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5"/>
  </p:notesMasterIdLst>
  <p:sldIdLst>
    <p:sldId id="301" r:id="rId3"/>
    <p:sldId id="256" r:id="rId4"/>
    <p:sldId id="257" r:id="rId5"/>
    <p:sldId id="262" r:id="rId6"/>
    <p:sldId id="258" r:id="rId7"/>
    <p:sldId id="282" r:id="rId8"/>
    <p:sldId id="263" r:id="rId9"/>
    <p:sldId id="292" r:id="rId10"/>
    <p:sldId id="274" r:id="rId11"/>
    <p:sldId id="293" r:id="rId12"/>
    <p:sldId id="294" r:id="rId13"/>
    <p:sldId id="264" r:id="rId14"/>
    <p:sldId id="265" r:id="rId15"/>
    <p:sldId id="295" r:id="rId16"/>
    <p:sldId id="296" r:id="rId17"/>
    <p:sldId id="297" r:id="rId18"/>
    <p:sldId id="270" r:id="rId19"/>
    <p:sldId id="269" r:id="rId20"/>
    <p:sldId id="298" r:id="rId21"/>
    <p:sldId id="271" r:id="rId22"/>
    <p:sldId id="275" r:id="rId23"/>
    <p:sldId id="299" r:id="rId24"/>
  </p:sldIdLst>
  <p:sldSz cx="9144000" cy="5143500" type="screen16x9"/>
  <p:notesSz cx="6858000" cy="9144000"/>
  <p:embeddedFontLst>
    <p:embeddedFont>
      <p:font typeface="Rajdhani" panose="020B0604020202020204" charset="0"/>
      <p:regular r:id="rId26"/>
      <p:bold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Quicksand" panose="020B0604020202020204" charset="0"/>
      <p:regular r:id="rId36"/>
      <p:bold r:id="rId37"/>
    </p:embeddedFont>
    <p:embeddedFont>
      <p:font typeface="Assistant Medium" panose="020B0604020202020204" charset="-79"/>
      <p:regular r:id="rId38"/>
      <p:bold r:id="rId39"/>
    </p:embeddedFont>
    <p:embeddedFont>
      <p:font typeface="宋体" panose="02010600030101010101" pitchFamily="2" charset="-122"/>
      <p:regular r:id="rId40"/>
    </p:embeddedFont>
    <p:embeddedFont>
      <p:font typeface="Yeseva One" panose="020B0604020202020204" charset="0"/>
      <p:regular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Assistant" panose="020B0604020202020204" charset="-79"/>
      <p:regular r:id="rId44"/>
      <p:bold r:id="rId45"/>
    </p:embeddedFont>
    <p:embeddedFont>
      <p:font typeface="Pattaya" panose="020B0604020202020204" charset="-34"/>
      <p:regular r:id="rId46"/>
    </p:embeddedFont>
    <p:embeddedFont>
      <p:font typeface="Quicksand Medium" panose="020B060402020202020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04"/>
    <a:srgbClr val="FB252A"/>
    <a:srgbClr val="EE0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B10AB-AC79-4069-9E38-DDDAED7A272D}">
  <a:tblStyle styleId="{F90B10AB-AC79-4069-9E38-DDDAED7A27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 snapToGrid="0">
      <p:cViewPr varScale="1">
        <p:scale>
          <a:sx n="86" d="100"/>
          <a:sy n="86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54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d2d494829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d2d494829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573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1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cf44e839e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cf44e839e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cd2d4948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cd2d4948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4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2479e2529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2479e2529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51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331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d2479e252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d2479e252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d2479e25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d2479e252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0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cd2d49482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cd2d49482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d2479e25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d2479e25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3" name="Google Shape;7563;gfa1a07f1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4" name="Google Shape;7564;gfa1a07f1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35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cf44e83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2479e2529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2479e2529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08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d2d494829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d2d494829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>
            <a:spLocks noGrp="1"/>
          </p:cNvSpPr>
          <p:nvPr>
            <p:ph type="title"/>
          </p:nvPr>
        </p:nvSpPr>
        <p:spPr>
          <a:xfrm>
            <a:off x="745888" y="1156475"/>
            <a:ext cx="23271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title" idx="2"/>
          </p:nvPr>
        </p:nvSpPr>
        <p:spPr>
          <a:xfrm>
            <a:off x="6058075" y="2256275"/>
            <a:ext cx="23271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2"/>
          <p:cNvSpPr txBox="1">
            <a:spLocks noGrp="1"/>
          </p:cNvSpPr>
          <p:nvPr>
            <p:ph type="subTitle" idx="1"/>
          </p:nvPr>
        </p:nvSpPr>
        <p:spPr>
          <a:xfrm>
            <a:off x="745925" y="1904350"/>
            <a:ext cx="23271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2"/>
          <p:cNvSpPr txBox="1">
            <a:spLocks noGrp="1"/>
          </p:cNvSpPr>
          <p:nvPr>
            <p:ph type="subTitle" idx="3"/>
          </p:nvPr>
        </p:nvSpPr>
        <p:spPr>
          <a:xfrm>
            <a:off x="6058075" y="3004200"/>
            <a:ext cx="23271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588" name="Google Shape;588;p22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589" name="Google Shape;589;p22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590" name="Google Shape;590;p22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22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3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599" name="Google Shape;599;p23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600" name="Google Shape;600;p2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23"/>
          <p:cNvSpPr txBox="1">
            <a:spLocks noGrp="1"/>
          </p:cNvSpPr>
          <p:nvPr>
            <p:ph type="title" hasCustomPrompt="1"/>
          </p:nvPr>
        </p:nvSpPr>
        <p:spPr>
          <a:xfrm>
            <a:off x="3955364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23"/>
          <p:cNvSpPr txBox="1">
            <a:spLocks noGrp="1"/>
          </p:cNvSpPr>
          <p:nvPr>
            <p:ph type="title" idx="2"/>
          </p:nvPr>
        </p:nvSpPr>
        <p:spPr>
          <a:xfrm>
            <a:off x="3423613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23"/>
          <p:cNvSpPr txBox="1">
            <a:spLocks noGrp="1"/>
          </p:cNvSpPr>
          <p:nvPr>
            <p:ph type="title" idx="3"/>
          </p:nvPr>
        </p:nvSpPr>
        <p:spPr>
          <a:xfrm>
            <a:off x="3423612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title" idx="4" hasCustomPrompt="1"/>
          </p:nvPr>
        </p:nvSpPr>
        <p:spPr>
          <a:xfrm>
            <a:off x="1282480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23"/>
          <p:cNvSpPr txBox="1">
            <a:spLocks noGrp="1"/>
          </p:cNvSpPr>
          <p:nvPr>
            <p:ph type="title" idx="5"/>
          </p:nvPr>
        </p:nvSpPr>
        <p:spPr>
          <a:xfrm>
            <a:off x="750775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2" name="Google Shape;612;p23"/>
          <p:cNvSpPr txBox="1">
            <a:spLocks noGrp="1"/>
          </p:cNvSpPr>
          <p:nvPr>
            <p:ph type="title" idx="6"/>
          </p:nvPr>
        </p:nvSpPr>
        <p:spPr>
          <a:xfrm>
            <a:off x="750700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title" idx="7" hasCustomPrompt="1"/>
          </p:nvPr>
        </p:nvSpPr>
        <p:spPr>
          <a:xfrm>
            <a:off x="6628247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4" name="Google Shape;614;p23"/>
          <p:cNvSpPr txBox="1">
            <a:spLocks noGrp="1"/>
          </p:cNvSpPr>
          <p:nvPr>
            <p:ph type="title" idx="8"/>
          </p:nvPr>
        </p:nvSpPr>
        <p:spPr>
          <a:xfrm>
            <a:off x="6096425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5" name="Google Shape;615;p23"/>
          <p:cNvSpPr txBox="1">
            <a:spLocks noGrp="1"/>
          </p:cNvSpPr>
          <p:nvPr>
            <p:ph type="title" idx="9"/>
          </p:nvPr>
        </p:nvSpPr>
        <p:spPr>
          <a:xfrm>
            <a:off x="6096500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6" name="Google Shape;616;p23"/>
          <p:cNvSpPr txBox="1">
            <a:spLocks noGrp="1"/>
          </p:cNvSpPr>
          <p:nvPr>
            <p:ph type="title" idx="13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3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4"/>
          <p:cNvGrpSpPr/>
          <p:nvPr/>
        </p:nvGrpSpPr>
        <p:grpSpPr>
          <a:xfrm>
            <a:off x="-2471461" y="-584781"/>
            <a:ext cx="15514944" cy="8915340"/>
            <a:chOff x="-2471461" y="-584781"/>
            <a:chExt cx="15514944" cy="8915340"/>
          </a:xfrm>
        </p:grpSpPr>
        <p:sp>
          <p:nvSpPr>
            <p:cNvPr id="619" name="Google Shape;619;p24"/>
            <p:cNvSpPr/>
            <p:nvPr/>
          </p:nvSpPr>
          <p:spPr>
            <a:xfrm rot="-9878429">
              <a:off x="-2319388" y="-138503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24"/>
            <p:cNvGrpSpPr/>
            <p:nvPr/>
          </p:nvGrpSpPr>
          <p:grpSpPr>
            <a:xfrm rot="-10799910">
              <a:off x="216141" y="4198632"/>
              <a:ext cx="289982" cy="530948"/>
              <a:chOff x="5850477" y="3901125"/>
              <a:chExt cx="76223" cy="139565"/>
            </a:xfrm>
          </p:grpSpPr>
          <p:sp>
            <p:nvSpPr>
              <p:cNvPr id="621" name="Google Shape;621;p24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5870044" y="3987386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5877394" y="403026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5863291" y="390112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24"/>
            <p:cNvGrpSpPr/>
            <p:nvPr/>
          </p:nvGrpSpPr>
          <p:grpSpPr>
            <a:xfrm rot="-2023058">
              <a:off x="4111659" y="3821522"/>
              <a:ext cx="4155021" cy="3663981"/>
              <a:chOff x="3141775" y="2797950"/>
              <a:chExt cx="2059150" cy="1815800"/>
            </a:xfrm>
          </p:grpSpPr>
          <p:sp>
            <p:nvSpPr>
              <p:cNvPr id="628" name="Google Shape;628;p24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24"/>
            <p:cNvGrpSpPr/>
            <p:nvPr/>
          </p:nvGrpSpPr>
          <p:grpSpPr>
            <a:xfrm>
              <a:off x="-2471448" y="2469163"/>
              <a:ext cx="3451998" cy="3989866"/>
              <a:chOff x="-2471448" y="2469163"/>
              <a:chExt cx="3451998" cy="3989866"/>
            </a:xfrm>
          </p:grpSpPr>
          <p:sp>
            <p:nvSpPr>
              <p:cNvPr id="638" name="Google Shape;638;p24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24"/>
            <p:cNvSpPr/>
            <p:nvPr/>
          </p:nvSpPr>
          <p:spPr>
            <a:xfrm rot="-10402526">
              <a:off x="7501853" y="3270009"/>
              <a:ext cx="5462250" cy="169232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4"/>
          <p:cNvSpPr txBox="1">
            <a:spLocks noGrp="1"/>
          </p:cNvSpPr>
          <p:nvPr>
            <p:ph type="title"/>
          </p:nvPr>
        </p:nvSpPr>
        <p:spPr>
          <a:xfrm>
            <a:off x="3255313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6" name="Google Shape;646;p24"/>
          <p:cNvSpPr txBox="1">
            <a:spLocks noGrp="1"/>
          </p:cNvSpPr>
          <p:nvPr>
            <p:ph type="title" idx="2"/>
          </p:nvPr>
        </p:nvSpPr>
        <p:spPr>
          <a:xfrm>
            <a:off x="3312611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title" idx="3"/>
          </p:nvPr>
        </p:nvSpPr>
        <p:spPr>
          <a:xfrm>
            <a:off x="582325" y="2235998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4"/>
          </p:nvPr>
        </p:nvSpPr>
        <p:spPr>
          <a:xfrm>
            <a:off x="639725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title" idx="5"/>
          </p:nvPr>
        </p:nvSpPr>
        <p:spPr>
          <a:xfrm>
            <a:off x="5928125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6"/>
          </p:nvPr>
        </p:nvSpPr>
        <p:spPr>
          <a:xfrm>
            <a:off x="5985498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title" idx="7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8"/>
          </p:nvPr>
        </p:nvSpPr>
        <p:spPr>
          <a:xfrm>
            <a:off x="3255313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24"/>
          <p:cNvSpPr txBox="1">
            <a:spLocks noGrp="1"/>
          </p:cNvSpPr>
          <p:nvPr>
            <p:ph type="title" idx="9"/>
          </p:nvPr>
        </p:nvSpPr>
        <p:spPr>
          <a:xfrm>
            <a:off x="582325" y="1697623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24"/>
          <p:cNvSpPr txBox="1">
            <a:spLocks noGrp="1"/>
          </p:cNvSpPr>
          <p:nvPr>
            <p:ph type="title" idx="13"/>
          </p:nvPr>
        </p:nvSpPr>
        <p:spPr>
          <a:xfrm>
            <a:off x="5928125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6"/>
          <p:cNvGrpSpPr/>
          <p:nvPr/>
        </p:nvGrpSpPr>
        <p:grpSpPr>
          <a:xfrm>
            <a:off x="-2532673" y="-668750"/>
            <a:ext cx="13267836" cy="7427178"/>
            <a:chOff x="-2532673" y="-668750"/>
            <a:chExt cx="13267836" cy="7427178"/>
          </a:xfrm>
        </p:grpSpPr>
        <p:grpSp>
          <p:nvGrpSpPr>
            <p:cNvPr id="678" name="Google Shape;678;p26"/>
            <p:cNvGrpSpPr/>
            <p:nvPr/>
          </p:nvGrpSpPr>
          <p:grpSpPr>
            <a:xfrm>
              <a:off x="-1550574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679" name="Google Shape;679;p26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680" name="Google Shape;680;p26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6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6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6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6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6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6" name="Google Shape;686;p26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7" name="Google Shape;687;p26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688" name="Google Shape;688;p26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6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6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6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6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6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4" name="Google Shape;694;p26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5" name="Google Shape;695;p26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696" name="Google Shape;696;p26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6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6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6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26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6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6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26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26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705" name="Google Shape;705;p26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6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6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" name="Google Shape;708;p26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709" name="Google Shape;709;p26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26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1" name="Google Shape;711;p26"/>
            <p:cNvSpPr/>
            <p:nvPr/>
          </p:nvSpPr>
          <p:spPr>
            <a:xfrm>
              <a:off x="-2532673" y="-252527"/>
              <a:ext cx="5568204" cy="172514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 rot="9794316">
              <a:off x="4899481" y="42670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26"/>
            <p:cNvGrpSpPr/>
            <p:nvPr/>
          </p:nvGrpSpPr>
          <p:grpSpPr>
            <a:xfrm>
              <a:off x="6714578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714" name="Google Shape;714;p2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715" name="Google Shape;715;p2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721;p2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2" name="Google Shape;722;p2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723" name="Google Shape;723;p2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32" name="Google Shape;732;p26"/>
          <p:cNvSpPr txBox="1">
            <a:spLocks noGrp="1"/>
          </p:cNvSpPr>
          <p:nvPr>
            <p:ph type="title"/>
          </p:nvPr>
        </p:nvSpPr>
        <p:spPr>
          <a:xfrm>
            <a:off x="5106262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3" name="Google Shape;733;p26"/>
          <p:cNvSpPr txBox="1">
            <a:spLocks noGrp="1"/>
          </p:cNvSpPr>
          <p:nvPr>
            <p:ph type="title" idx="2"/>
          </p:nvPr>
        </p:nvSpPr>
        <p:spPr>
          <a:xfrm>
            <a:off x="5106212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4" name="Google Shape;734;p26"/>
          <p:cNvSpPr txBox="1">
            <a:spLocks noGrp="1"/>
          </p:cNvSpPr>
          <p:nvPr>
            <p:ph type="title" idx="3"/>
          </p:nvPr>
        </p:nvSpPr>
        <p:spPr>
          <a:xfrm>
            <a:off x="1518988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5" name="Google Shape;735;p26"/>
          <p:cNvSpPr txBox="1">
            <a:spLocks noGrp="1"/>
          </p:cNvSpPr>
          <p:nvPr>
            <p:ph type="title" idx="4"/>
          </p:nvPr>
        </p:nvSpPr>
        <p:spPr>
          <a:xfrm>
            <a:off x="1518938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6" name="Google Shape;736;p26"/>
          <p:cNvSpPr txBox="1">
            <a:spLocks noGrp="1"/>
          </p:cNvSpPr>
          <p:nvPr>
            <p:ph type="title" idx="5"/>
          </p:nvPr>
        </p:nvSpPr>
        <p:spPr>
          <a:xfrm>
            <a:off x="5106262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7" name="Google Shape;737;p26"/>
          <p:cNvSpPr txBox="1">
            <a:spLocks noGrp="1"/>
          </p:cNvSpPr>
          <p:nvPr>
            <p:ph type="title" idx="6"/>
          </p:nvPr>
        </p:nvSpPr>
        <p:spPr>
          <a:xfrm>
            <a:off x="5106212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8" name="Google Shape;738;p26"/>
          <p:cNvSpPr txBox="1">
            <a:spLocks noGrp="1"/>
          </p:cNvSpPr>
          <p:nvPr>
            <p:ph type="title" idx="7"/>
          </p:nvPr>
        </p:nvSpPr>
        <p:spPr>
          <a:xfrm>
            <a:off x="1518988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9" name="Google Shape;739;p26"/>
          <p:cNvSpPr txBox="1">
            <a:spLocks noGrp="1"/>
          </p:cNvSpPr>
          <p:nvPr>
            <p:ph type="title" idx="8"/>
          </p:nvPr>
        </p:nvSpPr>
        <p:spPr>
          <a:xfrm>
            <a:off x="1518938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0" name="Google Shape;740;p26"/>
          <p:cNvSpPr txBox="1">
            <a:spLocks noGrp="1"/>
          </p:cNvSpPr>
          <p:nvPr>
            <p:ph type="title" idx="9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33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912" name="Google Shape;912;p33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33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914" name="Google Shape;914;p3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3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20" name="Google Shape;920;p33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21" name="Google Shape;921;p3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3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3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3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33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3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3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8" name="Google Shape;938;p33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941" name="Google Shape;941;p34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942" name="Google Shape;942;p34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4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7" name="Google Shape;947;p34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14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30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4" name="Google Shape;294;p5"/>
          <p:cNvGrpSpPr/>
          <p:nvPr/>
        </p:nvGrpSpPr>
        <p:grpSpPr>
          <a:xfrm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295" name="Google Shape;295;p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7" name="Google Shape;33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" name="Google Shape;33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9" name="Google Shape;339;p5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0" name="Google Shape;340;p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" name="Google Shape;341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2" name="Google Shape;342;p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3" name="Google Shape;343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4" name="Google Shape;344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45" name="Google Shape;345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46" name="Google Shape;346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7" name="Google Shape;347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48" name="Google Shape;348;p5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5"/>
          <p:cNvSpPr txBox="1">
            <a:spLocks noGrp="1"/>
          </p:cNvSpPr>
          <p:nvPr>
            <p:ph type="subTitle" idx="1"/>
          </p:nvPr>
        </p:nvSpPr>
        <p:spPr>
          <a:xfrm>
            <a:off x="1266975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2"/>
          </p:nvPr>
        </p:nvSpPr>
        <p:spPr>
          <a:xfrm>
            <a:off x="4785511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3"/>
          </p:nvPr>
        </p:nvSpPr>
        <p:spPr>
          <a:xfrm>
            <a:off x="1266975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785511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35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8" y="110399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8" y="720692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0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0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6572825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04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58775" y="1129650"/>
            <a:ext cx="7626300" cy="3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4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4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685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92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3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2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17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18"/>
          <p:cNvGrpSpPr/>
          <p:nvPr/>
        </p:nvGrpSpPr>
        <p:grpSpPr>
          <a:xfrm flipH="1">
            <a:off x="122308" y="144742"/>
            <a:ext cx="8895562" cy="4967421"/>
            <a:chOff x="135794" y="68542"/>
            <a:chExt cx="8895562" cy="4967421"/>
          </a:xfrm>
        </p:grpSpPr>
        <p:grpSp>
          <p:nvGrpSpPr>
            <p:cNvPr id="1192" name="Google Shape;1192;p18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93" name="Google Shape;1193;p18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sp>
              <p:nvSpPr>
                <p:cNvPr id="1194" name="Google Shape;1194;p18"/>
                <p:cNvSpPr/>
                <p:nvPr/>
              </p:nvSpPr>
              <p:spPr>
                <a:xfrm rot="5400000">
                  <a:off x="7101033" y="88735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grpSp>
              <p:nvGrpSpPr>
                <p:cNvPr id="1195" name="Google Shape;1195;p18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96" name="Google Shape;1196;p18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97" name="Google Shape;1197;p1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98" name="Google Shape;1198;p18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99" name="Google Shape;1199;p1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0" name="Google Shape;1200;p1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1" name="Google Shape;1201;p1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2" name="Google Shape;1202;p18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3" name="Google Shape;1203;p18"/>
                    <p:cNvSpPr/>
                    <p:nvPr/>
                  </p:nvSpPr>
                  <p:spPr>
                    <a:xfrm rot="-900406" flipH="1">
                      <a:off x="4621410" y="5574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4" name="Google Shape;1204;p18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5" name="Google Shape;1205;p18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6" name="Google Shape;1206;p18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7" name="Google Shape;1207;p18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8" name="Google Shape;1208;p1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9" name="Google Shape;1209;p1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0" name="Google Shape;1210;p1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1" name="Google Shape;1211;p1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2" name="Google Shape;1212;p1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3" name="Google Shape;1213;p18"/>
                    <p:cNvSpPr/>
                    <p:nvPr/>
                  </p:nvSpPr>
                  <p:spPr>
                    <a:xfrm rot="8100000" flipH="1">
                      <a:off x="75786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4" name="Google Shape;1214;p18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15" name="Google Shape;1215;p18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6" name="Google Shape;1216;p1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7" name="Google Shape;1217;p18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8" name="Google Shape;1218;p18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9" name="Google Shape;1219;p1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0" name="Google Shape;1220;p18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1" name="Google Shape;1221;p1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2" name="Google Shape;1222;p1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3" name="Google Shape;1223;p1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4" name="Google Shape;1224;p18"/>
                    <p:cNvSpPr/>
                    <p:nvPr/>
                  </p:nvSpPr>
                  <p:spPr>
                    <a:xfrm rot="8100000" flipH="1">
                      <a:off x="8750269" y="40132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5" name="Google Shape;1225;p18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6" name="Google Shape;1226;p1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7" name="Google Shape;1227;p18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8" name="Google Shape;1228;p1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9" name="Google Shape;1229;p18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0" name="Google Shape;1230;p18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31" name="Google Shape;1231;p18"/>
                    <p:cNvSpPr/>
                    <p:nvPr/>
                  </p:nvSpPr>
                  <p:spPr>
                    <a:xfrm rot="8100000" flipH="1">
                      <a:off x="3618269" y="4729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2" name="Google Shape;1232;p1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3" name="Google Shape;1233;p18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4" name="Google Shape;1234;p1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5" name="Google Shape;1235;p18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6" name="Google Shape;1236;p18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7" name="Google Shape;1237;p18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8" name="Google Shape;1238;p18"/>
                    <p:cNvSpPr/>
                    <p:nvPr/>
                  </p:nvSpPr>
                  <p:spPr>
                    <a:xfrm rot="8100000" flipH="1">
                      <a:off x="52596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9" name="Google Shape;1239;p18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40" name="Google Shape;1240;p18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241" name="Google Shape;1241;p18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242" name="Google Shape;1242;p18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43" name="Google Shape;1243;p18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44" name="Google Shape;1244;p18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245" name="Google Shape;1245;p18"/>
              <p:cNvSpPr/>
              <p:nvPr/>
            </p:nvSpPr>
            <p:spPr>
              <a:xfrm>
                <a:off x="797100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18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7" name="Google Shape;1247;p18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48" name="Google Shape;1248;p18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9" name="Google Shape;1249;p18"/>
            <p:cNvSpPr/>
            <p:nvPr/>
          </p:nvSpPr>
          <p:spPr>
            <a:xfrm rot="8100000">
              <a:off x="2648340" y="4067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50" name="Google Shape;1250;p18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8727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title"/>
          </p:nvPr>
        </p:nvSpPr>
        <p:spPr>
          <a:xfrm>
            <a:off x="4872750" y="1605438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967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l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16" name="Google Shape;1316;p20"/>
            <p:cNvGrpSpPr/>
            <p:nvPr/>
          </p:nvGrpSpPr>
          <p:grpSpPr>
            <a:xfrm flipH="1">
              <a:off x="122308" y="68542"/>
              <a:ext cx="8895562" cy="4967421"/>
              <a:chOff x="135794" y="68542"/>
              <a:chExt cx="8895562" cy="4967421"/>
            </a:xfrm>
          </p:grpSpPr>
          <p:grpSp>
            <p:nvGrpSpPr>
              <p:cNvPr id="1317" name="Google Shape;1317;p20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18" name="Google Shape;1318;p20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19" name="Google Shape;1319;p20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1320" name="Google Shape;1320;p20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321" name="Google Shape;1321;p20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322" name="Google Shape;1322;p20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323" name="Google Shape;1323;p20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324" name="Google Shape;1324;p20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25" name="Google Shape;1325;p20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sp>
                    <p:nvSpPr>
                      <p:cNvPr id="1326" name="Google Shape;1326;p20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7" name="Google Shape;1327;p20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8" name="Google Shape;1328;p20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9" name="Google Shape;1329;p20"/>
                      <p:cNvSpPr/>
                      <p:nvPr/>
                    </p:nvSpPr>
                    <p:spPr>
                      <a:xfrm>
                        <a:off x="3809289" y="1310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0" name="Google Shape;1330;p20"/>
                      <p:cNvSpPr/>
                      <p:nvPr/>
                    </p:nvSpPr>
                    <p:spPr>
                      <a:xfrm rot="2700000">
                        <a:off x="5444989" y="194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1" name="Google Shape;1331;p20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2" name="Google Shape;1332;p20"/>
                      <p:cNvSpPr/>
                      <p:nvPr/>
                    </p:nvSpPr>
                    <p:spPr>
                      <a:xfrm rot="8100000" flipH="1">
                        <a:off x="1537394" y="1150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3" name="Google Shape;1333;p20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4" name="Google Shape;1334;p20"/>
                      <p:cNvSpPr/>
                      <p:nvPr/>
                    </p:nvSpPr>
                    <p:spPr>
                      <a:xfrm rot="6300406">
                        <a:off x="2834574" y="27171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5" name="Google Shape;1335;p20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6" name="Google Shape;1336;p20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7" name="Google Shape;1337;p20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8" name="Google Shape;1338;p20"/>
                      <p:cNvSpPr/>
                      <p:nvPr/>
                    </p:nvSpPr>
                    <p:spPr>
                      <a:xfrm rot="8999773">
                        <a:off x="143059" y="2313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9" name="Google Shape;1339;p20"/>
                      <p:cNvSpPr/>
                      <p:nvPr/>
                    </p:nvSpPr>
                    <p:spPr>
                      <a:xfrm rot="8999773">
                        <a:off x="6232222" y="938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0" name="Google Shape;1340;p20"/>
                      <p:cNvSpPr/>
                      <p:nvPr/>
                    </p:nvSpPr>
                    <p:spPr>
                      <a:xfrm rot="8100000" flipH="1">
                        <a:off x="7273844" y="2911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1" name="Google Shape;1341;p20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2" name="Google Shape;1342;p20"/>
                      <p:cNvSpPr/>
                      <p:nvPr/>
                    </p:nvSpPr>
                    <p:spPr>
                      <a:xfrm rot="-10594826" flipH="1">
                        <a:off x="2806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3" name="Google Shape;1343;p20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4" name="Google Shape;1344;p20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5" name="Google Shape;1345;p20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6" name="Google Shape;1346;p20"/>
                      <p:cNvSpPr/>
                      <p:nvPr/>
                    </p:nvSpPr>
                    <p:spPr>
                      <a:xfrm rot="2700000">
                        <a:off x="1935066" y="480209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7" name="Google Shape;1347;p20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8" name="Google Shape;1348;p20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9" name="Google Shape;1349;p20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0" name="Google Shape;1350;p20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1" name="Google Shape;1351;p20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2" name="Google Shape;1352;p20"/>
                      <p:cNvSpPr/>
                      <p:nvPr/>
                    </p:nvSpPr>
                    <p:spPr>
                      <a:xfrm rot="8100000" flipH="1">
                        <a:off x="8826469" y="3708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3" name="Google Shape;1353;p20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4" name="Google Shape;1354;p20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5" name="Google Shape;1355;p20"/>
                      <p:cNvSpPr/>
                      <p:nvPr/>
                    </p:nvSpPr>
                    <p:spPr>
                      <a:xfrm>
                        <a:off x="3005139" y="4854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6" name="Google Shape;1356;p20"/>
                      <p:cNvSpPr/>
                      <p:nvPr/>
                    </p:nvSpPr>
                    <p:spPr>
                      <a:xfrm rot="2700000">
                        <a:off x="4401664" y="484107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7" name="Google Shape;1357;p20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8" name="Google Shape;1358;p20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9" name="Google Shape;1359;p20"/>
                      <p:cNvSpPr/>
                      <p:nvPr/>
                    </p:nvSpPr>
                    <p:spPr>
                      <a:xfrm rot="8100000" flipH="1">
                        <a:off x="3618269" y="46535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0" name="Google Shape;1360;p20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1" name="Google Shape;1361;p20"/>
                      <p:cNvSpPr/>
                      <p:nvPr/>
                    </p:nvSpPr>
                    <p:spPr>
                      <a:xfrm>
                        <a:off x="6015314" y="491635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2" name="Google Shape;1362;p20"/>
                      <p:cNvSpPr/>
                      <p:nvPr/>
                    </p:nvSpPr>
                    <p:spPr>
                      <a:xfrm rot="8999773">
                        <a:off x="7589872" y="47502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3" name="Google Shape;1363;p20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4" name="Google Shape;1364;p20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5" name="Google Shape;1365;p20"/>
                      <p:cNvSpPr/>
                      <p:nvPr/>
                    </p:nvSpPr>
                    <p:spPr>
                      <a:xfrm rot="-5400000">
                        <a:off x="8568653" y="3271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1366" name="Google Shape;1366;p20"/>
                    <p:cNvSpPr/>
                    <p:nvPr/>
                  </p:nvSpPr>
                  <p:spPr>
                    <a:xfrm rot="-4499594">
                      <a:off x="11144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1367" name="Google Shape;1367;p20"/>
                <p:cNvSpPr/>
                <p:nvPr/>
              </p:nvSpPr>
              <p:spPr>
                <a:xfrm>
                  <a:off x="8047200" y="4224075"/>
                  <a:ext cx="193500" cy="183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8" name="Google Shape;1368;p20"/>
              <p:cNvSpPr/>
              <p:nvPr/>
            </p:nvSpPr>
            <p:spPr>
              <a:xfrm rot="-2700000">
                <a:off x="1246965" y="348016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69" name="Google Shape;1369;p20"/>
              <p:cNvSpPr/>
              <p:nvPr/>
            </p:nvSpPr>
            <p:spPr>
              <a:xfrm rot="6300406">
                <a:off x="1578295" y="4129454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0" name="Google Shape;1370;p20"/>
              <p:cNvSpPr/>
              <p:nvPr/>
            </p:nvSpPr>
            <p:spPr>
              <a:xfrm rot="6300406">
                <a:off x="7533437" y="1679334"/>
                <a:ext cx="111187" cy="3857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3580" extrusionOk="0">
                    <a:moveTo>
                      <a:pt x="1528" y="0"/>
                    </a:moveTo>
                    <a:lnTo>
                      <a:pt x="8252" y="0"/>
                    </a:lnTo>
                    <a:lnTo>
                      <a:pt x="10319" y="3580"/>
                    </a:lnTo>
                    <a:lnTo>
                      <a:pt x="0" y="3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71" name="Google Shape;1371;p20"/>
              <p:cNvSpPr/>
              <p:nvPr/>
            </p:nvSpPr>
            <p:spPr>
              <a:xfrm rot="-2700000">
                <a:off x="7522690" y="115171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72" name="Google Shape;1372;p20"/>
              <p:cNvSpPr/>
              <p:nvPr/>
            </p:nvSpPr>
            <p:spPr>
              <a:xfrm rot="6300406">
                <a:off x="7996995" y="2671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3" name="Google Shape;1373;p20"/>
              <p:cNvSpPr/>
              <p:nvPr/>
            </p:nvSpPr>
            <p:spPr>
              <a:xfrm rot="-4499594">
                <a:off x="1727987" y="301212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74" name="Google Shape;1374;p20"/>
              <p:cNvSpPr/>
              <p:nvPr/>
            </p:nvSpPr>
            <p:spPr>
              <a:xfrm rot="-4499594">
                <a:off x="1580237" y="16822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5" name="Google Shape;1375;p20"/>
              <p:cNvSpPr/>
              <p:nvPr/>
            </p:nvSpPr>
            <p:spPr>
              <a:xfrm rot="8100000">
                <a:off x="7220340" y="3381310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  <p:sp>
          <p:nvSpPr>
            <p:cNvPr id="1376" name="Google Shape;1376;p20"/>
            <p:cNvSpPr/>
            <p:nvPr/>
          </p:nvSpPr>
          <p:spPr>
            <a:xfrm flipH="1">
              <a:off x="8673364" y="3220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20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8" name="Google Shape;1378;p20"/>
          <p:cNvSpPr txBox="1">
            <a:spLocks noGrp="1"/>
          </p:cNvSpPr>
          <p:nvPr>
            <p:ph type="subTitle" idx="1"/>
          </p:nvPr>
        </p:nvSpPr>
        <p:spPr>
          <a:xfrm>
            <a:off x="2953375" y="2617500"/>
            <a:ext cx="32373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0"/>
          <p:cNvSpPr txBox="1">
            <a:spLocks noGrp="1"/>
          </p:cNvSpPr>
          <p:nvPr>
            <p:ph type="title"/>
          </p:nvPr>
        </p:nvSpPr>
        <p:spPr>
          <a:xfrm>
            <a:off x="2953625" y="1729800"/>
            <a:ext cx="32370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80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solidFill>
          <a:schemeClr val="lt1"/>
        </a:solid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21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82" name="Google Shape;1382;p21"/>
            <p:cNvGrpSpPr/>
            <p:nvPr/>
          </p:nvGrpSpPr>
          <p:grpSpPr>
            <a:xfrm>
              <a:off x="122308" y="68542"/>
              <a:ext cx="8895562" cy="4967421"/>
              <a:chOff x="122308" y="68542"/>
              <a:chExt cx="8895562" cy="4967421"/>
            </a:xfrm>
          </p:grpSpPr>
          <p:grpSp>
            <p:nvGrpSpPr>
              <p:cNvPr id="1383" name="Google Shape;1383;p21"/>
              <p:cNvGrpSpPr/>
              <p:nvPr/>
            </p:nvGrpSpPr>
            <p:grpSpPr>
              <a:xfrm flipH="1">
                <a:off x="122308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84" name="Google Shape;1384;p21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85" name="Google Shape;1385;p21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86" name="Google Shape;1386;p21"/>
                    <p:cNvGrpSpPr/>
                    <p:nvPr/>
                  </p:nvGrpSpPr>
                  <p:grpSpPr>
                    <a:xfrm rot="10800000">
                      <a:off x="7868647" y="1236600"/>
                      <a:ext cx="456959" cy="2111662"/>
                      <a:chOff x="8524342" y="1674075"/>
                      <a:chExt cx="456959" cy="2111662"/>
                    </a:xfrm>
                  </p:grpSpPr>
                  <p:sp>
                    <p:nvSpPr>
                      <p:cNvPr id="1387" name="Google Shape;1387;p21"/>
                      <p:cNvSpPr/>
                      <p:nvPr/>
                    </p:nvSpPr>
                    <p:spPr>
                      <a:xfrm>
                        <a:off x="85955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8" name="Google Shape;1388;p21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9" name="Google Shape;1389;p21"/>
                      <p:cNvSpPr/>
                      <p:nvPr/>
                    </p:nvSpPr>
                    <p:spPr>
                      <a:xfrm rot="2700000">
                        <a:off x="8521914" y="28677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90" name="Google Shape;1390;p21"/>
                      <p:cNvSpPr/>
                      <p:nvPr/>
                    </p:nvSpPr>
                    <p:spPr>
                      <a:xfrm rot="-5400000">
                        <a:off x="8649628" y="3708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  <p:grpSp>
                  <p:nvGrpSpPr>
                    <p:cNvPr id="1391" name="Google Shape;1391;p21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grpSp>
                    <p:nvGrpSpPr>
                      <p:cNvPr id="1392" name="Google Shape;1392;p21"/>
                      <p:cNvGrpSpPr/>
                      <p:nvPr/>
                    </p:nvGrpSpPr>
                    <p:grpSpPr>
                      <a:xfrm>
                        <a:off x="135794" y="68542"/>
                        <a:ext cx="8895562" cy="4967421"/>
                        <a:chOff x="135794" y="68542"/>
                        <a:chExt cx="8895562" cy="4967421"/>
                      </a:xfrm>
                    </p:grpSpPr>
                    <p:sp>
                      <p:nvSpPr>
                        <p:cNvPr id="1393" name="Google Shape;1393;p21"/>
                        <p:cNvSpPr/>
                        <p:nvPr/>
                      </p:nvSpPr>
                      <p:spPr>
                        <a:xfrm>
                          <a:off x="960208" y="347900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4" name="Google Shape;1394;p21"/>
                        <p:cNvSpPr/>
                        <p:nvPr/>
                      </p:nvSpPr>
                      <p:spPr>
                        <a:xfrm rot="6300406">
                          <a:off x="127712" y="1220859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5" name="Google Shape;1395;p21"/>
                        <p:cNvSpPr/>
                        <p:nvPr/>
                      </p:nvSpPr>
                      <p:spPr>
                        <a:xfrm rot="8999773">
                          <a:off x="1520397" y="1949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6" name="Google Shape;1396;p21"/>
                        <p:cNvSpPr/>
                        <p:nvPr/>
                      </p:nvSpPr>
                      <p:spPr>
                        <a:xfrm>
                          <a:off x="3809289" y="13102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7" name="Google Shape;1397;p21"/>
                        <p:cNvSpPr/>
                        <p:nvPr/>
                      </p:nvSpPr>
                      <p:spPr>
                        <a:xfrm rot="2700000">
                          <a:off x="5444989" y="19495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8" name="Google Shape;1398;p21"/>
                        <p:cNvSpPr/>
                        <p:nvPr/>
                      </p:nvSpPr>
                      <p:spPr>
                        <a:xfrm rot="5400000" flipH="1">
                          <a:off x="699535" y="959501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9" name="Google Shape;1399;p21"/>
                        <p:cNvSpPr/>
                        <p:nvPr/>
                      </p:nvSpPr>
                      <p:spPr>
                        <a:xfrm rot="8100000" flipH="1">
                          <a:off x="1232594" y="9218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0" name="Google Shape;1400;p21"/>
                        <p:cNvSpPr/>
                        <p:nvPr/>
                      </p:nvSpPr>
                      <p:spPr>
                        <a:xfrm>
                          <a:off x="1878594" y="657994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1" name="Google Shape;1401;p21"/>
                        <p:cNvSpPr/>
                        <p:nvPr/>
                      </p:nvSpPr>
                      <p:spPr>
                        <a:xfrm rot="-5400000">
                          <a:off x="245215" y="1885043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2" name="Google Shape;1402;p21"/>
                        <p:cNvSpPr/>
                        <p:nvPr/>
                      </p:nvSpPr>
                      <p:spPr>
                        <a:xfrm rot="2700000">
                          <a:off x="515841" y="2313366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3" name="Google Shape;1403;p21"/>
                        <p:cNvSpPr/>
                        <p:nvPr/>
                      </p:nvSpPr>
                      <p:spPr>
                        <a:xfrm rot="-5400000">
                          <a:off x="2177229" y="4959035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4" name="Google Shape;1404;p21"/>
                        <p:cNvSpPr/>
                        <p:nvPr/>
                      </p:nvSpPr>
                      <p:spPr>
                        <a:xfrm rot="8999773">
                          <a:off x="143059" y="26943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5" name="Google Shape;1405;p21"/>
                        <p:cNvSpPr/>
                        <p:nvPr/>
                      </p:nvSpPr>
                      <p:spPr>
                        <a:xfrm rot="8999773">
                          <a:off x="6232222" y="9388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6" name="Google Shape;1406;p21"/>
                        <p:cNvSpPr/>
                        <p:nvPr/>
                      </p:nvSpPr>
                      <p:spPr>
                        <a:xfrm rot="8100000" flipH="1">
                          <a:off x="7273844" y="2911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7" name="Google Shape;1407;p21"/>
                        <p:cNvSpPr/>
                        <p:nvPr/>
                      </p:nvSpPr>
                      <p:spPr>
                        <a:xfrm rot="8100000" flipH="1">
                          <a:off x="8836969" y="22039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8" name="Google Shape;1408;p21"/>
                        <p:cNvSpPr/>
                        <p:nvPr/>
                      </p:nvSpPr>
                      <p:spPr>
                        <a:xfrm rot="-10594826" flipH="1">
                          <a:off x="2806268" y="4025971"/>
                          <a:ext cx="111939" cy="395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9" name="Google Shape;1409;p21"/>
                        <p:cNvSpPr/>
                        <p:nvPr/>
                      </p:nvSpPr>
                      <p:spPr>
                        <a:xfrm>
                          <a:off x="8631314" y="112470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0" name="Google Shape;1410;p21"/>
                        <p:cNvSpPr/>
                        <p:nvPr/>
                      </p:nvSpPr>
                      <p:spPr>
                        <a:xfrm>
                          <a:off x="8824189" y="167407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1" name="Google Shape;1411;p21"/>
                        <p:cNvSpPr/>
                        <p:nvPr/>
                      </p:nvSpPr>
                      <p:spPr>
                        <a:xfrm rot="8999773">
                          <a:off x="200884" y="37084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2" name="Google Shape;1412;p21"/>
                        <p:cNvSpPr/>
                        <p:nvPr/>
                      </p:nvSpPr>
                      <p:spPr>
                        <a:xfrm rot="2700000">
                          <a:off x="133366" y="4542241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3" name="Google Shape;1413;p21"/>
                        <p:cNvSpPr/>
                        <p:nvPr/>
                      </p:nvSpPr>
                      <p:spPr>
                        <a:xfrm rot="6300406">
                          <a:off x="359695" y="330707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4" name="Google Shape;1414;p21"/>
                        <p:cNvSpPr/>
                        <p:nvPr/>
                      </p:nvSpPr>
                      <p:spPr>
                        <a:xfrm rot="-2700000">
                          <a:off x="1498615" y="4947863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5" name="Google Shape;1415;p21"/>
                        <p:cNvSpPr/>
                        <p:nvPr/>
                      </p:nvSpPr>
                      <p:spPr>
                        <a:xfrm rot="8999773">
                          <a:off x="197772" y="49618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6" name="Google Shape;1416;p21"/>
                        <p:cNvSpPr/>
                        <p:nvPr/>
                      </p:nvSpPr>
                      <p:spPr>
                        <a:xfrm>
                          <a:off x="8870114" y="2464000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7" name="Google Shape;1417;p21"/>
                        <p:cNvSpPr/>
                        <p:nvPr/>
                      </p:nvSpPr>
                      <p:spPr>
                        <a:xfrm rot="8100000" flipH="1">
                          <a:off x="8674069" y="36322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8" name="Google Shape;1418;p21"/>
                        <p:cNvSpPr/>
                        <p:nvPr/>
                      </p:nvSpPr>
                      <p:spPr>
                        <a:xfrm rot="2700000">
                          <a:off x="7759914" y="370592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9" name="Google Shape;1419;p21"/>
                        <p:cNvSpPr/>
                        <p:nvPr/>
                      </p:nvSpPr>
                      <p:spPr>
                        <a:xfrm rot="-5400000">
                          <a:off x="8954428" y="294680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0" name="Google Shape;1420;p21"/>
                        <p:cNvSpPr/>
                        <p:nvPr/>
                      </p:nvSpPr>
                      <p:spPr>
                        <a:xfrm>
                          <a:off x="3005139" y="4930887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1" name="Google Shape;1421;p21"/>
                        <p:cNvSpPr/>
                        <p:nvPr/>
                      </p:nvSpPr>
                      <p:spPr>
                        <a:xfrm rot="2700000">
                          <a:off x="4401664" y="491727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2" name="Google Shape;1422;p21"/>
                        <p:cNvSpPr/>
                        <p:nvPr/>
                      </p:nvSpPr>
                      <p:spPr>
                        <a:xfrm rot="5400000" flipH="1">
                          <a:off x="951610" y="4843626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3" name="Google Shape;1423;p21"/>
                        <p:cNvSpPr/>
                        <p:nvPr/>
                      </p:nvSpPr>
                      <p:spPr>
                        <a:xfrm rot="-900406" flipH="1">
                          <a:off x="7311885" y="4213002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4" name="Google Shape;1424;p21"/>
                        <p:cNvSpPr/>
                        <p:nvPr/>
                      </p:nvSpPr>
                      <p:spPr>
                        <a:xfrm rot="8100000" flipH="1">
                          <a:off x="3618269" y="465356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5" name="Google Shape;1425;p21"/>
                        <p:cNvSpPr/>
                        <p:nvPr/>
                      </p:nvSpPr>
                      <p:spPr>
                        <a:xfrm>
                          <a:off x="6923964" y="49305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6" name="Google Shape;1426;p21"/>
                        <p:cNvSpPr/>
                        <p:nvPr/>
                      </p:nvSpPr>
                      <p:spPr>
                        <a:xfrm>
                          <a:off x="6015314" y="491635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7" name="Google Shape;1427;p21"/>
                        <p:cNvSpPr/>
                        <p:nvPr/>
                      </p:nvSpPr>
                      <p:spPr>
                        <a:xfrm rot="8999773">
                          <a:off x="7589872" y="47502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8" name="Google Shape;1428;p21"/>
                        <p:cNvSpPr/>
                        <p:nvPr/>
                      </p:nvSpPr>
                      <p:spPr>
                        <a:xfrm>
                          <a:off x="8191439" y="48887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9" name="Google Shape;1429;p21"/>
                        <p:cNvSpPr/>
                        <p:nvPr/>
                      </p:nvSpPr>
                      <p:spPr>
                        <a:xfrm rot="-900406" flipH="1">
                          <a:off x="8776360" y="4742027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30" name="Google Shape;1430;p21"/>
                        <p:cNvSpPr/>
                        <p:nvPr/>
                      </p:nvSpPr>
                      <p:spPr>
                        <a:xfrm rot="-5400000">
                          <a:off x="8340053" y="4033334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</p:grpSp>
                  <p:sp>
                    <p:nvSpPr>
                      <p:cNvPr id="1431" name="Google Shape;1431;p21"/>
                      <p:cNvSpPr/>
                      <p:nvPr/>
                    </p:nvSpPr>
                    <p:spPr>
                      <a:xfrm rot="-4499594">
                        <a:off x="809600" y="141259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</p:grpSp>
              <p:sp>
                <p:nvSpPr>
                  <p:cNvPr id="1432" name="Google Shape;1432;p21"/>
                  <p:cNvSpPr/>
                  <p:nvPr/>
                </p:nvSpPr>
                <p:spPr>
                  <a:xfrm>
                    <a:off x="8336925" y="585338"/>
                    <a:ext cx="193500" cy="183900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33" name="Google Shape;1433;p21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4" name="Google Shape;1434;p21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5" name="Google Shape;1435;p21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436" name="Google Shape;1436;p21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7" name="Google Shape;1437;p21"/>
                <p:cNvSpPr/>
                <p:nvPr/>
              </p:nvSpPr>
              <p:spPr>
                <a:xfrm rot="6300406">
                  <a:off x="7996995" y="2671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8" name="Google Shape;1438;p21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1439" name="Google Shape;1439;p21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40" name="Google Shape;1440;p21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1441" name="Google Shape;1441;p21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2" name="Google Shape;1442;p21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21"/>
          <p:cNvSpPr/>
          <p:nvPr/>
        </p:nvSpPr>
        <p:spPr>
          <a:xfrm>
            <a:off x="720000" y="538375"/>
            <a:ext cx="7704000" cy="40749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21"/>
          <p:cNvSpPr txBox="1">
            <a:spLocks noGrp="1"/>
          </p:cNvSpPr>
          <p:nvPr>
            <p:ph type="subTitle" idx="1"/>
          </p:nvPr>
        </p:nvSpPr>
        <p:spPr>
          <a:xfrm>
            <a:off x="2539250" y="1827625"/>
            <a:ext cx="4065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1"/>
          <p:cNvSpPr txBox="1">
            <a:spLocks noGrp="1"/>
          </p:cNvSpPr>
          <p:nvPr>
            <p:ph type="title"/>
          </p:nvPr>
        </p:nvSpPr>
        <p:spPr>
          <a:xfrm>
            <a:off x="2076500" y="540000"/>
            <a:ext cx="499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466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720887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720887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5872486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5872486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720887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720887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5872486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5872486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2514125" y="540000"/>
            <a:ext cx="4115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2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2823343" y="-465836"/>
            <a:ext cx="14575842" cy="6924864"/>
            <a:chOff x="-2823343" y="-465836"/>
            <a:chExt cx="14575842" cy="6924864"/>
          </a:xfrm>
        </p:grpSpPr>
        <p:grpSp>
          <p:nvGrpSpPr>
            <p:cNvPr id="50" name="Google Shape;50;p5"/>
            <p:cNvGrpSpPr/>
            <p:nvPr/>
          </p:nvGrpSpPr>
          <p:grpSpPr>
            <a:xfrm rot="90">
              <a:off x="8430753" y="4513263"/>
              <a:ext cx="484870" cy="326689"/>
              <a:chOff x="5850477" y="3901125"/>
              <a:chExt cx="127450" cy="85874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 rot="503819">
              <a:off x="-2732407" y="-89933"/>
              <a:ext cx="5268076" cy="1632161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9878429">
              <a:off x="8010562" y="13897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6674940" y="2469163"/>
              <a:ext cx="3451998" cy="3989866"/>
              <a:chOff x="-2471448" y="2469163"/>
              <a:chExt cx="3451998" cy="3989866"/>
            </a:xfrm>
          </p:grpSpPr>
          <p:sp>
            <p:nvSpPr>
              <p:cNvPr id="60" name="Google Shape;60;p5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>
              <a:off x="-2338325" y="2574912"/>
              <a:ext cx="3661651" cy="3205669"/>
              <a:chOff x="1057550" y="3474725"/>
              <a:chExt cx="1831100" cy="1603075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1323325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5187100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1323325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 idx="3"/>
          </p:nvPr>
        </p:nvSpPr>
        <p:spPr>
          <a:xfrm>
            <a:off x="5187100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 idx="4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49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408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48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341975" y="273825"/>
            <a:ext cx="8528100" cy="46116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3" name="Google Shape;553;p16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843750" y="288625"/>
            <a:ext cx="0" cy="45885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986400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4779475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82" name="Google Shape;82;p6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6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6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0" name="Google Shape;90;p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1" name="Google Shape;91;p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9" name="Google Shape;99;p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" name="Google Shape;108;p6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-2829690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41" h="48536" fill="none" extrusionOk="0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0" h="40589" fill="none" extrusionOk="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6" h="23461" fill="none" extrusionOk="0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1" h="12073" fill="none" extrusionOk="0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30" h="53103" fill="none" extrusionOk="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10336" extrusionOk="0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920" extrusionOk="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" h="870" extrusionOk="0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" h="919" extrusionOk="0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" h="870" extrusionOk="0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44" h="64123" fill="none" extrusionOk="0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9" h="56679" fill="none" extrusionOk="0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68" h="50336" fill="none" extrusionOk="0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95" h="41006" fill="none" extrusionOk="0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0" h="32570" fill="none" extrusionOk="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2" h="25946" fill="none" extrusionOk="0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7" h="18857" fill="none" extrusionOk="0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76" h="11498" fill="none" extrusionOk="0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3" h="23999" fill="none" extrusionOk="0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5" h="17988" fill="none" extrusionOk="0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2254" fill="none" extrusionOk="0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5" h="37614" fill="none" extrusionOk="0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1970" fill="none" extrusionOk="0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5"/>
          <p:cNvGrpSpPr/>
          <p:nvPr/>
        </p:nvGrpSpPr>
        <p:grpSpPr>
          <a:xfrm>
            <a:off x="-1567387" y="-1940025"/>
            <a:ext cx="13400538" cy="7633056"/>
            <a:chOff x="-1567387" y="-1940025"/>
            <a:chExt cx="13400538" cy="7633056"/>
          </a:xfrm>
        </p:grpSpPr>
        <p:grpSp>
          <p:nvGrpSpPr>
            <p:cNvPr id="367" name="Google Shape;367;p15"/>
            <p:cNvGrpSpPr/>
            <p:nvPr/>
          </p:nvGrpSpPr>
          <p:grpSpPr>
            <a:xfrm rot="10800000">
              <a:off x="-1567387" y="-1940025"/>
              <a:ext cx="4020585" cy="3545433"/>
              <a:chOff x="-2417677" y="2452996"/>
              <a:chExt cx="5416388" cy="4776280"/>
            </a:xfrm>
          </p:grpSpPr>
          <p:grpSp>
            <p:nvGrpSpPr>
              <p:cNvPr id="368" name="Google Shape;368;p15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369" name="Google Shape;369;p15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5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5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5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5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5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5" name="Google Shape;375;p15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15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377" name="Google Shape;377;p15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5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5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86" name="Google Shape;386;p15"/>
            <p:cNvSpPr/>
            <p:nvPr/>
          </p:nvSpPr>
          <p:spPr>
            <a:xfrm rot="-9900105">
              <a:off x="7380690" y="-662896"/>
              <a:ext cx="3312080" cy="1945135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15"/>
            <p:cNvGrpSpPr/>
            <p:nvPr/>
          </p:nvGrpSpPr>
          <p:grpSpPr>
            <a:xfrm>
              <a:off x="8171500" y="2487362"/>
              <a:ext cx="3661651" cy="3205669"/>
              <a:chOff x="1057550" y="3474725"/>
              <a:chExt cx="1831100" cy="1603075"/>
            </a:xfrm>
          </p:grpSpPr>
          <p:sp>
            <p:nvSpPr>
              <p:cNvPr id="388" name="Google Shape;388;p1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" name="Google Shape;396;p15"/>
          <p:cNvSpPr txBox="1">
            <a:spLocks noGrp="1"/>
          </p:cNvSpPr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subTitle" idx="1"/>
          </p:nvPr>
        </p:nvSpPr>
        <p:spPr>
          <a:xfrm>
            <a:off x="4808725" y="2836100"/>
            <a:ext cx="31716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-3419151" y="-252275"/>
            <a:ext cx="15033816" cy="6032648"/>
            <a:chOff x="-3419151" y="-252275"/>
            <a:chExt cx="15033816" cy="6032648"/>
          </a:xfrm>
        </p:grpSpPr>
        <p:sp>
          <p:nvSpPr>
            <p:cNvPr id="541" name="Google Shape;541;p21"/>
            <p:cNvSpPr/>
            <p:nvPr/>
          </p:nvSpPr>
          <p:spPr>
            <a:xfrm>
              <a:off x="-3419151" y="895476"/>
              <a:ext cx="3915743" cy="3915743"/>
            </a:xfrm>
            <a:custGeom>
              <a:avLst/>
              <a:gdLst/>
              <a:ahLst/>
              <a:cxnLst/>
              <a:rect l="l" t="t" r="r" b="b"/>
              <a:pathLst>
                <a:path w="61532" h="61532" extrusionOk="0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 flipH="1">
              <a:off x="-1081180" y="4280000"/>
              <a:ext cx="6236729" cy="850766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7698007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544" name="Google Shape;544;p2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545" name="Google Shape;545;p2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1" name="Google Shape;551;p2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2" name="Google Shape;552;p2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553" name="Google Shape;553;p2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9" name="Google Shape;559;p2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0" name="Google Shape;560;p2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561" name="Google Shape;561;p2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9" name="Google Shape;569;p2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570" name="Google Shape;570;p2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3" name="Google Shape;573;p2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574" name="Google Shape;574;p2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6" name="Google Shape;576;p21"/>
            <p:cNvSpPr/>
            <p:nvPr/>
          </p:nvSpPr>
          <p:spPr>
            <a:xfrm>
              <a:off x="6838813" y="-252275"/>
              <a:ext cx="4775852" cy="147966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4874212" y="1514225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8" name="Google Shape;578;p21"/>
          <p:cNvSpPr txBox="1">
            <a:spLocks noGrp="1"/>
          </p:cNvSpPr>
          <p:nvPr>
            <p:ph type="title" idx="2"/>
          </p:nvPr>
        </p:nvSpPr>
        <p:spPr>
          <a:xfrm>
            <a:off x="4874288" y="3023750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5168888" y="1810488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1"/>
          <p:cNvSpPr txBox="1">
            <a:spLocks noGrp="1"/>
          </p:cNvSpPr>
          <p:nvPr>
            <p:ph type="subTitle" idx="3"/>
          </p:nvPr>
        </p:nvSpPr>
        <p:spPr>
          <a:xfrm>
            <a:off x="5168888" y="3320015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1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1" r:id="rId8"/>
    <p:sldLayoutId id="2147483667" r:id="rId9"/>
    <p:sldLayoutId id="2147483668" r:id="rId10"/>
    <p:sldLayoutId id="2147483669" r:id="rId11"/>
    <p:sldLayoutId id="2147483670" r:id="rId12"/>
    <p:sldLayoutId id="2147483672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4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slide" Target="slide20.xml"/><Relationship Id="rId12" Type="http://schemas.openxmlformats.org/officeDocument/2006/relationships/image" Target="../media/image19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11" Type="http://schemas.openxmlformats.org/officeDocument/2006/relationships/image" Target="NULL"/><Relationship Id="rId5" Type="http://schemas.microsoft.com/office/2007/relationships/hdphoto" Target="../media/hdphoto1.wdp"/><Relationship Id="rId15" Type="http://schemas.microsoft.com/office/2007/relationships/hdphoto" Target="../media/hdphoto4.wdp"/><Relationship Id="rId4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7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37"/>
          <p:cNvGrpSpPr/>
          <p:nvPr/>
        </p:nvGrpSpPr>
        <p:grpSpPr>
          <a:xfrm rot="-197789">
            <a:off x="458012" y="311305"/>
            <a:ext cx="8136304" cy="4591916"/>
            <a:chOff x="1136457" y="603850"/>
            <a:chExt cx="7554129" cy="4592124"/>
          </a:xfrm>
        </p:grpSpPr>
        <p:sp>
          <p:nvSpPr>
            <p:cNvPr id="961" name="Google Shape;961;p37"/>
            <p:cNvSpPr/>
            <p:nvPr/>
          </p:nvSpPr>
          <p:spPr>
            <a:xfrm>
              <a:off x="1492968" y="664222"/>
              <a:ext cx="7197618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37"/>
          <p:cNvGrpSpPr/>
          <p:nvPr/>
        </p:nvGrpSpPr>
        <p:grpSpPr>
          <a:xfrm>
            <a:off x="9984" y="2287022"/>
            <a:ext cx="2693719" cy="3058897"/>
            <a:chOff x="884538" y="2072959"/>
            <a:chExt cx="2891808" cy="3283488"/>
          </a:xfrm>
        </p:grpSpPr>
        <p:sp>
          <p:nvSpPr>
            <p:cNvPr id="964" name="Google Shape;964;p37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7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1000" name="Google Shape;1000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7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1012" name="Google Shape;1012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024" name="Google Shape;1024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225;p42"/>
          <p:cNvGrpSpPr/>
          <p:nvPr/>
        </p:nvGrpSpPr>
        <p:grpSpPr>
          <a:xfrm rot="13423127">
            <a:off x="7508324" y="23677"/>
            <a:ext cx="1488342" cy="1312253"/>
            <a:chOff x="265500" y="292775"/>
            <a:chExt cx="2307150" cy="2034500"/>
          </a:xfrm>
        </p:grpSpPr>
        <p:sp>
          <p:nvSpPr>
            <p:cNvPr id="159" name="Google Shape;1226;p42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27;p42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28;p42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29;p42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30;p42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31;p42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32;p42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33;p42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34;p42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35;p42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36;p42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37;p42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38;p42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39;p42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40;p42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41;p42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42;p42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43;p42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44;p42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245;p42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46;p42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47;p42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48;p42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49;p42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50;p42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6;p61"/>
          <p:cNvGrpSpPr/>
          <p:nvPr/>
        </p:nvGrpSpPr>
        <p:grpSpPr>
          <a:xfrm>
            <a:off x="7662374" y="2034283"/>
            <a:ext cx="1331176" cy="3133847"/>
            <a:chOff x="5595625" y="1275275"/>
            <a:chExt cx="1509450" cy="3536175"/>
          </a:xfrm>
        </p:grpSpPr>
        <p:sp>
          <p:nvSpPr>
            <p:cNvPr id="185" name="Google Shape;1847;p61"/>
            <p:cNvSpPr/>
            <p:nvPr/>
          </p:nvSpPr>
          <p:spPr>
            <a:xfrm>
              <a:off x="5994775" y="2899600"/>
              <a:ext cx="880500" cy="1212375"/>
            </a:xfrm>
            <a:custGeom>
              <a:avLst/>
              <a:gdLst/>
              <a:ahLst/>
              <a:cxnLst/>
              <a:rect l="l" t="t" r="r" b="b"/>
              <a:pathLst>
                <a:path w="35220" h="48495" extrusionOk="0">
                  <a:moveTo>
                    <a:pt x="4787" y="7430"/>
                  </a:moveTo>
                  <a:cubicBezTo>
                    <a:pt x="4728" y="7799"/>
                    <a:pt x="2716" y="16598"/>
                    <a:pt x="2680" y="16574"/>
                  </a:cubicBezTo>
                  <a:cubicBezTo>
                    <a:pt x="2299" y="17919"/>
                    <a:pt x="1906" y="19253"/>
                    <a:pt x="1501" y="20586"/>
                  </a:cubicBezTo>
                  <a:cubicBezTo>
                    <a:pt x="1537" y="22015"/>
                    <a:pt x="1561" y="23456"/>
                    <a:pt x="1561" y="24896"/>
                  </a:cubicBezTo>
                  <a:cubicBezTo>
                    <a:pt x="1120" y="27611"/>
                    <a:pt x="632" y="30325"/>
                    <a:pt x="108" y="33028"/>
                  </a:cubicBezTo>
                  <a:cubicBezTo>
                    <a:pt x="72" y="34219"/>
                    <a:pt x="49" y="35433"/>
                    <a:pt x="1" y="36636"/>
                  </a:cubicBezTo>
                  <a:cubicBezTo>
                    <a:pt x="382" y="38148"/>
                    <a:pt x="751" y="39672"/>
                    <a:pt x="1108" y="41196"/>
                  </a:cubicBezTo>
                  <a:cubicBezTo>
                    <a:pt x="1334" y="41970"/>
                    <a:pt x="1573" y="42732"/>
                    <a:pt x="1799" y="43506"/>
                  </a:cubicBezTo>
                  <a:cubicBezTo>
                    <a:pt x="1918" y="44922"/>
                    <a:pt x="2013" y="46327"/>
                    <a:pt x="2108" y="47744"/>
                  </a:cubicBezTo>
                  <a:cubicBezTo>
                    <a:pt x="5359" y="47542"/>
                    <a:pt x="8609" y="47327"/>
                    <a:pt x="11860" y="47101"/>
                  </a:cubicBezTo>
                  <a:cubicBezTo>
                    <a:pt x="12467" y="45411"/>
                    <a:pt x="13062" y="43708"/>
                    <a:pt x="13645" y="42005"/>
                  </a:cubicBezTo>
                  <a:cubicBezTo>
                    <a:pt x="13741" y="39886"/>
                    <a:pt x="13836" y="37767"/>
                    <a:pt x="13895" y="35647"/>
                  </a:cubicBezTo>
                  <a:cubicBezTo>
                    <a:pt x="14741" y="33540"/>
                    <a:pt x="15562" y="31421"/>
                    <a:pt x="16360" y="29290"/>
                  </a:cubicBezTo>
                  <a:cubicBezTo>
                    <a:pt x="16705" y="25765"/>
                    <a:pt x="16979" y="22241"/>
                    <a:pt x="17194" y="18693"/>
                  </a:cubicBezTo>
                  <a:cubicBezTo>
                    <a:pt x="17515" y="21991"/>
                    <a:pt x="17789" y="25277"/>
                    <a:pt x="18003" y="28587"/>
                  </a:cubicBezTo>
                  <a:cubicBezTo>
                    <a:pt x="17991" y="31254"/>
                    <a:pt x="17944" y="33921"/>
                    <a:pt x="17860" y="36588"/>
                  </a:cubicBezTo>
                  <a:cubicBezTo>
                    <a:pt x="18360" y="37910"/>
                    <a:pt x="18860" y="39243"/>
                    <a:pt x="19349" y="40589"/>
                  </a:cubicBezTo>
                  <a:cubicBezTo>
                    <a:pt x="19801" y="42767"/>
                    <a:pt x="20230" y="44958"/>
                    <a:pt x="20623" y="47161"/>
                  </a:cubicBezTo>
                  <a:cubicBezTo>
                    <a:pt x="24206" y="47601"/>
                    <a:pt x="27778" y="48042"/>
                    <a:pt x="31362" y="48494"/>
                  </a:cubicBezTo>
                  <a:cubicBezTo>
                    <a:pt x="31683" y="46625"/>
                    <a:pt x="31993" y="44744"/>
                    <a:pt x="32291" y="42863"/>
                  </a:cubicBezTo>
                  <a:cubicBezTo>
                    <a:pt x="33267" y="40577"/>
                    <a:pt x="34219" y="38267"/>
                    <a:pt x="35148" y="35945"/>
                  </a:cubicBezTo>
                  <a:cubicBezTo>
                    <a:pt x="35172" y="34850"/>
                    <a:pt x="35208" y="33766"/>
                    <a:pt x="35220" y="32683"/>
                  </a:cubicBezTo>
                  <a:cubicBezTo>
                    <a:pt x="34684" y="29897"/>
                    <a:pt x="34112" y="27146"/>
                    <a:pt x="33505" y="24396"/>
                  </a:cubicBezTo>
                  <a:cubicBezTo>
                    <a:pt x="33743" y="20229"/>
                    <a:pt x="33898" y="16050"/>
                    <a:pt x="33969" y="11859"/>
                  </a:cubicBezTo>
                  <a:cubicBezTo>
                    <a:pt x="33624" y="9573"/>
                    <a:pt x="33255" y="7299"/>
                    <a:pt x="32862" y="5013"/>
                  </a:cubicBezTo>
                  <a:cubicBezTo>
                    <a:pt x="32874" y="5013"/>
                    <a:pt x="32493" y="465"/>
                    <a:pt x="31541" y="215"/>
                  </a:cubicBezTo>
                  <a:cubicBezTo>
                    <a:pt x="30814" y="0"/>
                    <a:pt x="8121" y="548"/>
                    <a:pt x="8121" y="572"/>
                  </a:cubicBezTo>
                  <a:cubicBezTo>
                    <a:pt x="7037" y="2893"/>
                    <a:pt x="5918" y="5179"/>
                    <a:pt x="4787" y="74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48;p61"/>
            <p:cNvSpPr/>
            <p:nvPr/>
          </p:nvSpPr>
          <p:spPr>
            <a:xfrm>
              <a:off x="5994775" y="3201425"/>
              <a:ext cx="860850" cy="893875"/>
            </a:xfrm>
            <a:custGeom>
              <a:avLst/>
              <a:gdLst/>
              <a:ahLst/>
              <a:cxnLst/>
              <a:rect l="l" t="t" r="r" b="b"/>
              <a:pathLst>
                <a:path w="34434" h="35755" extrusionOk="0">
                  <a:moveTo>
                    <a:pt x="22230" y="0"/>
                  </a:moveTo>
                  <a:lnTo>
                    <a:pt x="17408" y="48"/>
                  </a:lnTo>
                  <a:lnTo>
                    <a:pt x="17444" y="3655"/>
                  </a:lnTo>
                  <a:lnTo>
                    <a:pt x="15634" y="11335"/>
                  </a:lnTo>
                  <a:lnTo>
                    <a:pt x="13848" y="9204"/>
                  </a:lnTo>
                  <a:lnTo>
                    <a:pt x="13848" y="9204"/>
                  </a:lnTo>
                  <a:lnTo>
                    <a:pt x="15193" y="14264"/>
                  </a:lnTo>
                  <a:lnTo>
                    <a:pt x="12217" y="10347"/>
                  </a:lnTo>
                  <a:lnTo>
                    <a:pt x="14372" y="15288"/>
                  </a:lnTo>
                  <a:lnTo>
                    <a:pt x="11181" y="25122"/>
                  </a:lnTo>
                  <a:lnTo>
                    <a:pt x="4966" y="27313"/>
                  </a:lnTo>
                  <a:cubicBezTo>
                    <a:pt x="4966" y="27313"/>
                    <a:pt x="2739" y="26432"/>
                    <a:pt x="2025" y="25539"/>
                  </a:cubicBezTo>
                  <a:cubicBezTo>
                    <a:pt x="1299" y="24646"/>
                    <a:pt x="1275" y="20812"/>
                    <a:pt x="1275" y="20812"/>
                  </a:cubicBezTo>
                  <a:lnTo>
                    <a:pt x="1370" y="17990"/>
                  </a:lnTo>
                  <a:lnTo>
                    <a:pt x="453" y="19062"/>
                  </a:lnTo>
                  <a:cubicBezTo>
                    <a:pt x="334" y="19693"/>
                    <a:pt x="215" y="20324"/>
                    <a:pt x="96" y="20943"/>
                  </a:cubicBezTo>
                  <a:cubicBezTo>
                    <a:pt x="72" y="22146"/>
                    <a:pt x="37" y="23348"/>
                    <a:pt x="1" y="24551"/>
                  </a:cubicBezTo>
                  <a:cubicBezTo>
                    <a:pt x="370" y="26075"/>
                    <a:pt x="739" y="27587"/>
                    <a:pt x="1096" y="29123"/>
                  </a:cubicBezTo>
                  <a:cubicBezTo>
                    <a:pt x="1334" y="29885"/>
                    <a:pt x="1561" y="30659"/>
                    <a:pt x="1799" y="31433"/>
                  </a:cubicBezTo>
                  <a:cubicBezTo>
                    <a:pt x="1906" y="32838"/>
                    <a:pt x="2013" y="34254"/>
                    <a:pt x="2108" y="35659"/>
                  </a:cubicBezTo>
                  <a:cubicBezTo>
                    <a:pt x="5359" y="35469"/>
                    <a:pt x="8609" y="35243"/>
                    <a:pt x="11860" y="35016"/>
                  </a:cubicBezTo>
                  <a:cubicBezTo>
                    <a:pt x="12467" y="33326"/>
                    <a:pt x="13062" y="31635"/>
                    <a:pt x="13634" y="29932"/>
                  </a:cubicBezTo>
                  <a:cubicBezTo>
                    <a:pt x="13741" y="27801"/>
                    <a:pt x="13824" y="25682"/>
                    <a:pt x="13884" y="23563"/>
                  </a:cubicBezTo>
                  <a:cubicBezTo>
                    <a:pt x="14729" y="21467"/>
                    <a:pt x="15550" y="19348"/>
                    <a:pt x="16360" y="17217"/>
                  </a:cubicBezTo>
                  <a:cubicBezTo>
                    <a:pt x="16693" y="13692"/>
                    <a:pt x="16967" y="10156"/>
                    <a:pt x="17182" y="6620"/>
                  </a:cubicBezTo>
                  <a:cubicBezTo>
                    <a:pt x="17515" y="9906"/>
                    <a:pt x="17789" y="13204"/>
                    <a:pt x="18003" y="16502"/>
                  </a:cubicBezTo>
                  <a:cubicBezTo>
                    <a:pt x="17991" y="19169"/>
                    <a:pt x="17944" y="21836"/>
                    <a:pt x="17860" y="24503"/>
                  </a:cubicBezTo>
                  <a:cubicBezTo>
                    <a:pt x="18360" y="25837"/>
                    <a:pt x="18860" y="27170"/>
                    <a:pt x="19349" y="28504"/>
                  </a:cubicBezTo>
                  <a:cubicBezTo>
                    <a:pt x="19789" y="30694"/>
                    <a:pt x="20218" y="32885"/>
                    <a:pt x="20623" y="35076"/>
                  </a:cubicBezTo>
                  <a:cubicBezTo>
                    <a:pt x="22420" y="35302"/>
                    <a:pt x="24218" y="35528"/>
                    <a:pt x="26028" y="35755"/>
                  </a:cubicBezTo>
                  <a:lnTo>
                    <a:pt x="32053" y="32195"/>
                  </a:lnTo>
                  <a:cubicBezTo>
                    <a:pt x="32124" y="31730"/>
                    <a:pt x="32207" y="31254"/>
                    <a:pt x="32279" y="30790"/>
                  </a:cubicBezTo>
                  <a:cubicBezTo>
                    <a:pt x="33017" y="29075"/>
                    <a:pt x="33731" y="27349"/>
                    <a:pt x="34434" y="25610"/>
                  </a:cubicBezTo>
                  <a:lnTo>
                    <a:pt x="34398" y="21753"/>
                  </a:lnTo>
                  <a:lnTo>
                    <a:pt x="32207" y="13549"/>
                  </a:lnTo>
                  <a:lnTo>
                    <a:pt x="32743" y="20312"/>
                  </a:lnTo>
                  <a:lnTo>
                    <a:pt x="31517" y="27301"/>
                  </a:lnTo>
                  <a:lnTo>
                    <a:pt x="25433" y="30063"/>
                  </a:lnTo>
                  <a:lnTo>
                    <a:pt x="21646" y="26158"/>
                  </a:lnTo>
                  <a:lnTo>
                    <a:pt x="19706" y="19074"/>
                  </a:lnTo>
                  <a:lnTo>
                    <a:pt x="22837" y="13573"/>
                  </a:lnTo>
                  <a:lnTo>
                    <a:pt x="23063" y="12954"/>
                  </a:lnTo>
                  <a:lnTo>
                    <a:pt x="19670" y="14788"/>
                  </a:lnTo>
                  <a:cubicBezTo>
                    <a:pt x="20599" y="13204"/>
                    <a:pt x="23515" y="10585"/>
                    <a:pt x="23516" y="10585"/>
                  </a:cubicBezTo>
                  <a:lnTo>
                    <a:pt x="23516" y="10585"/>
                  </a:lnTo>
                  <a:cubicBezTo>
                    <a:pt x="22337" y="11156"/>
                    <a:pt x="19646" y="12359"/>
                    <a:pt x="19646" y="12359"/>
                  </a:cubicBezTo>
                  <a:lnTo>
                    <a:pt x="18610" y="1381"/>
                  </a:lnTo>
                  <a:lnTo>
                    <a:pt x="21194" y="917"/>
                  </a:lnTo>
                  <a:lnTo>
                    <a:pt x="222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49;p61"/>
            <p:cNvSpPr/>
            <p:nvPr/>
          </p:nvSpPr>
          <p:spPr>
            <a:xfrm>
              <a:off x="6086475" y="2933525"/>
              <a:ext cx="767675" cy="263750"/>
            </a:xfrm>
            <a:custGeom>
              <a:avLst/>
              <a:gdLst/>
              <a:ahLst/>
              <a:cxnLst/>
              <a:rect l="l" t="t" r="r" b="b"/>
              <a:pathLst>
                <a:path w="30707" h="10550" extrusionOk="0">
                  <a:moveTo>
                    <a:pt x="4120" y="1"/>
                  </a:moveTo>
                  <a:cubicBezTo>
                    <a:pt x="3131" y="2001"/>
                    <a:pt x="2119" y="3989"/>
                    <a:pt x="1095" y="5954"/>
                  </a:cubicBezTo>
                  <a:cubicBezTo>
                    <a:pt x="1060" y="6132"/>
                    <a:pt x="536" y="8347"/>
                    <a:pt x="0" y="10549"/>
                  </a:cubicBezTo>
                  <a:lnTo>
                    <a:pt x="12109" y="9287"/>
                  </a:lnTo>
                  <a:lnTo>
                    <a:pt x="13895" y="4215"/>
                  </a:lnTo>
                  <a:lnTo>
                    <a:pt x="13942" y="8811"/>
                  </a:lnTo>
                  <a:lnTo>
                    <a:pt x="30706" y="10240"/>
                  </a:lnTo>
                  <a:cubicBezTo>
                    <a:pt x="30385" y="8085"/>
                    <a:pt x="30051" y="5942"/>
                    <a:pt x="29694" y="3799"/>
                  </a:cubicBezTo>
                  <a:cubicBezTo>
                    <a:pt x="29635" y="2977"/>
                    <a:pt x="29528" y="2156"/>
                    <a:pt x="29385" y="1346"/>
                  </a:cubicBezTo>
                  <a:lnTo>
                    <a:pt x="4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50;p61"/>
            <p:cNvSpPr/>
            <p:nvPr/>
          </p:nvSpPr>
          <p:spPr>
            <a:xfrm>
              <a:off x="6532350" y="3564550"/>
              <a:ext cx="261975" cy="346800"/>
            </a:xfrm>
            <a:custGeom>
              <a:avLst/>
              <a:gdLst/>
              <a:ahLst/>
              <a:cxnLst/>
              <a:rect l="l" t="t" r="r" b="b"/>
              <a:pathLst>
                <a:path w="10479" h="13872" extrusionOk="0">
                  <a:moveTo>
                    <a:pt x="9633" y="1"/>
                  </a:moveTo>
                  <a:lnTo>
                    <a:pt x="8454" y="2120"/>
                  </a:lnTo>
                  <a:lnTo>
                    <a:pt x="7704" y="7787"/>
                  </a:lnTo>
                  <a:lnTo>
                    <a:pt x="2691" y="8454"/>
                  </a:lnTo>
                  <a:lnTo>
                    <a:pt x="751" y="4906"/>
                  </a:lnTo>
                  <a:lnTo>
                    <a:pt x="1" y="5251"/>
                  </a:lnTo>
                  <a:lnTo>
                    <a:pt x="1132" y="11085"/>
                  </a:lnTo>
                  <a:lnTo>
                    <a:pt x="4049" y="13871"/>
                  </a:lnTo>
                  <a:lnTo>
                    <a:pt x="9371" y="11085"/>
                  </a:lnTo>
                  <a:lnTo>
                    <a:pt x="10478" y="5668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51;p61"/>
            <p:cNvSpPr/>
            <p:nvPr/>
          </p:nvSpPr>
          <p:spPr>
            <a:xfrm>
              <a:off x="6052225" y="3508000"/>
              <a:ext cx="274775" cy="344125"/>
            </a:xfrm>
            <a:custGeom>
              <a:avLst/>
              <a:gdLst/>
              <a:ahLst/>
              <a:cxnLst/>
              <a:rect l="l" t="t" r="r" b="b"/>
              <a:pathLst>
                <a:path w="10991" h="13765" extrusionOk="0">
                  <a:moveTo>
                    <a:pt x="846" y="1"/>
                  </a:moveTo>
                  <a:lnTo>
                    <a:pt x="1" y="1084"/>
                  </a:lnTo>
                  <a:lnTo>
                    <a:pt x="1" y="5620"/>
                  </a:lnTo>
                  <a:lnTo>
                    <a:pt x="358" y="10811"/>
                  </a:lnTo>
                  <a:lnTo>
                    <a:pt x="2287" y="13764"/>
                  </a:lnTo>
                  <a:lnTo>
                    <a:pt x="7954" y="11823"/>
                  </a:lnTo>
                  <a:lnTo>
                    <a:pt x="10990" y="3537"/>
                  </a:lnTo>
                  <a:lnTo>
                    <a:pt x="9895" y="1"/>
                  </a:lnTo>
                  <a:lnTo>
                    <a:pt x="9050" y="1251"/>
                  </a:lnTo>
                  <a:lnTo>
                    <a:pt x="9050" y="4049"/>
                  </a:lnTo>
                  <a:lnTo>
                    <a:pt x="6347" y="7513"/>
                  </a:lnTo>
                  <a:lnTo>
                    <a:pt x="2370" y="776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52;p61"/>
            <p:cNvSpPr/>
            <p:nvPr/>
          </p:nvSpPr>
          <p:spPr>
            <a:xfrm>
              <a:off x="6492175" y="3332375"/>
              <a:ext cx="133075" cy="145600"/>
            </a:xfrm>
            <a:custGeom>
              <a:avLst/>
              <a:gdLst/>
              <a:ahLst/>
              <a:cxnLst/>
              <a:rect l="l" t="t" r="r" b="b"/>
              <a:pathLst>
                <a:path w="5323" h="5824" extrusionOk="0">
                  <a:moveTo>
                    <a:pt x="0" y="1"/>
                  </a:moveTo>
                  <a:lnTo>
                    <a:pt x="417" y="5823"/>
                  </a:lnTo>
                  <a:lnTo>
                    <a:pt x="4679" y="4180"/>
                  </a:lnTo>
                  <a:lnTo>
                    <a:pt x="5322" y="3037"/>
                  </a:lnTo>
                  <a:lnTo>
                    <a:pt x="1131" y="49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53;p61"/>
            <p:cNvSpPr/>
            <p:nvPr/>
          </p:nvSpPr>
          <p:spPr>
            <a:xfrm>
              <a:off x="6343050" y="3297250"/>
              <a:ext cx="72950" cy="151250"/>
            </a:xfrm>
            <a:custGeom>
              <a:avLst/>
              <a:gdLst/>
              <a:ahLst/>
              <a:cxnLst/>
              <a:rect l="l" t="t" r="r" b="b"/>
              <a:pathLst>
                <a:path w="2918" h="6050" extrusionOk="0">
                  <a:moveTo>
                    <a:pt x="2358" y="1"/>
                  </a:moveTo>
                  <a:lnTo>
                    <a:pt x="1227" y="4311"/>
                  </a:lnTo>
                  <a:lnTo>
                    <a:pt x="0" y="3763"/>
                  </a:lnTo>
                  <a:lnTo>
                    <a:pt x="0" y="3763"/>
                  </a:lnTo>
                  <a:lnTo>
                    <a:pt x="1393" y="6049"/>
                  </a:lnTo>
                  <a:lnTo>
                    <a:pt x="2917" y="382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54;p61"/>
            <p:cNvSpPr/>
            <p:nvPr/>
          </p:nvSpPr>
          <p:spPr>
            <a:xfrm>
              <a:off x="6061150" y="3227900"/>
              <a:ext cx="132200" cy="197375"/>
            </a:xfrm>
            <a:custGeom>
              <a:avLst/>
              <a:gdLst/>
              <a:ahLst/>
              <a:cxnLst/>
              <a:rect l="l" t="t" r="r" b="b"/>
              <a:pathLst>
                <a:path w="5288" h="7895" extrusionOk="0">
                  <a:moveTo>
                    <a:pt x="5287" y="1"/>
                  </a:moveTo>
                  <a:lnTo>
                    <a:pt x="1465" y="394"/>
                  </a:lnTo>
                  <a:lnTo>
                    <a:pt x="180" y="5799"/>
                  </a:lnTo>
                  <a:lnTo>
                    <a:pt x="1" y="7895"/>
                  </a:lnTo>
                  <a:lnTo>
                    <a:pt x="1846" y="2775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55;p61"/>
            <p:cNvSpPr/>
            <p:nvPr/>
          </p:nvSpPr>
          <p:spPr>
            <a:xfrm>
              <a:off x="6062350" y="2083725"/>
              <a:ext cx="805775" cy="1085875"/>
            </a:xfrm>
            <a:custGeom>
              <a:avLst/>
              <a:gdLst/>
              <a:ahLst/>
              <a:cxnLst/>
              <a:rect l="l" t="t" r="r" b="b"/>
              <a:pathLst>
                <a:path w="32231" h="43435" extrusionOk="0">
                  <a:moveTo>
                    <a:pt x="2703" y="988"/>
                  </a:moveTo>
                  <a:lnTo>
                    <a:pt x="16038" y="0"/>
                  </a:lnTo>
                  <a:lnTo>
                    <a:pt x="29528" y="1358"/>
                  </a:lnTo>
                  <a:lnTo>
                    <a:pt x="30207" y="32957"/>
                  </a:lnTo>
                  <a:lnTo>
                    <a:pt x="32231" y="43434"/>
                  </a:lnTo>
                  <a:lnTo>
                    <a:pt x="15407" y="41077"/>
                  </a:lnTo>
                  <a:lnTo>
                    <a:pt x="14872" y="36231"/>
                  </a:lnTo>
                  <a:lnTo>
                    <a:pt x="13526" y="41303"/>
                  </a:lnTo>
                  <a:lnTo>
                    <a:pt x="1" y="42648"/>
                  </a:lnTo>
                  <a:lnTo>
                    <a:pt x="3858" y="309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56;p61"/>
            <p:cNvSpPr/>
            <p:nvPr/>
          </p:nvSpPr>
          <p:spPr>
            <a:xfrm>
              <a:off x="6421625" y="2348925"/>
              <a:ext cx="182775" cy="524800"/>
            </a:xfrm>
            <a:custGeom>
              <a:avLst/>
              <a:gdLst/>
              <a:ahLst/>
              <a:cxnLst/>
              <a:rect l="l" t="t" r="r" b="b"/>
              <a:pathLst>
                <a:path w="7311" h="20992" extrusionOk="0">
                  <a:moveTo>
                    <a:pt x="3346" y="1"/>
                  </a:moveTo>
                  <a:lnTo>
                    <a:pt x="3227" y="5204"/>
                  </a:lnTo>
                  <a:lnTo>
                    <a:pt x="3346" y="7156"/>
                  </a:lnTo>
                  <a:lnTo>
                    <a:pt x="0" y="4537"/>
                  </a:lnTo>
                  <a:lnTo>
                    <a:pt x="3227" y="8585"/>
                  </a:lnTo>
                  <a:lnTo>
                    <a:pt x="3346" y="13098"/>
                  </a:lnTo>
                  <a:lnTo>
                    <a:pt x="0" y="16026"/>
                  </a:lnTo>
                  <a:lnTo>
                    <a:pt x="2834" y="15348"/>
                  </a:lnTo>
                  <a:lnTo>
                    <a:pt x="1393" y="19670"/>
                  </a:lnTo>
                  <a:lnTo>
                    <a:pt x="1667" y="20991"/>
                  </a:lnTo>
                  <a:lnTo>
                    <a:pt x="3346" y="19467"/>
                  </a:lnTo>
                  <a:lnTo>
                    <a:pt x="4084" y="14562"/>
                  </a:lnTo>
                  <a:lnTo>
                    <a:pt x="7311" y="10121"/>
                  </a:lnTo>
                  <a:lnTo>
                    <a:pt x="7311" y="10121"/>
                  </a:lnTo>
                  <a:lnTo>
                    <a:pt x="4418" y="11276"/>
                  </a:lnTo>
                  <a:lnTo>
                    <a:pt x="4299" y="6335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57;p61"/>
            <p:cNvSpPr/>
            <p:nvPr/>
          </p:nvSpPr>
          <p:spPr>
            <a:xfrm>
              <a:off x="6546350" y="2507275"/>
              <a:ext cx="321775" cy="662325"/>
            </a:xfrm>
            <a:custGeom>
              <a:avLst/>
              <a:gdLst/>
              <a:ahLst/>
              <a:cxnLst/>
              <a:rect l="l" t="t" r="r" b="b"/>
              <a:pathLst>
                <a:path w="12871" h="26493" extrusionOk="0">
                  <a:moveTo>
                    <a:pt x="7215" y="1"/>
                  </a:moveTo>
                  <a:lnTo>
                    <a:pt x="6763" y="822"/>
                  </a:lnTo>
                  <a:lnTo>
                    <a:pt x="8870" y="9919"/>
                  </a:lnTo>
                  <a:lnTo>
                    <a:pt x="4739" y="8228"/>
                  </a:lnTo>
                  <a:lnTo>
                    <a:pt x="0" y="6764"/>
                  </a:lnTo>
                  <a:lnTo>
                    <a:pt x="0" y="6764"/>
                  </a:lnTo>
                  <a:lnTo>
                    <a:pt x="4536" y="16681"/>
                  </a:lnTo>
                  <a:lnTo>
                    <a:pt x="11383" y="26290"/>
                  </a:lnTo>
                  <a:lnTo>
                    <a:pt x="12871" y="26492"/>
                  </a:lnTo>
                  <a:lnTo>
                    <a:pt x="10847" y="16015"/>
                  </a:lnTo>
                  <a:lnTo>
                    <a:pt x="10597" y="4442"/>
                  </a:lnTo>
                  <a:lnTo>
                    <a:pt x="72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58;p61"/>
            <p:cNvSpPr/>
            <p:nvPr/>
          </p:nvSpPr>
          <p:spPr>
            <a:xfrm>
              <a:off x="6740125" y="2117650"/>
              <a:ext cx="70850" cy="484325"/>
            </a:xfrm>
            <a:custGeom>
              <a:avLst/>
              <a:gdLst/>
              <a:ahLst/>
              <a:cxnLst/>
              <a:rect l="l" t="t" r="r" b="b"/>
              <a:pathLst>
                <a:path w="2834" h="19373" extrusionOk="0">
                  <a:moveTo>
                    <a:pt x="2417" y="1"/>
                  </a:moveTo>
                  <a:lnTo>
                    <a:pt x="0" y="3989"/>
                  </a:lnTo>
                  <a:lnTo>
                    <a:pt x="738" y="4049"/>
                  </a:lnTo>
                  <a:lnTo>
                    <a:pt x="0" y="11192"/>
                  </a:lnTo>
                  <a:lnTo>
                    <a:pt x="2834" y="19372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59;p61"/>
            <p:cNvSpPr/>
            <p:nvPr/>
          </p:nvSpPr>
          <p:spPr>
            <a:xfrm>
              <a:off x="6062350" y="2108425"/>
              <a:ext cx="350075" cy="1041525"/>
            </a:xfrm>
            <a:custGeom>
              <a:avLst/>
              <a:gdLst/>
              <a:ahLst/>
              <a:cxnLst/>
              <a:rect l="l" t="t" r="r" b="b"/>
              <a:pathLst>
                <a:path w="14003" h="41661" extrusionOk="0">
                  <a:moveTo>
                    <a:pt x="2703" y="0"/>
                  </a:moveTo>
                  <a:lnTo>
                    <a:pt x="3525" y="21134"/>
                  </a:lnTo>
                  <a:lnTo>
                    <a:pt x="4418" y="22051"/>
                  </a:lnTo>
                  <a:lnTo>
                    <a:pt x="6799" y="19741"/>
                  </a:lnTo>
                  <a:lnTo>
                    <a:pt x="3680" y="25051"/>
                  </a:lnTo>
                  <a:lnTo>
                    <a:pt x="3870" y="29945"/>
                  </a:lnTo>
                  <a:lnTo>
                    <a:pt x="1" y="41660"/>
                  </a:lnTo>
                  <a:lnTo>
                    <a:pt x="11502" y="40505"/>
                  </a:lnTo>
                  <a:lnTo>
                    <a:pt x="14002" y="34207"/>
                  </a:lnTo>
                  <a:lnTo>
                    <a:pt x="14002" y="33147"/>
                  </a:lnTo>
                  <a:lnTo>
                    <a:pt x="4954" y="38422"/>
                  </a:lnTo>
                  <a:lnTo>
                    <a:pt x="4954" y="36922"/>
                  </a:lnTo>
                  <a:lnTo>
                    <a:pt x="9811" y="29945"/>
                  </a:lnTo>
                  <a:lnTo>
                    <a:pt x="12419" y="21098"/>
                  </a:lnTo>
                  <a:lnTo>
                    <a:pt x="12419" y="21098"/>
                  </a:lnTo>
                  <a:lnTo>
                    <a:pt x="6799" y="24527"/>
                  </a:lnTo>
                  <a:lnTo>
                    <a:pt x="6799" y="23730"/>
                  </a:lnTo>
                  <a:lnTo>
                    <a:pt x="12097" y="14717"/>
                  </a:lnTo>
                  <a:lnTo>
                    <a:pt x="11550" y="13585"/>
                  </a:lnTo>
                  <a:lnTo>
                    <a:pt x="5549" y="16776"/>
                  </a:lnTo>
                  <a:cubicBezTo>
                    <a:pt x="5549" y="16776"/>
                    <a:pt x="9121" y="7513"/>
                    <a:pt x="8871" y="7049"/>
                  </a:cubicBezTo>
                  <a:cubicBezTo>
                    <a:pt x="8633" y="6585"/>
                    <a:pt x="8371" y="6037"/>
                    <a:pt x="8371" y="6037"/>
                  </a:cubicBezTo>
                  <a:lnTo>
                    <a:pt x="4418" y="7871"/>
                  </a:lnTo>
                  <a:lnTo>
                    <a:pt x="4537" y="6775"/>
                  </a:lnTo>
                  <a:lnTo>
                    <a:pt x="7406" y="2584"/>
                  </a:lnTo>
                  <a:lnTo>
                    <a:pt x="6799" y="1191"/>
                  </a:lnTo>
                  <a:lnTo>
                    <a:pt x="3394" y="1191"/>
                  </a:lnTo>
                  <a:lnTo>
                    <a:pt x="2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60;p61"/>
            <p:cNvSpPr/>
            <p:nvPr/>
          </p:nvSpPr>
          <p:spPr>
            <a:xfrm>
              <a:off x="5595625" y="1275275"/>
              <a:ext cx="186650" cy="337275"/>
            </a:xfrm>
            <a:custGeom>
              <a:avLst/>
              <a:gdLst/>
              <a:ahLst/>
              <a:cxnLst/>
              <a:rect l="l" t="t" r="r" b="b"/>
              <a:pathLst>
                <a:path w="7466" h="13491" extrusionOk="0">
                  <a:moveTo>
                    <a:pt x="6930" y="13038"/>
                  </a:moveTo>
                  <a:lnTo>
                    <a:pt x="5632" y="8550"/>
                  </a:lnTo>
                  <a:lnTo>
                    <a:pt x="6013" y="8133"/>
                  </a:lnTo>
                  <a:lnTo>
                    <a:pt x="7287" y="4918"/>
                  </a:lnTo>
                  <a:lnTo>
                    <a:pt x="7466" y="1799"/>
                  </a:lnTo>
                  <a:lnTo>
                    <a:pt x="6597" y="1108"/>
                  </a:lnTo>
                  <a:lnTo>
                    <a:pt x="5847" y="1"/>
                  </a:lnTo>
                  <a:lnTo>
                    <a:pt x="5394" y="239"/>
                  </a:lnTo>
                  <a:lnTo>
                    <a:pt x="5347" y="858"/>
                  </a:lnTo>
                  <a:lnTo>
                    <a:pt x="5037" y="525"/>
                  </a:lnTo>
                  <a:lnTo>
                    <a:pt x="1751" y="1775"/>
                  </a:lnTo>
                  <a:lnTo>
                    <a:pt x="1679" y="2204"/>
                  </a:lnTo>
                  <a:lnTo>
                    <a:pt x="1025" y="2311"/>
                  </a:lnTo>
                  <a:lnTo>
                    <a:pt x="1" y="3561"/>
                  </a:lnTo>
                  <a:lnTo>
                    <a:pt x="48" y="4632"/>
                  </a:lnTo>
                  <a:lnTo>
                    <a:pt x="1691" y="9193"/>
                  </a:lnTo>
                  <a:lnTo>
                    <a:pt x="1644" y="13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61;p61"/>
            <p:cNvSpPr/>
            <p:nvPr/>
          </p:nvSpPr>
          <p:spPr>
            <a:xfrm>
              <a:off x="5609025" y="1529475"/>
              <a:ext cx="554250" cy="974250"/>
            </a:xfrm>
            <a:custGeom>
              <a:avLst/>
              <a:gdLst/>
              <a:ahLst/>
              <a:cxnLst/>
              <a:rect l="l" t="t" r="r" b="b"/>
              <a:pathLst>
                <a:path w="22170" h="38970" extrusionOk="0">
                  <a:moveTo>
                    <a:pt x="20979" y="23016"/>
                  </a:moveTo>
                  <a:cubicBezTo>
                    <a:pt x="20979" y="23016"/>
                    <a:pt x="22170" y="33731"/>
                    <a:pt x="21420" y="38970"/>
                  </a:cubicBezTo>
                  <a:lnTo>
                    <a:pt x="12228" y="30993"/>
                  </a:lnTo>
                  <a:lnTo>
                    <a:pt x="3167" y="19063"/>
                  </a:lnTo>
                  <a:cubicBezTo>
                    <a:pt x="2846" y="18646"/>
                    <a:pt x="2644" y="18158"/>
                    <a:pt x="2572" y="17646"/>
                  </a:cubicBezTo>
                  <a:lnTo>
                    <a:pt x="0" y="60"/>
                  </a:lnTo>
                  <a:lnTo>
                    <a:pt x="6073" y="1"/>
                  </a:lnTo>
                  <a:lnTo>
                    <a:pt x="10347" y="153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62;p61"/>
            <p:cNvSpPr/>
            <p:nvPr/>
          </p:nvSpPr>
          <p:spPr>
            <a:xfrm>
              <a:off x="5740575" y="1529475"/>
              <a:ext cx="406625" cy="745075"/>
            </a:xfrm>
            <a:custGeom>
              <a:avLst/>
              <a:gdLst/>
              <a:ahLst/>
              <a:cxnLst/>
              <a:rect l="l" t="t" r="r" b="b"/>
              <a:pathLst>
                <a:path w="16265" h="29803" extrusionOk="0">
                  <a:moveTo>
                    <a:pt x="1" y="1"/>
                  </a:moveTo>
                  <a:lnTo>
                    <a:pt x="3680" y="15205"/>
                  </a:lnTo>
                  <a:lnTo>
                    <a:pt x="1704" y="16896"/>
                  </a:lnTo>
                  <a:lnTo>
                    <a:pt x="4359" y="16193"/>
                  </a:lnTo>
                  <a:lnTo>
                    <a:pt x="3573" y="17682"/>
                  </a:lnTo>
                  <a:lnTo>
                    <a:pt x="5454" y="16324"/>
                  </a:lnTo>
                  <a:lnTo>
                    <a:pt x="14050" y="24099"/>
                  </a:lnTo>
                  <a:lnTo>
                    <a:pt x="14943" y="25611"/>
                  </a:lnTo>
                  <a:lnTo>
                    <a:pt x="13003" y="24099"/>
                  </a:lnTo>
                  <a:lnTo>
                    <a:pt x="13003" y="25063"/>
                  </a:lnTo>
                  <a:lnTo>
                    <a:pt x="16265" y="29802"/>
                  </a:lnTo>
                  <a:cubicBezTo>
                    <a:pt x="16051" y="26123"/>
                    <a:pt x="15717" y="23016"/>
                    <a:pt x="15717" y="23016"/>
                  </a:cubicBezTo>
                  <a:lnTo>
                    <a:pt x="5085" y="1536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63;p61"/>
            <p:cNvSpPr/>
            <p:nvPr/>
          </p:nvSpPr>
          <p:spPr>
            <a:xfrm>
              <a:off x="5609025" y="1530675"/>
              <a:ext cx="542650" cy="973050"/>
            </a:xfrm>
            <a:custGeom>
              <a:avLst/>
              <a:gdLst/>
              <a:ahLst/>
              <a:cxnLst/>
              <a:rect l="l" t="t" r="r" b="b"/>
              <a:pathLst>
                <a:path w="21706" h="38922" extrusionOk="0">
                  <a:moveTo>
                    <a:pt x="1143" y="1"/>
                  </a:moveTo>
                  <a:lnTo>
                    <a:pt x="0" y="12"/>
                  </a:lnTo>
                  <a:lnTo>
                    <a:pt x="2572" y="17598"/>
                  </a:lnTo>
                  <a:cubicBezTo>
                    <a:pt x="2644" y="18110"/>
                    <a:pt x="2846" y="18598"/>
                    <a:pt x="3167" y="19015"/>
                  </a:cubicBezTo>
                  <a:lnTo>
                    <a:pt x="12240" y="30945"/>
                  </a:lnTo>
                  <a:lnTo>
                    <a:pt x="21432" y="38922"/>
                  </a:lnTo>
                  <a:cubicBezTo>
                    <a:pt x="21670" y="37231"/>
                    <a:pt x="21705" y="34969"/>
                    <a:pt x="21646" y="32671"/>
                  </a:cubicBezTo>
                  <a:lnTo>
                    <a:pt x="18265" y="31469"/>
                  </a:lnTo>
                  <a:lnTo>
                    <a:pt x="17622" y="31469"/>
                  </a:lnTo>
                  <a:lnTo>
                    <a:pt x="19419" y="35767"/>
                  </a:lnTo>
                  <a:lnTo>
                    <a:pt x="3644" y="18074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64;p61"/>
            <p:cNvSpPr/>
            <p:nvPr/>
          </p:nvSpPr>
          <p:spPr>
            <a:xfrm>
              <a:off x="5817675" y="1953350"/>
              <a:ext cx="72950" cy="47650"/>
            </a:xfrm>
            <a:custGeom>
              <a:avLst/>
              <a:gdLst/>
              <a:ahLst/>
              <a:cxnLst/>
              <a:rect l="l" t="t" r="r" b="b"/>
              <a:pathLst>
                <a:path w="2918" h="1906" extrusionOk="0">
                  <a:moveTo>
                    <a:pt x="2370" y="0"/>
                  </a:moveTo>
                  <a:lnTo>
                    <a:pt x="1" y="1905"/>
                  </a:lnTo>
                  <a:lnTo>
                    <a:pt x="2918" y="715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65;p61"/>
            <p:cNvSpPr/>
            <p:nvPr/>
          </p:nvSpPr>
          <p:spPr>
            <a:xfrm>
              <a:off x="5759625" y="1953350"/>
              <a:ext cx="58075" cy="23825"/>
            </a:xfrm>
            <a:custGeom>
              <a:avLst/>
              <a:gdLst/>
              <a:ahLst/>
              <a:cxnLst/>
              <a:rect l="l" t="t" r="r" b="b"/>
              <a:pathLst>
                <a:path w="2323" h="953" extrusionOk="0">
                  <a:moveTo>
                    <a:pt x="2323" y="0"/>
                  </a:moveTo>
                  <a:lnTo>
                    <a:pt x="1" y="953"/>
                  </a:lnTo>
                  <a:lnTo>
                    <a:pt x="1692" y="715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66;p61"/>
            <p:cNvSpPr/>
            <p:nvPr/>
          </p:nvSpPr>
          <p:spPr>
            <a:xfrm>
              <a:off x="5747125" y="1651225"/>
              <a:ext cx="70575" cy="263450"/>
            </a:xfrm>
            <a:custGeom>
              <a:avLst/>
              <a:gdLst/>
              <a:ahLst/>
              <a:cxnLst/>
              <a:rect l="l" t="t" r="r" b="b"/>
              <a:pathLst>
                <a:path w="2823" h="10538" extrusionOk="0">
                  <a:moveTo>
                    <a:pt x="1" y="1"/>
                  </a:moveTo>
                  <a:lnTo>
                    <a:pt x="2156" y="10538"/>
                  </a:lnTo>
                  <a:lnTo>
                    <a:pt x="2823" y="97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67;p61"/>
            <p:cNvSpPr/>
            <p:nvPr/>
          </p:nvSpPr>
          <p:spPr>
            <a:xfrm>
              <a:off x="5817675" y="2085500"/>
              <a:ext cx="228325" cy="259875"/>
            </a:xfrm>
            <a:custGeom>
              <a:avLst/>
              <a:gdLst/>
              <a:ahLst/>
              <a:cxnLst/>
              <a:rect l="l" t="t" r="r" b="b"/>
              <a:pathLst>
                <a:path w="9133" h="10395" extrusionOk="0">
                  <a:moveTo>
                    <a:pt x="1" y="1"/>
                  </a:moveTo>
                  <a:lnTo>
                    <a:pt x="8918" y="10395"/>
                  </a:lnTo>
                  <a:lnTo>
                    <a:pt x="8168" y="8645"/>
                  </a:lnTo>
                  <a:lnTo>
                    <a:pt x="9133" y="84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68;p61"/>
            <p:cNvSpPr/>
            <p:nvPr/>
          </p:nvSpPr>
          <p:spPr>
            <a:xfrm>
              <a:off x="5652475" y="1541100"/>
              <a:ext cx="16100" cy="118475"/>
            </a:xfrm>
            <a:custGeom>
              <a:avLst/>
              <a:gdLst/>
              <a:ahLst/>
              <a:cxnLst/>
              <a:rect l="l" t="t" r="r" b="b"/>
              <a:pathLst>
                <a:path w="644" h="4739" extrusionOk="0">
                  <a:moveTo>
                    <a:pt x="1" y="0"/>
                  </a:moveTo>
                  <a:lnTo>
                    <a:pt x="644" y="4739"/>
                  </a:lnTo>
                  <a:lnTo>
                    <a:pt x="644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69;p61"/>
            <p:cNvSpPr/>
            <p:nvPr/>
          </p:nvSpPr>
          <p:spPr>
            <a:xfrm>
              <a:off x="6354650" y="1982525"/>
              <a:ext cx="224450" cy="195875"/>
            </a:xfrm>
            <a:custGeom>
              <a:avLst/>
              <a:gdLst/>
              <a:ahLst/>
              <a:cxnLst/>
              <a:rect l="l" t="t" r="r" b="b"/>
              <a:pathLst>
                <a:path w="8978" h="7835" extrusionOk="0">
                  <a:moveTo>
                    <a:pt x="8454" y="0"/>
                  </a:moveTo>
                  <a:lnTo>
                    <a:pt x="4489" y="214"/>
                  </a:lnTo>
                  <a:lnTo>
                    <a:pt x="501" y="214"/>
                  </a:lnTo>
                  <a:lnTo>
                    <a:pt x="1" y="5513"/>
                  </a:lnTo>
                  <a:cubicBezTo>
                    <a:pt x="1" y="5513"/>
                    <a:pt x="1822" y="7477"/>
                    <a:pt x="4489" y="7834"/>
                  </a:cubicBezTo>
                  <a:cubicBezTo>
                    <a:pt x="7632" y="7834"/>
                    <a:pt x="8978" y="5513"/>
                    <a:pt x="8978" y="55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70;p61"/>
            <p:cNvSpPr/>
            <p:nvPr/>
          </p:nvSpPr>
          <p:spPr>
            <a:xfrm>
              <a:off x="6362100" y="1982525"/>
              <a:ext cx="207475" cy="125325"/>
            </a:xfrm>
            <a:custGeom>
              <a:avLst/>
              <a:gdLst/>
              <a:ahLst/>
              <a:cxnLst/>
              <a:rect l="l" t="t" r="r" b="b"/>
              <a:pathLst>
                <a:path w="8299" h="5013" extrusionOk="0">
                  <a:moveTo>
                    <a:pt x="8156" y="0"/>
                  </a:moveTo>
                  <a:lnTo>
                    <a:pt x="4191" y="214"/>
                  </a:lnTo>
                  <a:lnTo>
                    <a:pt x="203" y="214"/>
                  </a:lnTo>
                  <a:lnTo>
                    <a:pt x="0" y="2369"/>
                  </a:lnTo>
                  <a:lnTo>
                    <a:pt x="1524" y="5013"/>
                  </a:lnTo>
                  <a:lnTo>
                    <a:pt x="6572" y="5013"/>
                  </a:lnTo>
                  <a:lnTo>
                    <a:pt x="8299" y="1465"/>
                  </a:lnTo>
                  <a:lnTo>
                    <a:pt x="8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71;p61"/>
            <p:cNvSpPr/>
            <p:nvPr/>
          </p:nvSpPr>
          <p:spPr>
            <a:xfrm>
              <a:off x="6235875" y="1753425"/>
              <a:ext cx="436400" cy="114050"/>
            </a:xfrm>
            <a:custGeom>
              <a:avLst/>
              <a:gdLst/>
              <a:ahLst/>
              <a:cxnLst/>
              <a:rect l="l" t="t" r="r" b="b"/>
              <a:pathLst>
                <a:path w="17456" h="4562" extrusionOk="0">
                  <a:moveTo>
                    <a:pt x="7818" y="0"/>
                  </a:moveTo>
                  <a:cubicBezTo>
                    <a:pt x="5583" y="0"/>
                    <a:pt x="2972" y="484"/>
                    <a:pt x="1" y="1794"/>
                  </a:cubicBezTo>
                  <a:cubicBezTo>
                    <a:pt x="1" y="1794"/>
                    <a:pt x="6041" y="4562"/>
                    <a:pt x="12403" y="4562"/>
                  </a:cubicBezTo>
                  <a:cubicBezTo>
                    <a:pt x="14101" y="4562"/>
                    <a:pt x="15821" y="4365"/>
                    <a:pt x="17456" y="3866"/>
                  </a:cubicBezTo>
                  <a:cubicBezTo>
                    <a:pt x="17456" y="3866"/>
                    <a:pt x="14136" y="0"/>
                    <a:pt x="7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72;p61"/>
            <p:cNvSpPr/>
            <p:nvPr/>
          </p:nvSpPr>
          <p:spPr>
            <a:xfrm>
              <a:off x="6316250" y="1705400"/>
              <a:ext cx="275650" cy="363175"/>
            </a:xfrm>
            <a:custGeom>
              <a:avLst/>
              <a:gdLst/>
              <a:ahLst/>
              <a:cxnLst/>
              <a:rect l="l" t="t" r="r" b="b"/>
              <a:pathLst>
                <a:path w="11026" h="14527" extrusionOk="0">
                  <a:moveTo>
                    <a:pt x="1" y="1810"/>
                  </a:moveTo>
                  <a:lnTo>
                    <a:pt x="334" y="9275"/>
                  </a:lnTo>
                  <a:lnTo>
                    <a:pt x="3358" y="14526"/>
                  </a:lnTo>
                  <a:lnTo>
                    <a:pt x="8406" y="14526"/>
                  </a:lnTo>
                  <a:lnTo>
                    <a:pt x="11026" y="9144"/>
                  </a:lnTo>
                  <a:lnTo>
                    <a:pt x="110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73;p61"/>
            <p:cNvSpPr/>
            <p:nvPr/>
          </p:nvSpPr>
          <p:spPr>
            <a:xfrm>
              <a:off x="6275475" y="1812850"/>
              <a:ext cx="48550" cy="113725"/>
            </a:xfrm>
            <a:custGeom>
              <a:avLst/>
              <a:gdLst/>
              <a:ahLst/>
              <a:cxnLst/>
              <a:rect l="l" t="t" r="r" b="b"/>
              <a:pathLst>
                <a:path w="1942" h="4549" extrusionOk="0">
                  <a:moveTo>
                    <a:pt x="1894" y="1203"/>
                  </a:moveTo>
                  <a:cubicBezTo>
                    <a:pt x="1894" y="1203"/>
                    <a:pt x="1001" y="1"/>
                    <a:pt x="501" y="846"/>
                  </a:cubicBezTo>
                  <a:cubicBezTo>
                    <a:pt x="0" y="1691"/>
                    <a:pt x="989" y="4549"/>
                    <a:pt x="1941" y="4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74;p61"/>
            <p:cNvSpPr/>
            <p:nvPr/>
          </p:nvSpPr>
          <p:spPr>
            <a:xfrm>
              <a:off x="6591875" y="1804825"/>
              <a:ext cx="41100" cy="114900"/>
            </a:xfrm>
            <a:custGeom>
              <a:avLst/>
              <a:gdLst/>
              <a:ahLst/>
              <a:cxnLst/>
              <a:rect l="l" t="t" r="r" b="b"/>
              <a:pathLst>
                <a:path w="1644" h="4596" extrusionOk="0">
                  <a:moveTo>
                    <a:pt x="1" y="1024"/>
                  </a:moveTo>
                  <a:cubicBezTo>
                    <a:pt x="1" y="1024"/>
                    <a:pt x="429" y="0"/>
                    <a:pt x="1037" y="762"/>
                  </a:cubicBezTo>
                  <a:cubicBezTo>
                    <a:pt x="1644" y="1536"/>
                    <a:pt x="965" y="4596"/>
                    <a:pt x="1" y="4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75;p61"/>
            <p:cNvSpPr/>
            <p:nvPr/>
          </p:nvSpPr>
          <p:spPr>
            <a:xfrm>
              <a:off x="6535325" y="1705400"/>
              <a:ext cx="89325" cy="148850"/>
            </a:xfrm>
            <a:custGeom>
              <a:avLst/>
              <a:gdLst/>
              <a:ahLst/>
              <a:cxnLst/>
              <a:rect l="l" t="t" r="r" b="b"/>
              <a:pathLst>
                <a:path w="3573" h="5954" extrusionOk="0">
                  <a:moveTo>
                    <a:pt x="1" y="0"/>
                  </a:moveTo>
                  <a:cubicBezTo>
                    <a:pt x="1" y="0"/>
                    <a:pt x="1834" y="4501"/>
                    <a:pt x="2263" y="5954"/>
                  </a:cubicBezTo>
                  <a:cubicBezTo>
                    <a:pt x="2263" y="5954"/>
                    <a:pt x="3573" y="3894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76;p61"/>
            <p:cNvSpPr/>
            <p:nvPr/>
          </p:nvSpPr>
          <p:spPr>
            <a:xfrm>
              <a:off x="6276975" y="1705400"/>
              <a:ext cx="101225" cy="159275"/>
            </a:xfrm>
            <a:custGeom>
              <a:avLst/>
              <a:gdLst/>
              <a:ahLst/>
              <a:cxnLst/>
              <a:rect l="l" t="t" r="r" b="b"/>
              <a:pathLst>
                <a:path w="4049" h="6371" extrusionOk="0">
                  <a:moveTo>
                    <a:pt x="36" y="0"/>
                  </a:moveTo>
                  <a:cubicBezTo>
                    <a:pt x="36" y="0"/>
                    <a:pt x="0" y="3322"/>
                    <a:pt x="1786" y="6370"/>
                  </a:cubicBezTo>
                  <a:lnTo>
                    <a:pt x="1786" y="5144"/>
                  </a:lnTo>
                  <a:cubicBezTo>
                    <a:pt x="1786" y="5144"/>
                    <a:pt x="3536" y="2548"/>
                    <a:pt x="4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77;p61"/>
            <p:cNvSpPr/>
            <p:nvPr/>
          </p:nvSpPr>
          <p:spPr>
            <a:xfrm>
              <a:off x="6278150" y="1736650"/>
              <a:ext cx="46450" cy="200650"/>
            </a:xfrm>
            <a:custGeom>
              <a:avLst/>
              <a:gdLst/>
              <a:ahLst/>
              <a:cxnLst/>
              <a:rect l="l" t="t" r="r" b="b"/>
              <a:pathLst>
                <a:path w="1858" h="8026" extrusionOk="0">
                  <a:moveTo>
                    <a:pt x="1" y="1406"/>
                  </a:moveTo>
                  <a:lnTo>
                    <a:pt x="1858" y="8025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78;p61"/>
            <p:cNvSpPr/>
            <p:nvPr/>
          </p:nvSpPr>
          <p:spPr>
            <a:xfrm>
              <a:off x="6591875" y="1771475"/>
              <a:ext cx="31275" cy="162550"/>
            </a:xfrm>
            <a:custGeom>
              <a:avLst/>
              <a:gdLst/>
              <a:ahLst/>
              <a:cxnLst/>
              <a:rect l="l" t="t" r="r" b="b"/>
              <a:pathLst>
                <a:path w="1251" h="6502" extrusionOk="0">
                  <a:moveTo>
                    <a:pt x="1" y="536"/>
                  </a:moveTo>
                  <a:lnTo>
                    <a:pt x="1" y="6501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79;p61"/>
            <p:cNvSpPr/>
            <p:nvPr/>
          </p:nvSpPr>
          <p:spPr>
            <a:xfrm>
              <a:off x="6321900" y="1876850"/>
              <a:ext cx="76825" cy="188725"/>
            </a:xfrm>
            <a:custGeom>
              <a:avLst/>
              <a:gdLst/>
              <a:ahLst/>
              <a:cxnLst/>
              <a:rect l="l" t="t" r="r" b="b"/>
              <a:pathLst>
                <a:path w="3073" h="7549" extrusionOk="0">
                  <a:moveTo>
                    <a:pt x="1" y="0"/>
                  </a:moveTo>
                  <a:lnTo>
                    <a:pt x="108" y="2417"/>
                  </a:lnTo>
                  <a:lnTo>
                    <a:pt x="3073" y="7549"/>
                  </a:lnTo>
                  <a:lnTo>
                    <a:pt x="1608" y="32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80;p61"/>
            <p:cNvSpPr/>
            <p:nvPr/>
          </p:nvSpPr>
          <p:spPr>
            <a:xfrm>
              <a:off x="6524325" y="1862550"/>
              <a:ext cx="67575" cy="206025"/>
            </a:xfrm>
            <a:custGeom>
              <a:avLst/>
              <a:gdLst/>
              <a:ahLst/>
              <a:cxnLst/>
              <a:rect l="l" t="t" r="r" b="b"/>
              <a:pathLst>
                <a:path w="2703" h="8241" extrusionOk="0">
                  <a:moveTo>
                    <a:pt x="2703" y="1"/>
                  </a:moveTo>
                  <a:lnTo>
                    <a:pt x="2191" y="1882"/>
                  </a:lnTo>
                  <a:lnTo>
                    <a:pt x="1357" y="4121"/>
                  </a:lnTo>
                  <a:lnTo>
                    <a:pt x="0" y="8240"/>
                  </a:lnTo>
                  <a:lnTo>
                    <a:pt x="83" y="8240"/>
                  </a:lnTo>
                  <a:lnTo>
                    <a:pt x="2703" y="2858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81;p61"/>
            <p:cNvSpPr/>
            <p:nvPr/>
          </p:nvSpPr>
          <p:spPr>
            <a:xfrm>
              <a:off x="6235875" y="1538425"/>
              <a:ext cx="436400" cy="311650"/>
            </a:xfrm>
            <a:custGeom>
              <a:avLst/>
              <a:gdLst/>
              <a:ahLst/>
              <a:cxnLst/>
              <a:rect l="l" t="t" r="r" b="b"/>
              <a:pathLst>
                <a:path w="17456" h="12466" extrusionOk="0">
                  <a:moveTo>
                    <a:pt x="1" y="10394"/>
                  </a:moveTo>
                  <a:cubicBezTo>
                    <a:pt x="1" y="10394"/>
                    <a:pt x="9228" y="6453"/>
                    <a:pt x="17456" y="12466"/>
                  </a:cubicBezTo>
                  <a:cubicBezTo>
                    <a:pt x="17456" y="12466"/>
                    <a:pt x="17158" y="1512"/>
                    <a:pt x="9633" y="750"/>
                  </a:cubicBezTo>
                  <a:cubicBezTo>
                    <a:pt x="2120" y="0"/>
                    <a:pt x="1" y="10394"/>
                    <a:pt x="1" y="10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82;p61"/>
            <p:cNvSpPr/>
            <p:nvPr/>
          </p:nvSpPr>
          <p:spPr>
            <a:xfrm>
              <a:off x="6235875" y="1556475"/>
              <a:ext cx="264650" cy="241825"/>
            </a:xfrm>
            <a:custGeom>
              <a:avLst/>
              <a:gdLst/>
              <a:ahLst/>
              <a:cxnLst/>
              <a:rect l="l" t="t" r="r" b="b"/>
              <a:pathLst>
                <a:path w="10586" h="9673" extrusionOk="0">
                  <a:moveTo>
                    <a:pt x="8855" y="0"/>
                  </a:moveTo>
                  <a:cubicBezTo>
                    <a:pt x="1962" y="0"/>
                    <a:pt x="1" y="9672"/>
                    <a:pt x="1" y="9672"/>
                  </a:cubicBezTo>
                  <a:cubicBezTo>
                    <a:pt x="1" y="9672"/>
                    <a:pt x="2975" y="8408"/>
                    <a:pt x="7056" y="8408"/>
                  </a:cubicBezTo>
                  <a:cubicBezTo>
                    <a:pt x="7296" y="8408"/>
                    <a:pt x="7540" y="8413"/>
                    <a:pt x="7788" y="8422"/>
                  </a:cubicBezTo>
                  <a:cubicBezTo>
                    <a:pt x="7728" y="5017"/>
                    <a:pt x="9455" y="1862"/>
                    <a:pt x="10586" y="195"/>
                  </a:cubicBezTo>
                  <a:cubicBezTo>
                    <a:pt x="10276" y="123"/>
                    <a:pt x="9955" y="64"/>
                    <a:pt x="9633" y="40"/>
                  </a:cubicBezTo>
                  <a:cubicBezTo>
                    <a:pt x="9367" y="13"/>
                    <a:pt x="9108" y="0"/>
                    <a:pt x="8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83;p61"/>
            <p:cNvSpPr/>
            <p:nvPr/>
          </p:nvSpPr>
          <p:spPr>
            <a:xfrm>
              <a:off x="6509800" y="1602250"/>
              <a:ext cx="143725" cy="138825"/>
            </a:xfrm>
            <a:custGeom>
              <a:avLst/>
              <a:gdLst/>
              <a:ahLst/>
              <a:cxnLst/>
              <a:rect l="l" t="t" r="r" b="b"/>
              <a:pathLst>
                <a:path w="5749" h="5553" extrusionOk="0">
                  <a:moveTo>
                    <a:pt x="1296" y="0"/>
                  </a:moveTo>
                  <a:cubicBezTo>
                    <a:pt x="1205" y="0"/>
                    <a:pt x="1117" y="17"/>
                    <a:pt x="1034" y="55"/>
                  </a:cubicBezTo>
                  <a:cubicBezTo>
                    <a:pt x="1" y="502"/>
                    <a:pt x="1468" y="5553"/>
                    <a:pt x="4242" y="5553"/>
                  </a:cubicBezTo>
                  <a:cubicBezTo>
                    <a:pt x="4345" y="5553"/>
                    <a:pt x="4451" y="5546"/>
                    <a:pt x="4558" y="5531"/>
                  </a:cubicBezTo>
                  <a:cubicBezTo>
                    <a:pt x="5748" y="5377"/>
                    <a:pt x="3927" y="2400"/>
                    <a:pt x="3927" y="2400"/>
                  </a:cubicBezTo>
                  <a:cubicBezTo>
                    <a:pt x="3927" y="2400"/>
                    <a:pt x="2378" y="0"/>
                    <a:pt x="1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84;p61"/>
            <p:cNvSpPr/>
            <p:nvPr/>
          </p:nvSpPr>
          <p:spPr>
            <a:xfrm>
              <a:off x="6407625" y="2156050"/>
              <a:ext cx="142025" cy="164025"/>
            </a:xfrm>
            <a:custGeom>
              <a:avLst/>
              <a:gdLst/>
              <a:ahLst/>
              <a:cxnLst/>
              <a:rect l="l" t="t" r="r" b="b"/>
              <a:pathLst>
                <a:path w="5681" h="6561" extrusionOk="0">
                  <a:moveTo>
                    <a:pt x="5680" y="0"/>
                  </a:moveTo>
                  <a:cubicBezTo>
                    <a:pt x="4493" y="381"/>
                    <a:pt x="3467" y="508"/>
                    <a:pt x="2626" y="508"/>
                  </a:cubicBezTo>
                  <a:cubicBezTo>
                    <a:pt x="943" y="508"/>
                    <a:pt x="1" y="1"/>
                    <a:pt x="1" y="0"/>
                  </a:cubicBezTo>
                  <a:lnTo>
                    <a:pt x="1" y="0"/>
                  </a:lnTo>
                  <a:lnTo>
                    <a:pt x="3597" y="6561"/>
                  </a:lnTo>
                  <a:lnTo>
                    <a:pt x="56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85;p61"/>
            <p:cNvSpPr/>
            <p:nvPr/>
          </p:nvSpPr>
          <p:spPr>
            <a:xfrm>
              <a:off x="6287675" y="2169450"/>
              <a:ext cx="208375" cy="147950"/>
            </a:xfrm>
            <a:custGeom>
              <a:avLst/>
              <a:gdLst/>
              <a:ahLst/>
              <a:cxnLst/>
              <a:rect l="l" t="t" r="r" b="b"/>
              <a:pathLst>
                <a:path w="8335" h="5918" extrusionOk="0">
                  <a:moveTo>
                    <a:pt x="5025" y="0"/>
                  </a:moveTo>
                  <a:lnTo>
                    <a:pt x="1" y="2298"/>
                  </a:lnTo>
                  <a:lnTo>
                    <a:pt x="4668" y="1536"/>
                  </a:lnTo>
                  <a:lnTo>
                    <a:pt x="8335" y="5918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86;p61"/>
            <p:cNvSpPr/>
            <p:nvPr/>
          </p:nvSpPr>
          <p:spPr>
            <a:xfrm>
              <a:off x="6287675" y="2081050"/>
              <a:ext cx="209875" cy="239025"/>
            </a:xfrm>
            <a:custGeom>
              <a:avLst/>
              <a:gdLst/>
              <a:ahLst/>
              <a:cxnLst/>
              <a:rect l="l" t="t" r="r" b="b"/>
              <a:pathLst>
                <a:path w="8395" h="9561" extrusionOk="0">
                  <a:moveTo>
                    <a:pt x="2822" y="0"/>
                  </a:moveTo>
                  <a:lnTo>
                    <a:pt x="1" y="5417"/>
                  </a:lnTo>
                  <a:lnTo>
                    <a:pt x="5287" y="4394"/>
                  </a:lnTo>
                  <a:lnTo>
                    <a:pt x="8395" y="9561"/>
                  </a:lnTo>
                  <a:lnTo>
                    <a:pt x="6120" y="3929"/>
                  </a:lnTo>
                  <a:lnTo>
                    <a:pt x="2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87;p61"/>
            <p:cNvSpPr/>
            <p:nvPr/>
          </p:nvSpPr>
          <p:spPr>
            <a:xfrm>
              <a:off x="6497525" y="2107825"/>
              <a:ext cx="153025" cy="212250"/>
            </a:xfrm>
            <a:custGeom>
              <a:avLst/>
              <a:gdLst/>
              <a:ahLst/>
              <a:cxnLst/>
              <a:rect l="l" t="t" r="r" b="b"/>
              <a:pathLst>
                <a:path w="6121" h="8490" extrusionOk="0">
                  <a:moveTo>
                    <a:pt x="3418" y="1"/>
                  </a:moveTo>
                  <a:lnTo>
                    <a:pt x="1429" y="3323"/>
                  </a:lnTo>
                  <a:lnTo>
                    <a:pt x="1" y="8490"/>
                  </a:lnTo>
                  <a:cubicBezTo>
                    <a:pt x="1" y="8490"/>
                    <a:pt x="2406" y="3001"/>
                    <a:pt x="2513" y="3001"/>
                  </a:cubicBezTo>
                  <a:cubicBezTo>
                    <a:pt x="2608" y="3001"/>
                    <a:pt x="6120" y="4239"/>
                    <a:pt x="6120" y="4239"/>
                  </a:cubicBezTo>
                  <a:lnTo>
                    <a:pt x="3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88;p61"/>
            <p:cNvSpPr/>
            <p:nvPr/>
          </p:nvSpPr>
          <p:spPr>
            <a:xfrm>
              <a:off x="6497525" y="2061700"/>
              <a:ext cx="170875" cy="258375"/>
            </a:xfrm>
            <a:custGeom>
              <a:avLst/>
              <a:gdLst/>
              <a:ahLst/>
              <a:cxnLst/>
              <a:rect l="l" t="t" r="r" b="b"/>
              <a:pathLst>
                <a:path w="6835" h="10335" extrusionOk="0">
                  <a:moveTo>
                    <a:pt x="3072" y="0"/>
                  </a:moveTo>
                  <a:lnTo>
                    <a:pt x="1036" y="4203"/>
                  </a:lnTo>
                  <a:lnTo>
                    <a:pt x="1" y="10335"/>
                  </a:lnTo>
                  <a:lnTo>
                    <a:pt x="2263" y="4394"/>
                  </a:lnTo>
                  <a:lnTo>
                    <a:pt x="6835" y="4667"/>
                  </a:lnTo>
                  <a:lnTo>
                    <a:pt x="6835" y="4667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89;p61"/>
            <p:cNvSpPr/>
            <p:nvPr/>
          </p:nvSpPr>
          <p:spPr>
            <a:xfrm>
              <a:off x="5884650" y="4024425"/>
              <a:ext cx="426275" cy="725725"/>
            </a:xfrm>
            <a:custGeom>
              <a:avLst/>
              <a:gdLst/>
              <a:ahLst/>
              <a:cxnLst/>
              <a:rect l="l" t="t" r="r" b="b"/>
              <a:pathLst>
                <a:path w="17051" h="29029" extrusionOk="0">
                  <a:moveTo>
                    <a:pt x="5656" y="525"/>
                  </a:moveTo>
                  <a:cubicBezTo>
                    <a:pt x="6204" y="394"/>
                    <a:pt x="16836" y="1"/>
                    <a:pt x="16836" y="1"/>
                  </a:cubicBezTo>
                  <a:lnTo>
                    <a:pt x="17050" y="24599"/>
                  </a:lnTo>
                  <a:cubicBezTo>
                    <a:pt x="17050" y="24599"/>
                    <a:pt x="8716" y="27135"/>
                    <a:pt x="6513" y="28076"/>
                  </a:cubicBezTo>
                  <a:cubicBezTo>
                    <a:pt x="4323" y="29028"/>
                    <a:pt x="1334" y="28969"/>
                    <a:pt x="1" y="28135"/>
                  </a:cubicBezTo>
                  <a:cubicBezTo>
                    <a:pt x="703" y="26266"/>
                    <a:pt x="2168" y="24778"/>
                    <a:pt x="4025" y="24040"/>
                  </a:cubicBezTo>
                  <a:cubicBezTo>
                    <a:pt x="7180" y="22742"/>
                    <a:pt x="10788" y="21956"/>
                    <a:pt x="10788" y="219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90;p61"/>
            <p:cNvSpPr/>
            <p:nvPr/>
          </p:nvSpPr>
          <p:spPr>
            <a:xfrm>
              <a:off x="5884650" y="4028000"/>
              <a:ext cx="353050" cy="714400"/>
            </a:xfrm>
            <a:custGeom>
              <a:avLst/>
              <a:gdLst/>
              <a:ahLst/>
              <a:cxnLst/>
              <a:rect l="l" t="t" r="r" b="b"/>
              <a:pathLst>
                <a:path w="14122" h="28576" extrusionOk="0">
                  <a:moveTo>
                    <a:pt x="12919" y="1"/>
                  </a:moveTo>
                  <a:cubicBezTo>
                    <a:pt x="9823" y="132"/>
                    <a:pt x="5978" y="298"/>
                    <a:pt x="5644" y="370"/>
                  </a:cubicBezTo>
                  <a:lnTo>
                    <a:pt x="10776" y="21813"/>
                  </a:lnTo>
                  <a:cubicBezTo>
                    <a:pt x="10776" y="21813"/>
                    <a:pt x="7168" y="22599"/>
                    <a:pt x="4013" y="23897"/>
                  </a:cubicBezTo>
                  <a:cubicBezTo>
                    <a:pt x="2156" y="24635"/>
                    <a:pt x="703" y="26111"/>
                    <a:pt x="1" y="27980"/>
                  </a:cubicBezTo>
                  <a:cubicBezTo>
                    <a:pt x="501" y="28302"/>
                    <a:pt x="1239" y="28504"/>
                    <a:pt x="2084" y="28576"/>
                  </a:cubicBezTo>
                  <a:cubicBezTo>
                    <a:pt x="4442" y="24087"/>
                    <a:pt x="14121" y="22111"/>
                    <a:pt x="14121" y="22111"/>
                  </a:cubicBezTo>
                  <a:lnTo>
                    <a:pt x="12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91;p61"/>
            <p:cNvSpPr/>
            <p:nvPr/>
          </p:nvSpPr>
          <p:spPr>
            <a:xfrm>
              <a:off x="6251075" y="4044375"/>
              <a:ext cx="27400" cy="481925"/>
            </a:xfrm>
            <a:custGeom>
              <a:avLst/>
              <a:gdLst/>
              <a:ahLst/>
              <a:cxnLst/>
              <a:rect l="l" t="t" r="r" b="b"/>
              <a:pathLst>
                <a:path w="1096" h="19277" extrusionOk="0">
                  <a:moveTo>
                    <a:pt x="0" y="1"/>
                  </a:moveTo>
                  <a:lnTo>
                    <a:pt x="1096" y="19277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92;p61"/>
            <p:cNvSpPr/>
            <p:nvPr/>
          </p:nvSpPr>
          <p:spPr>
            <a:xfrm>
              <a:off x="6490375" y="4014325"/>
              <a:ext cx="506650" cy="797125"/>
            </a:xfrm>
            <a:custGeom>
              <a:avLst/>
              <a:gdLst/>
              <a:ahLst/>
              <a:cxnLst/>
              <a:rect l="l" t="t" r="r" b="b"/>
              <a:pathLst>
                <a:path w="20266" h="31885" extrusionOk="0">
                  <a:moveTo>
                    <a:pt x="11978" y="738"/>
                  </a:moveTo>
                  <a:lnTo>
                    <a:pt x="11371" y="20610"/>
                  </a:lnTo>
                  <a:cubicBezTo>
                    <a:pt x="11371" y="20610"/>
                    <a:pt x="19503" y="24420"/>
                    <a:pt x="20265" y="29992"/>
                  </a:cubicBezTo>
                  <a:cubicBezTo>
                    <a:pt x="20265" y="29992"/>
                    <a:pt x="17193" y="31885"/>
                    <a:pt x="14193" y="30563"/>
                  </a:cubicBezTo>
                  <a:cubicBezTo>
                    <a:pt x="11181" y="29230"/>
                    <a:pt x="4263" y="23801"/>
                    <a:pt x="4263" y="238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93;p61"/>
            <p:cNvSpPr/>
            <p:nvPr/>
          </p:nvSpPr>
          <p:spPr>
            <a:xfrm>
              <a:off x="6490375" y="4014325"/>
              <a:ext cx="457225" cy="775775"/>
            </a:xfrm>
            <a:custGeom>
              <a:avLst/>
              <a:gdLst/>
              <a:ahLst/>
              <a:cxnLst/>
              <a:rect l="l" t="t" r="r" b="b"/>
              <a:pathLst>
                <a:path w="18289" h="31031" extrusionOk="0">
                  <a:moveTo>
                    <a:pt x="1" y="0"/>
                  </a:moveTo>
                  <a:lnTo>
                    <a:pt x="4263" y="23801"/>
                  </a:lnTo>
                  <a:cubicBezTo>
                    <a:pt x="4263" y="23801"/>
                    <a:pt x="11181" y="29230"/>
                    <a:pt x="14181" y="30563"/>
                  </a:cubicBezTo>
                  <a:cubicBezTo>
                    <a:pt x="14962" y="30903"/>
                    <a:pt x="15750" y="31030"/>
                    <a:pt x="16486" y="31030"/>
                  </a:cubicBezTo>
                  <a:cubicBezTo>
                    <a:pt x="17141" y="31030"/>
                    <a:pt x="17756" y="30930"/>
                    <a:pt x="18289" y="30790"/>
                  </a:cubicBezTo>
                  <a:cubicBezTo>
                    <a:pt x="15419" y="26456"/>
                    <a:pt x="8049" y="24015"/>
                    <a:pt x="8049" y="24015"/>
                  </a:cubicBezTo>
                  <a:lnTo>
                    <a:pt x="6180" y="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94;p61"/>
            <p:cNvSpPr/>
            <p:nvPr/>
          </p:nvSpPr>
          <p:spPr>
            <a:xfrm>
              <a:off x="6698750" y="4061050"/>
              <a:ext cx="63125" cy="465250"/>
            </a:xfrm>
            <a:custGeom>
              <a:avLst/>
              <a:gdLst/>
              <a:ahLst/>
              <a:cxnLst/>
              <a:rect l="l" t="t" r="r" b="b"/>
              <a:pathLst>
                <a:path w="2525" h="18610" extrusionOk="0">
                  <a:moveTo>
                    <a:pt x="0" y="0"/>
                  </a:moveTo>
                  <a:lnTo>
                    <a:pt x="1774" y="18610"/>
                  </a:lnTo>
                  <a:lnTo>
                    <a:pt x="2524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95;p61"/>
            <p:cNvSpPr/>
            <p:nvPr/>
          </p:nvSpPr>
          <p:spPr>
            <a:xfrm>
              <a:off x="6266550" y="2560275"/>
              <a:ext cx="93775" cy="112525"/>
            </a:xfrm>
            <a:custGeom>
              <a:avLst/>
              <a:gdLst/>
              <a:ahLst/>
              <a:cxnLst/>
              <a:rect l="l" t="t" r="r" b="b"/>
              <a:pathLst>
                <a:path w="3751" h="4501" fill="none" extrusionOk="0">
                  <a:moveTo>
                    <a:pt x="0" y="4501"/>
                  </a:moveTo>
                  <a:lnTo>
                    <a:pt x="3525" y="0"/>
                  </a:lnTo>
                  <a:lnTo>
                    <a:pt x="3751" y="1524"/>
                  </a:lnTo>
                  <a:close/>
                </a:path>
              </a:pathLst>
            </a:custGeom>
            <a:noFill/>
            <a:ln w="2375" cap="flat" cmpd="sng">
              <a:solidFill>
                <a:srgbClr val="2DABE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96;p61"/>
            <p:cNvSpPr/>
            <p:nvPr/>
          </p:nvSpPr>
          <p:spPr>
            <a:xfrm>
              <a:off x="6142425" y="2786625"/>
              <a:ext cx="687600" cy="122225"/>
            </a:xfrm>
            <a:custGeom>
              <a:avLst/>
              <a:gdLst/>
              <a:ahLst/>
              <a:cxnLst/>
              <a:rect l="l" t="t" r="r" b="b"/>
              <a:pathLst>
                <a:path w="27504" h="4889" extrusionOk="0">
                  <a:moveTo>
                    <a:pt x="12631" y="1"/>
                  </a:moveTo>
                  <a:cubicBezTo>
                    <a:pt x="8900" y="1"/>
                    <a:pt x="4848" y="154"/>
                    <a:pt x="524" y="531"/>
                  </a:cubicBezTo>
                  <a:cubicBezTo>
                    <a:pt x="524" y="531"/>
                    <a:pt x="215" y="1066"/>
                    <a:pt x="119" y="2555"/>
                  </a:cubicBezTo>
                  <a:cubicBezTo>
                    <a:pt x="0" y="4281"/>
                    <a:pt x="0" y="4650"/>
                    <a:pt x="0" y="4650"/>
                  </a:cubicBezTo>
                  <a:cubicBezTo>
                    <a:pt x="4534" y="4225"/>
                    <a:pt x="8766" y="4055"/>
                    <a:pt x="12639" y="4055"/>
                  </a:cubicBezTo>
                  <a:cubicBezTo>
                    <a:pt x="18318" y="4055"/>
                    <a:pt x="23226" y="4421"/>
                    <a:pt x="27182" y="4888"/>
                  </a:cubicBezTo>
                  <a:cubicBezTo>
                    <a:pt x="27182" y="4888"/>
                    <a:pt x="27504" y="3733"/>
                    <a:pt x="27504" y="2829"/>
                  </a:cubicBezTo>
                  <a:cubicBezTo>
                    <a:pt x="27504" y="2162"/>
                    <a:pt x="27444" y="1495"/>
                    <a:pt x="27337" y="828"/>
                  </a:cubicBezTo>
                  <a:cubicBezTo>
                    <a:pt x="23304" y="360"/>
                    <a:pt x="18343" y="1"/>
                    <a:pt x="12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97;p61"/>
            <p:cNvSpPr/>
            <p:nvPr/>
          </p:nvSpPr>
          <p:spPr>
            <a:xfrm>
              <a:off x="6151650" y="2093825"/>
              <a:ext cx="748025" cy="928425"/>
            </a:xfrm>
            <a:custGeom>
              <a:avLst/>
              <a:gdLst/>
              <a:ahLst/>
              <a:cxnLst/>
              <a:rect l="l" t="t" r="r" b="b"/>
              <a:pathLst>
                <a:path w="29921" h="37137" extrusionOk="0">
                  <a:moveTo>
                    <a:pt x="3933" y="0"/>
                  </a:moveTo>
                  <a:cubicBezTo>
                    <a:pt x="3481" y="0"/>
                    <a:pt x="2601" y="6"/>
                    <a:pt x="1989" y="49"/>
                  </a:cubicBezTo>
                  <a:cubicBezTo>
                    <a:pt x="1322" y="108"/>
                    <a:pt x="655" y="203"/>
                    <a:pt x="0" y="346"/>
                  </a:cubicBezTo>
                  <a:cubicBezTo>
                    <a:pt x="1560" y="4478"/>
                    <a:pt x="10157" y="25433"/>
                    <a:pt x="27671" y="37137"/>
                  </a:cubicBezTo>
                  <a:lnTo>
                    <a:pt x="29921" y="33755"/>
                  </a:lnTo>
                  <a:cubicBezTo>
                    <a:pt x="14812" y="23659"/>
                    <a:pt x="6513" y="5573"/>
                    <a:pt x="4227" y="1"/>
                  </a:cubicBezTo>
                  <a:cubicBezTo>
                    <a:pt x="4227" y="1"/>
                    <a:pt x="4114" y="0"/>
                    <a:pt x="3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98;p61"/>
            <p:cNvSpPr/>
            <p:nvPr/>
          </p:nvSpPr>
          <p:spPr>
            <a:xfrm>
              <a:off x="6233200" y="2502225"/>
              <a:ext cx="834350" cy="1185875"/>
            </a:xfrm>
            <a:custGeom>
              <a:avLst/>
              <a:gdLst/>
              <a:ahLst/>
              <a:cxnLst/>
              <a:rect l="l" t="t" r="r" b="b"/>
              <a:pathLst>
                <a:path w="33374" h="47435" extrusionOk="0">
                  <a:moveTo>
                    <a:pt x="7502" y="0"/>
                  </a:moveTo>
                  <a:cubicBezTo>
                    <a:pt x="7502" y="0"/>
                    <a:pt x="906" y="1084"/>
                    <a:pt x="1" y="7430"/>
                  </a:cubicBezTo>
                  <a:lnTo>
                    <a:pt x="10097" y="15824"/>
                  </a:lnTo>
                  <a:lnTo>
                    <a:pt x="10788" y="16860"/>
                  </a:lnTo>
                  <a:lnTo>
                    <a:pt x="7323" y="19408"/>
                  </a:lnTo>
                  <a:lnTo>
                    <a:pt x="7335" y="22039"/>
                  </a:lnTo>
                  <a:lnTo>
                    <a:pt x="12014" y="18741"/>
                  </a:lnTo>
                  <a:lnTo>
                    <a:pt x="14753" y="22932"/>
                  </a:lnTo>
                  <a:cubicBezTo>
                    <a:pt x="13407" y="23789"/>
                    <a:pt x="11371" y="25313"/>
                    <a:pt x="9216" y="27778"/>
                  </a:cubicBezTo>
                  <a:lnTo>
                    <a:pt x="12836" y="31992"/>
                  </a:lnTo>
                  <a:cubicBezTo>
                    <a:pt x="12836" y="31992"/>
                    <a:pt x="14824" y="27837"/>
                    <a:pt x="16550" y="25658"/>
                  </a:cubicBezTo>
                  <a:lnTo>
                    <a:pt x="20527" y="31707"/>
                  </a:lnTo>
                  <a:cubicBezTo>
                    <a:pt x="19372" y="32564"/>
                    <a:pt x="17360" y="34195"/>
                    <a:pt x="16455" y="35779"/>
                  </a:cubicBezTo>
                  <a:lnTo>
                    <a:pt x="19015" y="38315"/>
                  </a:lnTo>
                  <a:cubicBezTo>
                    <a:pt x="19015" y="38315"/>
                    <a:pt x="19682" y="35993"/>
                    <a:pt x="22218" y="34290"/>
                  </a:cubicBezTo>
                  <a:lnTo>
                    <a:pt x="25063" y="38624"/>
                  </a:lnTo>
                  <a:lnTo>
                    <a:pt x="26921" y="37350"/>
                  </a:lnTo>
                  <a:lnTo>
                    <a:pt x="32683" y="47435"/>
                  </a:lnTo>
                  <a:lnTo>
                    <a:pt x="33374" y="46875"/>
                  </a:lnTo>
                  <a:lnTo>
                    <a:pt x="15741" y="10466"/>
                  </a:lnTo>
                  <a:lnTo>
                    <a:pt x="12610" y="10478"/>
                  </a:lnTo>
                  <a:lnTo>
                    <a:pt x="7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99;p61"/>
            <p:cNvSpPr/>
            <p:nvPr/>
          </p:nvSpPr>
          <p:spPr>
            <a:xfrm>
              <a:off x="6542475" y="2792075"/>
              <a:ext cx="372100" cy="616225"/>
            </a:xfrm>
            <a:custGeom>
              <a:avLst/>
              <a:gdLst/>
              <a:ahLst/>
              <a:cxnLst/>
              <a:rect l="l" t="t" r="r" b="b"/>
              <a:pathLst>
                <a:path w="14884" h="24649" extrusionOk="0">
                  <a:moveTo>
                    <a:pt x="3137" y="1"/>
                  </a:moveTo>
                  <a:cubicBezTo>
                    <a:pt x="3135" y="1"/>
                    <a:pt x="3133" y="2"/>
                    <a:pt x="3132" y="3"/>
                  </a:cubicBezTo>
                  <a:cubicBezTo>
                    <a:pt x="3048" y="90"/>
                    <a:pt x="2673" y="120"/>
                    <a:pt x="2209" y="120"/>
                  </a:cubicBezTo>
                  <a:cubicBezTo>
                    <a:pt x="1281" y="120"/>
                    <a:pt x="1" y="3"/>
                    <a:pt x="0" y="3"/>
                  </a:cubicBezTo>
                  <a:lnTo>
                    <a:pt x="0" y="3"/>
                  </a:lnTo>
                  <a:lnTo>
                    <a:pt x="14383" y="24649"/>
                  </a:lnTo>
                  <a:lnTo>
                    <a:pt x="14883" y="24054"/>
                  </a:lnTo>
                  <a:cubicBezTo>
                    <a:pt x="14883" y="24054"/>
                    <a:pt x="3498" y="1"/>
                    <a:pt x="313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900;p61"/>
            <p:cNvSpPr/>
            <p:nvPr/>
          </p:nvSpPr>
          <p:spPr>
            <a:xfrm>
              <a:off x="6233500" y="2502225"/>
              <a:ext cx="187250" cy="185750"/>
            </a:xfrm>
            <a:custGeom>
              <a:avLst/>
              <a:gdLst/>
              <a:ahLst/>
              <a:cxnLst/>
              <a:rect l="l" t="t" r="r" b="b"/>
              <a:pathLst>
                <a:path w="7490" h="7430" extrusionOk="0">
                  <a:moveTo>
                    <a:pt x="7490" y="0"/>
                  </a:moveTo>
                  <a:cubicBezTo>
                    <a:pt x="7489" y="1"/>
                    <a:pt x="906" y="1084"/>
                    <a:pt x="1" y="7430"/>
                  </a:cubicBezTo>
                  <a:cubicBezTo>
                    <a:pt x="6668" y="5632"/>
                    <a:pt x="7490" y="1"/>
                    <a:pt x="749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901;p61"/>
            <p:cNvSpPr/>
            <p:nvPr/>
          </p:nvSpPr>
          <p:spPr>
            <a:xfrm>
              <a:off x="6923775" y="3425850"/>
              <a:ext cx="133075" cy="244700"/>
            </a:xfrm>
            <a:custGeom>
              <a:avLst/>
              <a:gdLst/>
              <a:ahLst/>
              <a:cxnLst/>
              <a:rect l="l" t="t" r="r" b="b"/>
              <a:pathLst>
                <a:path w="5323" h="9788" extrusionOk="0">
                  <a:moveTo>
                    <a:pt x="560" y="0"/>
                  </a:moveTo>
                  <a:lnTo>
                    <a:pt x="0" y="310"/>
                  </a:lnTo>
                  <a:lnTo>
                    <a:pt x="5180" y="9787"/>
                  </a:lnTo>
                  <a:lnTo>
                    <a:pt x="5322" y="962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902;p61"/>
            <p:cNvSpPr/>
            <p:nvPr/>
          </p:nvSpPr>
          <p:spPr>
            <a:xfrm>
              <a:off x="6658550" y="3095150"/>
              <a:ext cx="156000" cy="192025"/>
            </a:xfrm>
            <a:custGeom>
              <a:avLst/>
              <a:gdLst/>
              <a:ahLst/>
              <a:cxnLst/>
              <a:rect l="l" t="t" r="r" b="b"/>
              <a:pathLst>
                <a:path w="6240" h="7681" extrusionOk="0">
                  <a:moveTo>
                    <a:pt x="2763" y="1"/>
                  </a:moveTo>
                  <a:lnTo>
                    <a:pt x="429" y="2989"/>
                  </a:lnTo>
                  <a:lnTo>
                    <a:pt x="1" y="4323"/>
                  </a:lnTo>
                  <a:lnTo>
                    <a:pt x="3061" y="7680"/>
                  </a:lnTo>
                  <a:lnTo>
                    <a:pt x="4085" y="6763"/>
                  </a:lnTo>
                  <a:lnTo>
                    <a:pt x="6240" y="18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903;p61"/>
            <p:cNvSpPr/>
            <p:nvPr/>
          </p:nvSpPr>
          <p:spPr>
            <a:xfrm>
              <a:off x="6724925" y="2114375"/>
              <a:ext cx="380150" cy="1026350"/>
            </a:xfrm>
            <a:custGeom>
              <a:avLst/>
              <a:gdLst/>
              <a:ahLst/>
              <a:cxnLst/>
              <a:rect l="l" t="t" r="r" b="b"/>
              <a:pathLst>
                <a:path w="15206" h="41054" extrusionOk="0">
                  <a:moveTo>
                    <a:pt x="3168" y="1"/>
                  </a:moveTo>
                  <a:cubicBezTo>
                    <a:pt x="3168" y="1"/>
                    <a:pt x="1894" y="7918"/>
                    <a:pt x="3168" y="14788"/>
                  </a:cubicBezTo>
                  <a:lnTo>
                    <a:pt x="5871" y="24146"/>
                  </a:lnTo>
                  <a:lnTo>
                    <a:pt x="1" y="39363"/>
                  </a:lnTo>
                  <a:lnTo>
                    <a:pt x="3751" y="41053"/>
                  </a:lnTo>
                  <a:lnTo>
                    <a:pt x="13896" y="28195"/>
                  </a:lnTo>
                  <a:lnTo>
                    <a:pt x="14908" y="24766"/>
                  </a:lnTo>
                  <a:cubicBezTo>
                    <a:pt x="15205" y="23777"/>
                    <a:pt x="15169" y="22718"/>
                    <a:pt x="14812" y="21741"/>
                  </a:cubicBezTo>
                  <a:lnTo>
                    <a:pt x="8002" y="3251"/>
                  </a:lnTo>
                  <a:cubicBezTo>
                    <a:pt x="7800" y="2703"/>
                    <a:pt x="7395" y="2239"/>
                    <a:pt x="6871" y="1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904;p61"/>
            <p:cNvSpPr/>
            <p:nvPr/>
          </p:nvSpPr>
          <p:spPr>
            <a:xfrm>
              <a:off x="6724925" y="2114375"/>
              <a:ext cx="296800" cy="997775"/>
            </a:xfrm>
            <a:custGeom>
              <a:avLst/>
              <a:gdLst/>
              <a:ahLst/>
              <a:cxnLst/>
              <a:rect l="l" t="t" r="r" b="b"/>
              <a:pathLst>
                <a:path w="11872" h="39911" extrusionOk="0">
                  <a:moveTo>
                    <a:pt x="3168" y="1"/>
                  </a:moveTo>
                  <a:cubicBezTo>
                    <a:pt x="2727" y="3072"/>
                    <a:pt x="2537" y="6192"/>
                    <a:pt x="2620" y="9299"/>
                  </a:cubicBezTo>
                  <a:lnTo>
                    <a:pt x="3382" y="15586"/>
                  </a:lnTo>
                  <a:lnTo>
                    <a:pt x="5859" y="24146"/>
                  </a:lnTo>
                  <a:lnTo>
                    <a:pt x="1" y="39363"/>
                  </a:lnTo>
                  <a:lnTo>
                    <a:pt x="1227" y="39910"/>
                  </a:lnTo>
                  <a:lnTo>
                    <a:pt x="6014" y="25944"/>
                  </a:lnTo>
                  <a:lnTo>
                    <a:pt x="7549" y="25944"/>
                  </a:lnTo>
                  <a:lnTo>
                    <a:pt x="10871" y="25266"/>
                  </a:lnTo>
                  <a:lnTo>
                    <a:pt x="8907" y="25266"/>
                  </a:lnTo>
                  <a:lnTo>
                    <a:pt x="6787" y="24146"/>
                  </a:lnTo>
                  <a:lnTo>
                    <a:pt x="6787" y="24146"/>
                  </a:lnTo>
                  <a:lnTo>
                    <a:pt x="9835" y="24706"/>
                  </a:lnTo>
                  <a:lnTo>
                    <a:pt x="11871" y="24027"/>
                  </a:lnTo>
                  <a:lnTo>
                    <a:pt x="10407" y="24027"/>
                  </a:lnTo>
                  <a:lnTo>
                    <a:pt x="6799" y="22908"/>
                  </a:lnTo>
                  <a:lnTo>
                    <a:pt x="6014" y="20991"/>
                  </a:lnTo>
                  <a:lnTo>
                    <a:pt x="8038" y="19074"/>
                  </a:lnTo>
                  <a:lnTo>
                    <a:pt x="5871" y="19074"/>
                  </a:lnTo>
                  <a:lnTo>
                    <a:pt x="7026" y="13324"/>
                  </a:lnTo>
                  <a:lnTo>
                    <a:pt x="7026" y="11859"/>
                  </a:lnTo>
                  <a:lnTo>
                    <a:pt x="4704" y="15574"/>
                  </a:lnTo>
                  <a:lnTo>
                    <a:pt x="5871" y="8811"/>
                  </a:lnTo>
                  <a:lnTo>
                    <a:pt x="5871" y="6787"/>
                  </a:lnTo>
                  <a:lnTo>
                    <a:pt x="3525" y="703"/>
                  </a:lnTo>
                  <a:lnTo>
                    <a:pt x="3632" y="23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905;p61"/>
            <p:cNvSpPr/>
            <p:nvPr/>
          </p:nvSpPr>
          <p:spPr>
            <a:xfrm>
              <a:off x="6806200" y="2656100"/>
              <a:ext cx="298875" cy="484625"/>
            </a:xfrm>
            <a:custGeom>
              <a:avLst/>
              <a:gdLst/>
              <a:ahLst/>
              <a:cxnLst/>
              <a:rect l="l" t="t" r="r" b="b"/>
              <a:pathLst>
                <a:path w="11955" h="19385" extrusionOk="0">
                  <a:moveTo>
                    <a:pt x="11537" y="1"/>
                  </a:moveTo>
                  <a:lnTo>
                    <a:pt x="10192" y="5406"/>
                  </a:lnTo>
                  <a:lnTo>
                    <a:pt x="0" y="19158"/>
                  </a:lnTo>
                  <a:lnTo>
                    <a:pt x="500" y="19384"/>
                  </a:lnTo>
                  <a:lnTo>
                    <a:pt x="10645" y="6526"/>
                  </a:lnTo>
                  <a:lnTo>
                    <a:pt x="11657" y="3097"/>
                  </a:lnTo>
                  <a:cubicBezTo>
                    <a:pt x="11954" y="2108"/>
                    <a:pt x="11918" y="1049"/>
                    <a:pt x="11561" y="72"/>
                  </a:cubicBezTo>
                  <a:lnTo>
                    <a:pt x="11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906;p61"/>
            <p:cNvSpPr/>
            <p:nvPr/>
          </p:nvSpPr>
          <p:spPr>
            <a:xfrm>
              <a:off x="6871675" y="2174200"/>
              <a:ext cx="120575" cy="254825"/>
            </a:xfrm>
            <a:custGeom>
              <a:avLst/>
              <a:gdLst/>
              <a:ahLst/>
              <a:cxnLst/>
              <a:rect l="l" t="t" r="r" b="b"/>
              <a:pathLst>
                <a:path w="4823" h="10193" extrusionOk="0">
                  <a:moveTo>
                    <a:pt x="1" y="1"/>
                  </a:moveTo>
                  <a:lnTo>
                    <a:pt x="929" y="1584"/>
                  </a:lnTo>
                  <a:lnTo>
                    <a:pt x="4823" y="10192"/>
                  </a:lnTo>
                  <a:lnTo>
                    <a:pt x="1691" y="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07;p61"/>
            <p:cNvSpPr/>
            <p:nvPr/>
          </p:nvSpPr>
          <p:spPr>
            <a:xfrm>
              <a:off x="6891925" y="2560275"/>
              <a:ext cx="62525" cy="16675"/>
            </a:xfrm>
            <a:custGeom>
              <a:avLst/>
              <a:gdLst/>
              <a:ahLst/>
              <a:cxnLst/>
              <a:rect l="l" t="t" r="r" b="b"/>
              <a:pathLst>
                <a:path w="2501" h="667" extrusionOk="0">
                  <a:moveTo>
                    <a:pt x="286" y="0"/>
                  </a:moveTo>
                  <a:lnTo>
                    <a:pt x="0" y="667"/>
                  </a:lnTo>
                  <a:lnTo>
                    <a:pt x="2501" y="66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08;p61"/>
            <p:cNvSpPr/>
            <p:nvPr/>
          </p:nvSpPr>
          <p:spPr>
            <a:xfrm>
              <a:off x="6891925" y="2647475"/>
              <a:ext cx="145275" cy="50925"/>
            </a:xfrm>
            <a:custGeom>
              <a:avLst/>
              <a:gdLst/>
              <a:ahLst/>
              <a:cxnLst/>
              <a:rect l="l" t="t" r="r" b="b"/>
              <a:pathLst>
                <a:path w="5811" h="2037" extrusionOk="0">
                  <a:moveTo>
                    <a:pt x="0" y="1"/>
                  </a:moveTo>
                  <a:lnTo>
                    <a:pt x="572" y="1072"/>
                  </a:lnTo>
                  <a:lnTo>
                    <a:pt x="3608" y="2037"/>
                  </a:lnTo>
                  <a:lnTo>
                    <a:pt x="5811" y="2037"/>
                  </a:lnTo>
                  <a:lnTo>
                    <a:pt x="4013" y="1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09;p61"/>
            <p:cNvSpPr/>
            <p:nvPr/>
          </p:nvSpPr>
          <p:spPr>
            <a:xfrm>
              <a:off x="6854125" y="2765950"/>
              <a:ext cx="117000" cy="132475"/>
            </a:xfrm>
            <a:custGeom>
              <a:avLst/>
              <a:gdLst/>
              <a:ahLst/>
              <a:cxnLst/>
              <a:rect l="l" t="t" r="r" b="b"/>
              <a:pathLst>
                <a:path w="4680" h="5299" extrusionOk="0">
                  <a:moveTo>
                    <a:pt x="4679" y="0"/>
                  </a:moveTo>
                  <a:lnTo>
                    <a:pt x="2393" y="393"/>
                  </a:lnTo>
                  <a:lnTo>
                    <a:pt x="1238" y="393"/>
                  </a:lnTo>
                  <a:lnTo>
                    <a:pt x="0" y="5299"/>
                  </a:lnTo>
                  <a:lnTo>
                    <a:pt x="1512" y="1120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0" y="721422"/>
            <a:ext cx="7736495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29;p72"/>
          <p:cNvSpPr txBox="1">
            <a:spLocks/>
          </p:cNvSpPr>
          <p:nvPr/>
        </p:nvSpPr>
        <p:spPr>
          <a:xfrm>
            <a:off x="759475" y="3771913"/>
            <a:ext cx="3195836" cy="8052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 cụ già tự tay bỏ lá phiếu của mình.</a:t>
            </a:r>
            <a:endParaRPr lang="vi-VN" sz="28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9" name="Google Shape;1229;p72"/>
          <p:cNvSpPr txBox="1">
            <a:spLocks/>
          </p:cNvSpPr>
          <p:nvPr/>
        </p:nvSpPr>
        <p:spPr>
          <a:xfrm>
            <a:off x="4321089" y="3656960"/>
            <a:ext cx="4822911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Lớp thanh niên lần đầu tiên đi bỏ phiếu trong tâm trạng vui sướng.</a:t>
            </a:r>
            <a:endParaRPr lang="vi-VN" sz="28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366363"/>
            <a:ext cx="4242389" cy="3274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Kỷ niệm 42 năm ngày Tổng tuyển cử bầu Quốc hội của nước Việt Nam thống nhất  (25-4-1976 - 25-4-2018) Ngày 30/4/1975, cuộc kháng chiến chống Mỹ, cứu nước  của nhân dân toàn thắng, miền Nam hoàn toàn giải phóng, đất nước thống nhất  nhưng ở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41" y="366363"/>
            <a:ext cx="4609214" cy="327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89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70348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vi-VN" sz="2800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Kết quả của cuộc Tổng tuyển cử bầu Quốc hội chung trên cả nước ngày 25-4-1976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80979" y="2113667"/>
            <a:ext cx="750067" cy="48657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913447"/>
            <a:ext cx="8364588" cy="11603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Chiều 25-4-1976, cuộc bầu cử kết thúc tốt đẹp, cả nước có 98,8% tổng số cử tri đi bầu cử.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9155" y="3160074"/>
            <a:ext cx="1963788" cy="1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267850" y="51229"/>
            <a:ext cx="8633637" cy="724288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2800" b="1" dirty="0" smtClean="0">
                <a:solidFill>
                  <a:schemeClr val="tx2"/>
                </a:solidFill>
                <a:latin typeface="Pattaya" panose="00000500000000000000" pitchFamily="2" charset="-34"/>
                <a:ea typeface="Quicksand"/>
                <a:cs typeface="Pattaya" panose="00000500000000000000" pitchFamily="2" charset="-34"/>
                <a:sym typeface="Quicksand"/>
              </a:rPr>
              <a:t>Vì sao nói ngày 25-4-1976 là ngày vui nhất của nhân dân ta?</a:t>
            </a:r>
            <a:endParaRPr lang="en-US" sz="2800" b="1" dirty="0">
              <a:solidFill>
                <a:schemeClr val="tx2"/>
              </a:solidFill>
              <a:latin typeface="Pattaya" panose="00000500000000000000" pitchFamily="2" charset="-34"/>
              <a:ea typeface="Quicksand"/>
              <a:cs typeface="Pattaya" panose="00000500000000000000" pitchFamily="2" charset="-34"/>
              <a:sym typeface="Quicksand"/>
            </a:endParaRPr>
          </a:p>
        </p:txBody>
      </p:sp>
      <p:pic>
        <p:nvPicPr>
          <p:cNvPr id="2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2" y="775517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8938" y="772812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0853" y="841458"/>
            <a:ext cx="7990634" cy="129568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</a:rPr>
              <a:t>Vì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dân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hoàn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nghiệp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nước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nhiêu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tranh</a:t>
            </a:r>
            <a:r>
              <a:rPr lang="en-US" sz="2800" dirty="0">
                <a:solidFill>
                  <a:srgbClr val="002060"/>
                </a:solidFill>
              </a:rPr>
              <a:t> hi </a:t>
            </a:r>
            <a:r>
              <a:rPr lang="en-US" sz="2800" dirty="0" err="1">
                <a:solidFill>
                  <a:srgbClr val="002060"/>
                </a:solidFill>
              </a:rPr>
              <a:t>sinh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khổ</a:t>
            </a:r>
            <a:r>
              <a:rPr lang="vi-VN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" y="2257268"/>
            <a:ext cx="4933507" cy="2722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229;p72"/>
          <p:cNvSpPr txBox="1">
            <a:spLocks/>
          </p:cNvSpPr>
          <p:nvPr/>
        </p:nvSpPr>
        <p:spPr>
          <a:xfrm>
            <a:off x="5613368" y="2736475"/>
            <a:ext cx="3288119" cy="17636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Phiên họp đầu tiên của Chính phủ do Quốc hội khóa VI bầu (1976-1981).</a:t>
            </a:r>
            <a:endParaRPr lang="vi-VN" sz="28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6"/>
          <p:cNvSpPr/>
          <p:nvPr/>
        </p:nvSpPr>
        <p:spPr>
          <a:xfrm rot="-10402526">
            <a:off x="-924072" y="3270009"/>
            <a:ext cx="5462250" cy="169232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353382" y="91965"/>
            <a:ext cx="2626752" cy="3529775"/>
            <a:chOff x="2196" y="1751"/>
            <a:chExt cx="1846" cy="2745"/>
          </a:xfrm>
        </p:grpSpPr>
        <p:pic>
          <p:nvPicPr>
            <p:cNvPr id="9" name="Picture 20" descr="tôn đức thắ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751"/>
              <a:ext cx="1846" cy="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242" y="4089"/>
              <a:ext cx="1753" cy="40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Tôn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Đức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Thắng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89552" y="86941"/>
            <a:ext cx="2900364" cy="3518946"/>
            <a:chOff x="3877" y="2062"/>
            <a:chExt cx="1968" cy="2718"/>
          </a:xfrm>
        </p:grpSpPr>
        <p:pic>
          <p:nvPicPr>
            <p:cNvPr id="12" name="Picture 23" descr="truong chi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2062"/>
              <a:ext cx="183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3877" y="4376"/>
              <a:ext cx="1968" cy="4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Trường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Chinh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6282604" y="86835"/>
            <a:ext cx="2666648" cy="3529410"/>
            <a:chOff x="4381" y="2027"/>
            <a:chExt cx="2030" cy="2677"/>
          </a:xfrm>
        </p:grpSpPr>
        <p:pic>
          <p:nvPicPr>
            <p:cNvPr id="15" name="Picture 26" descr="phạm văn đồ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" y="2027"/>
              <a:ext cx="1902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381" y="4307"/>
              <a:ext cx="2030" cy="3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Phạm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Văn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Đồng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21551" y="3605887"/>
            <a:ext cx="8900899" cy="145270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CHXHCNVN.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 smtClean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48169" y="21266"/>
            <a:ext cx="9295285" cy="1165495"/>
            <a:chOff x="2444" y="203949"/>
            <a:chExt cx="9295285" cy="1165495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601026" y="297805"/>
              <a:ext cx="8696703" cy="1071639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dirty="0" smtClean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Những quyết định trọng đại của kì họp đầu tiên – Quốc hội khóa VI: 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444" y="203949"/>
              <a:ext cx="863948" cy="884352"/>
              <a:chOff x="423685" y="704169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16200000">
                <a:off x="381809" y="746045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426033" y="826070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vi-V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304296" y="1363262"/>
            <a:ext cx="7667690" cy="2057103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 smtClean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Đọc thầm nội dung còn lại trong sách giáo khoa để tìm hiểu về những quyết định trọng đại của kì họp đầu tiên.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grpSp>
        <p:nvGrpSpPr>
          <p:cNvPr id="45" name="Google Shape;1114;p40"/>
          <p:cNvGrpSpPr/>
          <p:nvPr/>
        </p:nvGrpSpPr>
        <p:grpSpPr>
          <a:xfrm>
            <a:off x="6869170" y="2583712"/>
            <a:ext cx="2311963" cy="2559788"/>
            <a:chOff x="4816525" y="874008"/>
            <a:chExt cx="3856193" cy="4269548"/>
          </a:xfrm>
        </p:grpSpPr>
        <p:sp>
          <p:nvSpPr>
            <p:cNvPr id="46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84372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6676" y="115123"/>
            <a:ext cx="8392398" cy="2574480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3200" b="1" dirty="0" err="1">
                <a:solidFill>
                  <a:srgbClr val="FB252A"/>
                </a:solidFill>
              </a:rPr>
              <a:t>Câu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>
                <a:solidFill>
                  <a:srgbClr val="FB252A"/>
                </a:solidFill>
              </a:rPr>
              <a:t>hỏi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>
                <a:solidFill>
                  <a:srgbClr val="FB252A"/>
                </a:solidFill>
              </a:rPr>
              <a:t>thảo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 smtClean="0">
                <a:solidFill>
                  <a:srgbClr val="FB252A"/>
                </a:solidFill>
              </a:rPr>
              <a:t>luận</a:t>
            </a:r>
            <a:endParaRPr lang="en-GB" sz="3200" b="1" dirty="0">
              <a:solidFill>
                <a:srgbClr val="FB252A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3200" dirty="0" smtClean="0">
                <a:solidFill>
                  <a:srgbClr val="002060"/>
                </a:solidFill>
              </a:rPr>
              <a:t>1. Quốc hội khóa VI họp ở đâu?</a:t>
            </a:r>
            <a:endParaRPr lang="en-GB" sz="32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3200" dirty="0" smtClean="0">
                <a:solidFill>
                  <a:srgbClr val="002060"/>
                </a:solidFill>
              </a:rPr>
              <a:t>2. Kì họp đã có những quyết định quan trọng gì</a:t>
            </a:r>
            <a:r>
              <a:rPr lang="en-GB" sz="3200" dirty="0" smtClean="0">
                <a:solidFill>
                  <a:srgbClr val="002060"/>
                </a:solidFill>
              </a:rPr>
              <a:t>?</a:t>
            </a:r>
            <a:endParaRPr lang="vi-VN" sz="3200" dirty="0" smtClean="0">
              <a:solidFill>
                <a:srgbClr val="002060"/>
              </a:solidFill>
            </a:endParaRPr>
          </a:p>
        </p:txBody>
      </p:sp>
      <p:grpSp>
        <p:nvGrpSpPr>
          <p:cNvPr id="31" name="Google Shape;356;p41"/>
          <p:cNvGrpSpPr/>
          <p:nvPr/>
        </p:nvGrpSpPr>
        <p:grpSpPr>
          <a:xfrm>
            <a:off x="7804298" y="856183"/>
            <a:ext cx="1992479" cy="4287317"/>
            <a:chOff x="6797065" y="633186"/>
            <a:chExt cx="2118345" cy="4558149"/>
          </a:xfrm>
        </p:grpSpPr>
        <p:sp>
          <p:nvSpPr>
            <p:cNvPr id="32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78814" y="2653380"/>
            <a:ext cx="5186373" cy="2490079"/>
            <a:chOff x="2165596" y="2711382"/>
            <a:chExt cx="5040963" cy="2410299"/>
          </a:xfrm>
        </p:grpSpPr>
        <p:pic>
          <p:nvPicPr>
            <p:cNvPr id="17" name="图片 12" descr="D:\个人文件夹\2020年\办公室相关\ppt专用\素材图片\元素\幼小学习\11d7e452703442dfce22b12ef2fb5d75.jpg11d7e452703442dfce22b12ef2fb5d7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598526" y="2711382"/>
              <a:ext cx="4277165" cy="2410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同侧圆角矩形 2"/>
            <p:cNvSpPr/>
            <p:nvPr/>
          </p:nvSpPr>
          <p:spPr>
            <a:xfrm>
              <a:off x="2721791" y="2929875"/>
              <a:ext cx="3934047" cy="816396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35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2165596" y="2996873"/>
              <a:ext cx="5040963" cy="5909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Thảo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</a:t>
              </a: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luận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</a:t>
              </a: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nhóm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2</a:t>
              </a:r>
              <a:endParaRPr lang="zh-CN" altLang="en-US" sz="3600" kern="1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字魂130号-快乐俏黑体" panose="00000500000000000000" charset="-122"/>
                <a:sym typeface="+mn-ea"/>
              </a:endParaRPr>
            </a:p>
          </p:txBody>
        </p:sp>
        <p:pic>
          <p:nvPicPr>
            <p:cNvPr id="20" name="图片 5" descr="D:\个人文件夹\2020年\办公室相关\ppt专用\素材图片\元素\幼小学习\4ecf9ce4035038a4214249c5daed9a9f.png4ecf9ce4035038a4214249c5daed9a9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960000">
              <a:off x="6384044" y="3080247"/>
              <a:ext cx="623450" cy="105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1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8681"/>
            <a:ext cx="9002943" cy="873027"/>
            <a:chOff x="-110874" y="212825"/>
            <a:chExt cx="9002943" cy="916474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748556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Quốc</a:t>
              </a:r>
              <a:r>
                <a:rPr kumimoji="0" lang="vi-VN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hội khóa VI họp ở đâu 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10874" y="212825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36596" y="1158158"/>
            <a:ext cx="691610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033732"/>
            <a:ext cx="8364588" cy="13846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Cuối tháng 6 – đầu tháng 7 năm 1976, Quốc hội của nước Việt Nam thống nhất (khóa VI) họp tại Hà Nội.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686" y="2520405"/>
            <a:ext cx="4166624" cy="2533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7"/>
          <p:cNvSpPr txBox="1"/>
          <p:nvPr/>
        </p:nvSpPr>
        <p:spPr>
          <a:xfrm>
            <a:off x="5089584" y="2879380"/>
            <a:ext cx="377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 smtClean="0">
                <a:latin typeface="Pattaya" panose="00000500000000000000" pitchFamily="2" charset="-34"/>
                <a:cs typeface="Pattaya" panose="00000500000000000000" pitchFamily="2" charset="-34"/>
              </a:rPr>
              <a:t>Quang </a:t>
            </a:r>
            <a:r>
              <a:rPr lang="vi-VN" altLang="en-US" sz="2800" dirty="0">
                <a:latin typeface="Pattaya" panose="00000500000000000000" pitchFamily="2" charset="-34"/>
                <a:cs typeface="Pattaya" panose="00000500000000000000" pitchFamily="2" charset="-34"/>
              </a:rPr>
              <a:t>cảnh khai mạc kì họp thứ nhất, khóa VI, Quốc hội nước Việt Nam thống </a:t>
            </a:r>
            <a:r>
              <a:rPr lang="vi-VN" altLang="en-US" sz="2800" dirty="0" smtClean="0">
                <a:latin typeface="Pattaya" panose="00000500000000000000" pitchFamily="2" charset="-34"/>
                <a:cs typeface="Pattaya" panose="00000500000000000000" pitchFamily="2" charset="-34"/>
              </a:rPr>
              <a:t>nhất.</a:t>
            </a:r>
            <a:endParaRPr lang="vi-VN" altLang="en-US" sz="2800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12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/>
          <p:nvPr>
            <p:extLst>
              <p:ext uri="{D42A27DB-BD31-4B8C-83A1-F6EECF244321}">
                <p14:modId xmlns:p14="http://schemas.microsoft.com/office/powerpoint/2010/main" val="2074054289"/>
              </p:ext>
            </p:extLst>
          </p:nvPr>
        </p:nvGraphicFramePr>
        <p:xfrm>
          <a:off x="72448" y="835061"/>
          <a:ext cx="893049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dirty="0">
                          <a:latin typeface="Times New Roman" panose="02020603050405020304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/>
                        <a:t>Quyết định của kì họp thứ nhất Quốc hội khóa V</a:t>
                      </a:r>
                      <a:r>
                        <a:rPr lang="vi-VN" altLang="en-US" sz="2600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Tên 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Quốc kì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Quốc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Thủ đô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Thành phố Sài Gòn-Gia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-37966"/>
            <a:ext cx="9002943" cy="873027"/>
            <a:chOff x="-110874" y="111368"/>
            <a:chExt cx="9002943" cy="916474"/>
          </a:xfrm>
        </p:grpSpPr>
        <p:sp>
          <p:nvSpPr>
            <p:cNvPr id="26" name="圆角矩形 7"/>
            <p:cNvSpPr/>
            <p:nvPr/>
          </p:nvSpPr>
          <p:spPr>
            <a:xfrm>
              <a:off x="206297" y="273641"/>
              <a:ext cx="8685772" cy="591930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Kì</a:t>
              </a:r>
              <a:r>
                <a:rPr kumimoji="0" lang="vi-VN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họp đã có những quyết định quan trọng gì 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7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110874" y="111368"/>
              <a:ext cx="916474" cy="916474"/>
            </a:xfrm>
            <a:prstGeom prst="rect">
              <a:avLst/>
            </a:prstGeom>
          </p:spPr>
        </p:pic>
      </p:grpSp>
      <p:sp>
        <p:nvSpPr>
          <p:cNvPr id="28" name="Text Box 17"/>
          <p:cNvSpPr txBox="1"/>
          <p:nvPr/>
        </p:nvSpPr>
        <p:spPr>
          <a:xfrm>
            <a:off x="1882632" y="1684763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 smtClean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Cộng hòa xã hội chủ nghĩa Việt Nam.</a:t>
            </a:r>
            <a:endParaRPr lang="vi-VN" altLang="en-US" sz="2800" dirty="0">
              <a:solidFill>
                <a:srgbClr val="FB252A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29" name="Text Box 17"/>
          <p:cNvSpPr txBox="1"/>
          <p:nvPr/>
        </p:nvSpPr>
        <p:spPr>
          <a:xfrm>
            <a:off x="1882631" y="2207983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 smtClean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Lá cờ đỏ sao vàng.</a:t>
            </a:r>
            <a:endParaRPr lang="vi-VN" altLang="en-US" sz="2800" dirty="0">
              <a:solidFill>
                <a:srgbClr val="FB252A"/>
              </a:solidFill>
              <a:latin typeface="+mn-lt"/>
              <a:cs typeface="Pattaya" panose="00000500000000000000" pitchFamily="2" charset="-34"/>
            </a:endParaRPr>
          </a:p>
        </p:txBody>
      </p:sp>
      <p:sp>
        <p:nvSpPr>
          <p:cNvPr id="30" name="Text Box 17"/>
          <p:cNvSpPr txBox="1"/>
          <p:nvPr/>
        </p:nvSpPr>
        <p:spPr>
          <a:xfrm>
            <a:off x="1882629" y="2683645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 smtClean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Tiến quân ca.</a:t>
            </a:r>
            <a:endParaRPr lang="vi-VN" altLang="en-US" sz="2800" dirty="0">
              <a:solidFill>
                <a:srgbClr val="FB252A"/>
              </a:solidFill>
              <a:latin typeface="+mn-lt"/>
              <a:cs typeface="Pattaya" panose="00000500000000000000" pitchFamily="2" charset="-34"/>
            </a:endParaRPr>
          </a:p>
        </p:txBody>
      </p:sp>
      <p:pic>
        <p:nvPicPr>
          <p:cNvPr id="31" name="Picture 14" descr="QUOC_HUY_VIET_NAM_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87" y="2209966"/>
            <a:ext cx="3597749" cy="27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EM DÁN LÁ CỜ VIỆT NAM 15CM | Lazada.vn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00" b="94698" l="9927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8335" r="12373" b="7740"/>
          <a:stretch/>
        </p:blipFill>
        <p:spPr bwMode="auto">
          <a:xfrm>
            <a:off x="5343746" y="2207983"/>
            <a:ext cx="3659197" cy="27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ít biết về số phận bi tráng của Quốc ca Việt Nam | Báo Dân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b="5810"/>
          <a:stretch/>
        </p:blipFill>
        <p:spPr bwMode="auto">
          <a:xfrm>
            <a:off x="5890569" y="1749369"/>
            <a:ext cx="2849525" cy="335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4" name="Text Box 17"/>
          <p:cNvSpPr txBox="1"/>
          <p:nvPr/>
        </p:nvSpPr>
        <p:spPr>
          <a:xfrm>
            <a:off x="1882630" y="3165294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 smtClean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Hà Nội.</a:t>
            </a:r>
            <a:endParaRPr lang="vi-VN" altLang="en-US" sz="2800" dirty="0">
              <a:solidFill>
                <a:srgbClr val="FB252A"/>
              </a:solidFill>
              <a:latin typeface="+mn-lt"/>
              <a:cs typeface="Pattaya" panose="00000500000000000000" pitchFamily="2" charset="-34"/>
            </a:endParaRPr>
          </a:p>
        </p:txBody>
      </p:sp>
      <p:pic>
        <p:nvPicPr>
          <p:cNvPr id="36" name="Picture 18" descr="Luoc_do_phan_bo_rung_Viet_Na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76" y="1772315"/>
            <a:ext cx="3232220" cy="33091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4425914" y="2147228"/>
            <a:ext cx="79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Hà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Nội</a:t>
            </a:r>
            <a:endParaRPr lang="en-US" b="1" dirty="0">
              <a:cs typeface="Arial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4186855" y="2194785"/>
            <a:ext cx="282989" cy="2012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Text Box 17"/>
          <p:cNvSpPr txBox="1"/>
          <p:nvPr/>
        </p:nvSpPr>
        <p:spPr>
          <a:xfrm>
            <a:off x="1882628" y="3700261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 smtClean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Thành phố Hồ Chí Minh.</a:t>
            </a:r>
            <a:endParaRPr lang="vi-VN" altLang="en-US" sz="2800" dirty="0">
              <a:solidFill>
                <a:srgbClr val="FB252A"/>
              </a:solidFill>
              <a:latin typeface="+mn-lt"/>
              <a:cs typeface="Pattaya" panose="00000500000000000000" pitchFamily="2" charset="-34"/>
            </a:endParaRPr>
          </a:p>
        </p:txBody>
      </p:sp>
      <p:pic>
        <p:nvPicPr>
          <p:cNvPr id="42" name="Picture 18" descr="Luoc_do_phan_bo_rung_Viet_Na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2" y="1772315"/>
            <a:ext cx="3232220" cy="33091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6756710" y="2147228"/>
            <a:ext cx="79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Hà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Nội</a:t>
            </a:r>
            <a:endParaRPr lang="en-US" b="1" dirty="0">
              <a:cs typeface="Arial" charset="0"/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6517651" y="2194785"/>
            <a:ext cx="282989" cy="2012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961883" y="4194828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Hồ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Chí</a:t>
            </a:r>
            <a:r>
              <a:rPr lang="en-US" b="1" dirty="0">
                <a:cs typeface="Arial" charset="0"/>
              </a:rPr>
              <a:t> Minh</a:t>
            </a: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6737992" y="4252622"/>
            <a:ext cx="223891" cy="16791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  <p:bldP spid="37" grpId="0"/>
      <p:bldP spid="37" grpId="1"/>
      <p:bldP spid="38" grpId="0" animBg="1"/>
      <p:bldP spid="38" grpId="1" animBg="1"/>
      <p:bldP spid="38" grpId="2" animBg="1"/>
      <p:bldP spid="41" grpId="0"/>
      <p:bldP spid="43" grpId="0"/>
      <p:bldP spid="43" grpId="1"/>
      <p:bldP spid="44" grpId="0" animBg="1"/>
      <p:bldP spid="44" grpId="1" animBg="1"/>
      <p:bldP spid="44" grpId="2" animBg="1"/>
      <p:bldP spid="40" grpId="0"/>
      <p:bldP spid="40" grpId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50"/>
          <p:cNvGrpSpPr/>
          <p:nvPr/>
        </p:nvGrpSpPr>
        <p:grpSpPr>
          <a:xfrm rot="316275">
            <a:off x="7579668" y="2590870"/>
            <a:ext cx="1629795" cy="2007395"/>
            <a:chOff x="7234335" y="539692"/>
            <a:chExt cx="1103331" cy="1358958"/>
          </a:xfrm>
        </p:grpSpPr>
        <p:sp>
          <p:nvSpPr>
            <p:cNvPr id="1383" name="Google Shape;1383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50"/>
          <p:cNvGrpSpPr/>
          <p:nvPr/>
        </p:nvGrpSpPr>
        <p:grpSpPr>
          <a:xfrm rot="-1043924">
            <a:off x="7044765" y="3980336"/>
            <a:ext cx="953083" cy="1173898"/>
            <a:chOff x="7234335" y="539692"/>
            <a:chExt cx="1103331" cy="1358958"/>
          </a:xfrm>
        </p:grpSpPr>
        <p:sp>
          <p:nvSpPr>
            <p:cNvPr id="1395" name="Google Shape;1395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50"/>
          <p:cNvGrpSpPr/>
          <p:nvPr/>
        </p:nvGrpSpPr>
        <p:grpSpPr>
          <a:xfrm rot="205714">
            <a:off x="8469639" y="4509493"/>
            <a:ext cx="448314" cy="552182"/>
            <a:chOff x="7234335" y="539692"/>
            <a:chExt cx="1103331" cy="1358958"/>
          </a:xfrm>
        </p:grpSpPr>
        <p:sp>
          <p:nvSpPr>
            <p:cNvPr id="1407" name="Google Shape;1407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323047" y="133779"/>
            <a:ext cx="8633637" cy="1413872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2800" b="1" dirty="0" smtClean="0">
                <a:solidFill>
                  <a:schemeClr val="tx2"/>
                </a:solidFill>
                <a:latin typeface="Pattaya" panose="00000500000000000000" pitchFamily="2" charset="-34"/>
                <a:ea typeface="Quicksand"/>
                <a:cs typeface="Pattaya" panose="00000500000000000000" pitchFamily="2" charset="-34"/>
                <a:sym typeface="Quicksand"/>
              </a:rPr>
              <a:t>Những quyết định của kì họp đầu tiên – Quốc hội khóa VI thể hiện điều gì ?</a:t>
            </a:r>
            <a:endParaRPr lang="en-US" sz="2800" b="1" dirty="0">
              <a:solidFill>
                <a:schemeClr val="tx2"/>
              </a:solidFill>
              <a:latin typeface="Pattaya" panose="00000500000000000000" pitchFamily="2" charset="-34"/>
              <a:ea typeface="Quicksand"/>
              <a:cs typeface="Pattaya" panose="00000500000000000000" pitchFamily="2" charset="-34"/>
              <a:sym typeface="Quicksand"/>
            </a:endParaRPr>
          </a:p>
        </p:txBody>
      </p:sp>
      <p:pic>
        <p:nvPicPr>
          <p:cNvPr id="4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91" y="1545259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8938" y="1459862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10852" y="1830664"/>
            <a:ext cx="8045831" cy="143012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Những quyết định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kì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họp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tiên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Quốc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khoá</a:t>
            </a:r>
            <a:r>
              <a:rPr lang="en-US" altLang="en-US" sz="2800" dirty="0">
                <a:solidFill>
                  <a:srgbClr val="002060"/>
                </a:solidFill>
              </a:rPr>
              <a:t> VI </a:t>
            </a:r>
            <a:r>
              <a:rPr lang="en-US" altLang="en-US" sz="2800" dirty="0" err="1">
                <a:solidFill>
                  <a:srgbClr val="002060"/>
                </a:solidFill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</a:rPr>
              <a:t>ướ</a:t>
            </a:r>
            <a:r>
              <a:rPr lang="en-US" altLang="en-US" sz="2800" dirty="0">
                <a:solidFill>
                  <a:srgbClr val="002060"/>
                </a:solidFill>
              </a:rPr>
              <a:t>c ta</a:t>
            </a:r>
            <a:r>
              <a:rPr lang="en-US" alt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52" name="Google Shape;2190;p71"/>
          <p:cNvGrpSpPr/>
          <p:nvPr/>
        </p:nvGrpSpPr>
        <p:grpSpPr>
          <a:xfrm>
            <a:off x="0" y="2836798"/>
            <a:ext cx="1318437" cy="2293974"/>
            <a:chOff x="5889600" y="741675"/>
            <a:chExt cx="2232817" cy="4401828"/>
          </a:xfrm>
        </p:grpSpPr>
        <p:sp>
          <p:nvSpPr>
            <p:cNvPr id="53" name="Google Shape;2191;p71"/>
            <p:cNvSpPr/>
            <p:nvPr/>
          </p:nvSpPr>
          <p:spPr>
            <a:xfrm>
              <a:off x="5889600" y="741675"/>
              <a:ext cx="2232808" cy="4401828"/>
            </a:xfrm>
            <a:custGeom>
              <a:avLst/>
              <a:gdLst/>
              <a:ahLst/>
              <a:cxnLst/>
              <a:rect l="l" t="t" r="r" b="b"/>
              <a:pathLst>
                <a:path w="44840" h="88399" extrusionOk="0">
                  <a:moveTo>
                    <a:pt x="29909" y="8901"/>
                  </a:moveTo>
                  <a:lnTo>
                    <a:pt x="30457" y="8949"/>
                  </a:lnTo>
                  <a:lnTo>
                    <a:pt x="30147" y="9258"/>
                  </a:lnTo>
                  <a:lnTo>
                    <a:pt x="29159" y="10949"/>
                  </a:lnTo>
                  <a:lnTo>
                    <a:pt x="29159" y="9639"/>
                  </a:lnTo>
                  <a:lnTo>
                    <a:pt x="29909" y="8901"/>
                  </a:lnTo>
                  <a:close/>
                  <a:moveTo>
                    <a:pt x="31886" y="8651"/>
                  </a:moveTo>
                  <a:lnTo>
                    <a:pt x="31612" y="10104"/>
                  </a:lnTo>
                  <a:lnTo>
                    <a:pt x="32743" y="11806"/>
                  </a:lnTo>
                  <a:cubicBezTo>
                    <a:pt x="32671" y="12044"/>
                    <a:pt x="32683" y="12306"/>
                    <a:pt x="32779" y="12544"/>
                  </a:cubicBezTo>
                  <a:cubicBezTo>
                    <a:pt x="32945" y="12890"/>
                    <a:pt x="33934" y="15521"/>
                    <a:pt x="33934" y="15521"/>
                  </a:cubicBezTo>
                  <a:lnTo>
                    <a:pt x="33814" y="15842"/>
                  </a:lnTo>
                  <a:lnTo>
                    <a:pt x="33969" y="16950"/>
                  </a:lnTo>
                  <a:lnTo>
                    <a:pt x="34779" y="17414"/>
                  </a:lnTo>
                  <a:lnTo>
                    <a:pt x="36779" y="21974"/>
                  </a:lnTo>
                  <a:lnTo>
                    <a:pt x="33791" y="20938"/>
                  </a:lnTo>
                  <a:cubicBezTo>
                    <a:pt x="33576" y="20843"/>
                    <a:pt x="33362" y="20736"/>
                    <a:pt x="33160" y="20617"/>
                  </a:cubicBezTo>
                  <a:cubicBezTo>
                    <a:pt x="33207" y="20379"/>
                    <a:pt x="33243" y="20057"/>
                    <a:pt x="33088" y="19902"/>
                  </a:cubicBezTo>
                  <a:cubicBezTo>
                    <a:pt x="32826" y="19652"/>
                    <a:pt x="32767" y="17950"/>
                    <a:pt x="32421" y="17604"/>
                  </a:cubicBezTo>
                  <a:cubicBezTo>
                    <a:pt x="32064" y="17259"/>
                    <a:pt x="31231" y="15116"/>
                    <a:pt x="31231" y="15116"/>
                  </a:cubicBezTo>
                  <a:cubicBezTo>
                    <a:pt x="31231" y="15116"/>
                    <a:pt x="30528" y="14354"/>
                    <a:pt x="30135" y="14199"/>
                  </a:cubicBezTo>
                  <a:cubicBezTo>
                    <a:pt x="29743" y="14045"/>
                    <a:pt x="29516" y="14092"/>
                    <a:pt x="29290" y="13866"/>
                  </a:cubicBezTo>
                  <a:cubicBezTo>
                    <a:pt x="29052" y="13640"/>
                    <a:pt x="29064" y="12437"/>
                    <a:pt x="29064" y="12437"/>
                  </a:cubicBezTo>
                  <a:cubicBezTo>
                    <a:pt x="29314" y="12056"/>
                    <a:pt x="29588" y="11699"/>
                    <a:pt x="29897" y="11354"/>
                  </a:cubicBezTo>
                  <a:cubicBezTo>
                    <a:pt x="30219" y="11032"/>
                    <a:pt x="31136" y="9377"/>
                    <a:pt x="31136" y="9377"/>
                  </a:cubicBezTo>
                  <a:lnTo>
                    <a:pt x="31326" y="9199"/>
                  </a:lnTo>
                  <a:lnTo>
                    <a:pt x="31755" y="8746"/>
                  </a:lnTo>
                  <a:cubicBezTo>
                    <a:pt x="31802" y="8711"/>
                    <a:pt x="31850" y="8675"/>
                    <a:pt x="31886" y="8651"/>
                  </a:cubicBezTo>
                  <a:close/>
                  <a:moveTo>
                    <a:pt x="25688" y="1"/>
                  </a:moveTo>
                  <a:cubicBezTo>
                    <a:pt x="25120" y="1"/>
                    <a:pt x="24575" y="62"/>
                    <a:pt x="24206" y="198"/>
                  </a:cubicBezTo>
                  <a:cubicBezTo>
                    <a:pt x="23301" y="531"/>
                    <a:pt x="21444" y="1579"/>
                    <a:pt x="20682" y="2734"/>
                  </a:cubicBezTo>
                  <a:cubicBezTo>
                    <a:pt x="19908" y="3889"/>
                    <a:pt x="20039" y="5746"/>
                    <a:pt x="19920" y="6413"/>
                  </a:cubicBezTo>
                  <a:cubicBezTo>
                    <a:pt x="19789" y="7079"/>
                    <a:pt x="19956" y="8627"/>
                    <a:pt x="19956" y="8627"/>
                  </a:cubicBezTo>
                  <a:cubicBezTo>
                    <a:pt x="19610" y="8520"/>
                    <a:pt x="19265" y="8472"/>
                    <a:pt x="18920" y="8472"/>
                  </a:cubicBezTo>
                  <a:cubicBezTo>
                    <a:pt x="18348" y="8472"/>
                    <a:pt x="16777" y="8068"/>
                    <a:pt x="16586" y="8068"/>
                  </a:cubicBezTo>
                  <a:cubicBezTo>
                    <a:pt x="16396" y="8068"/>
                    <a:pt x="14610" y="9353"/>
                    <a:pt x="14241" y="9711"/>
                  </a:cubicBezTo>
                  <a:cubicBezTo>
                    <a:pt x="13883" y="10068"/>
                    <a:pt x="13943" y="11044"/>
                    <a:pt x="14217" y="11044"/>
                  </a:cubicBezTo>
                  <a:cubicBezTo>
                    <a:pt x="14491" y="11044"/>
                    <a:pt x="14491" y="11235"/>
                    <a:pt x="14491" y="11235"/>
                  </a:cubicBezTo>
                  <a:lnTo>
                    <a:pt x="13705" y="12687"/>
                  </a:lnTo>
                  <a:cubicBezTo>
                    <a:pt x="13705" y="12687"/>
                    <a:pt x="13788" y="12782"/>
                    <a:pt x="14098" y="13080"/>
                  </a:cubicBezTo>
                  <a:cubicBezTo>
                    <a:pt x="14336" y="13294"/>
                    <a:pt x="14633" y="13449"/>
                    <a:pt x="14943" y="13544"/>
                  </a:cubicBezTo>
                  <a:lnTo>
                    <a:pt x="14919" y="14116"/>
                  </a:lnTo>
                  <a:lnTo>
                    <a:pt x="13598" y="15438"/>
                  </a:lnTo>
                  <a:cubicBezTo>
                    <a:pt x="13598" y="15438"/>
                    <a:pt x="12276" y="14568"/>
                    <a:pt x="11490" y="14390"/>
                  </a:cubicBezTo>
                  <a:cubicBezTo>
                    <a:pt x="11400" y="14368"/>
                    <a:pt x="11300" y="14358"/>
                    <a:pt x="11193" y="14358"/>
                  </a:cubicBezTo>
                  <a:cubicBezTo>
                    <a:pt x="10363" y="14358"/>
                    <a:pt x="9121" y="14937"/>
                    <a:pt x="9121" y="14937"/>
                  </a:cubicBezTo>
                  <a:cubicBezTo>
                    <a:pt x="9121" y="14937"/>
                    <a:pt x="8395" y="15509"/>
                    <a:pt x="8061" y="15842"/>
                  </a:cubicBezTo>
                  <a:cubicBezTo>
                    <a:pt x="7740" y="16176"/>
                    <a:pt x="7728" y="17712"/>
                    <a:pt x="7728" y="17712"/>
                  </a:cubicBezTo>
                  <a:cubicBezTo>
                    <a:pt x="7728" y="17712"/>
                    <a:pt x="6823" y="18236"/>
                    <a:pt x="6549" y="18236"/>
                  </a:cubicBezTo>
                  <a:cubicBezTo>
                    <a:pt x="6275" y="18236"/>
                    <a:pt x="5990" y="18331"/>
                    <a:pt x="5990" y="18521"/>
                  </a:cubicBezTo>
                  <a:lnTo>
                    <a:pt x="5990" y="18986"/>
                  </a:lnTo>
                  <a:cubicBezTo>
                    <a:pt x="5990" y="18986"/>
                    <a:pt x="5847" y="18922"/>
                    <a:pt x="5706" y="18922"/>
                  </a:cubicBezTo>
                  <a:cubicBezTo>
                    <a:pt x="5635" y="18922"/>
                    <a:pt x="5565" y="18938"/>
                    <a:pt x="5513" y="18986"/>
                  </a:cubicBezTo>
                  <a:cubicBezTo>
                    <a:pt x="5359" y="19140"/>
                    <a:pt x="4692" y="19331"/>
                    <a:pt x="4692" y="19331"/>
                  </a:cubicBezTo>
                  <a:cubicBezTo>
                    <a:pt x="4692" y="19331"/>
                    <a:pt x="3727" y="20533"/>
                    <a:pt x="3489" y="20533"/>
                  </a:cubicBezTo>
                  <a:cubicBezTo>
                    <a:pt x="3239" y="20533"/>
                    <a:pt x="2596" y="20938"/>
                    <a:pt x="2180" y="21605"/>
                  </a:cubicBezTo>
                  <a:cubicBezTo>
                    <a:pt x="1953" y="21938"/>
                    <a:pt x="1751" y="22307"/>
                    <a:pt x="1596" y="22688"/>
                  </a:cubicBezTo>
                  <a:cubicBezTo>
                    <a:pt x="1596" y="22688"/>
                    <a:pt x="1298" y="23188"/>
                    <a:pt x="1108" y="23188"/>
                  </a:cubicBezTo>
                  <a:cubicBezTo>
                    <a:pt x="906" y="23188"/>
                    <a:pt x="179" y="23403"/>
                    <a:pt x="179" y="23665"/>
                  </a:cubicBezTo>
                  <a:cubicBezTo>
                    <a:pt x="179" y="23915"/>
                    <a:pt x="370" y="24284"/>
                    <a:pt x="548" y="24284"/>
                  </a:cubicBezTo>
                  <a:lnTo>
                    <a:pt x="1037" y="24284"/>
                  </a:lnTo>
                  <a:cubicBezTo>
                    <a:pt x="775" y="24808"/>
                    <a:pt x="548" y="25332"/>
                    <a:pt x="358" y="25879"/>
                  </a:cubicBezTo>
                  <a:cubicBezTo>
                    <a:pt x="215" y="26415"/>
                    <a:pt x="60" y="29177"/>
                    <a:pt x="215" y="30249"/>
                  </a:cubicBezTo>
                  <a:cubicBezTo>
                    <a:pt x="322" y="30939"/>
                    <a:pt x="501" y="31618"/>
                    <a:pt x="739" y="32285"/>
                  </a:cubicBezTo>
                  <a:lnTo>
                    <a:pt x="417" y="32606"/>
                  </a:lnTo>
                  <a:cubicBezTo>
                    <a:pt x="703" y="32666"/>
                    <a:pt x="977" y="32761"/>
                    <a:pt x="1251" y="32892"/>
                  </a:cubicBezTo>
                  <a:cubicBezTo>
                    <a:pt x="1822" y="33130"/>
                    <a:pt x="2703" y="33404"/>
                    <a:pt x="3251" y="33404"/>
                  </a:cubicBezTo>
                  <a:cubicBezTo>
                    <a:pt x="3799" y="33404"/>
                    <a:pt x="4013" y="33202"/>
                    <a:pt x="4013" y="33202"/>
                  </a:cubicBezTo>
                  <a:lnTo>
                    <a:pt x="4073" y="33678"/>
                  </a:lnTo>
                  <a:lnTo>
                    <a:pt x="4442" y="34035"/>
                  </a:lnTo>
                  <a:cubicBezTo>
                    <a:pt x="4442" y="34035"/>
                    <a:pt x="4037" y="34892"/>
                    <a:pt x="4037" y="35095"/>
                  </a:cubicBezTo>
                  <a:cubicBezTo>
                    <a:pt x="4037" y="35309"/>
                    <a:pt x="3608" y="38738"/>
                    <a:pt x="3608" y="38738"/>
                  </a:cubicBezTo>
                  <a:lnTo>
                    <a:pt x="3370" y="39226"/>
                  </a:lnTo>
                  <a:cubicBezTo>
                    <a:pt x="3370" y="39226"/>
                    <a:pt x="2596" y="39738"/>
                    <a:pt x="2596" y="40000"/>
                  </a:cubicBezTo>
                  <a:cubicBezTo>
                    <a:pt x="2620" y="40191"/>
                    <a:pt x="2715" y="40369"/>
                    <a:pt x="2846" y="40512"/>
                  </a:cubicBezTo>
                  <a:lnTo>
                    <a:pt x="2703" y="41322"/>
                  </a:lnTo>
                  <a:cubicBezTo>
                    <a:pt x="2703" y="41322"/>
                    <a:pt x="679" y="45906"/>
                    <a:pt x="489" y="46477"/>
                  </a:cubicBezTo>
                  <a:cubicBezTo>
                    <a:pt x="298" y="47049"/>
                    <a:pt x="1" y="47965"/>
                    <a:pt x="155" y="48239"/>
                  </a:cubicBezTo>
                  <a:cubicBezTo>
                    <a:pt x="229" y="48369"/>
                    <a:pt x="321" y="48486"/>
                    <a:pt x="436" y="48486"/>
                  </a:cubicBezTo>
                  <a:cubicBezTo>
                    <a:pt x="563" y="48486"/>
                    <a:pt x="718" y="48343"/>
                    <a:pt x="906" y="47918"/>
                  </a:cubicBezTo>
                  <a:cubicBezTo>
                    <a:pt x="1251" y="47108"/>
                    <a:pt x="2584" y="42799"/>
                    <a:pt x="2584" y="42798"/>
                  </a:cubicBezTo>
                  <a:lnTo>
                    <a:pt x="2584" y="42798"/>
                  </a:lnTo>
                  <a:lnTo>
                    <a:pt x="1727" y="46870"/>
                  </a:lnTo>
                  <a:cubicBezTo>
                    <a:pt x="1727" y="46870"/>
                    <a:pt x="1763" y="47299"/>
                    <a:pt x="1882" y="47299"/>
                  </a:cubicBezTo>
                  <a:cubicBezTo>
                    <a:pt x="2001" y="47299"/>
                    <a:pt x="2191" y="47489"/>
                    <a:pt x="2191" y="47489"/>
                  </a:cubicBezTo>
                  <a:lnTo>
                    <a:pt x="2191" y="48144"/>
                  </a:lnTo>
                  <a:cubicBezTo>
                    <a:pt x="2191" y="48144"/>
                    <a:pt x="2656" y="47977"/>
                    <a:pt x="2656" y="47680"/>
                  </a:cubicBezTo>
                  <a:cubicBezTo>
                    <a:pt x="2656" y="47382"/>
                    <a:pt x="3311" y="43620"/>
                    <a:pt x="3311" y="43620"/>
                  </a:cubicBezTo>
                  <a:cubicBezTo>
                    <a:pt x="3442" y="43822"/>
                    <a:pt x="3525" y="44048"/>
                    <a:pt x="3537" y="44286"/>
                  </a:cubicBezTo>
                  <a:cubicBezTo>
                    <a:pt x="3537" y="44655"/>
                    <a:pt x="3823" y="46870"/>
                    <a:pt x="3823" y="46870"/>
                  </a:cubicBezTo>
                  <a:cubicBezTo>
                    <a:pt x="3823" y="46870"/>
                    <a:pt x="3942" y="47239"/>
                    <a:pt x="4489" y="47477"/>
                  </a:cubicBezTo>
                  <a:lnTo>
                    <a:pt x="5037" y="47715"/>
                  </a:lnTo>
                  <a:cubicBezTo>
                    <a:pt x="5037" y="47715"/>
                    <a:pt x="4870" y="48787"/>
                    <a:pt x="5037" y="48965"/>
                  </a:cubicBezTo>
                  <a:cubicBezTo>
                    <a:pt x="5067" y="48995"/>
                    <a:pt x="5105" y="49009"/>
                    <a:pt x="5149" y="49009"/>
                  </a:cubicBezTo>
                  <a:cubicBezTo>
                    <a:pt x="5347" y="49009"/>
                    <a:pt x="5644" y="48725"/>
                    <a:pt x="5644" y="48442"/>
                  </a:cubicBezTo>
                  <a:lnTo>
                    <a:pt x="5644" y="47846"/>
                  </a:lnTo>
                  <a:cubicBezTo>
                    <a:pt x="5644" y="47846"/>
                    <a:pt x="6221" y="47910"/>
                    <a:pt x="6757" y="47910"/>
                  </a:cubicBezTo>
                  <a:cubicBezTo>
                    <a:pt x="7025" y="47910"/>
                    <a:pt x="7283" y="47894"/>
                    <a:pt x="7454" y="47846"/>
                  </a:cubicBezTo>
                  <a:lnTo>
                    <a:pt x="7978" y="47692"/>
                  </a:lnTo>
                  <a:lnTo>
                    <a:pt x="7978" y="47692"/>
                  </a:lnTo>
                  <a:cubicBezTo>
                    <a:pt x="7978" y="47692"/>
                    <a:pt x="7216" y="54002"/>
                    <a:pt x="6883" y="55240"/>
                  </a:cubicBezTo>
                  <a:cubicBezTo>
                    <a:pt x="6602" y="56293"/>
                    <a:pt x="6667" y="57143"/>
                    <a:pt x="6937" y="57143"/>
                  </a:cubicBezTo>
                  <a:cubicBezTo>
                    <a:pt x="6987" y="57143"/>
                    <a:pt x="7045" y="57114"/>
                    <a:pt x="7109" y="57050"/>
                  </a:cubicBezTo>
                  <a:cubicBezTo>
                    <a:pt x="7525" y="56645"/>
                    <a:pt x="7704" y="55240"/>
                    <a:pt x="7978" y="53085"/>
                  </a:cubicBezTo>
                  <a:cubicBezTo>
                    <a:pt x="8240" y="50930"/>
                    <a:pt x="8549" y="47620"/>
                    <a:pt x="8549" y="47620"/>
                  </a:cubicBezTo>
                  <a:cubicBezTo>
                    <a:pt x="8883" y="47584"/>
                    <a:pt x="9204" y="47513"/>
                    <a:pt x="9526" y="47406"/>
                  </a:cubicBezTo>
                  <a:cubicBezTo>
                    <a:pt x="10097" y="47227"/>
                    <a:pt x="10645" y="46680"/>
                    <a:pt x="10645" y="46679"/>
                  </a:cubicBezTo>
                  <a:lnTo>
                    <a:pt x="10645" y="46679"/>
                  </a:lnTo>
                  <a:lnTo>
                    <a:pt x="10407" y="47894"/>
                  </a:lnTo>
                  <a:cubicBezTo>
                    <a:pt x="10407" y="47894"/>
                    <a:pt x="10073" y="50049"/>
                    <a:pt x="10407" y="50382"/>
                  </a:cubicBezTo>
                  <a:cubicBezTo>
                    <a:pt x="10740" y="50716"/>
                    <a:pt x="11050" y="51311"/>
                    <a:pt x="11335" y="51311"/>
                  </a:cubicBezTo>
                  <a:cubicBezTo>
                    <a:pt x="11490" y="51311"/>
                    <a:pt x="11633" y="51263"/>
                    <a:pt x="11752" y="51180"/>
                  </a:cubicBezTo>
                  <a:cubicBezTo>
                    <a:pt x="11752" y="51180"/>
                    <a:pt x="12467" y="53109"/>
                    <a:pt x="12467" y="53323"/>
                  </a:cubicBezTo>
                  <a:cubicBezTo>
                    <a:pt x="12514" y="53645"/>
                    <a:pt x="12574" y="53966"/>
                    <a:pt x="12657" y="54288"/>
                  </a:cubicBezTo>
                  <a:lnTo>
                    <a:pt x="13002" y="54645"/>
                  </a:lnTo>
                  <a:lnTo>
                    <a:pt x="13598" y="56633"/>
                  </a:lnTo>
                  <a:lnTo>
                    <a:pt x="13455" y="58240"/>
                  </a:lnTo>
                  <a:cubicBezTo>
                    <a:pt x="13455" y="58240"/>
                    <a:pt x="13693" y="60145"/>
                    <a:pt x="13895" y="60598"/>
                  </a:cubicBezTo>
                  <a:cubicBezTo>
                    <a:pt x="14098" y="61050"/>
                    <a:pt x="14955" y="62241"/>
                    <a:pt x="14955" y="62241"/>
                  </a:cubicBezTo>
                  <a:lnTo>
                    <a:pt x="15098" y="62372"/>
                  </a:lnTo>
                  <a:lnTo>
                    <a:pt x="15967" y="64967"/>
                  </a:lnTo>
                  <a:lnTo>
                    <a:pt x="16574" y="70813"/>
                  </a:lnTo>
                  <a:lnTo>
                    <a:pt x="15860" y="73111"/>
                  </a:lnTo>
                  <a:cubicBezTo>
                    <a:pt x="15860" y="73111"/>
                    <a:pt x="16348" y="78314"/>
                    <a:pt x="16348" y="78552"/>
                  </a:cubicBezTo>
                  <a:lnTo>
                    <a:pt x="15765" y="80541"/>
                  </a:lnTo>
                  <a:lnTo>
                    <a:pt x="14538" y="84351"/>
                  </a:lnTo>
                  <a:lnTo>
                    <a:pt x="14133" y="88077"/>
                  </a:lnTo>
                  <a:lnTo>
                    <a:pt x="24528" y="88399"/>
                  </a:lnTo>
                  <a:cubicBezTo>
                    <a:pt x="24528" y="88399"/>
                    <a:pt x="25659" y="80076"/>
                    <a:pt x="25659" y="78302"/>
                  </a:cubicBezTo>
                  <a:cubicBezTo>
                    <a:pt x="25659" y="76528"/>
                    <a:pt x="26337" y="73242"/>
                    <a:pt x="26337" y="73242"/>
                  </a:cubicBezTo>
                  <a:cubicBezTo>
                    <a:pt x="26337" y="73242"/>
                    <a:pt x="26218" y="71992"/>
                    <a:pt x="26873" y="70385"/>
                  </a:cubicBezTo>
                  <a:cubicBezTo>
                    <a:pt x="27516" y="68766"/>
                    <a:pt x="28409" y="60122"/>
                    <a:pt x="28409" y="59229"/>
                  </a:cubicBezTo>
                  <a:lnTo>
                    <a:pt x="28409" y="55514"/>
                  </a:lnTo>
                  <a:lnTo>
                    <a:pt x="28266" y="54442"/>
                  </a:lnTo>
                  <a:lnTo>
                    <a:pt x="28266" y="52871"/>
                  </a:lnTo>
                  <a:lnTo>
                    <a:pt x="27980" y="51585"/>
                  </a:lnTo>
                  <a:lnTo>
                    <a:pt x="28052" y="50382"/>
                  </a:lnTo>
                  <a:cubicBezTo>
                    <a:pt x="28099" y="50204"/>
                    <a:pt x="28135" y="50025"/>
                    <a:pt x="28147" y="49835"/>
                  </a:cubicBezTo>
                  <a:lnTo>
                    <a:pt x="28147" y="48989"/>
                  </a:lnTo>
                  <a:cubicBezTo>
                    <a:pt x="28147" y="48894"/>
                    <a:pt x="28707" y="48156"/>
                    <a:pt x="28707" y="47596"/>
                  </a:cubicBezTo>
                  <a:cubicBezTo>
                    <a:pt x="28707" y="47049"/>
                    <a:pt x="28850" y="45501"/>
                    <a:pt x="28766" y="45084"/>
                  </a:cubicBezTo>
                  <a:cubicBezTo>
                    <a:pt x="28683" y="44679"/>
                    <a:pt x="28623" y="44167"/>
                    <a:pt x="28671" y="44108"/>
                  </a:cubicBezTo>
                  <a:cubicBezTo>
                    <a:pt x="28719" y="44060"/>
                    <a:pt x="28338" y="43298"/>
                    <a:pt x="28147" y="43108"/>
                  </a:cubicBezTo>
                  <a:cubicBezTo>
                    <a:pt x="27957" y="42917"/>
                    <a:pt x="27695" y="42655"/>
                    <a:pt x="27695" y="42655"/>
                  </a:cubicBezTo>
                  <a:cubicBezTo>
                    <a:pt x="27781" y="42492"/>
                    <a:pt x="27947" y="42397"/>
                    <a:pt x="28123" y="42397"/>
                  </a:cubicBezTo>
                  <a:cubicBezTo>
                    <a:pt x="28190" y="42397"/>
                    <a:pt x="28259" y="42411"/>
                    <a:pt x="28326" y="42441"/>
                  </a:cubicBezTo>
                  <a:cubicBezTo>
                    <a:pt x="28671" y="42575"/>
                    <a:pt x="29434" y="42942"/>
                    <a:pt x="30004" y="42942"/>
                  </a:cubicBezTo>
                  <a:cubicBezTo>
                    <a:pt x="30141" y="42942"/>
                    <a:pt x="30267" y="42920"/>
                    <a:pt x="30374" y="42869"/>
                  </a:cubicBezTo>
                  <a:cubicBezTo>
                    <a:pt x="30909" y="42608"/>
                    <a:pt x="31350" y="41750"/>
                    <a:pt x="31481" y="41465"/>
                  </a:cubicBezTo>
                  <a:cubicBezTo>
                    <a:pt x="31624" y="41179"/>
                    <a:pt x="32017" y="40393"/>
                    <a:pt x="32017" y="40393"/>
                  </a:cubicBezTo>
                  <a:lnTo>
                    <a:pt x="32779" y="39250"/>
                  </a:lnTo>
                  <a:cubicBezTo>
                    <a:pt x="32779" y="39250"/>
                    <a:pt x="33517" y="38500"/>
                    <a:pt x="33934" y="38083"/>
                  </a:cubicBezTo>
                  <a:cubicBezTo>
                    <a:pt x="34362" y="37666"/>
                    <a:pt x="34350" y="36774"/>
                    <a:pt x="34350" y="36190"/>
                  </a:cubicBezTo>
                  <a:cubicBezTo>
                    <a:pt x="34350" y="35595"/>
                    <a:pt x="33553" y="34797"/>
                    <a:pt x="33553" y="34797"/>
                  </a:cubicBezTo>
                  <a:lnTo>
                    <a:pt x="33553" y="34499"/>
                  </a:lnTo>
                  <a:lnTo>
                    <a:pt x="35088" y="34083"/>
                  </a:lnTo>
                  <a:lnTo>
                    <a:pt x="36374" y="34083"/>
                  </a:lnTo>
                  <a:cubicBezTo>
                    <a:pt x="36374" y="34083"/>
                    <a:pt x="38017" y="33595"/>
                    <a:pt x="38291" y="33321"/>
                  </a:cubicBezTo>
                  <a:cubicBezTo>
                    <a:pt x="38565" y="33047"/>
                    <a:pt x="39006" y="32130"/>
                    <a:pt x="39006" y="32130"/>
                  </a:cubicBezTo>
                  <a:cubicBezTo>
                    <a:pt x="39006" y="32130"/>
                    <a:pt x="39553" y="32059"/>
                    <a:pt x="39791" y="31821"/>
                  </a:cubicBezTo>
                  <a:lnTo>
                    <a:pt x="40553" y="31047"/>
                  </a:lnTo>
                  <a:lnTo>
                    <a:pt x="44006" y="28522"/>
                  </a:lnTo>
                  <a:cubicBezTo>
                    <a:pt x="44006" y="28522"/>
                    <a:pt x="44840" y="25605"/>
                    <a:pt x="44840" y="25248"/>
                  </a:cubicBezTo>
                  <a:cubicBezTo>
                    <a:pt x="44828" y="24986"/>
                    <a:pt x="38767" y="17926"/>
                    <a:pt x="38767" y="17926"/>
                  </a:cubicBezTo>
                  <a:lnTo>
                    <a:pt x="36577" y="14283"/>
                  </a:lnTo>
                  <a:lnTo>
                    <a:pt x="36827" y="13616"/>
                  </a:lnTo>
                  <a:lnTo>
                    <a:pt x="33219" y="8258"/>
                  </a:lnTo>
                  <a:lnTo>
                    <a:pt x="32219" y="7603"/>
                  </a:lnTo>
                  <a:lnTo>
                    <a:pt x="32100" y="7937"/>
                  </a:lnTo>
                  <a:cubicBezTo>
                    <a:pt x="31875" y="7551"/>
                    <a:pt x="31679" y="7532"/>
                    <a:pt x="31642" y="7532"/>
                  </a:cubicBezTo>
                  <a:cubicBezTo>
                    <a:pt x="31638" y="7532"/>
                    <a:pt x="31636" y="7532"/>
                    <a:pt x="31636" y="7532"/>
                  </a:cubicBezTo>
                  <a:cubicBezTo>
                    <a:pt x="31636" y="7532"/>
                    <a:pt x="31540" y="5079"/>
                    <a:pt x="30909" y="3591"/>
                  </a:cubicBezTo>
                  <a:cubicBezTo>
                    <a:pt x="30266" y="2103"/>
                    <a:pt x="28600" y="710"/>
                    <a:pt x="27838" y="340"/>
                  </a:cubicBezTo>
                  <a:cubicBezTo>
                    <a:pt x="27386" y="129"/>
                    <a:pt x="26513" y="1"/>
                    <a:pt x="25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92;p71"/>
            <p:cNvSpPr/>
            <p:nvPr/>
          </p:nvSpPr>
          <p:spPr>
            <a:xfrm>
              <a:off x="6992369" y="1056829"/>
              <a:ext cx="482065" cy="89233"/>
            </a:xfrm>
            <a:custGeom>
              <a:avLst/>
              <a:gdLst/>
              <a:ahLst/>
              <a:cxnLst/>
              <a:rect l="l" t="t" r="r" b="b"/>
              <a:pathLst>
                <a:path w="9681" h="1792" extrusionOk="0">
                  <a:moveTo>
                    <a:pt x="9382" y="0"/>
                  </a:moveTo>
                  <a:cubicBezTo>
                    <a:pt x="9001" y="488"/>
                    <a:pt x="8442" y="810"/>
                    <a:pt x="7823" y="893"/>
                  </a:cubicBezTo>
                  <a:cubicBezTo>
                    <a:pt x="5942" y="1191"/>
                    <a:pt x="2774" y="1643"/>
                    <a:pt x="1393" y="1643"/>
                  </a:cubicBezTo>
                  <a:lnTo>
                    <a:pt x="0" y="1643"/>
                  </a:lnTo>
                  <a:cubicBezTo>
                    <a:pt x="0" y="1643"/>
                    <a:pt x="678" y="1792"/>
                    <a:pt x="2128" y="1792"/>
                  </a:cubicBezTo>
                  <a:cubicBezTo>
                    <a:pt x="2853" y="1792"/>
                    <a:pt x="3771" y="1754"/>
                    <a:pt x="4894" y="1643"/>
                  </a:cubicBezTo>
                  <a:cubicBezTo>
                    <a:pt x="7466" y="1405"/>
                    <a:pt x="9001" y="1310"/>
                    <a:pt x="9680" y="1286"/>
                  </a:cubicBezTo>
                  <a:cubicBezTo>
                    <a:pt x="9621" y="1239"/>
                    <a:pt x="9561" y="1215"/>
                    <a:pt x="9490" y="1203"/>
                  </a:cubicBezTo>
                  <a:cubicBezTo>
                    <a:pt x="9490" y="1203"/>
                    <a:pt x="9466" y="691"/>
                    <a:pt x="9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93;p71"/>
            <p:cNvSpPr/>
            <p:nvPr/>
          </p:nvSpPr>
          <p:spPr>
            <a:xfrm>
              <a:off x="7289398" y="769859"/>
              <a:ext cx="167809" cy="266254"/>
            </a:xfrm>
            <a:custGeom>
              <a:avLst/>
              <a:gdLst/>
              <a:ahLst/>
              <a:cxnLst/>
              <a:rect l="l" t="t" r="r" b="b"/>
              <a:pathLst>
                <a:path w="3370" h="5347" extrusionOk="0">
                  <a:moveTo>
                    <a:pt x="84" y="1"/>
                  </a:moveTo>
                  <a:cubicBezTo>
                    <a:pt x="274" y="656"/>
                    <a:pt x="441" y="1370"/>
                    <a:pt x="286" y="1513"/>
                  </a:cubicBezTo>
                  <a:cubicBezTo>
                    <a:pt x="0" y="1799"/>
                    <a:pt x="155" y="2953"/>
                    <a:pt x="667" y="2953"/>
                  </a:cubicBezTo>
                  <a:cubicBezTo>
                    <a:pt x="1167" y="2953"/>
                    <a:pt x="2584" y="3775"/>
                    <a:pt x="2584" y="4370"/>
                  </a:cubicBezTo>
                  <a:cubicBezTo>
                    <a:pt x="2584" y="4692"/>
                    <a:pt x="2953" y="5073"/>
                    <a:pt x="3370" y="5347"/>
                  </a:cubicBezTo>
                  <a:cubicBezTo>
                    <a:pt x="3263" y="4585"/>
                    <a:pt x="3084" y="3704"/>
                    <a:pt x="2798" y="3025"/>
                  </a:cubicBezTo>
                  <a:cubicBezTo>
                    <a:pt x="2239" y="1727"/>
                    <a:pt x="917" y="536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94;p71"/>
            <p:cNvSpPr/>
            <p:nvPr/>
          </p:nvSpPr>
          <p:spPr>
            <a:xfrm>
              <a:off x="7087229" y="1177184"/>
              <a:ext cx="1035188" cy="3965176"/>
            </a:xfrm>
            <a:custGeom>
              <a:avLst/>
              <a:gdLst/>
              <a:ahLst/>
              <a:cxnLst/>
              <a:rect l="l" t="t" r="r" b="b"/>
              <a:pathLst>
                <a:path w="20789" h="79630" extrusionOk="0">
                  <a:moveTo>
                    <a:pt x="9502" y="0"/>
                  </a:moveTo>
                  <a:lnTo>
                    <a:pt x="12192" y="5870"/>
                  </a:lnTo>
                  <a:lnTo>
                    <a:pt x="12526" y="5537"/>
                  </a:lnTo>
                  <a:lnTo>
                    <a:pt x="12776" y="4870"/>
                  </a:lnTo>
                  <a:lnTo>
                    <a:pt x="9502" y="0"/>
                  </a:lnTo>
                  <a:close/>
                  <a:moveTo>
                    <a:pt x="15062" y="9573"/>
                  </a:moveTo>
                  <a:lnTo>
                    <a:pt x="19443" y="16550"/>
                  </a:lnTo>
                  <a:cubicBezTo>
                    <a:pt x="19443" y="16550"/>
                    <a:pt x="19717" y="18931"/>
                    <a:pt x="18872" y="19788"/>
                  </a:cubicBezTo>
                  <a:cubicBezTo>
                    <a:pt x="18038" y="20634"/>
                    <a:pt x="15097" y="22301"/>
                    <a:pt x="15097" y="22301"/>
                  </a:cubicBezTo>
                  <a:lnTo>
                    <a:pt x="14478" y="22920"/>
                  </a:lnTo>
                  <a:cubicBezTo>
                    <a:pt x="14478" y="22920"/>
                    <a:pt x="13871" y="24515"/>
                    <a:pt x="12883" y="24515"/>
                  </a:cubicBezTo>
                  <a:lnTo>
                    <a:pt x="11037" y="24515"/>
                  </a:lnTo>
                  <a:cubicBezTo>
                    <a:pt x="11037" y="24515"/>
                    <a:pt x="9978" y="25337"/>
                    <a:pt x="9085" y="25337"/>
                  </a:cubicBezTo>
                  <a:lnTo>
                    <a:pt x="8192" y="25337"/>
                  </a:lnTo>
                  <a:cubicBezTo>
                    <a:pt x="8192" y="25337"/>
                    <a:pt x="9490" y="27194"/>
                    <a:pt x="9490" y="27766"/>
                  </a:cubicBezTo>
                  <a:cubicBezTo>
                    <a:pt x="9490" y="28337"/>
                    <a:pt x="7323" y="29468"/>
                    <a:pt x="7323" y="30504"/>
                  </a:cubicBezTo>
                  <a:cubicBezTo>
                    <a:pt x="7323" y="31540"/>
                    <a:pt x="6358" y="33219"/>
                    <a:pt x="5406" y="33219"/>
                  </a:cubicBezTo>
                  <a:cubicBezTo>
                    <a:pt x="4771" y="33219"/>
                    <a:pt x="3850" y="32848"/>
                    <a:pt x="3307" y="32848"/>
                  </a:cubicBezTo>
                  <a:cubicBezTo>
                    <a:pt x="3035" y="32848"/>
                    <a:pt x="2858" y="32941"/>
                    <a:pt x="2858" y="33219"/>
                  </a:cubicBezTo>
                  <a:cubicBezTo>
                    <a:pt x="2858" y="34052"/>
                    <a:pt x="3608" y="34802"/>
                    <a:pt x="3608" y="34802"/>
                  </a:cubicBezTo>
                  <a:cubicBezTo>
                    <a:pt x="3691" y="35636"/>
                    <a:pt x="3739" y="36481"/>
                    <a:pt x="3727" y="37326"/>
                  </a:cubicBezTo>
                  <a:cubicBezTo>
                    <a:pt x="3727" y="38981"/>
                    <a:pt x="2751" y="39898"/>
                    <a:pt x="2751" y="40470"/>
                  </a:cubicBezTo>
                  <a:cubicBezTo>
                    <a:pt x="2751" y="41041"/>
                    <a:pt x="3096" y="43684"/>
                    <a:pt x="3096" y="43684"/>
                  </a:cubicBezTo>
                  <a:lnTo>
                    <a:pt x="3548" y="45839"/>
                  </a:lnTo>
                  <a:lnTo>
                    <a:pt x="3310" y="53733"/>
                  </a:lnTo>
                  <a:lnTo>
                    <a:pt x="2739" y="58996"/>
                  </a:lnTo>
                  <a:cubicBezTo>
                    <a:pt x="2739" y="58996"/>
                    <a:pt x="1370" y="62544"/>
                    <a:pt x="1370" y="64377"/>
                  </a:cubicBezTo>
                  <a:cubicBezTo>
                    <a:pt x="1370" y="65282"/>
                    <a:pt x="1227" y="67032"/>
                    <a:pt x="1084" y="68544"/>
                  </a:cubicBezTo>
                  <a:cubicBezTo>
                    <a:pt x="953" y="70068"/>
                    <a:pt x="798" y="71354"/>
                    <a:pt x="798" y="71354"/>
                  </a:cubicBezTo>
                  <a:lnTo>
                    <a:pt x="0" y="78677"/>
                  </a:lnTo>
                  <a:lnTo>
                    <a:pt x="0" y="79629"/>
                  </a:lnTo>
                  <a:cubicBezTo>
                    <a:pt x="0" y="79629"/>
                    <a:pt x="1596" y="71319"/>
                    <a:pt x="1596" y="69545"/>
                  </a:cubicBezTo>
                  <a:cubicBezTo>
                    <a:pt x="1596" y="68259"/>
                    <a:pt x="1965" y="66175"/>
                    <a:pt x="2155" y="65127"/>
                  </a:cubicBezTo>
                  <a:cubicBezTo>
                    <a:pt x="2227" y="64734"/>
                    <a:pt x="2286" y="64484"/>
                    <a:pt x="2286" y="64484"/>
                  </a:cubicBezTo>
                  <a:cubicBezTo>
                    <a:pt x="2286" y="64484"/>
                    <a:pt x="2167" y="63246"/>
                    <a:pt x="2810" y="61627"/>
                  </a:cubicBezTo>
                  <a:cubicBezTo>
                    <a:pt x="3465" y="60008"/>
                    <a:pt x="4346" y="51364"/>
                    <a:pt x="4346" y="50483"/>
                  </a:cubicBezTo>
                  <a:lnTo>
                    <a:pt x="4346" y="46756"/>
                  </a:lnTo>
                  <a:lnTo>
                    <a:pt x="4215" y="45684"/>
                  </a:lnTo>
                  <a:lnTo>
                    <a:pt x="4215" y="44125"/>
                  </a:lnTo>
                  <a:lnTo>
                    <a:pt x="3929" y="42839"/>
                  </a:lnTo>
                  <a:lnTo>
                    <a:pt x="4001" y="41636"/>
                  </a:lnTo>
                  <a:cubicBezTo>
                    <a:pt x="4048" y="41458"/>
                    <a:pt x="4084" y="41279"/>
                    <a:pt x="4096" y="41089"/>
                  </a:cubicBezTo>
                  <a:lnTo>
                    <a:pt x="4096" y="40243"/>
                  </a:lnTo>
                  <a:cubicBezTo>
                    <a:pt x="4096" y="40148"/>
                    <a:pt x="4656" y="39410"/>
                    <a:pt x="4656" y="38850"/>
                  </a:cubicBezTo>
                  <a:cubicBezTo>
                    <a:pt x="4656" y="38303"/>
                    <a:pt x="4787" y="36755"/>
                    <a:pt x="4715" y="36338"/>
                  </a:cubicBezTo>
                  <a:cubicBezTo>
                    <a:pt x="4632" y="35933"/>
                    <a:pt x="4572" y="35421"/>
                    <a:pt x="4620" y="35362"/>
                  </a:cubicBezTo>
                  <a:cubicBezTo>
                    <a:pt x="4668" y="35314"/>
                    <a:pt x="4287" y="34552"/>
                    <a:pt x="4096" y="34362"/>
                  </a:cubicBezTo>
                  <a:cubicBezTo>
                    <a:pt x="3894" y="34171"/>
                    <a:pt x="3644" y="33909"/>
                    <a:pt x="3644" y="33909"/>
                  </a:cubicBezTo>
                  <a:cubicBezTo>
                    <a:pt x="3730" y="33746"/>
                    <a:pt x="3896" y="33651"/>
                    <a:pt x="4067" y="33651"/>
                  </a:cubicBezTo>
                  <a:cubicBezTo>
                    <a:pt x="4133" y="33651"/>
                    <a:pt x="4200" y="33665"/>
                    <a:pt x="4263" y="33695"/>
                  </a:cubicBezTo>
                  <a:cubicBezTo>
                    <a:pt x="4618" y="33829"/>
                    <a:pt x="5383" y="34196"/>
                    <a:pt x="5953" y="34196"/>
                  </a:cubicBezTo>
                  <a:cubicBezTo>
                    <a:pt x="6090" y="34196"/>
                    <a:pt x="6216" y="34174"/>
                    <a:pt x="6323" y="34123"/>
                  </a:cubicBezTo>
                  <a:cubicBezTo>
                    <a:pt x="6858" y="33862"/>
                    <a:pt x="7299" y="33004"/>
                    <a:pt x="7430" y="32719"/>
                  </a:cubicBezTo>
                  <a:cubicBezTo>
                    <a:pt x="7573" y="32433"/>
                    <a:pt x="7966" y="31647"/>
                    <a:pt x="7966" y="31647"/>
                  </a:cubicBezTo>
                  <a:lnTo>
                    <a:pt x="8728" y="30504"/>
                  </a:lnTo>
                  <a:cubicBezTo>
                    <a:pt x="8728" y="30504"/>
                    <a:pt x="9466" y="29754"/>
                    <a:pt x="9883" y="29337"/>
                  </a:cubicBezTo>
                  <a:cubicBezTo>
                    <a:pt x="10311" y="28920"/>
                    <a:pt x="10299" y="28028"/>
                    <a:pt x="10299" y="27444"/>
                  </a:cubicBezTo>
                  <a:cubicBezTo>
                    <a:pt x="10299" y="26849"/>
                    <a:pt x="9502" y="26051"/>
                    <a:pt x="9502" y="26051"/>
                  </a:cubicBezTo>
                  <a:lnTo>
                    <a:pt x="9502" y="25753"/>
                  </a:lnTo>
                  <a:lnTo>
                    <a:pt x="11037" y="25337"/>
                  </a:lnTo>
                  <a:lnTo>
                    <a:pt x="12323" y="25337"/>
                  </a:lnTo>
                  <a:cubicBezTo>
                    <a:pt x="12323" y="25337"/>
                    <a:pt x="13966" y="24849"/>
                    <a:pt x="14240" y="24575"/>
                  </a:cubicBezTo>
                  <a:cubicBezTo>
                    <a:pt x="14514" y="24301"/>
                    <a:pt x="14955" y="23384"/>
                    <a:pt x="14955" y="23384"/>
                  </a:cubicBezTo>
                  <a:cubicBezTo>
                    <a:pt x="14955" y="23384"/>
                    <a:pt x="15502" y="23313"/>
                    <a:pt x="15740" y="23075"/>
                  </a:cubicBezTo>
                  <a:lnTo>
                    <a:pt x="16502" y="22301"/>
                  </a:lnTo>
                  <a:lnTo>
                    <a:pt x="19955" y="19776"/>
                  </a:lnTo>
                  <a:cubicBezTo>
                    <a:pt x="19955" y="19776"/>
                    <a:pt x="20789" y="16859"/>
                    <a:pt x="20789" y="16502"/>
                  </a:cubicBezTo>
                  <a:cubicBezTo>
                    <a:pt x="20777" y="16276"/>
                    <a:pt x="16336" y="11061"/>
                    <a:pt x="15062" y="95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95;p71"/>
            <p:cNvSpPr/>
            <p:nvPr/>
          </p:nvSpPr>
          <p:spPr>
            <a:xfrm>
              <a:off x="7115662" y="3987379"/>
              <a:ext cx="157751" cy="221189"/>
            </a:xfrm>
            <a:custGeom>
              <a:avLst/>
              <a:gdLst/>
              <a:ahLst/>
              <a:cxnLst/>
              <a:rect l="l" t="t" r="r" b="b"/>
              <a:pathLst>
                <a:path w="3168" h="4442" extrusionOk="0">
                  <a:moveTo>
                    <a:pt x="3168" y="1"/>
                  </a:moveTo>
                  <a:lnTo>
                    <a:pt x="1394" y="1787"/>
                  </a:lnTo>
                  <a:lnTo>
                    <a:pt x="1" y="4442"/>
                  </a:lnTo>
                  <a:lnTo>
                    <a:pt x="2180" y="2561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96;p71"/>
            <p:cNvSpPr/>
            <p:nvPr/>
          </p:nvSpPr>
          <p:spPr>
            <a:xfrm>
              <a:off x="7127513" y="3192348"/>
              <a:ext cx="129318" cy="32666"/>
            </a:xfrm>
            <a:custGeom>
              <a:avLst/>
              <a:gdLst/>
              <a:ahLst/>
              <a:cxnLst/>
              <a:rect l="l" t="t" r="r" b="b"/>
              <a:pathLst>
                <a:path w="2597" h="656" extrusionOk="0">
                  <a:moveTo>
                    <a:pt x="1942" y="1"/>
                  </a:moveTo>
                  <a:lnTo>
                    <a:pt x="1" y="655"/>
                  </a:lnTo>
                  <a:lnTo>
                    <a:pt x="2597" y="655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97;p71"/>
            <p:cNvSpPr/>
            <p:nvPr/>
          </p:nvSpPr>
          <p:spPr>
            <a:xfrm>
              <a:off x="7115662" y="3365486"/>
              <a:ext cx="167261" cy="132753"/>
            </a:xfrm>
            <a:custGeom>
              <a:avLst/>
              <a:gdLst/>
              <a:ahLst/>
              <a:cxnLst/>
              <a:rect l="l" t="t" r="r" b="b"/>
              <a:pathLst>
                <a:path w="3359" h="2666" extrusionOk="0">
                  <a:moveTo>
                    <a:pt x="2942" y="0"/>
                  </a:moveTo>
                  <a:lnTo>
                    <a:pt x="2942" y="0"/>
                  </a:lnTo>
                  <a:cubicBezTo>
                    <a:pt x="2942" y="0"/>
                    <a:pt x="2977" y="1227"/>
                    <a:pt x="2311" y="1893"/>
                  </a:cubicBezTo>
                  <a:cubicBezTo>
                    <a:pt x="1644" y="2560"/>
                    <a:pt x="1" y="2560"/>
                    <a:pt x="1" y="2560"/>
                  </a:cubicBezTo>
                  <a:cubicBezTo>
                    <a:pt x="1" y="2560"/>
                    <a:pt x="567" y="2666"/>
                    <a:pt x="1195" y="2666"/>
                  </a:cubicBezTo>
                  <a:cubicBezTo>
                    <a:pt x="1509" y="2666"/>
                    <a:pt x="1838" y="2639"/>
                    <a:pt x="2120" y="2560"/>
                  </a:cubicBezTo>
                  <a:cubicBezTo>
                    <a:pt x="2965" y="2322"/>
                    <a:pt x="3358" y="1512"/>
                    <a:pt x="3358" y="1512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98;p71"/>
            <p:cNvSpPr/>
            <p:nvPr/>
          </p:nvSpPr>
          <p:spPr>
            <a:xfrm>
              <a:off x="6931867" y="3533246"/>
              <a:ext cx="341544" cy="121599"/>
            </a:xfrm>
            <a:custGeom>
              <a:avLst/>
              <a:gdLst/>
              <a:ahLst/>
              <a:cxnLst/>
              <a:rect l="l" t="t" r="r" b="b"/>
              <a:pathLst>
                <a:path w="6859" h="2442" extrusionOk="0">
                  <a:moveTo>
                    <a:pt x="6859" y="1"/>
                  </a:moveTo>
                  <a:cubicBezTo>
                    <a:pt x="6549" y="251"/>
                    <a:pt x="6192" y="453"/>
                    <a:pt x="5823" y="596"/>
                  </a:cubicBezTo>
                  <a:cubicBezTo>
                    <a:pt x="5156" y="858"/>
                    <a:pt x="608" y="1691"/>
                    <a:pt x="608" y="1691"/>
                  </a:cubicBezTo>
                  <a:lnTo>
                    <a:pt x="1" y="84"/>
                  </a:lnTo>
                  <a:lnTo>
                    <a:pt x="263" y="2441"/>
                  </a:lnTo>
                  <a:cubicBezTo>
                    <a:pt x="263" y="2441"/>
                    <a:pt x="3608" y="2179"/>
                    <a:pt x="4716" y="1739"/>
                  </a:cubicBezTo>
                  <a:cubicBezTo>
                    <a:pt x="5835" y="1286"/>
                    <a:pt x="6859" y="798"/>
                    <a:pt x="6859" y="798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99;p71"/>
            <p:cNvSpPr/>
            <p:nvPr/>
          </p:nvSpPr>
          <p:spPr>
            <a:xfrm>
              <a:off x="7100275" y="3509145"/>
              <a:ext cx="62493" cy="54526"/>
            </a:xfrm>
            <a:custGeom>
              <a:avLst/>
              <a:gdLst/>
              <a:ahLst/>
              <a:cxnLst/>
              <a:rect l="l" t="t" r="r" b="b"/>
              <a:pathLst>
                <a:path w="1255" h="1095" extrusionOk="0">
                  <a:moveTo>
                    <a:pt x="646" y="1"/>
                  </a:moveTo>
                  <a:cubicBezTo>
                    <a:pt x="597" y="1"/>
                    <a:pt x="548" y="7"/>
                    <a:pt x="500" y="20"/>
                  </a:cubicBezTo>
                  <a:cubicBezTo>
                    <a:pt x="667" y="20"/>
                    <a:pt x="822" y="115"/>
                    <a:pt x="905" y="270"/>
                  </a:cubicBezTo>
                  <a:cubicBezTo>
                    <a:pt x="977" y="544"/>
                    <a:pt x="834" y="818"/>
                    <a:pt x="560" y="901"/>
                  </a:cubicBezTo>
                  <a:cubicBezTo>
                    <a:pt x="498" y="927"/>
                    <a:pt x="435" y="939"/>
                    <a:pt x="373" y="939"/>
                  </a:cubicBezTo>
                  <a:cubicBezTo>
                    <a:pt x="229" y="939"/>
                    <a:pt x="92" y="875"/>
                    <a:pt x="0" y="758"/>
                  </a:cubicBezTo>
                  <a:lnTo>
                    <a:pt x="0" y="770"/>
                  </a:lnTo>
                  <a:cubicBezTo>
                    <a:pt x="124" y="996"/>
                    <a:pt x="327" y="1094"/>
                    <a:pt x="530" y="1094"/>
                  </a:cubicBezTo>
                  <a:cubicBezTo>
                    <a:pt x="893" y="1094"/>
                    <a:pt x="1254" y="781"/>
                    <a:pt x="1155" y="330"/>
                  </a:cubicBezTo>
                  <a:cubicBezTo>
                    <a:pt x="1068" y="126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00;p71"/>
            <p:cNvSpPr/>
            <p:nvPr/>
          </p:nvSpPr>
          <p:spPr>
            <a:xfrm>
              <a:off x="7160129" y="3642945"/>
              <a:ext cx="96702" cy="266851"/>
            </a:xfrm>
            <a:custGeom>
              <a:avLst/>
              <a:gdLst/>
              <a:ahLst/>
              <a:cxnLst/>
              <a:rect l="l" t="t" r="r" b="b"/>
              <a:pathLst>
                <a:path w="1942" h="5359" extrusionOk="0">
                  <a:moveTo>
                    <a:pt x="1" y="0"/>
                  </a:moveTo>
                  <a:lnTo>
                    <a:pt x="1" y="5358"/>
                  </a:lnTo>
                  <a:lnTo>
                    <a:pt x="1668" y="4834"/>
                  </a:lnTo>
                  <a:lnTo>
                    <a:pt x="1942" y="4548"/>
                  </a:lnTo>
                  <a:lnTo>
                    <a:pt x="1822" y="4429"/>
                  </a:lnTo>
                  <a:lnTo>
                    <a:pt x="156" y="5025"/>
                  </a:lnTo>
                  <a:lnTo>
                    <a:pt x="156" y="4537"/>
                  </a:lnTo>
                  <a:cubicBezTo>
                    <a:pt x="156" y="40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01;p71"/>
            <p:cNvSpPr/>
            <p:nvPr/>
          </p:nvSpPr>
          <p:spPr>
            <a:xfrm>
              <a:off x="7106798" y="3672573"/>
              <a:ext cx="33213" cy="267449"/>
            </a:xfrm>
            <a:custGeom>
              <a:avLst/>
              <a:gdLst/>
              <a:ahLst/>
              <a:cxnLst/>
              <a:rect l="l" t="t" r="r" b="b"/>
              <a:pathLst>
                <a:path w="667" h="5371" extrusionOk="0">
                  <a:moveTo>
                    <a:pt x="488" y="1"/>
                  </a:moveTo>
                  <a:cubicBezTo>
                    <a:pt x="488" y="1"/>
                    <a:pt x="334" y="3001"/>
                    <a:pt x="334" y="3787"/>
                  </a:cubicBezTo>
                  <a:cubicBezTo>
                    <a:pt x="322" y="4334"/>
                    <a:pt x="203" y="4858"/>
                    <a:pt x="0" y="5370"/>
                  </a:cubicBezTo>
                  <a:lnTo>
                    <a:pt x="667" y="515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02;p71"/>
            <p:cNvSpPr/>
            <p:nvPr/>
          </p:nvSpPr>
          <p:spPr>
            <a:xfrm>
              <a:off x="6952632" y="3720576"/>
              <a:ext cx="102627" cy="267449"/>
            </a:xfrm>
            <a:custGeom>
              <a:avLst/>
              <a:gdLst/>
              <a:ahLst/>
              <a:cxnLst/>
              <a:rect l="l" t="t" r="r" b="b"/>
              <a:pathLst>
                <a:path w="2061" h="5371" extrusionOk="0">
                  <a:moveTo>
                    <a:pt x="1" y="1"/>
                  </a:moveTo>
                  <a:lnTo>
                    <a:pt x="1" y="5371"/>
                  </a:lnTo>
                  <a:lnTo>
                    <a:pt x="2060" y="4406"/>
                  </a:lnTo>
                  <a:lnTo>
                    <a:pt x="2060" y="4406"/>
                  </a:lnTo>
                  <a:cubicBezTo>
                    <a:pt x="2060" y="4406"/>
                    <a:pt x="1611" y="4535"/>
                    <a:pt x="1185" y="4535"/>
                  </a:cubicBezTo>
                  <a:cubicBezTo>
                    <a:pt x="803" y="4535"/>
                    <a:pt x="441" y="4431"/>
                    <a:pt x="441" y="4037"/>
                  </a:cubicBezTo>
                  <a:cubicBezTo>
                    <a:pt x="441" y="31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03;p71"/>
            <p:cNvSpPr/>
            <p:nvPr/>
          </p:nvSpPr>
          <p:spPr>
            <a:xfrm>
              <a:off x="7634430" y="2027338"/>
              <a:ext cx="39189" cy="370624"/>
            </a:xfrm>
            <a:custGeom>
              <a:avLst/>
              <a:gdLst/>
              <a:ahLst/>
              <a:cxnLst/>
              <a:rect l="l" t="t" r="r" b="b"/>
              <a:pathLst>
                <a:path w="787" h="744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" y="47"/>
                    <a:pt x="25" y="129"/>
                  </a:cubicBezTo>
                  <a:lnTo>
                    <a:pt x="25" y="129"/>
                  </a:lnTo>
                  <a:cubicBezTo>
                    <a:pt x="25" y="114"/>
                    <a:pt x="25" y="99"/>
                    <a:pt x="25" y="84"/>
                  </a:cubicBezTo>
                  <a:lnTo>
                    <a:pt x="1" y="1"/>
                  </a:lnTo>
                  <a:close/>
                  <a:moveTo>
                    <a:pt x="25" y="129"/>
                  </a:moveTo>
                  <a:lnTo>
                    <a:pt x="25" y="129"/>
                  </a:lnTo>
                  <a:cubicBezTo>
                    <a:pt x="51" y="1388"/>
                    <a:pt x="146" y="2647"/>
                    <a:pt x="310" y="3906"/>
                  </a:cubicBezTo>
                  <a:cubicBezTo>
                    <a:pt x="560" y="5692"/>
                    <a:pt x="48" y="7442"/>
                    <a:pt x="48" y="7442"/>
                  </a:cubicBezTo>
                  <a:lnTo>
                    <a:pt x="608" y="7442"/>
                  </a:lnTo>
                  <a:cubicBezTo>
                    <a:pt x="608" y="7442"/>
                    <a:pt x="787" y="5609"/>
                    <a:pt x="787" y="4870"/>
                  </a:cubicBezTo>
                  <a:cubicBezTo>
                    <a:pt x="787" y="4227"/>
                    <a:pt x="203" y="1096"/>
                    <a:pt x="48" y="227"/>
                  </a:cubicBezTo>
                  <a:cubicBezTo>
                    <a:pt x="39" y="190"/>
                    <a:pt x="32" y="158"/>
                    <a:pt x="25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04;p71"/>
            <p:cNvSpPr/>
            <p:nvPr/>
          </p:nvSpPr>
          <p:spPr>
            <a:xfrm>
              <a:off x="7121588" y="1432086"/>
              <a:ext cx="269839" cy="291749"/>
            </a:xfrm>
            <a:custGeom>
              <a:avLst/>
              <a:gdLst/>
              <a:ahLst/>
              <a:cxnLst/>
              <a:rect l="l" t="t" r="r" b="b"/>
              <a:pathLst>
                <a:path w="5419" h="5859" extrusionOk="0">
                  <a:moveTo>
                    <a:pt x="4549" y="1"/>
                  </a:moveTo>
                  <a:cubicBezTo>
                    <a:pt x="4549" y="1"/>
                    <a:pt x="1954" y="501"/>
                    <a:pt x="1263" y="1180"/>
                  </a:cubicBezTo>
                  <a:cubicBezTo>
                    <a:pt x="572" y="1870"/>
                    <a:pt x="1" y="5859"/>
                    <a:pt x="1" y="5859"/>
                  </a:cubicBezTo>
                  <a:cubicBezTo>
                    <a:pt x="1" y="5859"/>
                    <a:pt x="1453" y="2025"/>
                    <a:pt x="1787" y="1668"/>
                  </a:cubicBezTo>
                  <a:cubicBezTo>
                    <a:pt x="2477" y="953"/>
                    <a:pt x="5418" y="334"/>
                    <a:pt x="5418" y="334"/>
                  </a:cubicBezTo>
                  <a:lnTo>
                    <a:pt x="45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05;p71"/>
            <p:cNvSpPr/>
            <p:nvPr/>
          </p:nvSpPr>
          <p:spPr>
            <a:xfrm>
              <a:off x="7345119" y="1599896"/>
              <a:ext cx="174930" cy="65829"/>
            </a:xfrm>
            <a:custGeom>
              <a:avLst/>
              <a:gdLst/>
              <a:ahLst/>
              <a:cxnLst/>
              <a:rect l="l" t="t" r="r" b="b"/>
              <a:pathLst>
                <a:path w="3513" h="1322" extrusionOk="0">
                  <a:moveTo>
                    <a:pt x="2025" y="0"/>
                  </a:moveTo>
                  <a:cubicBezTo>
                    <a:pt x="1798" y="0"/>
                    <a:pt x="203" y="572"/>
                    <a:pt x="203" y="572"/>
                  </a:cubicBezTo>
                  <a:lnTo>
                    <a:pt x="1" y="774"/>
                  </a:lnTo>
                  <a:lnTo>
                    <a:pt x="1822" y="310"/>
                  </a:lnTo>
                  <a:lnTo>
                    <a:pt x="2977" y="631"/>
                  </a:lnTo>
                  <a:lnTo>
                    <a:pt x="3513" y="1322"/>
                  </a:lnTo>
                  <a:lnTo>
                    <a:pt x="3191" y="369"/>
                  </a:lnTo>
                  <a:cubicBezTo>
                    <a:pt x="3191" y="369"/>
                    <a:pt x="226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06;p71"/>
            <p:cNvSpPr/>
            <p:nvPr/>
          </p:nvSpPr>
          <p:spPr>
            <a:xfrm>
              <a:off x="7212315" y="2680702"/>
              <a:ext cx="187976" cy="114230"/>
            </a:xfrm>
            <a:custGeom>
              <a:avLst/>
              <a:gdLst/>
              <a:ahLst/>
              <a:cxnLst/>
              <a:rect l="l" t="t" r="r" b="b"/>
              <a:pathLst>
                <a:path w="3775" h="2294" extrusionOk="0">
                  <a:moveTo>
                    <a:pt x="3775" y="0"/>
                  </a:moveTo>
                  <a:lnTo>
                    <a:pt x="3775" y="0"/>
                  </a:lnTo>
                  <a:cubicBezTo>
                    <a:pt x="3489" y="489"/>
                    <a:pt x="3168" y="953"/>
                    <a:pt x="2834" y="1393"/>
                  </a:cubicBezTo>
                  <a:cubicBezTo>
                    <a:pt x="2715" y="1550"/>
                    <a:pt x="2508" y="1611"/>
                    <a:pt x="2259" y="1611"/>
                  </a:cubicBezTo>
                  <a:cubicBezTo>
                    <a:pt x="1389" y="1611"/>
                    <a:pt x="1" y="870"/>
                    <a:pt x="1" y="870"/>
                  </a:cubicBezTo>
                  <a:lnTo>
                    <a:pt x="1" y="870"/>
                  </a:lnTo>
                  <a:cubicBezTo>
                    <a:pt x="1" y="870"/>
                    <a:pt x="1741" y="2294"/>
                    <a:pt x="2672" y="2294"/>
                  </a:cubicBezTo>
                  <a:cubicBezTo>
                    <a:pt x="2762" y="2294"/>
                    <a:pt x="2845" y="2280"/>
                    <a:pt x="2918" y="2251"/>
                  </a:cubicBezTo>
                  <a:cubicBezTo>
                    <a:pt x="3739" y="1929"/>
                    <a:pt x="3775" y="1"/>
                    <a:pt x="3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058" y="-74669"/>
            <a:ext cx="9059435" cy="1071639"/>
            <a:chOff x="58671" y="108014"/>
            <a:chExt cx="9059435" cy="1071639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421403" y="108014"/>
              <a:ext cx="8696703" cy="1071639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dirty="0" smtClean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Ý nghĩa của cuộc bầu cử và kì họp đầu tiên của Quốc hội khóa VI: 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8671" y="139713"/>
              <a:ext cx="863948" cy="884352"/>
              <a:chOff x="479912" y="639933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16200000">
                <a:off x="438036" y="681809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482260" y="761834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vi-V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451733" y="926265"/>
            <a:ext cx="7667690" cy="1214987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000" b="1" dirty="0" smtClean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Nêu ý nghĩa lịch sử của cuộc bầu cử và kì họp đầu tiên của Quốc hội khóa VI?</a:t>
            </a:r>
            <a:endParaRPr lang="en-US" sz="30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grpSp>
        <p:nvGrpSpPr>
          <p:cNvPr id="45" name="Google Shape;1114;p40"/>
          <p:cNvGrpSpPr/>
          <p:nvPr/>
        </p:nvGrpSpPr>
        <p:grpSpPr>
          <a:xfrm>
            <a:off x="6869170" y="2583712"/>
            <a:ext cx="2311963" cy="2559788"/>
            <a:chOff x="4816525" y="874008"/>
            <a:chExt cx="3856193" cy="4269548"/>
          </a:xfrm>
        </p:grpSpPr>
        <p:sp>
          <p:nvSpPr>
            <p:cNvPr id="46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1995605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同侧圆角矩形 2"/>
          <p:cNvSpPr/>
          <p:nvPr/>
        </p:nvSpPr>
        <p:spPr>
          <a:xfrm rot="5400000">
            <a:off x="3775997" y="-553220"/>
            <a:ext cx="2391635" cy="8106220"/>
          </a:xfrm>
          <a:prstGeom prst="round2SameRect">
            <a:avLst>
              <a:gd name="adj1" fmla="val 15455"/>
              <a:gd name="adj2" fmla="val 0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 eaLnBrk="1" hangingPunct="1"/>
            <a:r>
              <a:rPr lang="en-US" altLang="en-US" sz="2400" b="1" dirty="0" err="1" smtClean="0">
                <a:solidFill>
                  <a:srgbClr val="FF0000"/>
                </a:solidFill>
              </a:rPr>
              <a:t>Việc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cử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họp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tiên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vô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xây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xã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xây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</a:rPr>
              <a:t> Nam </a:t>
            </a:r>
            <a:r>
              <a:rPr lang="en-US" altLang="en-US" sz="2400" b="1" dirty="0" err="1">
                <a:solidFill>
                  <a:srgbClr val="FF0000"/>
                </a:solidFill>
              </a:rPr>
              <a:t>giàu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mạnh</a:t>
            </a:r>
            <a:r>
              <a:rPr lang="vi-VN" altLang="en-US" sz="2400" b="1" dirty="0" smtClean="0">
                <a:solidFill>
                  <a:srgbClr val="FF0000"/>
                </a:solidFill>
              </a:rPr>
              <a:t>.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1088" y="2224650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332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90" grpId="0" animBg="1"/>
      <p:bldP spid="90" grpId="1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7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37"/>
          <p:cNvGrpSpPr/>
          <p:nvPr/>
        </p:nvGrpSpPr>
        <p:grpSpPr>
          <a:xfrm rot="-197789">
            <a:off x="1040758" y="319242"/>
            <a:ext cx="6695224" cy="4591916"/>
            <a:chOff x="1136457" y="603850"/>
            <a:chExt cx="6695528" cy="4592124"/>
          </a:xfrm>
        </p:grpSpPr>
        <p:sp>
          <p:nvSpPr>
            <p:cNvPr id="961" name="Google Shape;961;p37"/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37"/>
          <p:cNvGrpSpPr/>
          <p:nvPr/>
        </p:nvGrpSpPr>
        <p:grpSpPr>
          <a:xfrm>
            <a:off x="603811" y="2297618"/>
            <a:ext cx="2693719" cy="3058897"/>
            <a:chOff x="884538" y="2072959"/>
            <a:chExt cx="2891808" cy="3283488"/>
          </a:xfrm>
        </p:grpSpPr>
        <p:sp>
          <p:nvSpPr>
            <p:cNvPr id="964" name="Google Shape;964;p37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7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1000" name="Google Shape;1000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7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1012" name="Google Shape;1012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024" name="Google Shape;1024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114;p40"/>
          <p:cNvGrpSpPr/>
          <p:nvPr/>
        </p:nvGrpSpPr>
        <p:grpSpPr>
          <a:xfrm>
            <a:off x="6653873" y="2297617"/>
            <a:ext cx="2558320" cy="2832551"/>
            <a:chOff x="4816525" y="874008"/>
            <a:chExt cx="3856193" cy="4269548"/>
          </a:xfrm>
        </p:grpSpPr>
        <p:sp>
          <p:nvSpPr>
            <p:cNvPr id="81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1" y="501224"/>
            <a:ext cx="5901439" cy="2578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" y="390263"/>
            <a:ext cx="9028814" cy="397971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67564" y="1638935"/>
            <a:ext cx="7410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</a:rPr>
              <a:t>25 -  4 – 1976,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mừng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phấn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khởi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</a:rPr>
              <a:t>đ</a:t>
            </a:r>
            <a:r>
              <a:rPr lang="en-US" altLang="en-US" sz="2800" b="1" dirty="0" err="1">
                <a:solidFill>
                  <a:srgbClr val="002060"/>
                </a:solidFill>
              </a:rPr>
              <a:t>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bầu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Quốc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chung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</a:rPr>
              <a:t> n</a:t>
            </a:r>
            <a:r>
              <a:rPr lang="vi-VN" altLang="en-US" sz="2800" b="1" dirty="0">
                <a:solidFill>
                  <a:srgbClr val="002060"/>
                </a:solidFill>
              </a:rPr>
              <a:t>ướ</a:t>
            </a:r>
            <a:r>
              <a:rPr lang="en-US" altLang="en-US" sz="2800" b="1" dirty="0">
                <a:solidFill>
                  <a:srgbClr val="002060"/>
                </a:solidFill>
              </a:rPr>
              <a:t>c. </a:t>
            </a:r>
            <a:r>
              <a:rPr lang="en-US" altLang="en-US" sz="2800" b="1" dirty="0" err="1">
                <a:solidFill>
                  <a:srgbClr val="002060"/>
                </a:solidFill>
              </a:rPr>
              <a:t>Kể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</a:rPr>
              <a:t>đâ</a:t>
            </a:r>
            <a:r>
              <a:rPr lang="en-US" altLang="en-US" sz="2800" b="1" dirty="0">
                <a:solidFill>
                  <a:srgbClr val="002060"/>
                </a:solidFill>
              </a:rPr>
              <a:t>y,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nứ</a:t>
            </a:r>
            <a:r>
              <a:rPr lang="vi-VN" altLang="en-US" sz="2800" b="1" dirty="0">
                <a:solidFill>
                  <a:srgbClr val="002060"/>
                </a:solidFill>
              </a:rPr>
              <a:t>ơ</a:t>
            </a:r>
            <a:r>
              <a:rPr lang="en-US" altLang="en-US" sz="2800" b="1" dirty="0">
                <a:solidFill>
                  <a:srgbClr val="002060"/>
                </a:solidFill>
              </a:rPr>
              <a:t>c 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Nhà</a:t>
            </a:r>
            <a:r>
              <a:rPr lang="en-US" altLang="en-US" sz="2800" b="1" dirty="0">
                <a:solidFill>
                  <a:srgbClr val="002060"/>
                </a:solidFill>
              </a:rPr>
              <a:t> n</a:t>
            </a:r>
            <a:r>
              <a:rPr lang="vi-VN" altLang="en-US" sz="2800" b="1" dirty="0">
                <a:solidFill>
                  <a:srgbClr val="002060"/>
                </a:solidFill>
              </a:rPr>
              <a:t>ướ</a:t>
            </a:r>
            <a:r>
              <a:rPr lang="en-US" altLang="en-US" sz="2800" b="1" dirty="0">
                <a:solidFill>
                  <a:srgbClr val="002060"/>
                </a:solidFill>
              </a:rPr>
              <a:t>c </a:t>
            </a:r>
            <a:r>
              <a:rPr lang="en-US" altLang="en-US" sz="2800" b="1" dirty="0" err="1">
                <a:solidFill>
                  <a:srgbClr val="002060"/>
                </a:solidFill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.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Google Shape;2714;p36"/>
          <p:cNvSpPr/>
          <p:nvPr/>
        </p:nvSpPr>
        <p:spPr>
          <a:xfrm>
            <a:off x="3344025" y="13741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Ghi nhớ</a:t>
            </a:r>
            <a:endParaRPr sz="36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971"/>
            <a:ext cx="2400301" cy="2601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5" y="587867"/>
            <a:ext cx="2438400" cy="2601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8" y="611763"/>
            <a:ext cx="2346917" cy="2600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77" y="634553"/>
            <a:ext cx="2226107" cy="2565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68672" y="3203504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Tổng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bí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thư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Nguyễn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Phú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Trọng</a:t>
            </a:r>
            <a:endParaRPr lang="en-US" sz="20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02309" y="3144582"/>
            <a:ext cx="2362200" cy="62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Chủ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tịch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nước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Nguyễn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Xuân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Phúc</a:t>
            </a:r>
            <a:endParaRPr lang="en-US" sz="20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16034" y="3222932"/>
            <a:ext cx="195639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Chủ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tịch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Quốc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hội</a:t>
            </a:r>
            <a:endParaRPr lang="en-US" sz="2000" dirty="0" smtClean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Vương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Đình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Huệ</a:t>
            </a:r>
            <a:endParaRPr lang="en-US" sz="20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49600" y="2963998"/>
            <a:ext cx="229486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Thủ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tướng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chính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phủ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Phạm</a:t>
            </a:r>
            <a:r>
              <a:rPr lang="en-US" sz="20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Minh </a:t>
            </a:r>
            <a:r>
              <a:rPr lang="en-US" sz="2000" dirty="0" err="1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Chính</a:t>
            </a:r>
            <a:endParaRPr lang="en-US" sz="20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7" name="Striped Right Arrow 56"/>
          <p:cNvSpPr/>
          <p:nvPr/>
        </p:nvSpPr>
        <p:spPr>
          <a:xfrm>
            <a:off x="68672" y="3676983"/>
            <a:ext cx="6247068" cy="1466517"/>
          </a:xfrm>
          <a:prstGeom prst="striped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15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Google Shape;2714;p36"/>
          <p:cNvSpPr/>
          <p:nvPr/>
        </p:nvSpPr>
        <p:spPr>
          <a:xfrm>
            <a:off x="510364" y="52392"/>
            <a:ext cx="8123273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Bộ máy Nhà nước Việt Nam ta hiện nay</a:t>
            </a:r>
            <a:endParaRPr sz="36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9" name="Google Shape;7569;p75"/>
          <p:cNvGrpSpPr/>
          <p:nvPr/>
        </p:nvGrpSpPr>
        <p:grpSpPr>
          <a:xfrm>
            <a:off x="8353196" y="537004"/>
            <a:ext cx="155400" cy="155400"/>
            <a:chOff x="1666623" y="2623621"/>
            <a:chExt cx="155400" cy="155400"/>
          </a:xfrm>
        </p:grpSpPr>
        <p:sp>
          <p:nvSpPr>
            <p:cNvPr id="7570" name="Google Shape;757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8" name="Google Shape;7578;p75"/>
          <p:cNvGrpSpPr/>
          <p:nvPr/>
        </p:nvGrpSpPr>
        <p:grpSpPr>
          <a:xfrm>
            <a:off x="7810146" y="4175354"/>
            <a:ext cx="155400" cy="155400"/>
            <a:chOff x="1666623" y="2623621"/>
            <a:chExt cx="155400" cy="155400"/>
          </a:xfrm>
        </p:grpSpPr>
        <p:sp>
          <p:nvSpPr>
            <p:cNvPr id="7579" name="Google Shape;7579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81" name="Google Shape;7581;p75"/>
          <p:cNvGrpSpPr/>
          <p:nvPr/>
        </p:nvGrpSpPr>
        <p:grpSpPr>
          <a:xfrm rot="5741575">
            <a:off x="300720" y="4612218"/>
            <a:ext cx="450624" cy="494107"/>
            <a:chOff x="1584644" y="2497374"/>
            <a:chExt cx="450609" cy="494091"/>
          </a:xfrm>
        </p:grpSpPr>
        <p:sp>
          <p:nvSpPr>
            <p:cNvPr id="7582" name="Google Shape;7582;p7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7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234;p45"/>
          <p:cNvSpPr/>
          <p:nvPr/>
        </p:nvSpPr>
        <p:spPr>
          <a:xfrm>
            <a:off x="3796461" y="371580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C1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349;p63"/>
          <p:cNvSpPr txBox="1">
            <a:spLocks noGrp="1"/>
          </p:cNvSpPr>
          <p:nvPr>
            <p:ph type="title"/>
          </p:nvPr>
        </p:nvSpPr>
        <p:spPr>
          <a:xfrm>
            <a:off x="3725852" y="479426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7572" name="Google Shape;7572;p75"/>
          <p:cNvGrpSpPr/>
          <p:nvPr/>
        </p:nvGrpSpPr>
        <p:grpSpPr>
          <a:xfrm>
            <a:off x="986396" y="588616"/>
            <a:ext cx="155400" cy="155400"/>
            <a:chOff x="1666623" y="2623621"/>
            <a:chExt cx="155400" cy="155400"/>
          </a:xfrm>
        </p:grpSpPr>
        <p:sp>
          <p:nvSpPr>
            <p:cNvPr id="7573" name="Google Shape;7573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5" name="Google Shape;7575;p75"/>
          <p:cNvGrpSpPr/>
          <p:nvPr/>
        </p:nvGrpSpPr>
        <p:grpSpPr>
          <a:xfrm>
            <a:off x="1455271" y="818379"/>
            <a:ext cx="155400" cy="155400"/>
            <a:chOff x="1666623" y="2623621"/>
            <a:chExt cx="155400" cy="155400"/>
          </a:xfrm>
        </p:grpSpPr>
        <p:sp>
          <p:nvSpPr>
            <p:cNvPr id="7576" name="Google Shape;7576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6396" y="976006"/>
            <a:ext cx="7632335" cy="3705436"/>
            <a:chOff x="339046" y="287676"/>
            <a:chExt cx="8404147" cy="42921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995385" cy="39910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sp>
        <p:nvSpPr>
          <p:cNvPr id="137" name="圆角矩形 7"/>
          <p:cNvSpPr/>
          <p:nvPr/>
        </p:nvSpPr>
        <p:spPr>
          <a:xfrm>
            <a:off x="3570452" y="2434377"/>
            <a:ext cx="4782744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Chuẩn bị cho tiết lịch sử tuần 30 “Xây</a:t>
            </a:r>
            <a:r>
              <a:rPr kumimoji="0" lang="vi-VN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 dựng nhà máy thủy điện Hòa Bình</a:t>
            </a:r>
            <a:r>
              <a:rPr kumimoji="0" lang="vi-V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”.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D8C18">
                  <a:lumMod val="50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0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8"/>
          <p:cNvSpPr/>
          <p:nvPr/>
        </p:nvSpPr>
        <p:spPr>
          <a:xfrm rot="894505">
            <a:off x="-1732850" y="-106475"/>
            <a:ext cx="3765086" cy="2211179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8"/>
          <p:cNvSpPr/>
          <p:nvPr/>
        </p:nvSpPr>
        <p:spPr>
          <a:xfrm rot="10800000">
            <a:off x="3543826" y="4199325"/>
            <a:ext cx="5459484" cy="1691463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" name="Google Shape;1043;p38"/>
          <p:cNvGrpSpPr/>
          <p:nvPr/>
        </p:nvGrpSpPr>
        <p:grpSpPr>
          <a:xfrm rot="3366779" flipH="1">
            <a:off x="7651099" y="40051"/>
            <a:ext cx="1782424" cy="1363331"/>
            <a:chOff x="2939750" y="4553425"/>
            <a:chExt cx="759150" cy="580675"/>
          </a:xfrm>
        </p:grpSpPr>
        <p:sp>
          <p:nvSpPr>
            <p:cNvPr id="1044" name="Google Shape;1044;p38"/>
            <p:cNvSpPr/>
            <p:nvPr/>
          </p:nvSpPr>
          <p:spPr>
            <a:xfrm>
              <a:off x="2939750" y="4578525"/>
              <a:ext cx="502325" cy="261725"/>
            </a:xfrm>
            <a:custGeom>
              <a:avLst/>
              <a:gdLst/>
              <a:ahLst/>
              <a:cxnLst/>
              <a:rect l="l" t="t" r="r" b="b"/>
              <a:pathLst>
                <a:path w="20093" h="10469" fill="none" extrusionOk="0">
                  <a:moveTo>
                    <a:pt x="7702" y="10469"/>
                  </a:moveTo>
                  <a:cubicBezTo>
                    <a:pt x="7469" y="10469"/>
                    <a:pt x="7261" y="10408"/>
                    <a:pt x="7065" y="10285"/>
                  </a:cubicBezTo>
                  <a:cubicBezTo>
                    <a:pt x="6833" y="10138"/>
                    <a:pt x="6661" y="9906"/>
                    <a:pt x="6526" y="9550"/>
                  </a:cubicBezTo>
                  <a:cubicBezTo>
                    <a:pt x="6331" y="9061"/>
                    <a:pt x="6245" y="8534"/>
                    <a:pt x="6171" y="8008"/>
                  </a:cubicBezTo>
                  <a:cubicBezTo>
                    <a:pt x="6061" y="7285"/>
                    <a:pt x="5963" y="6600"/>
                    <a:pt x="5559" y="6036"/>
                  </a:cubicBezTo>
                  <a:cubicBezTo>
                    <a:pt x="4922" y="5143"/>
                    <a:pt x="3784" y="4886"/>
                    <a:pt x="2682" y="4641"/>
                  </a:cubicBezTo>
                  <a:cubicBezTo>
                    <a:pt x="2388" y="4579"/>
                    <a:pt x="2106" y="4506"/>
                    <a:pt x="1812" y="4432"/>
                  </a:cubicBezTo>
                  <a:cubicBezTo>
                    <a:pt x="955" y="4200"/>
                    <a:pt x="37" y="3637"/>
                    <a:pt x="25" y="2755"/>
                  </a:cubicBezTo>
                  <a:cubicBezTo>
                    <a:pt x="0" y="2008"/>
                    <a:pt x="711" y="1445"/>
                    <a:pt x="1384" y="1323"/>
                  </a:cubicBezTo>
                  <a:cubicBezTo>
                    <a:pt x="2119" y="1200"/>
                    <a:pt x="2853" y="1469"/>
                    <a:pt x="3416" y="1727"/>
                  </a:cubicBezTo>
                  <a:cubicBezTo>
                    <a:pt x="3551" y="1800"/>
                    <a:pt x="3710" y="1873"/>
                    <a:pt x="3845" y="1947"/>
                  </a:cubicBezTo>
                  <a:cubicBezTo>
                    <a:pt x="4322" y="2180"/>
                    <a:pt x="4788" y="2424"/>
                    <a:pt x="5314" y="2522"/>
                  </a:cubicBezTo>
                  <a:cubicBezTo>
                    <a:pt x="6649" y="2816"/>
                    <a:pt x="7885" y="2265"/>
                    <a:pt x="9183" y="1690"/>
                  </a:cubicBezTo>
                  <a:cubicBezTo>
                    <a:pt x="10053" y="1298"/>
                    <a:pt x="10946" y="906"/>
                    <a:pt x="11865" y="772"/>
                  </a:cubicBezTo>
                  <a:cubicBezTo>
                    <a:pt x="12183" y="723"/>
                    <a:pt x="12501" y="710"/>
                    <a:pt x="12832" y="686"/>
                  </a:cubicBezTo>
                  <a:cubicBezTo>
                    <a:pt x="13138" y="674"/>
                    <a:pt x="13457" y="661"/>
                    <a:pt x="13763" y="612"/>
                  </a:cubicBezTo>
                  <a:cubicBezTo>
                    <a:pt x="14130" y="576"/>
                    <a:pt x="14509" y="465"/>
                    <a:pt x="14865" y="367"/>
                  </a:cubicBezTo>
                  <a:cubicBezTo>
                    <a:pt x="15134" y="294"/>
                    <a:pt x="15416" y="233"/>
                    <a:pt x="15685" y="172"/>
                  </a:cubicBezTo>
                  <a:cubicBezTo>
                    <a:pt x="16530" y="0"/>
                    <a:pt x="17375" y="0"/>
                    <a:pt x="18195" y="159"/>
                  </a:cubicBezTo>
                  <a:cubicBezTo>
                    <a:pt x="18562" y="221"/>
                    <a:pt x="19101" y="355"/>
                    <a:pt x="19517" y="698"/>
                  </a:cubicBezTo>
                  <a:cubicBezTo>
                    <a:pt x="19909" y="1016"/>
                    <a:pt x="20093" y="1506"/>
                    <a:pt x="20007" y="1947"/>
                  </a:cubicBezTo>
                  <a:cubicBezTo>
                    <a:pt x="19909" y="2351"/>
                    <a:pt x="19627" y="2633"/>
                    <a:pt x="19199" y="2755"/>
                  </a:cubicBezTo>
                  <a:cubicBezTo>
                    <a:pt x="18795" y="2865"/>
                    <a:pt x="18366" y="2902"/>
                    <a:pt x="17950" y="2926"/>
                  </a:cubicBezTo>
                  <a:cubicBezTo>
                    <a:pt x="17424" y="2963"/>
                    <a:pt x="16873" y="2988"/>
                    <a:pt x="16334" y="3220"/>
                  </a:cubicBezTo>
                  <a:lnTo>
                    <a:pt x="16334" y="3220"/>
                  </a:lnTo>
                  <a:cubicBezTo>
                    <a:pt x="16089" y="3306"/>
                    <a:pt x="15844" y="3428"/>
                    <a:pt x="15685" y="3649"/>
                  </a:cubicBezTo>
                  <a:cubicBezTo>
                    <a:pt x="15477" y="3943"/>
                    <a:pt x="15501" y="4310"/>
                    <a:pt x="15526" y="4690"/>
                  </a:cubicBezTo>
                  <a:cubicBezTo>
                    <a:pt x="15538" y="4959"/>
                    <a:pt x="15550" y="5253"/>
                    <a:pt x="15477" y="5534"/>
                  </a:cubicBezTo>
                  <a:cubicBezTo>
                    <a:pt x="15318" y="6110"/>
                    <a:pt x="14767" y="6477"/>
                    <a:pt x="14240" y="6820"/>
                  </a:cubicBezTo>
                  <a:lnTo>
                    <a:pt x="9196" y="9906"/>
                  </a:lnTo>
                  <a:cubicBezTo>
                    <a:pt x="8804" y="10163"/>
                    <a:pt x="8241" y="10469"/>
                    <a:pt x="7702" y="104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3165350" y="4683825"/>
              <a:ext cx="69200" cy="43775"/>
            </a:xfrm>
            <a:custGeom>
              <a:avLst/>
              <a:gdLst/>
              <a:ahLst/>
              <a:cxnLst/>
              <a:rect l="l" t="t" r="r" b="b"/>
              <a:pathLst>
                <a:path w="2768" h="1751" fill="none" extrusionOk="0">
                  <a:moveTo>
                    <a:pt x="441" y="1751"/>
                  </a:moveTo>
                  <a:cubicBezTo>
                    <a:pt x="343" y="1751"/>
                    <a:pt x="257" y="1726"/>
                    <a:pt x="196" y="1702"/>
                  </a:cubicBezTo>
                  <a:cubicBezTo>
                    <a:pt x="135" y="1665"/>
                    <a:pt x="74" y="1604"/>
                    <a:pt x="37" y="1531"/>
                  </a:cubicBezTo>
                  <a:cubicBezTo>
                    <a:pt x="0" y="1420"/>
                    <a:pt x="0" y="1322"/>
                    <a:pt x="37" y="1224"/>
                  </a:cubicBezTo>
                  <a:cubicBezTo>
                    <a:pt x="208" y="869"/>
                    <a:pt x="625" y="796"/>
                    <a:pt x="1004" y="722"/>
                  </a:cubicBezTo>
                  <a:cubicBezTo>
                    <a:pt x="1200" y="686"/>
                    <a:pt x="1384" y="661"/>
                    <a:pt x="1543" y="588"/>
                  </a:cubicBezTo>
                  <a:cubicBezTo>
                    <a:pt x="1665" y="527"/>
                    <a:pt x="1812" y="416"/>
                    <a:pt x="1959" y="318"/>
                  </a:cubicBezTo>
                  <a:cubicBezTo>
                    <a:pt x="2180" y="159"/>
                    <a:pt x="2412" y="0"/>
                    <a:pt x="2571" y="37"/>
                  </a:cubicBezTo>
                  <a:cubicBezTo>
                    <a:pt x="2608" y="49"/>
                    <a:pt x="2657" y="74"/>
                    <a:pt x="2682" y="135"/>
                  </a:cubicBezTo>
                  <a:cubicBezTo>
                    <a:pt x="2767" y="306"/>
                    <a:pt x="2706" y="527"/>
                    <a:pt x="2486" y="759"/>
                  </a:cubicBezTo>
                  <a:cubicBezTo>
                    <a:pt x="2033" y="1261"/>
                    <a:pt x="1041" y="1751"/>
                    <a:pt x="441" y="17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3497450" y="4553425"/>
              <a:ext cx="201450" cy="580675"/>
            </a:xfrm>
            <a:custGeom>
              <a:avLst/>
              <a:gdLst/>
              <a:ahLst/>
              <a:cxnLst/>
              <a:rect l="l" t="t" r="r" b="b"/>
              <a:pathLst>
                <a:path w="8058" h="23227" fill="none" extrusionOk="0">
                  <a:moveTo>
                    <a:pt x="4788" y="23227"/>
                  </a:moveTo>
                  <a:cubicBezTo>
                    <a:pt x="4727" y="23227"/>
                    <a:pt x="4678" y="23215"/>
                    <a:pt x="4629" y="23202"/>
                  </a:cubicBezTo>
                  <a:cubicBezTo>
                    <a:pt x="4262" y="23080"/>
                    <a:pt x="4139" y="22651"/>
                    <a:pt x="4299" y="21941"/>
                  </a:cubicBezTo>
                  <a:cubicBezTo>
                    <a:pt x="4715" y="19946"/>
                    <a:pt x="4360" y="17766"/>
                    <a:pt x="3344" y="15991"/>
                  </a:cubicBezTo>
                  <a:cubicBezTo>
                    <a:pt x="3062" y="15489"/>
                    <a:pt x="2719" y="15011"/>
                    <a:pt x="2388" y="14534"/>
                  </a:cubicBezTo>
                  <a:cubicBezTo>
                    <a:pt x="2156" y="14215"/>
                    <a:pt x="1923" y="13873"/>
                    <a:pt x="1715" y="13554"/>
                  </a:cubicBezTo>
                  <a:cubicBezTo>
                    <a:pt x="1054" y="12526"/>
                    <a:pt x="711" y="11656"/>
                    <a:pt x="674" y="10799"/>
                  </a:cubicBezTo>
                  <a:cubicBezTo>
                    <a:pt x="625" y="9942"/>
                    <a:pt x="882" y="9097"/>
                    <a:pt x="1127" y="8289"/>
                  </a:cubicBezTo>
                  <a:cubicBezTo>
                    <a:pt x="1238" y="7922"/>
                    <a:pt x="1360" y="7542"/>
                    <a:pt x="1446" y="7163"/>
                  </a:cubicBezTo>
                  <a:lnTo>
                    <a:pt x="1446" y="7163"/>
                  </a:lnTo>
                  <a:cubicBezTo>
                    <a:pt x="1776" y="5706"/>
                    <a:pt x="1666" y="4126"/>
                    <a:pt x="1140" y="2694"/>
                  </a:cubicBezTo>
                  <a:cubicBezTo>
                    <a:pt x="1005" y="2302"/>
                    <a:pt x="797" y="1971"/>
                    <a:pt x="589" y="1629"/>
                  </a:cubicBezTo>
                  <a:cubicBezTo>
                    <a:pt x="405" y="1347"/>
                    <a:pt x="221" y="1041"/>
                    <a:pt x="87" y="710"/>
                  </a:cubicBezTo>
                  <a:cubicBezTo>
                    <a:pt x="1" y="490"/>
                    <a:pt x="62" y="367"/>
                    <a:pt x="136" y="282"/>
                  </a:cubicBezTo>
                  <a:cubicBezTo>
                    <a:pt x="442" y="0"/>
                    <a:pt x="1470" y="196"/>
                    <a:pt x="1801" y="343"/>
                  </a:cubicBezTo>
                  <a:cubicBezTo>
                    <a:pt x="2242" y="563"/>
                    <a:pt x="2633" y="882"/>
                    <a:pt x="2976" y="1188"/>
                  </a:cubicBezTo>
                  <a:cubicBezTo>
                    <a:pt x="3099" y="1298"/>
                    <a:pt x="3221" y="1408"/>
                    <a:pt x="3344" y="1494"/>
                  </a:cubicBezTo>
                  <a:lnTo>
                    <a:pt x="3894" y="1910"/>
                  </a:lnTo>
                  <a:cubicBezTo>
                    <a:pt x="4617" y="2449"/>
                    <a:pt x="5352" y="3000"/>
                    <a:pt x="5670" y="3833"/>
                  </a:cubicBezTo>
                  <a:cubicBezTo>
                    <a:pt x="5915" y="4481"/>
                    <a:pt x="5854" y="5179"/>
                    <a:pt x="5817" y="5853"/>
                  </a:cubicBezTo>
                  <a:cubicBezTo>
                    <a:pt x="5792" y="6012"/>
                    <a:pt x="5780" y="6183"/>
                    <a:pt x="5780" y="6330"/>
                  </a:cubicBezTo>
                  <a:cubicBezTo>
                    <a:pt x="5707" y="7714"/>
                    <a:pt x="5939" y="9122"/>
                    <a:pt x="6453" y="10383"/>
                  </a:cubicBezTo>
                  <a:cubicBezTo>
                    <a:pt x="6637" y="10812"/>
                    <a:pt x="6833" y="11240"/>
                    <a:pt x="7053" y="11669"/>
                  </a:cubicBezTo>
                  <a:cubicBezTo>
                    <a:pt x="7286" y="12134"/>
                    <a:pt x="7531" y="12624"/>
                    <a:pt x="7715" y="13113"/>
                  </a:cubicBezTo>
                  <a:cubicBezTo>
                    <a:pt x="7874" y="13554"/>
                    <a:pt x="8057" y="14154"/>
                    <a:pt x="7972" y="14754"/>
                  </a:cubicBezTo>
                  <a:cubicBezTo>
                    <a:pt x="7911" y="15183"/>
                    <a:pt x="7715" y="15574"/>
                    <a:pt x="7506" y="15942"/>
                  </a:cubicBezTo>
                  <a:lnTo>
                    <a:pt x="7286" y="16407"/>
                  </a:lnTo>
                  <a:cubicBezTo>
                    <a:pt x="6894" y="17264"/>
                    <a:pt x="6760" y="18244"/>
                    <a:pt x="6625" y="19186"/>
                  </a:cubicBezTo>
                  <a:cubicBezTo>
                    <a:pt x="6453" y="20423"/>
                    <a:pt x="6270" y="21709"/>
                    <a:pt x="5523" y="22725"/>
                  </a:cubicBezTo>
                  <a:cubicBezTo>
                    <a:pt x="5290" y="23068"/>
                    <a:pt x="5033" y="23227"/>
                    <a:pt x="4788" y="232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3573975" y="4784525"/>
              <a:ext cx="59100" cy="132550"/>
            </a:xfrm>
            <a:custGeom>
              <a:avLst/>
              <a:gdLst/>
              <a:ahLst/>
              <a:cxnLst/>
              <a:rect l="l" t="t" r="r" b="b"/>
              <a:pathLst>
                <a:path w="2364" h="5302" fill="none" extrusionOk="0">
                  <a:moveTo>
                    <a:pt x="380" y="0"/>
                  </a:moveTo>
                  <a:cubicBezTo>
                    <a:pt x="283" y="0"/>
                    <a:pt x="221" y="25"/>
                    <a:pt x="185" y="74"/>
                  </a:cubicBezTo>
                  <a:cubicBezTo>
                    <a:pt x="1" y="270"/>
                    <a:pt x="62" y="808"/>
                    <a:pt x="99" y="1164"/>
                  </a:cubicBezTo>
                  <a:cubicBezTo>
                    <a:pt x="123" y="1274"/>
                    <a:pt x="136" y="1359"/>
                    <a:pt x="136" y="1433"/>
                  </a:cubicBezTo>
                  <a:cubicBezTo>
                    <a:pt x="148" y="1825"/>
                    <a:pt x="368" y="2327"/>
                    <a:pt x="760" y="2951"/>
                  </a:cubicBezTo>
                  <a:cubicBezTo>
                    <a:pt x="944" y="3245"/>
                    <a:pt x="1164" y="3539"/>
                    <a:pt x="1372" y="3845"/>
                  </a:cubicBezTo>
                  <a:cubicBezTo>
                    <a:pt x="1482" y="3992"/>
                    <a:pt x="1568" y="4225"/>
                    <a:pt x="1654" y="4457"/>
                  </a:cubicBezTo>
                  <a:cubicBezTo>
                    <a:pt x="1801" y="4861"/>
                    <a:pt x="1935" y="5302"/>
                    <a:pt x="2339" y="5290"/>
                  </a:cubicBezTo>
                  <a:lnTo>
                    <a:pt x="2339" y="5290"/>
                  </a:lnTo>
                  <a:cubicBezTo>
                    <a:pt x="2352" y="5290"/>
                    <a:pt x="2364" y="5229"/>
                    <a:pt x="2364" y="5204"/>
                  </a:cubicBezTo>
                  <a:lnTo>
                    <a:pt x="2364" y="5192"/>
                  </a:lnTo>
                  <a:cubicBezTo>
                    <a:pt x="2364" y="5143"/>
                    <a:pt x="2327" y="5008"/>
                    <a:pt x="2242" y="4824"/>
                  </a:cubicBezTo>
                  <a:cubicBezTo>
                    <a:pt x="2095" y="4433"/>
                    <a:pt x="1899" y="4041"/>
                    <a:pt x="1678" y="3612"/>
                  </a:cubicBezTo>
                  <a:cubicBezTo>
                    <a:pt x="1446" y="3147"/>
                    <a:pt x="1225" y="2682"/>
                    <a:pt x="1005" y="2155"/>
                  </a:cubicBezTo>
                  <a:cubicBezTo>
                    <a:pt x="895" y="1898"/>
                    <a:pt x="882" y="1531"/>
                    <a:pt x="882" y="1188"/>
                  </a:cubicBezTo>
                  <a:cubicBezTo>
                    <a:pt x="870" y="613"/>
                    <a:pt x="833" y="49"/>
                    <a:pt x="393" y="25"/>
                  </a:cubicBezTo>
                  <a:cubicBezTo>
                    <a:pt x="393" y="0"/>
                    <a:pt x="380" y="0"/>
                    <a:pt x="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38"/>
          <p:cNvGrpSpPr/>
          <p:nvPr/>
        </p:nvGrpSpPr>
        <p:grpSpPr>
          <a:xfrm rot="4216966">
            <a:off x="-1650132" y="3732785"/>
            <a:ext cx="2732656" cy="1843211"/>
            <a:chOff x="965100" y="1428788"/>
            <a:chExt cx="1354200" cy="913425"/>
          </a:xfrm>
        </p:grpSpPr>
        <p:sp>
          <p:nvSpPr>
            <p:cNvPr id="1049" name="Google Shape;1049;p38"/>
            <p:cNvSpPr/>
            <p:nvPr/>
          </p:nvSpPr>
          <p:spPr>
            <a:xfrm>
              <a:off x="1024800" y="1480513"/>
              <a:ext cx="1238800" cy="803850"/>
            </a:xfrm>
            <a:custGeom>
              <a:avLst/>
              <a:gdLst/>
              <a:ahLst/>
              <a:cxnLst/>
              <a:rect l="l" t="t" r="r" b="b"/>
              <a:pathLst>
                <a:path w="49552" h="32154" fill="none" extrusionOk="0">
                  <a:moveTo>
                    <a:pt x="4579" y="32153"/>
                  </a:moveTo>
                  <a:cubicBezTo>
                    <a:pt x="3894" y="32153"/>
                    <a:pt x="3122" y="31957"/>
                    <a:pt x="2229" y="31541"/>
                  </a:cubicBezTo>
                  <a:cubicBezTo>
                    <a:pt x="1078" y="31027"/>
                    <a:pt x="416" y="30414"/>
                    <a:pt x="208" y="29668"/>
                  </a:cubicBezTo>
                  <a:cubicBezTo>
                    <a:pt x="0" y="28970"/>
                    <a:pt x="208" y="28284"/>
                    <a:pt x="392" y="27598"/>
                  </a:cubicBezTo>
                  <a:cubicBezTo>
                    <a:pt x="429" y="27439"/>
                    <a:pt x="465" y="27304"/>
                    <a:pt x="514" y="27170"/>
                  </a:cubicBezTo>
                  <a:cubicBezTo>
                    <a:pt x="600" y="26815"/>
                    <a:pt x="661" y="26447"/>
                    <a:pt x="735" y="26092"/>
                  </a:cubicBezTo>
                  <a:cubicBezTo>
                    <a:pt x="894" y="25260"/>
                    <a:pt x="1065" y="24366"/>
                    <a:pt x="1518" y="23631"/>
                  </a:cubicBezTo>
                  <a:cubicBezTo>
                    <a:pt x="2388" y="22235"/>
                    <a:pt x="4041" y="21685"/>
                    <a:pt x="5632" y="21170"/>
                  </a:cubicBezTo>
                  <a:cubicBezTo>
                    <a:pt x="5914" y="21072"/>
                    <a:pt x="6208" y="20987"/>
                    <a:pt x="6477" y="20876"/>
                  </a:cubicBezTo>
                  <a:cubicBezTo>
                    <a:pt x="8240" y="20252"/>
                    <a:pt x="10199" y="18868"/>
                    <a:pt x="9967" y="16995"/>
                  </a:cubicBezTo>
                  <a:cubicBezTo>
                    <a:pt x="9918" y="16603"/>
                    <a:pt x="9783" y="16224"/>
                    <a:pt x="9648" y="15856"/>
                  </a:cubicBezTo>
                  <a:cubicBezTo>
                    <a:pt x="9489" y="15465"/>
                    <a:pt x="9342" y="15048"/>
                    <a:pt x="9306" y="14620"/>
                  </a:cubicBezTo>
                  <a:cubicBezTo>
                    <a:pt x="9220" y="13481"/>
                    <a:pt x="9906" y="12538"/>
                    <a:pt x="10579" y="11620"/>
                  </a:cubicBezTo>
                  <a:cubicBezTo>
                    <a:pt x="11203" y="10763"/>
                    <a:pt x="11865" y="9857"/>
                    <a:pt x="11865" y="8828"/>
                  </a:cubicBezTo>
                  <a:cubicBezTo>
                    <a:pt x="11865" y="8571"/>
                    <a:pt x="11816" y="8326"/>
                    <a:pt x="11791" y="8069"/>
                  </a:cubicBezTo>
                  <a:cubicBezTo>
                    <a:pt x="11754" y="7837"/>
                    <a:pt x="11718" y="7592"/>
                    <a:pt x="11718" y="7359"/>
                  </a:cubicBezTo>
                  <a:cubicBezTo>
                    <a:pt x="11669" y="5510"/>
                    <a:pt x="13469" y="4163"/>
                    <a:pt x="15170" y="3674"/>
                  </a:cubicBezTo>
                  <a:cubicBezTo>
                    <a:pt x="16823" y="3196"/>
                    <a:pt x="18574" y="3233"/>
                    <a:pt x="20252" y="3257"/>
                  </a:cubicBezTo>
                  <a:cubicBezTo>
                    <a:pt x="21696" y="3294"/>
                    <a:pt x="23178" y="3306"/>
                    <a:pt x="24586" y="3025"/>
                  </a:cubicBezTo>
                  <a:cubicBezTo>
                    <a:pt x="25921" y="2768"/>
                    <a:pt x="27206" y="2229"/>
                    <a:pt x="28443" y="1715"/>
                  </a:cubicBezTo>
                  <a:cubicBezTo>
                    <a:pt x="29116" y="1421"/>
                    <a:pt x="29814" y="1127"/>
                    <a:pt x="30537" y="882"/>
                  </a:cubicBezTo>
                  <a:cubicBezTo>
                    <a:pt x="33047" y="13"/>
                    <a:pt x="35128" y="0"/>
                    <a:pt x="36757" y="845"/>
                  </a:cubicBezTo>
                  <a:cubicBezTo>
                    <a:pt x="37797" y="1372"/>
                    <a:pt x="38605" y="2278"/>
                    <a:pt x="39365" y="3135"/>
                  </a:cubicBezTo>
                  <a:cubicBezTo>
                    <a:pt x="40013" y="3857"/>
                    <a:pt x="40687" y="4604"/>
                    <a:pt x="41495" y="5143"/>
                  </a:cubicBezTo>
                  <a:cubicBezTo>
                    <a:pt x="42413" y="5755"/>
                    <a:pt x="43491" y="6098"/>
                    <a:pt x="44531" y="6416"/>
                  </a:cubicBezTo>
                  <a:cubicBezTo>
                    <a:pt x="44972" y="6551"/>
                    <a:pt x="45425" y="6698"/>
                    <a:pt x="45878" y="6857"/>
                  </a:cubicBezTo>
                  <a:cubicBezTo>
                    <a:pt x="47899" y="7604"/>
                    <a:pt x="49552" y="9722"/>
                    <a:pt x="49343" y="11277"/>
                  </a:cubicBezTo>
                  <a:cubicBezTo>
                    <a:pt x="49209" y="12306"/>
                    <a:pt x="48303" y="12967"/>
                    <a:pt x="46772" y="13114"/>
                  </a:cubicBezTo>
                  <a:lnTo>
                    <a:pt x="46503" y="13150"/>
                  </a:lnTo>
                  <a:cubicBezTo>
                    <a:pt x="45046" y="13285"/>
                    <a:pt x="42609" y="13518"/>
                    <a:pt x="42095" y="15024"/>
                  </a:cubicBezTo>
                  <a:cubicBezTo>
                    <a:pt x="41850" y="15734"/>
                    <a:pt x="42083" y="16456"/>
                    <a:pt x="42328" y="17215"/>
                  </a:cubicBezTo>
                  <a:cubicBezTo>
                    <a:pt x="42670" y="18293"/>
                    <a:pt x="43025" y="19407"/>
                    <a:pt x="42058" y="20558"/>
                  </a:cubicBezTo>
                  <a:lnTo>
                    <a:pt x="42058" y="20558"/>
                  </a:lnTo>
                  <a:cubicBezTo>
                    <a:pt x="41838" y="20827"/>
                    <a:pt x="41544" y="21060"/>
                    <a:pt x="41262" y="21268"/>
                  </a:cubicBezTo>
                  <a:cubicBezTo>
                    <a:pt x="40956" y="21513"/>
                    <a:pt x="40638" y="21758"/>
                    <a:pt x="40405" y="22064"/>
                  </a:cubicBezTo>
                  <a:cubicBezTo>
                    <a:pt x="39977" y="22640"/>
                    <a:pt x="39854" y="23374"/>
                    <a:pt x="39720" y="24097"/>
                  </a:cubicBezTo>
                  <a:cubicBezTo>
                    <a:pt x="39585" y="24819"/>
                    <a:pt x="39462" y="25590"/>
                    <a:pt x="38985" y="26190"/>
                  </a:cubicBezTo>
                  <a:cubicBezTo>
                    <a:pt x="38165" y="27243"/>
                    <a:pt x="36659" y="27378"/>
                    <a:pt x="35324" y="27427"/>
                  </a:cubicBezTo>
                  <a:cubicBezTo>
                    <a:pt x="33794" y="27476"/>
                    <a:pt x="31896" y="27537"/>
                    <a:pt x="30402" y="26643"/>
                  </a:cubicBezTo>
                  <a:cubicBezTo>
                    <a:pt x="30169" y="26509"/>
                    <a:pt x="29961" y="26362"/>
                    <a:pt x="29741" y="26203"/>
                  </a:cubicBezTo>
                  <a:cubicBezTo>
                    <a:pt x="29447" y="25994"/>
                    <a:pt x="29141" y="25774"/>
                    <a:pt x="28810" y="25603"/>
                  </a:cubicBezTo>
                  <a:cubicBezTo>
                    <a:pt x="26986" y="24745"/>
                    <a:pt x="24880" y="25872"/>
                    <a:pt x="23778" y="26631"/>
                  </a:cubicBezTo>
                  <a:cubicBezTo>
                    <a:pt x="23423" y="26876"/>
                    <a:pt x="23080" y="27121"/>
                    <a:pt x="22749" y="27378"/>
                  </a:cubicBezTo>
                  <a:cubicBezTo>
                    <a:pt x="21635" y="28211"/>
                    <a:pt x="20472" y="29068"/>
                    <a:pt x="19101" y="29374"/>
                  </a:cubicBezTo>
                  <a:cubicBezTo>
                    <a:pt x="17668" y="29692"/>
                    <a:pt x="16138" y="29386"/>
                    <a:pt x="14656" y="29080"/>
                  </a:cubicBezTo>
                  <a:cubicBezTo>
                    <a:pt x="12771" y="28700"/>
                    <a:pt x="10995" y="28333"/>
                    <a:pt x="9404" y="29190"/>
                  </a:cubicBezTo>
                  <a:cubicBezTo>
                    <a:pt x="8791" y="29508"/>
                    <a:pt x="8265" y="29998"/>
                    <a:pt x="7751" y="30476"/>
                  </a:cubicBezTo>
                  <a:cubicBezTo>
                    <a:pt x="7065" y="31112"/>
                    <a:pt x="6343" y="31786"/>
                    <a:pt x="5412" y="32031"/>
                  </a:cubicBezTo>
                  <a:cubicBezTo>
                    <a:pt x="5130" y="32129"/>
                    <a:pt x="4861" y="32153"/>
                    <a:pt x="4579" y="321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1115700" y="1572038"/>
              <a:ext cx="1019650" cy="629350"/>
            </a:xfrm>
            <a:custGeom>
              <a:avLst/>
              <a:gdLst/>
              <a:ahLst/>
              <a:cxnLst/>
              <a:rect l="l" t="t" r="r" b="b"/>
              <a:pathLst>
                <a:path w="40786" h="25174" fill="none" extrusionOk="0">
                  <a:moveTo>
                    <a:pt x="576" y="25149"/>
                  </a:moveTo>
                  <a:cubicBezTo>
                    <a:pt x="392" y="25149"/>
                    <a:pt x="184" y="25088"/>
                    <a:pt x="37" y="24807"/>
                  </a:cubicBezTo>
                  <a:cubicBezTo>
                    <a:pt x="1" y="24696"/>
                    <a:pt x="37" y="24599"/>
                    <a:pt x="99" y="24488"/>
                  </a:cubicBezTo>
                  <a:cubicBezTo>
                    <a:pt x="135" y="24439"/>
                    <a:pt x="148" y="24378"/>
                    <a:pt x="160" y="24329"/>
                  </a:cubicBezTo>
                  <a:cubicBezTo>
                    <a:pt x="282" y="23876"/>
                    <a:pt x="368" y="23435"/>
                    <a:pt x="441" y="23031"/>
                  </a:cubicBezTo>
                  <a:cubicBezTo>
                    <a:pt x="527" y="22578"/>
                    <a:pt x="637" y="21942"/>
                    <a:pt x="760" y="21746"/>
                  </a:cubicBezTo>
                  <a:cubicBezTo>
                    <a:pt x="992" y="21391"/>
                    <a:pt x="2229" y="20987"/>
                    <a:pt x="3062" y="20705"/>
                  </a:cubicBezTo>
                  <a:cubicBezTo>
                    <a:pt x="3331" y="20619"/>
                    <a:pt x="3649" y="20509"/>
                    <a:pt x="3955" y="20399"/>
                  </a:cubicBezTo>
                  <a:cubicBezTo>
                    <a:pt x="7837" y="19040"/>
                    <a:pt x="10077" y="16089"/>
                    <a:pt x="9698" y="12906"/>
                  </a:cubicBezTo>
                  <a:cubicBezTo>
                    <a:pt x="9600" y="12097"/>
                    <a:pt x="9367" y="11449"/>
                    <a:pt x="9184" y="10971"/>
                  </a:cubicBezTo>
                  <a:cubicBezTo>
                    <a:pt x="9184" y="10959"/>
                    <a:pt x="9159" y="10934"/>
                    <a:pt x="9147" y="10922"/>
                  </a:cubicBezTo>
                  <a:cubicBezTo>
                    <a:pt x="9122" y="10885"/>
                    <a:pt x="9098" y="10836"/>
                    <a:pt x="9098" y="10787"/>
                  </a:cubicBezTo>
                  <a:cubicBezTo>
                    <a:pt x="9122" y="10591"/>
                    <a:pt x="9306" y="10396"/>
                    <a:pt x="9490" y="10187"/>
                  </a:cubicBezTo>
                  <a:cubicBezTo>
                    <a:pt x="9563" y="10114"/>
                    <a:pt x="9624" y="10040"/>
                    <a:pt x="9686" y="9967"/>
                  </a:cubicBezTo>
                  <a:cubicBezTo>
                    <a:pt x="10494" y="8841"/>
                    <a:pt x="11608" y="7310"/>
                    <a:pt x="11632" y="5192"/>
                  </a:cubicBezTo>
                  <a:cubicBezTo>
                    <a:pt x="11632" y="4665"/>
                    <a:pt x="11547" y="4225"/>
                    <a:pt x="11510" y="3906"/>
                  </a:cubicBezTo>
                  <a:lnTo>
                    <a:pt x="11510" y="3882"/>
                  </a:lnTo>
                  <a:cubicBezTo>
                    <a:pt x="11510" y="3869"/>
                    <a:pt x="11485" y="3845"/>
                    <a:pt x="11510" y="3821"/>
                  </a:cubicBezTo>
                  <a:cubicBezTo>
                    <a:pt x="11571" y="3637"/>
                    <a:pt x="11877" y="3478"/>
                    <a:pt x="12465" y="3306"/>
                  </a:cubicBezTo>
                  <a:cubicBezTo>
                    <a:pt x="13383" y="3049"/>
                    <a:pt x="14461" y="3012"/>
                    <a:pt x="15391" y="3012"/>
                  </a:cubicBezTo>
                  <a:cubicBezTo>
                    <a:pt x="15771" y="3012"/>
                    <a:pt x="16163" y="3012"/>
                    <a:pt x="16542" y="3025"/>
                  </a:cubicBezTo>
                  <a:lnTo>
                    <a:pt x="16567" y="3025"/>
                  </a:lnTo>
                  <a:cubicBezTo>
                    <a:pt x="16983" y="3025"/>
                    <a:pt x="17412" y="3049"/>
                    <a:pt x="17852" y="3049"/>
                  </a:cubicBezTo>
                  <a:cubicBezTo>
                    <a:pt x="18881" y="3049"/>
                    <a:pt x="20228" y="3012"/>
                    <a:pt x="21623" y="2743"/>
                  </a:cubicBezTo>
                  <a:cubicBezTo>
                    <a:pt x="23289" y="2400"/>
                    <a:pt x="24807" y="1776"/>
                    <a:pt x="26129" y="1225"/>
                  </a:cubicBezTo>
                  <a:cubicBezTo>
                    <a:pt x="26790" y="943"/>
                    <a:pt x="27415" y="686"/>
                    <a:pt x="28027" y="478"/>
                  </a:cubicBezTo>
                  <a:cubicBezTo>
                    <a:pt x="28921" y="172"/>
                    <a:pt x="29753" y="0"/>
                    <a:pt x="30402" y="0"/>
                  </a:cubicBezTo>
                  <a:cubicBezTo>
                    <a:pt x="30868" y="0"/>
                    <a:pt x="31247" y="74"/>
                    <a:pt x="31541" y="233"/>
                  </a:cubicBezTo>
                  <a:cubicBezTo>
                    <a:pt x="32043" y="490"/>
                    <a:pt x="32606" y="1115"/>
                    <a:pt x="33206" y="1788"/>
                  </a:cubicBezTo>
                  <a:cubicBezTo>
                    <a:pt x="33953" y="2621"/>
                    <a:pt x="34810" y="3563"/>
                    <a:pt x="35973" y="4347"/>
                  </a:cubicBezTo>
                  <a:cubicBezTo>
                    <a:pt x="37296" y="5216"/>
                    <a:pt x="38667" y="5657"/>
                    <a:pt x="39879" y="6024"/>
                  </a:cubicBezTo>
                  <a:cubicBezTo>
                    <a:pt x="39965" y="6061"/>
                    <a:pt x="40112" y="6073"/>
                    <a:pt x="40247" y="6073"/>
                  </a:cubicBezTo>
                  <a:cubicBezTo>
                    <a:pt x="40455" y="6086"/>
                    <a:pt x="40638" y="6110"/>
                    <a:pt x="40736" y="6196"/>
                  </a:cubicBezTo>
                  <a:cubicBezTo>
                    <a:pt x="40773" y="6233"/>
                    <a:pt x="40785" y="6269"/>
                    <a:pt x="40785" y="6331"/>
                  </a:cubicBezTo>
                  <a:cubicBezTo>
                    <a:pt x="40700" y="7335"/>
                    <a:pt x="39659" y="7665"/>
                    <a:pt x="38459" y="8045"/>
                  </a:cubicBezTo>
                  <a:cubicBezTo>
                    <a:pt x="37186" y="8449"/>
                    <a:pt x="35741" y="8902"/>
                    <a:pt x="35275" y="10285"/>
                  </a:cubicBezTo>
                  <a:cubicBezTo>
                    <a:pt x="34663" y="12061"/>
                    <a:pt x="35153" y="13603"/>
                    <a:pt x="35471" y="14632"/>
                  </a:cubicBezTo>
                  <a:lnTo>
                    <a:pt x="35520" y="14718"/>
                  </a:lnTo>
                  <a:cubicBezTo>
                    <a:pt x="35557" y="14803"/>
                    <a:pt x="35594" y="14877"/>
                    <a:pt x="35582" y="14963"/>
                  </a:cubicBezTo>
                  <a:cubicBezTo>
                    <a:pt x="35582" y="14987"/>
                    <a:pt x="35557" y="14987"/>
                    <a:pt x="35557" y="14999"/>
                  </a:cubicBezTo>
                  <a:cubicBezTo>
                    <a:pt x="35178" y="15305"/>
                    <a:pt x="34602" y="15746"/>
                    <a:pt x="34088" y="16420"/>
                  </a:cubicBezTo>
                  <a:cubicBezTo>
                    <a:pt x="33170" y="17632"/>
                    <a:pt x="32949" y="18930"/>
                    <a:pt x="32778" y="19885"/>
                  </a:cubicBezTo>
                  <a:cubicBezTo>
                    <a:pt x="32778" y="19921"/>
                    <a:pt x="32765" y="19970"/>
                    <a:pt x="32765" y="20019"/>
                  </a:cubicBezTo>
                  <a:cubicBezTo>
                    <a:pt x="32765" y="20129"/>
                    <a:pt x="32765" y="20252"/>
                    <a:pt x="32680" y="20325"/>
                  </a:cubicBezTo>
                  <a:cubicBezTo>
                    <a:pt x="32582" y="20436"/>
                    <a:pt x="32361" y="20436"/>
                    <a:pt x="32055" y="20411"/>
                  </a:cubicBezTo>
                  <a:cubicBezTo>
                    <a:pt x="31921" y="20411"/>
                    <a:pt x="31761" y="20399"/>
                    <a:pt x="31615" y="20411"/>
                  </a:cubicBezTo>
                  <a:cubicBezTo>
                    <a:pt x="31272" y="20436"/>
                    <a:pt x="30929" y="20436"/>
                    <a:pt x="30574" y="20436"/>
                  </a:cubicBezTo>
                  <a:cubicBezTo>
                    <a:pt x="29925" y="20436"/>
                    <a:pt x="29031" y="20399"/>
                    <a:pt x="28541" y="20105"/>
                  </a:cubicBezTo>
                  <a:cubicBezTo>
                    <a:pt x="28443" y="20044"/>
                    <a:pt x="28296" y="19946"/>
                    <a:pt x="28137" y="19836"/>
                  </a:cubicBezTo>
                  <a:cubicBezTo>
                    <a:pt x="27758" y="19554"/>
                    <a:pt x="27280" y="19223"/>
                    <a:pt x="26680" y="18930"/>
                  </a:cubicBezTo>
                  <a:cubicBezTo>
                    <a:pt x="25799" y="18501"/>
                    <a:pt x="24819" y="18293"/>
                    <a:pt x="23791" y="18293"/>
                  </a:cubicBezTo>
                  <a:cubicBezTo>
                    <a:pt x="21562" y="18293"/>
                    <a:pt x="19554" y="19334"/>
                    <a:pt x="18269" y="20215"/>
                  </a:cubicBezTo>
                  <a:cubicBezTo>
                    <a:pt x="17865" y="20497"/>
                    <a:pt x="17485" y="20766"/>
                    <a:pt x="17130" y="21023"/>
                  </a:cubicBezTo>
                  <a:cubicBezTo>
                    <a:pt x="16261" y="21672"/>
                    <a:pt x="15440" y="22284"/>
                    <a:pt x="14767" y="22431"/>
                  </a:cubicBezTo>
                  <a:cubicBezTo>
                    <a:pt x="14595" y="22468"/>
                    <a:pt x="14412" y="22493"/>
                    <a:pt x="14179" y="22493"/>
                  </a:cubicBezTo>
                  <a:cubicBezTo>
                    <a:pt x="13493" y="22493"/>
                    <a:pt x="12636" y="22333"/>
                    <a:pt x="11743" y="22150"/>
                  </a:cubicBezTo>
                  <a:cubicBezTo>
                    <a:pt x="10641" y="21917"/>
                    <a:pt x="9392" y="21672"/>
                    <a:pt x="8069" y="21672"/>
                  </a:cubicBezTo>
                  <a:cubicBezTo>
                    <a:pt x="6637" y="21672"/>
                    <a:pt x="5376" y="21978"/>
                    <a:pt x="4213" y="22591"/>
                  </a:cubicBezTo>
                  <a:cubicBezTo>
                    <a:pt x="3209" y="23129"/>
                    <a:pt x="2462" y="23827"/>
                    <a:pt x="1849" y="24390"/>
                  </a:cubicBezTo>
                  <a:cubicBezTo>
                    <a:pt x="1764" y="24452"/>
                    <a:pt x="1690" y="24537"/>
                    <a:pt x="1617" y="24623"/>
                  </a:cubicBezTo>
                  <a:cubicBezTo>
                    <a:pt x="1372" y="24868"/>
                    <a:pt x="1127" y="25113"/>
                    <a:pt x="956" y="25162"/>
                  </a:cubicBezTo>
                  <a:lnTo>
                    <a:pt x="956" y="25125"/>
                  </a:lnTo>
                  <a:lnTo>
                    <a:pt x="956" y="25162"/>
                  </a:lnTo>
                  <a:cubicBezTo>
                    <a:pt x="943" y="25162"/>
                    <a:pt x="943" y="25162"/>
                    <a:pt x="931" y="25174"/>
                  </a:cubicBezTo>
                  <a:cubicBezTo>
                    <a:pt x="809" y="25113"/>
                    <a:pt x="698" y="25149"/>
                    <a:pt x="576" y="251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1395775" y="1654988"/>
              <a:ext cx="560500" cy="394900"/>
            </a:xfrm>
            <a:custGeom>
              <a:avLst/>
              <a:gdLst/>
              <a:ahLst/>
              <a:cxnLst/>
              <a:rect l="l" t="t" r="r" b="b"/>
              <a:pathLst>
                <a:path w="22420" h="15796" fill="none" extrusionOk="0">
                  <a:moveTo>
                    <a:pt x="2548" y="15783"/>
                  </a:moveTo>
                  <a:cubicBezTo>
                    <a:pt x="2290" y="15783"/>
                    <a:pt x="1972" y="15685"/>
                    <a:pt x="1654" y="15612"/>
                  </a:cubicBezTo>
                  <a:cubicBezTo>
                    <a:pt x="1482" y="15563"/>
                    <a:pt x="1311" y="15526"/>
                    <a:pt x="1164" y="15489"/>
                  </a:cubicBezTo>
                  <a:cubicBezTo>
                    <a:pt x="1103" y="15477"/>
                    <a:pt x="1005" y="15477"/>
                    <a:pt x="919" y="15489"/>
                  </a:cubicBezTo>
                  <a:cubicBezTo>
                    <a:pt x="735" y="15501"/>
                    <a:pt x="527" y="15501"/>
                    <a:pt x="454" y="15342"/>
                  </a:cubicBezTo>
                  <a:cubicBezTo>
                    <a:pt x="1" y="14265"/>
                    <a:pt x="503" y="13212"/>
                    <a:pt x="1042" y="12110"/>
                  </a:cubicBezTo>
                  <a:cubicBezTo>
                    <a:pt x="1482" y="11179"/>
                    <a:pt x="1960" y="10224"/>
                    <a:pt x="1837" y="9220"/>
                  </a:cubicBezTo>
                  <a:cubicBezTo>
                    <a:pt x="1813" y="9049"/>
                    <a:pt x="1776" y="8890"/>
                    <a:pt x="1727" y="8743"/>
                  </a:cubicBezTo>
                  <a:cubicBezTo>
                    <a:pt x="1654" y="8498"/>
                    <a:pt x="1593" y="8265"/>
                    <a:pt x="1629" y="8057"/>
                  </a:cubicBezTo>
                  <a:cubicBezTo>
                    <a:pt x="1666" y="7898"/>
                    <a:pt x="1690" y="7726"/>
                    <a:pt x="1727" y="7555"/>
                  </a:cubicBezTo>
                  <a:cubicBezTo>
                    <a:pt x="1960" y="6220"/>
                    <a:pt x="2266" y="4384"/>
                    <a:pt x="3711" y="3074"/>
                  </a:cubicBezTo>
                  <a:cubicBezTo>
                    <a:pt x="3821" y="2988"/>
                    <a:pt x="3956" y="3013"/>
                    <a:pt x="4066" y="3049"/>
                  </a:cubicBezTo>
                  <a:cubicBezTo>
                    <a:pt x="4115" y="3062"/>
                    <a:pt x="4139" y="3062"/>
                    <a:pt x="4176" y="3062"/>
                  </a:cubicBezTo>
                  <a:cubicBezTo>
                    <a:pt x="4543" y="3062"/>
                    <a:pt x="4923" y="3062"/>
                    <a:pt x="5266" y="3074"/>
                  </a:cubicBezTo>
                  <a:lnTo>
                    <a:pt x="5290" y="3074"/>
                  </a:lnTo>
                  <a:cubicBezTo>
                    <a:pt x="5768" y="3098"/>
                    <a:pt x="6184" y="3098"/>
                    <a:pt x="6637" y="3098"/>
                  </a:cubicBezTo>
                  <a:cubicBezTo>
                    <a:pt x="7812" y="3098"/>
                    <a:pt x="9380" y="3049"/>
                    <a:pt x="11057" y="2706"/>
                  </a:cubicBezTo>
                  <a:cubicBezTo>
                    <a:pt x="13065" y="2315"/>
                    <a:pt x="14816" y="1580"/>
                    <a:pt x="16224" y="992"/>
                  </a:cubicBezTo>
                  <a:cubicBezTo>
                    <a:pt x="16836" y="735"/>
                    <a:pt x="17412" y="490"/>
                    <a:pt x="17938" y="307"/>
                  </a:cubicBezTo>
                  <a:cubicBezTo>
                    <a:pt x="18036" y="270"/>
                    <a:pt x="18134" y="233"/>
                    <a:pt x="18220" y="196"/>
                  </a:cubicBezTo>
                  <a:cubicBezTo>
                    <a:pt x="18514" y="86"/>
                    <a:pt x="18746" y="1"/>
                    <a:pt x="18893" y="62"/>
                  </a:cubicBezTo>
                  <a:cubicBezTo>
                    <a:pt x="19077" y="123"/>
                    <a:pt x="19224" y="319"/>
                    <a:pt x="19346" y="490"/>
                  </a:cubicBezTo>
                  <a:cubicBezTo>
                    <a:pt x="19408" y="564"/>
                    <a:pt x="19444" y="637"/>
                    <a:pt x="19493" y="698"/>
                  </a:cubicBezTo>
                  <a:cubicBezTo>
                    <a:pt x="19738" y="980"/>
                    <a:pt x="20154" y="1213"/>
                    <a:pt x="20583" y="1458"/>
                  </a:cubicBezTo>
                  <a:cubicBezTo>
                    <a:pt x="21403" y="1911"/>
                    <a:pt x="22322" y="2437"/>
                    <a:pt x="22383" y="3478"/>
                  </a:cubicBezTo>
                  <a:cubicBezTo>
                    <a:pt x="22420" y="3968"/>
                    <a:pt x="22052" y="4335"/>
                    <a:pt x="21660" y="4727"/>
                  </a:cubicBezTo>
                  <a:cubicBezTo>
                    <a:pt x="21342" y="5070"/>
                    <a:pt x="21011" y="5400"/>
                    <a:pt x="20852" y="5841"/>
                  </a:cubicBezTo>
                  <a:cubicBezTo>
                    <a:pt x="20509" y="6869"/>
                    <a:pt x="20571" y="7861"/>
                    <a:pt x="20632" y="8743"/>
                  </a:cubicBezTo>
                  <a:cubicBezTo>
                    <a:pt x="20669" y="9392"/>
                    <a:pt x="20705" y="10028"/>
                    <a:pt x="20571" y="10555"/>
                  </a:cubicBezTo>
                  <a:cubicBezTo>
                    <a:pt x="20534" y="10702"/>
                    <a:pt x="20424" y="10787"/>
                    <a:pt x="20326" y="10898"/>
                  </a:cubicBezTo>
                  <a:cubicBezTo>
                    <a:pt x="20265" y="10959"/>
                    <a:pt x="20203" y="11008"/>
                    <a:pt x="20154" y="11069"/>
                  </a:cubicBezTo>
                  <a:cubicBezTo>
                    <a:pt x="19873" y="11436"/>
                    <a:pt x="19738" y="11914"/>
                    <a:pt x="19603" y="12355"/>
                  </a:cubicBezTo>
                  <a:cubicBezTo>
                    <a:pt x="19420" y="12942"/>
                    <a:pt x="19248" y="13518"/>
                    <a:pt x="18759" y="13689"/>
                  </a:cubicBezTo>
                  <a:cubicBezTo>
                    <a:pt x="18440" y="13775"/>
                    <a:pt x="18134" y="13518"/>
                    <a:pt x="17767" y="13187"/>
                  </a:cubicBezTo>
                  <a:cubicBezTo>
                    <a:pt x="17497" y="12979"/>
                    <a:pt x="17216" y="12722"/>
                    <a:pt x="16885" y="12563"/>
                  </a:cubicBezTo>
                  <a:cubicBezTo>
                    <a:pt x="15538" y="11926"/>
                    <a:pt x="14069" y="11608"/>
                    <a:pt x="12563" y="11608"/>
                  </a:cubicBezTo>
                  <a:cubicBezTo>
                    <a:pt x="9465" y="11608"/>
                    <a:pt x="6821" y="12967"/>
                    <a:pt x="5131" y="14106"/>
                  </a:cubicBezTo>
                  <a:cubicBezTo>
                    <a:pt x="4690" y="14412"/>
                    <a:pt x="4262" y="14718"/>
                    <a:pt x="3894" y="14999"/>
                  </a:cubicBezTo>
                  <a:cubicBezTo>
                    <a:pt x="3784" y="15073"/>
                    <a:pt x="3686" y="15171"/>
                    <a:pt x="3576" y="15256"/>
                  </a:cubicBezTo>
                  <a:cubicBezTo>
                    <a:pt x="3294" y="15489"/>
                    <a:pt x="3013" y="15734"/>
                    <a:pt x="2768" y="15795"/>
                  </a:cubicBezTo>
                  <a:lnTo>
                    <a:pt x="2768" y="15795"/>
                  </a:lnTo>
                  <a:cubicBezTo>
                    <a:pt x="2695" y="15783"/>
                    <a:pt x="2633" y="15783"/>
                    <a:pt x="2548" y="157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1520375" y="1749563"/>
              <a:ext cx="329375" cy="164400"/>
            </a:xfrm>
            <a:custGeom>
              <a:avLst/>
              <a:gdLst/>
              <a:ahLst/>
              <a:cxnLst/>
              <a:rect l="l" t="t" r="r" b="b"/>
              <a:pathLst>
                <a:path w="13175" h="6576" fill="none" extrusionOk="0">
                  <a:moveTo>
                    <a:pt x="1212" y="6576"/>
                  </a:moveTo>
                  <a:cubicBezTo>
                    <a:pt x="857" y="6576"/>
                    <a:pt x="539" y="6490"/>
                    <a:pt x="233" y="6294"/>
                  </a:cubicBezTo>
                  <a:lnTo>
                    <a:pt x="233" y="6294"/>
                  </a:lnTo>
                  <a:cubicBezTo>
                    <a:pt x="0" y="6135"/>
                    <a:pt x="61" y="5841"/>
                    <a:pt x="135" y="5535"/>
                  </a:cubicBezTo>
                  <a:cubicBezTo>
                    <a:pt x="184" y="5352"/>
                    <a:pt x="221" y="5168"/>
                    <a:pt x="196" y="5021"/>
                  </a:cubicBezTo>
                  <a:cubicBezTo>
                    <a:pt x="184" y="4886"/>
                    <a:pt x="147" y="4764"/>
                    <a:pt x="123" y="4654"/>
                  </a:cubicBezTo>
                  <a:cubicBezTo>
                    <a:pt x="98" y="4531"/>
                    <a:pt x="61" y="4409"/>
                    <a:pt x="61" y="4286"/>
                  </a:cubicBezTo>
                  <a:cubicBezTo>
                    <a:pt x="37" y="3748"/>
                    <a:pt x="0" y="2952"/>
                    <a:pt x="441" y="2646"/>
                  </a:cubicBezTo>
                  <a:cubicBezTo>
                    <a:pt x="674" y="2499"/>
                    <a:pt x="955" y="2535"/>
                    <a:pt x="1225" y="2597"/>
                  </a:cubicBezTo>
                  <a:cubicBezTo>
                    <a:pt x="1359" y="2633"/>
                    <a:pt x="1506" y="2658"/>
                    <a:pt x="1641" y="2658"/>
                  </a:cubicBezTo>
                  <a:cubicBezTo>
                    <a:pt x="2975" y="2658"/>
                    <a:pt x="4751" y="2621"/>
                    <a:pt x="6722" y="2217"/>
                  </a:cubicBezTo>
                  <a:cubicBezTo>
                    <a:pt x="9061" y="1764"/>
                    <a:pt x="11056" y="919"/>
                    <a:pt x="12526" y="307"/>
                  </a:cubicBezTo>
                  <a:cubicBezTo>
                    <a:pt x="12562" y="295"/>
                    <a:pt x="12624" y="246"/>
                    <a:pt x="12685" y="197"/>
                  </a:cubicBezTo>
                  <a:cubicBezTo>
                    <a:pt x="12807" y="111"/>
                    <a:pt x="12954" y="1"/>
                    <a:pt x="13040" y="111"/>
                  </a:cubicBezTo>
                  <a:cubicBezTo>
                    <a:pt x="13175" y="258"/>
                    <a:pt x="13028" y="442"/>
                    <a:pt x="12893" y="613"/>
                  </a:cubicBezTo>
                  <a:cubicBezTo>
                    <a:pt x="12807" y="723"/>
                    <a:pt x="12722" y="821"/>
                    <a:pt x="12685" y="931"/>
                  </a:cubicBezTo>
                  <a:cubicBezTo>
                    <a:pt x="12367" y="1850"/>
                    <a:pt x="12379" y="2744"/>
                    <a:pt x="12416" y="3515"/>
                  </a:cubicBezTo>
                  <a:cubicBezTo>
                    <a:pt x="12428" y="4152"/>
                    <a:pt x="12440" y="4703"/>
                    <a:pt x="12281" y="5156"/>
                  </a:cubicBezTo>
                  <a:cubicBezTo>
                    <a:pt x="12097" y="5682"/>
                    <a:pt x="11118" y="5352"/>
                    <a:pt x="9979" y="4972"/>
                  </a:cubicBezTo>
                  <a:cubicBezTo>
                    <a:pt x="9171" y="4703"/>
                    <a:pt x="8253" y="4409"/>
                    <a:pt x="7567" y="4409"/>
                  </a:cubicBezTo>
                  <a:cubicBezTo>
                    <a:pt x="6294" y="4409"/>
                    <a:pt x="5020" y="5045"/>
                    <a:pt x="3906" y="5609"/>
                  </a:cubicBezTo>
                  <a:cubicBezTo>
                    <a:pt x="2914" y="6123"/>
                    <a:pt x="2008" y="6576"/>
                    <a:pt x="1212" y="65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965100" y="1428788"/>
              <a:ext cx="1354200" cy="913425"/>
            </a:xfrm>
            <a:custGeom>
              <a:avLst/>
              <a:gdLst/>
              <a:ahLst/>
              <a:cxnLst/>
              <a:rect l="l" t="t" r="r" b="b"/>
              <a:pathLst>
                <a:path w="54168" h="36537" fill="none" extrusionOk="0">
                  <a:moveTo>
                    <a:pt x="52613" y="9416"/>
                  </a:moveTo>
                  <a:cubicBezTo>
                    <a:pt x="51670" y="8228"/>
                    <a:pt x="50409" y="7285"/>
                    <a:pt x="49025" y="6783"/>
                  </a:cubicBezTo>
                  <a:cubicBezTo>
                    <a:pt x="48536" y="6600"/>
                    <a:pt x="48046" y="6441"/>
                    <a:pt x="47568" y="6294"/>
                  </a:cubicBezTo>
                  <a:cubicBezTo>
                    <a:pt x="46638" y="6000"/>
                    <a:pt x="45769" y="5730"/>
                    <a:pt x="45120" y="5302"/>
                  </a:cubicBezTo>
                  <a:cubicBezTo>
                    <a:pt x="44556" y="4910"/>
                    <a:pt x="44005" y="4322"/>
                    <a:pt x="43430" y="3673"/>
                  </a:cubicBezTo>
                  <a:cubicBezTo>
                    <a:pt x="42548" y="2706"/>
                    <a:pt x="41569" y="1629"/>
                    <a:pt x="40161" y="894"/>
                  </a:cubicBezTo>
                  <a:cubicBezTo>
                    <a:pt x="39047" y="306"/>
                    <a:pt x="37773" y="0"/>
                    <a:pt x="36390" y="0"/>
                  </a:cubicBezTo>
                  <a:cubicBezTo>
                    <a:pt x="35067" y="0"/>
                    <a:pt x="33647" y="282"/>
                    <a:pt x="32129" y="796"/>
                  </a:cubicBezTo>
                  <a:cubicBezTo>
                    <a:pt x="31370" y="1078"/>
                    <a:pt x="30635" y="1384"/>
                    <a:pt x="29913" y="1665"/>
                  </a:cubicBezTo>
                  <a:cubicBezTo>
                    <a:pt x="28713" y="2167"/>
                    <a:pt x="27598" y="2633"/>
                    <a:pt x="26497" y="2853"/>
                  </a:cubicBezTo>
                  <a:cubicBezTo>
                    <a:pt x="25590" y="3037"/>
                    <a:pt x="24586" y="3049"/>
                    <a:pt x="23815" y="3049"/>
                  </a:cubicBezTo>
                  <a:cubicBezTo>
                    <a:pt x="23423" y="3049"/>
                    <a:pt x="23019" y="3049"/>
                    <a:pt x="22640" y="3037"/>
                  </a:cubicBezTo>
                  <a:cubicBezTo>
                    <a:pt x="22248" y="3037"/>
                    <a:pt x="21819" y="3012"/>
                    <a:pt x="21391" y="3012"/>
                  </a:cubicBezTo>
                  <a:cubicBezTo>
                    <a:pt x="20056" y="3012"/>
                    <a:pt x="18477" y="3073"/>
                    <a:pt x="16885" y="3539"/>
                  </a:cubicBezTo>
                  <a:cubicBezTo>
                    <a:pt x="15612" y="3894"/>
                    <a:pt x="14436" y="4567"/>
                    <a:pt x="13555" y="5424"/>
                  </a:cubicBezTo>
                  <a:cubicBezTo>
                    <a:pt x="12367" y="6551"/>
                    <a:pt x="11730" y="8008"/>
                    <a:pt x="11779" y="9489"/>
                  </a:cubicBezTo>
                  <a:cubicBezTo>
                    <a:pt x="11792" y="9893"/>
                    <a:pt x="11840" y="10224"/>
                    <a:pt x="11877" y="10506"/>
                  </a:cubicBezTo>
                  <a:cubicBezTo>
                    <a:pt x="11902" y="10640"/>
                    <a:pt x="11926" y="10824"/>
                    <a:pt x="11926" y="10897"/>
                  </a:cubicBezTo>
                  <a:cubicBezTo>
                    <a:pt x="11926" y="11179"/>
                    <a:pt x="11424" y="11877"/>
                    <a:pt x="11081" y="12342"/>
                  </a:cubicBezTo>
                  <a:cubicBezTo>
                    <a:pt x="10285" y="13420"/>
                    <a:pt x="9208" y="14913"/>
                    <a:pt x="9367" y="16897"/>
                  </a:cubicBezTo>
                  <a:cubicBezTo>
                    <a:pt x="9428" y="17644"/>
                    <a:pt x="9673" y="18293"/>
                    <a:pt x="9857" y="18746"/>
                  </a:cubicBezTo>
                  <a:cubicBezTo>
                    <a:pt x="9943" y="18954"/>
                    <a:pt x="10041" y="19223"/>
                    <a:pt x="10065" y="19333"/>
                  </a:cubicBezTo>
                  <a:cubicBezTo>
                    <a:pt x="10090" y="19542"/>
                    <a:pt x="9453" y="20301"/>
                    <a:pt x="8082" y="20790"/>
                  </a:cubicBezTo>
                  <a:cubicBezTo>
                    <a:pt x="7824" y="20876"/>
                    <a:pt x="7567" y="20974"/>
                    <a:pt x="7286" y="21060"/>
                  </a:cubicBezTo>
                  <a:cubicBezTo>
                    <a:pt x="5498" y="21660"/>
                    <a:pt x="3270" y="22394"/>
                    <a:pt x="1947" y="24488"/>
                  </a:cubicBezTo>
                  <a:cubicBezTo>
                    <a:pt x="1262" y="25602"/>
                    <a:pt x="1029" y="26802"/>
                    <a:pt x="858" y="27770"/>
                  </a:cubicBezTo>
                  <a:cubicBezTo>
                    <a:pt x="796" y="28100"/>
                    <a:pt x="735" y="28406"/>
                    <a:pt x="674" y="28688"/>
                  </a:cubicBezTo>
                  <a:cubicBezTo>
                    <a:pt x="649" y="28810"/>
                    <a:pt x="613" y="28945"/>
                    <a:pt x="576" y="29067"/>
                  </a:cubicBezTo>
                  <a:cubicBezTo>
                    <a:pt x="331" y="29924"/>
                    <a:pt x="1" y="31088"/>
                    <a:pt x="392" y="32386"/>
                  </a:cubicBezTo>
                  <a:cubicBezTo>
                    <a:pt x="796" y="33794"/>
                    <a:pt x="1898" y="34908"/>
                    <a:pt x="3674" y="35728"/>
                  </a:cubicBezTo>
                  <a:cubicBezTo>
                    <a:pt x="4886" y="36279"/>
                    <a:pt x="5963" y="36536"/>
                    <a:pt x="6980" y="36536"/>
                  </a:cubicBezTo>
                  <a:cubicBezTo>
                    <a:pt x="7469" y="36536"/>
                    <a:pt x="7947" y="36475"/>
                    <a:pt x="8412" y="36353"/>
                  </a:cubicBezTo>
                  <a:cubicBezTo>
                    <a:pt x="9894" y="35948"/>
                    <a:pt x="10898" y="35006"/>
                    <a:pt x="11730" y="34259"/>
                  </a:cubicBezTo>
                  <a:cubicBezTo>
                    <a:pt x="12159" y="33855"/>
                    <a:pt x="12551" y="33487"/>
                    <a:pt x="12893" y="33304"/>
                  </a:cubicBezTo>
                  <a:cubicBezTo>
                    <a:pt x="13212" y="33132"/>
                    <a:pt x="13579" y="33059"/>
                    <a:pt x="14069" y="33059"/>
                  </a:cubicBezTo>
                  <a:cubicBezTo>
                    <a:pt x="14791" y="33059"/>
                    <a:pt x="15673" y="33243"/>
                    <a:pt x="16616" y="33426"/>
                  </a:cubicBezTo>
                  <a:cubicBezTo>
                    <a:pt x="17693" y="33647"/>
                    <a:pt x="18917" y="33904"/>
                    <a:pt x="20191" y="33904"/>
                  </a:cubicBezTo>
                  <a:cubicBezTo>
                    <a:pt x="20852" y="33904"/>
                    <a:pt x="21452" y="33843"/>
                    <a:pt x="22027" y="33708"/>
                  </a:cubicBezTo>
                  <a:cubicBezTo>
                    <a:pt x="23864" y="33292"/>
                    <a:pt x="25284" y="32239"/>
                    <a:pt x="26545" y="31320"/>
                  </a:cubicBezTo>
                  <a:cubicBezTo>
                    <a:pt x="26864" y="31088"/>
                    <a:pt x="27182" y="30843"/>
                    <a:pt x="27513" y="30622"/>
                  </a:cubicBezTo>
                  <a:cubicBezTo>
                    <a:pt x="28370" y="30047"/>
                    <a:pt x="29227" y="29692"/>
                    <a:pt x="29815" y="29692"/>
                  </a:cubicBezTo>
                  <a:cubicBezTo>
                    <a:pt x="29986" y="29692"/>
                    <a:pt x="30121" y="29729"/>
                    <a:pt x="30268" y="29790"/>
                  </a:cubicBezTo>
                  <a:cubicBezTo>
                    <a:pt x="30402" y="29851"/>
                    <a:pt x="30635" y="30010"/>
                    <a:pt x="30843" y="30169"/>
                  </a:cubicBezTo>
                  <a:cubicBezTo>
                    <a:pt x="31088" y="30341"/>
                    <a:pt x="31345" y="30537"/>
                    <a:pt x="31676" y="30720"/>
                  </a:cubicBezTo>
                  <a:cubicBezTo>
                    <a:pt x="33353" y="31712"/>
                    <a:pt x="35190" y="31835"/>
                    <a:pt x="36598" y="31835"/>
                  </a:cubicBezTo>
                  <a:lnTo>
                    <a:pt x="36598" y="31835"/>
                  </a:lnTo>
                  <a:cubicBezTo>
                    <a:pt x="37039" y="31835"/>
                    <a:pt x="37455" y="31822"/>
                    <a:pt x="37834" y="31810"/>
                  </a:cubicBezTo>
                  <a:cubicBezTo>
                    <a:pt x="39096" y="31761"/>
                    <a:pt x="41679" y="31688"/>
                    <a:pt x="43246" y="29692"/>
                  </a:cubicBezTo>
                  <a:cubicBezTo>
                    <a:pt x="44054" y="28651"/>
                    <a:pt x="44263" y="27463"/>
                    <a:pt x="44422" y="26582"/>
                  </a:cubicBezTo>
                  <a:cubicBezTo>
                    <a:pt x="44483" y="26251"/>
                    <a:pt x="44569" y="25700"/>
                    <a:pt x="44679" y="25541"/>
                  </a:cubicBezTo>
                  <a:cubicBezTo>
                    <a:pt x="44740" y="25468"/>
                    <a:pt x="44973" y="25284"/>
                    <a:pt x="45120" y="25162"/>
                  </a:cubicBezTo>
                  <a:cubicBezTo>
                    <a:pt x="45462" y="24904"/>
                    <a:pt x="45891" y="24562"/>
                    <a:pt x="46271" y="24109"/>
                  </a:cubicBezTo>
                  <a:cubicBezTo>
                    <a:pt x="48046" y="21990"/>
                    <a:pt x="47348" y="19774"/>
                    <a:pt x="46956" y="18599"/>
                  </a:cubicBezTo>
                  <a:cubicBezTo>
                    <a:pt x="46895" y="18403"/>
                    <a:pt x="46809" y="18134"/>
                    <a:pt x="46760" y="17938"/>
                  </a:cubicBezTo>
                  <a:cubicBezTo>
                    <a:pt x="47324" y="17681"/>
                    <a:pt x="48695" y="17546"/>
                    <a:pt x="49160" y="17497"/>
                  </a:cubicBezTo>
                  <a:lnTo>
                    <a:pt x="49442" y="17460"/>
                  </a:lnTo>
                  <a:cubicBezTo>
                    <a:pt x="52062" y="17203"/>
                    <a:pt x="53788" y="15770"/>
                    <a:pt x="54045" y="13640"/>
                  </a:cubicBezTo>
                  <a:cubicBezTo>
                    <a:pt x="54168" y="12281"/>
                    <a:pt x="53678" y="10775"/>
                    <a:pt x="52613" y="94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Dot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2714;p36"/>
          <p:cNvSpPr/>
          <p:nvPr/>
        </p:nvSpPr>
        <p:spPr>
          <a:xfrm>
            <a:off x="1956122" y="137418"/>
            <a:ext cx="5648445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rgbClr val="F68A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Google Shape;2715;p36"/>
          <p:cNvSpPr txBox="1">
            <a:spLocks/>
          </p:cNvSpPr>
          <p:nvPr/>
        </p:nvSpPr>
        <p:spPr>
          <a:xfrm>
            <a:off x="2317366" y="201994"/>
            <a:ext cx="515747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 b="0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33D"/>
              </a:buClr>
              <a:buSzPts val="3000"/>
              <a:buFont typeface="Yeseva One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  <a:sym typeface="Yeseva One"/>
              </a:rPr>
              <a:t>YÊU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  <a:sym typeface="Yeseva One"/>
              </a:rPr>
              <a:t> CẦU CẦN ĐẠT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  <a:sym typeface="Yeseva On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9561" y="976038"/>
            <a:ext cx="9025163" cy="1109025"/>
            <a:chOff x="190756" y="1179550"/>
            <a:chExt cx="9025163" cy="11090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797798" y="1179550"/>
              <a:ext cx="8418121" cy="1109025"/>
              <a:chOff x="2130788" y="982782"/>
              <a:chExt cx="9735630" cy="1261657"/>
            </a:xfrm>
          </p:grpSpPr>
          <p:sp>
            <p:nvSpPr>
              <p:cNvPr id="26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圆角矩形 7"/>
              <p:cNvSpPr/>
              <p:nvPr/>
            </p:nvSpPr>
            <p:spPr>
              <a:xfrm>
                <a:off x="2130788" y="982782"/>
                <a:ext cx="9307871" cy="964590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 cap="flat" cmpd="sng" algn="ctr">
                <a:solidFill>
                  <a:srgbClr val="DA6743">
                    <a:lumMod val="60000"/>
                    <a:lumOff val="40000"/>
                  </a:srgbClr>
                </a:solidFill>
                <a:prstDash val="dash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Mô</a:t>
                </a:r>
                <a:r>
                  <a:rPr kumimoji="0" lang="vi-VN" altLang="zh-CN" sz="2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 tả được </a:t>
                </a:r>
                <a:r>
                  <a:rPr lang="vi-VN" altLang="zh-CN" sz="2600" kern="1200" dirty="0" smtClean="0">
                    <a:solidFill>
                      <a:srgbClr val="FC1037"/>
                    </a:solidFill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không khí</a:t>
                </a: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C1037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Tổng tuyển cử bầu Quốc hội chung ngày 25-4-1976</a:t>
                </a: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0756" y="1217185"/>
              <a:ext cx="813504" cy="849272"/>
              <a:chOff x="875724" y="2670978"/>
              <a:chExt cx="813504" cy="849272"/>
            </a:xfrm>
          </p:grpSpPr>
          <p:sp>
            <p:nvSpPr>
              <p:cNvPr id="24" name="Google Shape;2674;p35"/>
              <p:cNvSpPr/>
              <p:nvPr/>
            </p:nvSpPr>
            <p:spPr>
              <a:xfrm rot="704744">
                <a:off x="875724" y="2670978"/>
                <a:ext cx="813504" cy="849272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2675;p35"/>
              <p:cNvSpPr/>
              <p:nvPr/>
            </p:nvSpPr>
            <p:spPr>
              <a:xfrm rot="704744">
                <a:off x="1214171" y="2975657"/>
                <a:ext cx="152545" cy="16326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rgbClr val="F68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41862" y="2337770"/>
            <a:ext cx="8668671" cy="945299"/>
            <a:chOff x="199621" y="2074132"/>
            <a:chExt cx="8668671" cy="9452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20041" y="2074132"/>
              <a:ext cx="8048251" cy="922347"/>
              <a:chOff x="2130789" y="870249"/>
              <a:chExt cx="10273162" cy="1497177"/>
            </a:xfrm>
          </p:grpSpPr>
          <p:sp>
            <p:nvSpPr>
              <p:cNvPr id="33" name="圆角矩形 7"/>
              <p:cNvSpPr/>
              <p:nvPr/>
            </p:nvSpPr>
            <p:spPr>
              <a:xfrm>
                <a:off x="2130789" y="870249"/>
                <a:ext cx="10273162" cy="149717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 cap="flat" cmpd="sng" algn="ctr">
                <a:solidFill>
                  <a:srgbClr val="DA6743">
                    <a:lumMod val="60000"/>
                    <a:lumOff val="4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Trình</a:t>
                </a:r>
                <a:r>
                  <a:rPr kumimoji="0" lang="vi-VN" altLang="zh-CN" sz="2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 bày được một số quyết định trọng đại của kì họp Quốc hội khóa VI năm 1976</a:t>
                </a: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34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99621" y="2170159"/>
              <a:ext cx="813504" cy="849272"/>
              <a:chOff x="876622" y="3712063"/>
              <a:chExt cx="813504" cy="849272"/>
            </a:xfrm>
          </p:grpSpPr>
          <p:sp>
            <p:nvSpPr>
              <p:cNvPr id="31" name="Google Shape;2674;p35"/>
              <p:cNvSpPr/>
              <p:nvPr/>
            </p:nvSpPr>
            <p:spPr>
              <a:xfrm rot="704744">
                <a:off x="876622" y="3712063"/>
                <a:ext cx="813504" cy="849272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F68A6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2675;p35"/>
              <p:cNvSpPr/>
              <p:nvPr/>
            </p:nvSpPr>
            <p:spPr>
              <a:xfrm rot="704744">
                <a:off x="1215069" y="4016742"/>
                <a:ext cx="152545" cy="16326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rgbClr val="F68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49693" y="3698922"/>
            <a:ext cx="8677536" cy="849272"/>
            <a:chOff x="190756" y="3208692"/>
            <a:chExt cx="8677536" cy="84927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20041" y="3247158"/>
              <a:ext cx="8048251" cy="660738"/>
              <a:chOff x="2130789" y="1294899"/>
              <a:chExt cx="10273162" cy="1072527"/>
            </a:xfrm>
          </p:grpSpPr>
          <p:sp>
            <p:nvSpPr>
              <p:cNvPr id="40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 cap="flat" cmpd="sng" algn="ctr">
                <a:solidFill>
                  <a:srgbClr val="DA6743">
                    <a:lumMod val="60000"/>
                    <a:lumOff val="40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Nêu</a:t>
                </a:r>
                <a:r>
                  <a:rPr kumimoji="0" lang="vi-VN" altLang="zh-CN" sz="2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 được ý nghĩa của cuộc bầu cử Quốc hội thống nhất</a:t>
                </a:r>
                <a:r>
                  <a:rPr kumimoji="0" lang="vi-VN" altLang="zh-CN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Pattaya" panose="00000500000000000000" pitchFamily="2" charset="-34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704744">
              <a:off x="190756" y="3208692"/>
              <a:ext cx="813504" cy="849272"/>
              <a:chOff x="675812" y="2553464"/>
              <a:chExt cx="1124557" cy="926301"/>
            </a:xfrm>
          </p:grpSpPr>
          <p:sp>
            <p:nvSpPr>
              <p:cNvPr id="38" name="Google Shape;2674;p35"/>
              <p:cNvSpPr/>
              <p:nvPr/>
            </p:nvSpPr>
            <p:spPr>
              <a:xfrm>
                <a:off x="675812" y="2553464"/>
                <a:ext cx="1124557" cy="926301"/>
              </a:xfrm>
              <a:custGeom>
                <a:avLst/>
                <a:gdLst/>
                <a:ahLst/>
                <a:cxnLst/>
                <a:rect l="l" t="t" r="r" b="b"/>
                <a:pathLst>
                  <a:path w="16916" h="16406" extrusionOk="0">
                    <a:moveTo>
                      <a:pt x="3644" y="1"/>
                    </a:moveTo>
                    <a:lnTo>
                      <a:pt x="3436" y="548"/>
                    </a:lnTo>
                    <a:lnTo>
                      <a:pt x="3266" y="1077"/>
                    </a:lnTo>
                    <a:lnTo>
                      <a:pt x="3134" y="1605"/>
                    </a:lnTo>
                    <a:lnTo>
                      <a:pt x="3040" y="2134"/>
                    </a:lnTo>
                    <a:lnTo>
                      <a:pt x="2983" y="2644"/>
                    </a:lnTo>
                    <a:lnTo>
                      <a:pt x="2945" y="3134"/>
                    </a:lnTo>
                    <a:lnTo>
                      <a:pt x="2945" y="3606"/>
                    </a:lnTo>
                    <a:lnTo>
                      <a:pt x="2983" y="4060"/>
                    </a:lnTo>
                    <a:lnTo>
                      <a:pt x="3058" y="4475"/>
                    </a:lnTo>
                    <a:lnTo>
                      <a:pt x="3153" y="4871"/>
                    </a:lnTo>
                    <a:lnTo>
                      <a:pt x="3228" y="5041"/>
                    </a:lnTo>
                    <a:lnTo>
                      <a:pt x="3304" y="5211"/>
                    </a:lnTo>
                    <a:lnTo>
                      <a:pt x="3379" y="5381"/>
                    </a:lnTo>
                    <a:lnTo>
                      <a:pt x="3474" y="5532"/>
                    </a:lnTo>
                    <a:lnTo>
                      <a:pt x="3568" y="5683"/>
                    </a:lnTo>
                    <a:lnTo>
                      <a:pt x="3681" y="5815"/>
                    </a:lnTo>
                    <a:lnTo>
                      <a:pt x="3795" y="5928"/>
                    </a:lnTo>
                    <a:lnTo>
                      <a:pt x="3927" y="6023"/>
                    </a:lnTo>
                    <a:lnTo>
                      <a:pt x="4059" y="6117"/>
                    </a:lnTo>
                    <a:lnTo>
                      <a:pt x="4210" y="6212"/>
                    </a:lnTo>
                    <a:lnTo>
                      <a:pt x="4361" y="6268"/>
                    </a:lnTo>
                    <a:lnTo>
                      <a:pt x="4512" y="6325"/>
                    </a:lnTo>
                    <a:lnTo>
                      <a:pt x="4588" y="6382"/>
                    </a:lnTo>
                    <a:lnTo>
                      <a:pt x="4663" y="6419"/>
                    </a:lnTo>
                    <a:lnTo>
                      <a:pt x="4644" y="6495"/>
                    </a:lnTo>
                    <a:lnTo>
                      <a:pt x="4493" y="6419"/>
                    </a:lnTo>
                    <a:lnTo>
                      <a:pt x="4342" y="6382"/>
                    </a:lnTo>
                    <a:lnTo>
                      <a:pt x="4191" y="6325"/>
                    </a:lnTo>
                    <a:lnTo>
                      <a:pt x="4021" y="6306"/>
                    </a:lnTo>
                    <a:lnTo>
                      <a:pt x="3512" y="6306"/>
                    </a:lnTo>
                    <a:lnTo>
                      <a:pt x="3342" y="6344"/>
                    </a:lnTo>
                    <a:lnTo>
                      <a:pt x="3172" y="6382"/>
                    </a:lnTo>
                    <a:lnTo>
                      <a:pt x="2983" y="6438"/>
                    </a:lnTo>
                    <a:lnTo>
                      <a:pt x="2813" y="6514"/>
                    </a:lnTo>
                    <a:lnTo>
                      <a:pt x="2643" y="6589"/>
                    </a:lnTo>
                    <a:lnTo>
                      <a:pt x="2284" y="6797"/>
                    </a:lnTo>
                    <a:lnTo>
                      <a:pt x="1945" y="7042"/>
                    </a:lnTo>
                    <a:lnTo>
                      <a:pt x="1624" y="7325"/>
                    </a:lnTo>
                    <a:lnTo>
                      <a:pt x="1303" y="7665"/>
                    </a:lnTo>
                    <a:lnTo>
                      <a:pt x="1020" y="8043"/>
                    </a:lnTo>
                    <a:lnTo>
                      <a:pt x="736" y="8477"/>
                    </a:lnTo>
                    <a:lnTo>
                      <a:pt x="623" y="8704"/>
                    </a:lnTo>
                    <a:lnTo>
                      <a:pt x="510" y="8930"/>
                    </a:lnTo>
                    <a:lnTo>
                      <a:pt x="397" y="9176"/>
                    </a:lnTo>
                    <a:lnTo>
                      <a:pt x="302" y="9440"/>
                    </a:lnTo>
                    <a:lnTo>
                      <a:pt x="208" y="9704"/>
                    </a:lnTo>
                    <a:lnTo>
                      <a:pt x="132" y="9987"/>
                    </a:lnTo>
                    <a:lnTo>
                      <a:pt x="57" y="10270"/>
                    </a:lnTo>
                    <a:lnTo>
                      <a:pt x="0" y="10554"/>
                    </a:lnTo>
                    <a:lnTo>
                      <a:pt x="321" y="10799"/>
                    </a:lnTo>
                    <a:lnTo>
                      <a:pt x="661" y="11026"/>
                    </a:lnTo>
                    <a:lnTo>
                      <a:pt x="1038" y="11233"/>
                    </a:lnTo>
                    <a:lnTo>
                      <a:pt x="1416" y="11422"/>
                    </a:lnTo>
                    <a:lnTo>
                      <a:pt x="1812" y="11573"/>
                    </a:lnTo>
                    <a:lnTo>
                      <a:pt x="2209" y="11705"/>
                    </a:lnTo>
                    <a:lnTo>
                      <a:pt x="2605" y="11819"/>
                    </a:lnTo>
                    <a:lnTo>
                      <a:pt x="3002" y="11894"/>
                    </a:lnTo>
                    <a:lnTo>
                      <a:pt x="3379" y="11932"/>
                    </a:lnTo>
                    <a:lnTo>
                      <a:pt x="3757" y="11932"/>
                    </a:lnTo>
                    <a:lnTo>
                      <a:pt x="4116" y="11894"/>
                    </a:lnTo>
                    <a:lnTo>
                      <a:pt x="4286" y="11856"/>
                    </a:lnTo>
                    <a:lnTo>
                      <a:pt x="4455" y="11819"/>
                    </a:lnTo>
                    <a:lnTo>
                      <a:pt x="4625" y="11762"/>
                    </a:lnTo>
                    <a:lnTo>
                      <a:pt x="4776" y="11705"/>
                    </a:lnTo>
                    <a:lnTo>
                      <a:pt x="4927" y="11630"/>
                    </a:lnTo>
                    <a:lnTo>
                      <a:pt x="5060" y="11535"/>
                    </a:lnTo>
                    <a:lnTo>
                      <a:pt x="5192" y="11441"/>
                    </a:lnTo>
                    <a:lnTo>
                      <a:pt x="5324" y="11328"/>
                    </a:lnTo>
                    <a:lnTo>
                      <a:pt x="5437" y="11196"/>
                    </a:lnTo>
                    <a:lnTo>
                      <a:pt x="5531" y="11063"/>
                    </a:lnTo>
                    <a:lnTo>
                      <a:pt x="5720" y="11233"/>
                    </a:lnTo>
                    <a:lnTo>
                      <a:pt x="5701" y="11233"/>
                    </a:lnTo>
                    <a:lnTo>
                      <a:pt x="5607" y="11365"/>
                    </a:lnTo>
                    <a:lnTo>
                      <a:pt x="5494" y="11498"/>
                    </a:lnTo>
                    <a:lnTo>
                      <a:pt x="5418" y="11630"/>
                    </a:lnTo>
                    <a:lnTo>
                      <a:pt x="5343" y="11781"/>
                    </a:lnTo>
                    <a:lnTo>
                      <a:pt x="5286" y="11932"/>
                    </a:lnTo>
                    <a:lnTo>
                      <a:pt x="5248" y="12083"/>
                    </a:lnTo>
                    <a:lnTo>
                      <a:pt x="5211" y="12253"/>
                    </a:lnTo>
                    <a:lnTo>
                      <a:pt x="5192" y="12423"/>
                    </a:lnTo>
                    <a:lnTo>
                      <a:pt x="5192" y="12593"/>
                    </a:lnTo>
                    <a:lnTo>
                      <a:pt x="5211" y="12762"/>
                    </a:lnTo>
                    <a:lnTo>
                      <a:pt x="5229" y="12932"/>
                    </a:lnTo>
                    <a:lnTo>
                      <a:pt x="5267" y="13121"/>
                    </a:lnTo>
                    <a:lnTo>
                      <a:pt x="5305" y="13291"/>
                    </a:lnTo>
                    <a:lnTo>
                      <a:pt x="5362" y="13480"/>
                    </a:lnTo>
                    <a:lnTo>
                      <a:pt x="5531" y="13839"/>
                    </a:lnTo>
                    <a:lnTo>
                      <a:pt x="5720" y="14197"/>
                    </a:lnTo>
                    <a:lnTo>
                      <a:pt x="5985" y="14575"/>
                    </a:lnTo>
                    <a:lnTo>
                      <a:pt x="6287" y="14915"/>
                    </a:lnTo>
                    <a:lnTo>
                      <a:pt x="6626" y="15254"/>
                    </a:lnTo>
                    <a:lnTo>
                      <a:pt x="7023" y="15575"/>
                    </a:lnTo>
                    <a:lnTo>
                      <a:pt x="7457" y="15877"/>
                    </a:lnTo>
                    <a:lnTo>
                      <a:pt x="7684" y="16028"/>
                    </a:lnTo>
                    <a:lnTo>
                      <a:pt x="7929" y="16161"/>
                    </a:lnTo>
                    <a:lnTo>
                      <a:pt x="8193" y="16274"/>
                    </a:lnTo>
                    <a:lnTo>
                      <a:pt x="8458" y="16406"/>
                    </a:lnTo>
                    <a:lnTo>
                      <a:pt x="8816" y="16179"/>
                    </a:lnTo>
                    <a:lnTo>
                      <a:pt x="9175" y="15953"/>
                    </a:lnTo>
                    <a:lnTo>
                      <a:pt x="9515" y="15689"/>
                    </a:lnTo>
                    <a:lnTo>
                      <a:pt x="9817" y="15424"/>
                    </a:lnTo>
                    <a:lnTo>
                      <a:pt x="10100" y="15122"/>
                    </a:lnTo>
                    <a:lnTo>
                      <a:pt x="10364" y="14839"/>
                    </a:lnTo>
                    <a:lnTo>
                      <a:pt x="10610" y="14518"/>
                    </a:lnTo>
                    <a:lnTo>
                      <a:pt x="10817" y="14197"/>
                    </a:lnTo>
                    <a:lnTo>
                      <a:pt x="10987" y="13876"/>
                    </a:lnTo>
                    <a:lnTo>
                      <a:pt x="11119" y="13555"/>
                    </a:lnTo>
                    <a:lnTo>
                      <a:pt x="11233" y="13234"/>
                    </a:lnTo>
                    <a:lnTo>
                      <a:pt x="11308" y="12913"/>
                    </a:lnTo>
                    <a:lnTo>
                      <a:pt x="11327" y="12611"/>
                    </a:lnTo>
                    <a:lnTo>
                      <a:pt x="11308" y="12309"/>
                    </a:lnTo>
                    <a:lnTo>
                      <a:pt x="11289" y="12158"/>
                    </a:lnTo>
                    <a:lnTo>
                      <a:pt x="11252" y="12026"/>
                    </a:lnTo>
                    <a:lnTo>
                      <a:pt x="11214" y="11894"/>
                    </a:lnTo>
                    <a:lnTo>
                      <a:pt x="11157" y="11762"/>
                    </a:lnTo>
                    <a:lnTo>
                      <a:pt x="11270" y="11856"/>
                    </a:lnTo>
                    <a:lnTo>
                      <a:pt x="11384" y="11951"/>
                    </a:lnTo>
                    <a:lnTo>
                      <a:pt x="11516" y="12045"/>
                    </a:lnTo>
                    <a:lnTo>
                      <a:pt x="11648" y="12121"/>
                    </a:lnTo>
                    <a:lnTo>
                      <a:pt x="11780" y="12177"/>
                    </a:lnTo>
                    <a:lnTo>
                      <a:pt x="11931" y="12234"/>
                    </a:lnTo>
                    <a:lnTo>
                      <a:pt x="12082" y="12272"/>
                    </a:lnTo>
                    <a:lnTo>
                      <a:pt x="12233" y="12309"/>
                    </a:lnTo>
                    <a:lnTo>
                      <a:pt x="12573" y="12347"/>
                    </a:lnTo>
                    <a:lnTo>
                      <a:pt x="12913" y="12328"/>
                    </a:lnTo>
                    <a:lnTo>
                      <a:pt x="13290" y="12272"/>
                    </a:lnTo>
                    <a:lnTo>
                      <a:pt x="13668" y="12177"/>
                    </a:lnTo>
                    <a:lnTo>
                      <a:pt x="14064" y="12026"/>
                    </a:lnTo>
                    <a:lnTo>
                      <a:pt x="14461" y="11837"/>
                    </a:lnTo>
                    <a:lnTo>
                      <a:pt x="14876" y="11592"/>
                    </a:lnTo>
                    <a:lnTo>
                      <a:pt x="15292" y="11309"/>
                    </a:lnTo>
                    <a:lnTo>
                      <a:pt x="15707" y="10950"/>
                    </a:lnTo>
                    <a:lnTo>
                      <a:pt x="16103" y="10554"/>
                    </a:lnTo>
                    <a:lnTo>
                      <a:pt x="16519" y="10119"/>
                    </a:lnTo>
                    <a:lnTo>
                      <a:pt x="16915" y="9610"/>
                    </a:lnTo>
                    <a:lnTo>
                      <a:pt x="16726" y="9289"/>
                    </a:lnTo>
                    <a:lnTo>
                      <a:pt x="16519" y="8987"/>
                    </a:lnTo>
                    <a:lnTo>
                      <a:pt x="16311" y="8685"/>
                    </a:lnTo>
                    <a:lnTo>
                      <a:pt x="16084" y="8402"/>
                    </a:lnTo>
                    <a:lnTo>
                      <a:pt x="15858" y="8118"/>
                    </a:lnTo>
                    <a:lnTo>
                      <a:pt x="15631" y="7873"/>
                    </a:lnTo>
                    <a:lnTo>
                      <a:pt x="15386" y="7628"/>
                    </a:lnTo>
                    <a:lnTo>
                      <a:pt x="15141" y="7401"/>
                    </a:lnTo>
                    <a:lnTo>
                      <a:pt x="14895" y="7212"/>
                    </a:lnTo>
                    <a:lnTo>
                      <a:pt x="14650" y="7023"/>
                    </a:lnTo>
                    <a:lnTo>
                      <a:pt x="14385" y="6854"/>
                    </a:lnTo>
                    <a:lnTo>
                      <a:pt x="14121" y="6721"/>
                    </a:lnTo>
                    <a:lnTo>
                      <a:pt x="13876" y="6608"/>
                    </a:lnTo>
                    <a:lnTo>
                      <a:pt x="13611" y="6533"/>
                    </a:lnTo>
                    <a:lnTo>
                      <a:pt x="13366" y="6476"/>
                    </a:lnTo>
                    <a:lnTo>
                      <a:pt x="13121" y="6457"/>
                    </a:lnTo>
                    <a:lnTo>
                      <a:pt x="13309" y="6268"/>
                    </a:lnTo>
                    <a:lnTo>
                      <a:pt x="13479" y="6079"/>
                    </a:lnTo>
                    <a:lnTo>
                      <a:pt x="13649" y="5853"/>
                    </a:lnTo>
                    <a:lnTo>
                      <a:pt x="13800" y="5608"/>
                    </a:lnTo>
                    <a:lnTo>
                      <a:pt x="13951" y="5343"/>
                    </a:lnTo>
                    <a:lnTo>
                      <a:pt x="14083" y="5041"/>
                    </a:lnTo>
                    <a:lnTo>
                      <a:pt x="14197" y="4739"/>
                    </a:lnTo>
                    <a:lnTo>
                      <a:pt x="14291" y="4399"/>
                    </a:lnTo>
                    <a:lnTo>
                      <a:pt x="14385" y="4041"/>
                    </a:lnTo>
                    <a:lnTo>
                      <a:pt x="14442" y="3682"/>
                    </a:lnTo>
                    <a:lnTo>
                      <a:pt x="14499" y="3285"/>
                    </a:lnTo>
                    <a:lnTo>
                      <a:pt x="14536" y="2870"/>
                    </a:lnTo>
                    <a:lnTo>
                      <a:pt x="14555" y="2455"/>
                    </a:lnTo>
                    <a:lnTo>
                      <a:pt x="14555" y="2021"/>
                    </a:lnTo>
                    <a:lnTo>
                      <a:pt x="14536" y="1568"/>
                    </a:lnTo>
                    <a:lnTo>
                      <a:pt x="14499" y="1096"/>
                    </a:lnTo>
                    <a:lnTo>
                      <a:pt x="13970" y="1039"/>
                    </a:lnTo>
                    <a:lnTo>
                      <a:pt x="13460" y="1020"/>
                    </a:lnTo>
                    <a:lnTo>
                      <a:pt x="12970" y="1020"/>
                    </a:lnTo>
                    <a:lnTo>
                      <a:pt x="12498" y="1039"/>
                    </a:lnTo>
                    <a:lnTo>
                      <a:pt x="12026" y="1077"/>
                    </a:lnTo>
                    <a:lnTo>
                      <a:pt x="11591" y="1133"/>
                    </a:lnTo>
                    <a:lnTo>
                      <a:pt x="11176" y="1228"/>
                    </a:lnTo>
                    <a:lnTo>
                      <a:pt x="10780" y="1322"/>
                    </a:lnTo>
                    <a:lnTo>
                      <a:pt x="10421" y="1435"/>
                    </a:lnTo>
                    <a:lnTo>
                      <a:pt x="10081" y="1568"/>
                    </a:lnTo>
                    <a:lnTo>
                      <a:pt x="9779" y="1737"/>
                    </a:lnTo>
                    <a:lnTo>
                      <a:pt x="9496" y="1907"/>
                    </a:lnTo>
                    <a:lnTo>
                      <a:pt x="9251" y="2096"/>
                    </a:lnTo>
                    <a:lnTo>
                      <a:pt x="9024" y="2304"/>
                    </a:lnTo>
                    <a:lnTo>
                      <a:pt x="8854" y="2511"/>
                    </a:lnTo>
                    <a:lnTo>
                      <a:pt x="8722" y="2757"/>
                    </a:lnTo>
                    <a:lnTo>
                      <a:pt x="8628" y="2530"/>
                    </a:lnTo>
                    <a:lnTo>
                      <a:pt x="8495" y="2323"/>
                    </a:lnTo>
                    <a:lnTo>
                      <a:pt x="8325" y="2115"/>
                    </a:lnTo>
                    <a:lnTo>
                      <a:pt x="8156" y="1888"/>
                    </a:lnTo>
                    <a:lnTo>
                      <a:pt x="7929" y="1700"/>
                    </a:lnTo>
                    <a:lnTo>
                      <a:pt x="7684" y="1492"/>
                    </a:lnTo>
                    <a:lnTo>
                      <a:pt x="7419" y="1303"/>
                    </a:lnTo>
                    <a:lnTo>
                      <a:pt x="7117" y="1114"/>
                    </a:lnTo>
                    <a:lnTo>
                      <a:pt x="6777" y="945"/>
                    </a:lnTo>
                    <a:lnTo>
                      <a:pt x="6419" y="775"/>
                    </a:lnTo>
                    <a:lnTo>
                      <a:pt x="6022" y="624"/>
                    </a:lnTo>
                    <a:lnTo>
                      <a:pt x="5607" y="473"/>
                    </a:lnTo>
                    <a:lnTo>
                      <a:pt x="5154" y="340"/>
                    </a:lnTo>
                    <a:lnTo>
                      <a:pt x="4682" y="208"/>
                    </a:lnTo>
                    <a:lnTo>
                      <a:pt x="4172" y="95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675;p35"/>
              <p:cNvSpPr/>
              <p:nvPr/>
            </p:nvSpPr>
            <p:spPr>
              <a:xfrm>
                <a:off x="1132654" y="2884883"/>
                <a:ext cx="210872" cy="178078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154" extrusionOk="0">
                    <a:moveTo>
                      <a:pt x="1397" y="0"/>
                    </a:moveTo>
                    <a:lnTo>
                      <a:pt x="1227" y="38"/>
                    </a:lnTo>
                    <a:lnTo>
                      <a:pt x="1076" y="76"/>
                    </a:lnTo>
                    <a:lnTo>
                      <a:pt x="925" y="133"/>
                    </a:lnTo>
                    <a:lnTo>
                      <a:pt x="793" y="208"/>
                    </a:lnTo>
                    <a:lnTo>
                      <a:pt x="661" y="284"/>
                    </a:lnTo>
                    <a:lnTo>
                      <a:pt x="548" y="397"/>
                    </a:lnTo>
                    <a:lnTo>
                      <a:pt x="435" y="491"/>
                    </a:lnTo>
                    <a:lnTo>
                      <a:pt x="340" y="605"/>
                    </a:lnTo>
                    <a:lnTo>
                      <a:pt x="246" y="737"/>
                    </a:lnTo>
                    <a:lnTo>
                      <a:pt x="170" y="869"/>
                    </a:lnTo>
                    <a:lnTo>
                      <a:pt x="114" y="1001"/>
                    </a:lnTo>
                    <a:lnTo>
                      <a:pt x="57" y="1152"/>
                    </a:lnTo>
                    <a:lnTo>
                      <a:pt x="38" y="1303"/>
                    </a:lnTo>
                    <a:lnTo>
                      <a:pt x="19" y="1454"/>
                    </a:lnTo>
                    <a:lnTo>
                      <a:pt x="0" y="1605"/>
                    </a:lnTo>
                    <a:lnTo>
                      <a:pt x="19" y="1775"/>
                    </a:lnTo>
                    <a:lnTo>
                      <a:pt x="38" y="1926"/>
                    </a:lnTo>
                    <a:lnTo>
                      <a:pt x="95" y="2077"/>
                    </a:lnTo>
                    <a:lnTo>
                      <a:pt x="151" y="2228"/>
                    </a:lnTo>
                    <a:lnTo>
                      <a:pt x="227" y="2379"/>
                    </a:lnTo>
                    <a:lnTo>
                      <a:pt x="302" y="2511"/>
                    </a:lnTo>
                    <a:lnTo>
                      <a:pt x="397" y="2625"/>
                    </a:lnTo>
                    <a:lnTo>
                      <a:pt x="510" y="2738"/>
                    </a:lnTo>
                    <a:lnTo>
                      <a:pt x="623" y="2832"/>
                    </a:lnTo>
                    <a:lnTo>
                      <a:pt x="755" y="2908"/>
                    </a:lnTo>
                    <a:lnTo>
                      <a:pt x="888" y="2983"/>
                    </a:lnTo>
                    <a:lnTo>
                      <a:pt x="1020" y="3059"/>
                    </a:lnTo>
                    <a:lnTo>
                      <a:pt x="1171" y="3096"/>
                    </a:lnTo>
                    <a:lnTo>
                      <a:pt x="1322" y="3134"/>
                    </a:lnTo>
                    <a:lnTo>
                      <a:pt x="1473" y="3153"/>
                    </a:lnTo>
                    <a:lnTo>
                      <a:pt x="1775" y="3153"/>
                    </a:lnTo>
                    <a:lnTo>
                      <a:pt x="1945" y="3115"/>
                    </a:lnTo>
                    <a:lnTo>
                      <a:pt x="2096" y="3078"/>
                    </a:lnTo>
                    <a:lnTo>
                      <a:pt x="2247" y="3021"/>
                    </a:lnTo>
                    <a:lnTo>
                      <a:pt x="2379" y="2945"/>
                    </a:lnTo>
                    <a:lnTo>
                      <a:pt x="2511" y="2851"/>
                    </a:lnTo>
                    <a:lnTo>
                      <a:pt x="2643" y="2757"/>
                    </a:lnTo>
                    <a:lnTo>
                      <a:pt x="2738" y="2662"/>
                    </a:lnTo>
                    <a:lnTo>
                      <a:pt x="2851" y="2549"/>
                    </a:lnTo>
                    <a:lnTo>
                      <a:pt x="2926" y="2417"/>
                    </a:lnTo>
                    <a:lnTo>
                      <a:pt x="3002" y="2285"/>
                    </a:lnTo>
                    <a:lnTo>
                      <a:pt x="3059" y="2153"/>
                    </a:lnTo>
                    <a:lnTo>
                      <a:pt x="3115" y="2002"/>
                    </a:lnTo>
                    <a:lnTo>
                      <a:pt x="3153" y="1851"/>
                    </a:lnTo>
                    <a:lnTo>
                      <a:pt x="3172" y="1699"/>
                    </a:lnTo>
                    <a:lnTo>
                      <a:pt x="3172" y="1530"/>
                    </a:lnTo>
                    <a:lnTo>
                      <a:pt x="3153" y="1379"/>
                    </a:lnTo>
                    <a:lnTo>
                      <a:pt x="3134" y="1228"/>
                    </a:lnTo>
                    <a:lnTo>
                      <a:pt x="3096" y="1058"/>
                    </a:lnTo>
                    <a:lnTo>
                      <a:pt x="3021" y="925"/>
                    </a:lnTo>
                    <a:lnTo>
                      <a:pt x="2964" y="774"/>
                    </a:lnTo>
                    <a:lnTo>
                      <a:pt x="2870" y="642"/>
                    </a:lnTo>
                    <a:lnTo>
                      <a:pt x="2775" y="529"/>
                    </a:lnTo>
                    <a:lnTo>
                      <a:pt x="2662" y="416"/>
                    </a:lnTo>
                    <a:lnTo>
                      <a:pt x="2549" y="321"/>
                    </a:lnTo>
                    <a:lnTo>
                      <a:pt x="2436" y="227"/>
                    </a:lnTo>
                    <a:lnTo>
                      <a:pt x="2303" y="151"/>
                    </a:lnTo>
                    <a:lnTo>
                      <a:pt x="2152" y="95"/>
                    </a:lnTo>
                    <a:lnTo>
                      <a:pt x="2020" y="57"/>
                    </a:lnTo>
                    <a:lnTo>
                      <a:pt x="1869" y="19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rgbClr val="F68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43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258" name="Google Shape;1258;p43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Nội</a:t>
            </a:r>
            <a:r>
              <a:rPr lang="en-GB" sz="54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dung </a:t>
            </a:r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GB" sz="54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học</a:t>
            </a:r>
            <a:endParaRPr lang="en-US" sz="54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1899" y="1983553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Cuộc bầu cử Quốc hội thống nhất (Quốc hội kháo VI)</a:t>
            </a:r>
            <a:r>
              <a:rPr lang="en-US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2800" b="1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7569" y="1118990"/>
            <a:ext cx="863948" cy="884352"/>
            <a:chOff x="162623" y="-8502"/>
            <a:chExt cx="863948" cy="884352"/>
          </a:xfrm>
        </p:grpSpPr>
        <p:pic>
          <p:nvPicPr>
            <p:cNvPr id="39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46539" y="1993925"/>
            <a:ext cx="2926487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Những quyết định trọng đại của kì họp đầu tiên – Quốc hội khóa VI</a:t>
            </a:r>
            <a:r>
              <a:rPr lang="en-US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2800" b="1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22209" y="1129362"/>
            <a:ext cx="863948" cy="884352"/>
            <a:chOff x="162623" y="-8502"/>
            <a:chExt cx="863948" cy="884352"/>
          </a:xfrm>
        </p:grpSpPr>
        <p:pic>
          <p:nvPicPr>
            <p:cNvPr id="44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vi-V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317163" y="1983552"/>
            <a:ext cx="267156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Ý nghĩa cuộc bầu cử và kì họp đầu tiên Quốc hội khóa VI</a:t>
            </a:r>
            <a:r>
              <a:rPr lang="en-US" sz="2800" b="1" dirty="0" smtClean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2800" b="1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192833" y="1118989"/>
            <a:ext cx="863948" cy="884352"/>
            <a:chOff x="162623" y="-8502"/>
            <a:chExt cx="863948" cy="884352"/>
          </a:xfrm>
        </p:grpSpPr>
        <p:pic>
          <p:nvPicPr>
            <p:cNvPr id="48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vi-VN" sz="3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9"/>
          <p:cNvSpPr/>
          <p:nvPr/>
        </p:nvSpPr>
        <p:spPr>
          <a:xfrm>
            <a:off x="7922626" y="1893075"/>
            <a:ext cx="1066423" cy="2853573"/>
          </a:xfrm>
          <a:custGeom>
            <a:avLst/>
            <a:gdLst/>
            <a:ahLst/>
            <a:cxnLst/>
            <a:rect l="l" t="t" r="r" b="b"/>
            <a:pathLst>
              <a:path w="24028" h="64295" extrusionOk="0">
                <a:moveTo>
                  <a:pt x="7097" y="29266"/>
                </a:moveTo>
                <a:lnTo>
                  <a:pt x="7097" y="29266"/>
                </a:lnTo>
                <a:cubicBezTo>
                  <a:pt x="7038" y="30087"/>
                  <a:pt x="6942" y="30909"/>
                  <a:pt x="6799" y="31707"/>
                </a:cubicBezTo>
                <a:cubicBezTo>
                  <a:pt x="6645" y="32290"/>
                  <a:pt x="4442" y="36338"/>
                  <a:pt x="4442" y="36338"/>
                </a:cubicBezTo>
                <a:lnTo>
                  <a:pt x="3906" y="36338"/>
                </a:lnTo>
                <a:lnTo>
                  <a:pt x="3728" y="35850"/>
                </a:lnTo>
                <a:cubicBezTo>
                  <a:pt x="3728" y="35850"/>
                  <a:pt x="4883" y="34921"/>
                  <a:pt x="4954" y="34171"/>
                </a:cubicBezTo>
                <a:cubicBezTo>
                  <a:pt x="5386" y="33584"/>
                  <a:pt x="5478" y="31613"/>
                  <a:pt x="6123" y="31613"/>
                </a:cubicBezTo>
                <a:cubicBezTo>
                  <a:pt x="6171" y="31613"/>
                  <a:pt x="6221" y="31624"/>
                  <a:pt x="6276" y="31647"/>
                </a:cubicBezTo>
                <a:cubicBezTo>
                  <a:pt x="6323" y="31111"/>
                  <a:pt x="7097" y="29266"/>
                  <a:pt x="7097" y="29266"/>
                </a:cubicBezTo>
                <a:close/>
                <a:moveTo>
                  <a:pt x="19587" y="0"/>
                </a:moveTo>
                <a:cubicBezTo>
                  <a:pt x="19587" y="0"/>
                  <a:pt x="19563" y="4430"/>
                  <a:pt x="19563" y="5299"/>
                </a:cubicBezTo>
                <a:cubicBezTo>
                  <a:pt x="19265" y="5418"/>
                  <a:pt x="19265" y="6108"/>
                  <a:pt x="19265" y="6108"/>
                </a:cubicBezTo>
                <a:cubicBezTo>
                  <a:pt x="19265" y="6108"/>
                  <a:pt x="19066" y="6021"/>
                  <a:pt x="18835" y="6021"/>
                </a:cubicBezTo>
                <a:cubicBezTo>
                  <a:pt x="18600" y="6021"/>
                  <a:pt x="18332" y="6111"/>
                  <a:pt x="18206" y="6477"/>
                </a:cubicBezTo>
                <a:cubicBezTo>
                  <a:pt x="17944" y="7216"/>
                  <a:pt x="18277" y="7525"/>
                  <a:pt x="18527" y="7644"/>
                </a:cubicBezTo>
                <a:cubicBezTo>
                  <a:pt x="18777" y="7763"/>
                  <a:pt x="18706" y="9156"/>
                  <a:pt x="18706" y="9156"/>
                </a:cubicBezTo>
                <a:lnTo>
                  <a:pt x="18729" y="9561"/>
                </a:lnTo>
                <a:lnTo>
                  <a:pt x="18170" y="9537"/>
                </a:lnTo>
                <a:lnTo>
                  <a:pt x="18456" y="14443"/>
                </a:lnTo>
                <a:cubicBezTo>
                  <a:pt x="18456" y="14443"/>
                  <a:pt x="18122" y="14574"/>
                  <a:pt x="18075" y="14848"/>
                </a:cubicBezTo>
                <a:cubicBezTo>
                  <a:pt x="18027" y="15121"/>
                  <a:pt x="18479" y="15479"/>
                  <a:pt x="18479" y="15479"/>
                </a:cubicBezTo>
                <a:cubicBezTo>
                  <a:pt x="18313" y="15836"/>
                  <a:pt x="18182" y="16205"/>
                  <a:pt x="18075" y="16586"/>
                </a:cubicBezTo>
                <a:cubicBezTo>
                  <a:pt x="18003" y="16967"/>
                  <a:pt x="18325" y="17979"/>
                  <a:pt x="18253" y="18134"/>
                </a:cubicBezTo>
                <a:cubicBezTo>
                  <a:pt x="18218" y="18199"/>
                  <a:pt x="18097" y="18217"/>
                  <a:pt x="17969" y="18217"/>
                </a:cubicBezTo>
                <a:cubicBezTo>
                  <a:pt x="17791" y="18217"/>
                  <a:pt x="17598" y="18181"/>
                  <a:pt x="17598" y="18181"/>
                </a:cubicBezTo>
                <a:lnTo>
                  <a:pt x="17467" y="17776"/>
                </a:lnTo>
                <a:cubicBezTo>
                  <a:pt x="17467" y="17776"/>
                  <a:pt x="16682" y="17550"/>
                  <a:pt x="16455" y="17455"/>
                </a:cubicBezTo>
                <a:cubicBezTo>
                  <a:pt x="16229" y="17348"/>
                  <a:pt x="16003" y="15681"/>
                  <a:pt x="16003" y="15681"/>
                </a:cubicBezTo>
                <a:lnTo>
                  <a:pt x="14658" y="15657"/>
                </a:lnTo>
                <a:lnTo>
                  <a:pt x="14658" y="14776"/>
                </a:lnTo>
                <a:lnTo>
                  <a:pt x="15348" y="14514"/>
                </a:lnTo>
                <a:lnTo>
                  <a:pt x="15170" y="14193"/>
                </a:lnTo>
                <a:lnTo>
                  <a:pt x="15527" y="13585"/>
                </a:lnTo>
                <a:lnTo>
                  <a:pt x="16658" y="13431"/>
                </a:lnTo>
                <a:cubicBezTo>
                  <a:pt x="16658" y="12990"/>
                  <a:pt x="16622" y="12550"/>
                  <a:pt x="16563" y="12121"/>
                </a:cubicBezTo>
                <a:cubicBezTo>
                  <a:pt x="16455" y="11669"/>
                  <a:pt x="16301" y="11645"/>
                  <a:pt x="16301" y="11645"/>
                </a:cubicBezTo>
                <a:lnTo>
                  <a:pt x="16789" y="11561"/>
                </a:lnTo>
                <a:cubicBezTo>
                  <a:pt x="16836" y="11276"/>
                  <a:pt x="16682" y="11002"/>
                  <a:pt x="16408" y="10907"/>
                </a:cubicBezTo>
                <a:cubicBezTo>
                  <a:pt x="16145" y="8878"/>
                  <a:pt x="14297" y="7724"/>
                  <a:pt x="12500" y="7724"/>
                </a:cubicBezTo>
                <a:cubicBezTo>
                  <a:pt x="12018" y="7724"/>
                  <a:pt x="11540" y="7807"/>
                  <a:pt x="11098" y="7978"/>
                </a:cubicBezTo>
                <a:cubicBezTo>
                  <a:pt x="9002" y="8787"/>
                  <a:pt x="8526" y="11811"/>
                  <a:pt x="8395" y="12216"/>
                </a:cubicBezTo>
                <a:cubicBezTo>
                  <a:pt x="8274" y="12589"/>
                  <a:pt x="8487" y="13073"/>
                  <a:pt x="9367" y="13073"/>
                </a:cubicBezTo>
                <a:cubicBezTo>
                  <a:pt x="9443" y="13073"/>
                  <a:pt x="9523" y="13069"/>
                  <a:pt x="9609" y="13062"/>
                </a:cubicBezTo>
                <a:cubicBezTo>
                  <a:pt x="9681" y="13895"/>
                  <a:pt x="10669" y="15562"/>
                  <a:pt x="10669" y="15562"/>
                </a:cubicBezTo>
                <a:cubicBezTo>
                  <a:pt x="10669" y="15562"/>
                  <a:pt x="10240" y="15705"/>
                  <a:pt x="10038" y="15752"/>
                </a:cubicBezTo>
                <a:cubicBezTo>
                  <a:pt x="9836" y="15812"/>
                  <a:pt x="9657" y="17074"/>
                  <a:pt x="9752" y="17550"/>
                </a:cubicBezTo>
                <a:cubicBezTo>
                  <a:pt x="9121" y="17550"/>
                  <a:pt x="8216" y="18229"/>
                  <a:pt x="8216" y="18229"/>
                </a:cubicBezTo>
                <a:cubicBezTo>
                  <a:pt x="8216" y="18229"/>
                  <a:pt x="6692" y="18717"/>
                  <a:pt x="6192" y="19015"/>
                </a:cubicBezTo>
                <a:cubicBezTo>
                  <a:pt x="5692" y="19324"/>
                  <a:pt x="4216" y="21551"/>
                  <a:pt x="4097" y="22325"/>
                </a:cubicBezTo>
                <a:cubicBezTo>
                  <a:pt x="3966" y="23110"/>
                  <a:pt x="2454" y="26087"/>
                  <a:pt x="2323" y="26528"/>
                </a:cubicBezTo>
                <a:cubicBezTo>
                  <a:pt x="2192" y="26956"/>
                  <a:pt x="2525" y="27563"/>
                  <a:pt x="2525" y="27563"/>
                </a:cubicBezTo>
                <a:lnTo>
                  <a:pt x="1965" y="28623"/>
                </a:lnTo>
                <a:cubicBezTo>
                  <a:pt x="1965" y="28623"/>
                  <a:pt x="430" y="32028"/>
                  <a:pt x="382" y="32659"/>
                </a:cubicBezTo>
                <a:cubicBezTo>
                  <a:pt x="334" y="33290"/>
                  <a:pt x="1263" y="37065"/>
                  <a:pt x="1263" y="37065"/>
                </a:cubicBezTo>
                <a:cubicBezTo>
                  <a:pt x="1263" y="37065"/>
                  <a:pt x="882" y="38981"/>
                  <a:pt x="930" y="39362"/>
                </a:cubicBezTo>
                <a:cubicBezTo>
                  <a:pt x="989" y="39743"/>
                  <a:pt x="1227" y="40196"/>
                  <a:pt x="1227" y="40470"/>
                </a:cubicBezTo>
                <a:cubicBezTo>
                  <a:pt x="1227" y="40755"/>
                  <a:pt x="1632" y="41077"/>
                  <a:pt x="2061" y="41387"/>
                </a:cubicBezTo>
                <a:cubicBezTo>
                  <a:pt x="2153" y="41449"/>
                  <a:pt x="2241" y="41475"/>
                  <a:pt x="2325" y="41475"/>
                </a:cubicBezTo>
                <a:cubicBezTo>
                  <a:pt x="2639" y="41475"/>
                  <a:pt x="2884" y="41108"/>
                  <a:pt x="3025" y="40958"/>
                </a:cubicBezTo>
                <a:cubicBezTo>
                  <a:pt x="3204" y="40755"/>
                  <a:pt x="3454" y="40446"/>
                  <a:pt x="3430" y="40374"/>
                </a:cubicBezTo>
                <a:cubicBezTo>
                  <a:pt x="3424" y="40354"/>
                  <a:pt x="3371" y="40347"/>
                  <a:pt x="3294" y="40347"/>
                </a:cubicBezTo>
                <a:cubicBezTo>
                  <a:pt x="3052" y="40347"/>
                  <a:pt x="2573" y="40422"/>
                  <a:pt x="2573" y="40422"/>
                </a:cubicBezTo>
                <a:cubicBezTo>
                  <a:pt x="2573" y="40422"/>
                  <a:pt x="2216" y="39970"/>
                  <a:pt x="2216" y="39815"/>
                </a:cubicBezTo>
                <a:cubicBezTo>
                  <a:pt x="2216" y="39660"/>
                  <a:pt x="2823" y="39279"/>
                  <a:pt x="2823" y="39279"/>
                </a:cubicBezTo>
                <a:lnTo>
                  <a:pt x="3180" y="39458"/>
                </a:lnTo>
                <a:cubicBezTo>
                  <a:pt x="3180" y="39458"/>
                  <a:pt x="3192" y="39450"/>
                  <a:pt x="3210" y="39450"/>
                </a:cubicBezTo>
                <a:cubicBezTo>
                  <a:pt x="3255" y="39450"/>
                  <a:pt x="3340" y="39499"/>
                  <a:pt x="3382" y="39839"/>
                </a:cubicBezTo>
                <a:cubicBezTo>
                  <a:pt x="3419" y="40209"/>
                  <a:pt x="3579" y="40313"/>
                  <a:pt x="3709" y="40313"/>
                </a:cubicBezTo>
                <a:cubicBezTo>
                  <a:pt x="3747" y="40313"/>
                  <a:pt x="3782" y="40304"/>
                  <a:pt x="3811" y="40291"/>
                </a:cubicBezTo>
                <a:cubicBezTo>
                  <a:pt x="3942" y="40244"/>
                  <a:pt x="3835" y="39636"/>
                  <a:pt x="3740" y="39434"/>
                </a:cubicBezTo>
                <a:cubicBezTo>
                  <a:pt x="3632" y="39231"/>
                  <a:pt x="3763" y="38481"/>
                  <a:pt x="3882" y="38279"/>
                </a:cubicBezTo>
                <a:cubicBezTo>
                  <a:pt x="4001" y="38077"/>
                  <a:pt x="3835" y="37315"/>
                  <a:pt x="3835" y="37315"/>
                </a:cubicBezTo>
                <a:lnTo>
                  <a:pt x="3835" y="37315"/>
                </a:lnTo>
                <a:cubicBezTo>
                  <a:pt x="3835" y="37315"/>
                  <a:pt x="3930" y="37383"/>
                  <a:pt x="4046" y="37383"/>
                </a:cubicBezTo>
                <a:cubicBezTo>
                  <a:pt x="4151" y="37383"/>
                  <a:pt x="4274" y="37327"/>
                  <a:pt x="4359" y="37112"/>
                </a:cubicBezTo>
                <a:cubicBezTo>
                  <a:pt x="4490" y="37922"/>
                  <a:pt x="5752" y="37969"/>
                  <a:pt x="5454" y="38553"/>
                </a:cubicBezTo>
                <a:cubicBezTo>
                  <a:pt x="5144" y="39136"/>
                  <a:pt x="3716" y="46971"/>
                  <a:pt x="3406" y="48209"/>
                </a:cubicBezTo>
                <a:cubicBezTo>
                  <a:pt x="3406" y="48209"/>
                  <a:pt x="3466" y="51221"/>
                  <a:pt x="3335" y="51995"/>
                </a:cubicBezTo>
                <a:cubicBezTo>
                  <a:pt x="3204" y="52781"/>
                  <a:pt x="3609" y="54972"/>
                  <a:pt x="3382" y="55567"/>
                </a:cubicBezTo>
                <a:cubicBezTo>
                  <a:pt x="3156" y="56150"/>
                  <a:pt x="2001" y="59174"/>
                  <a:pt x="2001" y="59174"/>
                </a:cubicBezTo>
                <a:cubicBezTo>
                  <a:pt x="2001" y="59174"/>
                  <a:pt x="2418" y="59913"/>
                  <a:pt x="2799" y="60234"/>
                </a:cubicBezTo>
                <a:cubicBezTo>
                  <a:pt x="2525" y="61210"/>
                  <a:pt x="2323" y="62115"/>
                  <a:pt x="1584" y="62353"/>
                </a:cubicBezTo>
                <a:cubicBezTo>
                  <a:pt x="25" y="62865"/>
                  <a:pt x="1" y="64294"/>
                  <a:pt x="1" y="64294"/>
                </a:cubicBezTo>
                <a:cubicBezTo>
                  <a:pt x="1" y="64294"/>
                  <a:pt x="5764" y="64294"/>
                  <a:pt x="6014" y="64139"/>
                </a:cubicBezTo>
                <a:cubicBezTo>
                  <a:pt x="6264" y="63985"/>
                  <a:pt x="6085" y="62056"/>
                  <a:pt x="6085" y="62056"/>
                </a:cubicBezTo>
                <a:lnTo>
                  <a:pt x="6240" y="60675"/>
                </a:lnTo>
                <a:cubicBezTo>
                  <a:pt x="6240" y="60675"/>
                  <a:pt x="7478" y="60377"/>
                  <a:pt x="7645" y="60067"/>
                </a:cubicBezTo>
                <a:cubicBezTo>
                  <a:pt x="7823" y="59758"/>
                  <a:pt x="7323" y="58829"/>
                  <a:pt x="7478" y="58579"/>
                </a:cubicBezTo>
                <a:cubicBezTo>
                  <a:pt x="7621" y="58329"/>
                  <a:pt x="7347" y="57710"/>
                  <a:pt x="8073" y="56293"/>
                </a:cubicBezTo>
                <a:cubicBezTo>
                  <a:pt x="8812" y="54888"/>
                  <a:pt x="8835" y="53043"/>
                  <a:pt x="8943" y="52531"/>
                </a:cubicBezTo>
                <a:cubicBezTo>
                  <a:pt x="9038" y="52031"/>
                  <a:pt x="11217" y="48161"/>
                  <a:pt x="11264" y="47197"/>
                </a:cubicBezTo>
                <a:cubicBezTo>
                  <a:pt x="11311" y="46254"/>
                  <a:pt x="11755" y="45101"/>
                  <a:pt x="11984" y="45101"/>
                </a:cubicBezTo>
                <a:cubicBezTo>
                  <a:pt x="11986" y="45101"/>
                  <a:pt x="11988" y="45101"/>
                  <a:pt x="11991" y="45101"/>
                </a:cubicBezTo>
                <a:cubicBezTo>
                  <a:pt x="12229" y="45125"/>
                  <a:pt x="12907" y="46792"/>
                  <a:pt x="12907" y="46792"/>
                </a:cubicBezTo>
                <a:lnTo>
                  <a:pt x="12907" y="47423"/>
                </a:lnTo>
                <a:cubicBezTo>
                  <a:pt x="12907" y="47863"/>
                  <a:pt x="13634" y="48518"/>
                  <a:pt x="13634" y="48518"/>
                </a:cubicBezTo>
                <a:lnTo>
                  <a:pt x="13634" y="50304"/>
                </a:lnTo>
                <a:cubicBezTo>
                  <a:pt x="13669" y="50888"/>
                  <a:pt x="13669" y="51459"/>
                  <a:pt x="13634" y="52043"/>
                </a:cubicBezTo>
                <a:cubicBezTo>
                  <a:pt x="13586" y="53138"/>
                  <a:pt x="14193" y="55305"/>
                  <a:pt x="14193" y="55305"/>
                </a:cubicBezTo>
                <a:cubicBezTo>
                  <a:pt x="14277" y="55853"/>
                  <a:pt x="14253" y="56412"/>
                  <a:pt x="14110" y="56948"/>
                </a:cubicBezTo>
                <a:cubicBezTo>
                  <a:pt x="14110" y="56948"/>
                  <a:pt x="13836" y="59067"/>
                  <a:pt x="13919" y="59293"/>
                </a:cubicBezTo>
                <a:cubicBezTo>
                  <a:pt x="13991" y="59520"/>
                  <a:pt x="14515" y="59829"/>
                  <a:pt x="14515" y="59829"/>
                </a:cubicBezTo>
                <a:cubicBezTo>
                  <a:pt x="14515" y="59829"/>
                  <a:pt x="14586" y="61294"/>
                  <a:pt x="14538" y="62210"/>
                </a:cubicBezTo>
                <a:cubicBezTo>
                  <a:pt x="14360" y="63246"/>
                  <a:pt x="14181" y="64211"/>
                  <a:pt x="14181" y="64211"/>
                </a:cubicBezTo>
                <a:cubicBezTo>
                  <a:pt x="14181" y="64211"/>
                  <a:pt x="15932" y="64283"/>
                  <a:pt x="17469" y="64283"/>
                </a:cubicBezTo>
                <a:cubicBezTo>
                  <a:pt x="18339" y="64283"/>
                  <a:pt x="19141" y="64260"/>
                  <a:pt x="19515" y="64187"/>
                </a:cubicBezTo>
                <a:cubicBezTo>
                  <a:pt x="19110" y="63377"/>
                  <a:pt x="18468" y="62699"/>
                  <a:pt x="17670" y="62258"/>
                </a:cubicBezTo>
                <a:cubicBezTo>
                  <a:pt x="17670" y="62258"/>
                  <a:pt x="17598" y="60591"/>
                  <a:pt x="17670" y="60234"/>
                </a:cubicBezTo>
                <a:cubicBezTo>
                  <a:pt x="17753" y="59877"/>
                  <a:pt x="18908" y="59829"/>
                  <a:pt x="19134" y="59627"/>
                </a:cubicBezTo>
                <a:cubicBezTo>
                  <a:pt x="19361" y="59424"/>
                  <a:pt x="19825" y="57400"/>
                  <a:pt x="19718" y="56924"/>
                </a:cubicBezTo>
                <a:cubicBezTo>
                  <a:pt x="19622" y="56436"/>
                  <a:pt x="18682" y="53840"/>
                  <a:pt x="18634" y="53364"/>
                </a:cubicBezTo>
                <a:cubicBezTo>
                  <a:pt x="18587" y="52876"/>
                  <a:pt x="18908" y="50911"/>
                  <a:pt x="19039" y="50352"/>
                </a:cubicBezTo>
                <a:cubicBezTo>
                  <a:pt x="19170" y="49792"/>
                  <a:pt x="18789" y="48637"/>
                  <a:pt x="18789" y="48637"/>
                </a:cubicBezTo>
                <a:cubicBezTo>
                  <a:pt x="18789" y="48637"/>
                  <a:pt x="19372" y="47923"/>
                  <a:pt x="19539" y="47316"/>
                </a:cubicBezTo>
                <a:cubicBezTo>
                  <a:pt x="19718" y="46709"/>
                  <a:pt x="19670" y="44994"/>
                  <a:pt x="19670" y="44994"/>
                </a:cubicBezTo>
                <a:cubicBezTo>
                  <a:pt x="19825" y="44649"/>
                  <a:pt x="19920" y="44280"/>
                  <a:pt x="19920" y="43911"/>
                </a:cubicBezTo>
                <a:cubicBezTo>
                  <a:pt x="19896" y="43399"/>
                  <a:pt x="19599" y="43077"/>
                  <a:pt x="19575" y="42541"/>
                </a:cubicBezTo>
                <a:cubicBezTo>
                  <a:pt x="19539" y="42006"/>
                  <a:pt x="19015" y="41053"/>
                  <a:pt x="19015" y="41053"/>
                </a:cubicBezTo>
                <a:cubicBezTo>
                  <a:pt x="19015" y="41053"/>
                  <a:pt x="19110" y="40124"/>
                  <a:pt x="19134" y="39208"/>
                </a:cubicBezTo>
                <a:cubicBezTo>
                  <a:pt x="19170" y="38696"/>
                  <a:pt x="19051" y="38196"/>
                  <a:pt x="18813" y="37743"/>
                </a:cubicBezTo>
                <a:lnTo>
                  <a:pt x="19289" y="37267"/>
                </a:lnTo>
                <a:lnTo>
                  <a:pt x="19039" y="36886"/>
                </a:lnTo>
                <a:lnTo>
                  <a:pt x="19872" y="36207"/>
                </a:lnTo>
                <a:cubicBezTo>
                  <a:pt x="19872" y="36207"/>
                  <a:pt x="19468" y="35314"/>
                  <a:pt x="19063" y="34481"/>
                </a:cubicBezTo>
                <a:cubicBezTo>
                  <a:pt x="18658" y="33647"/>
                  <a:pt x="17813" y="32588"/>
                  <a:pt x="17813" y="32588"/>
                </a:cubicBezTo>
                <a:lnTo>
                  <a:pt x="20039" y="31623"/>
                </a:lnTo>
                <a:cubicBezTo>
                  <a:pt x="20039" y="31623"/>
                  <a:pt x="20623" y="30564"/>
                  <a:pt x="20646" y="30409"/>
                </a:cubicBezTo>
                <a:cubicBezTo>
                  <a:pt x="20670" y="30254"/>
                  <a:pt x="20039" y="30052"/>
                  <a:pt x="20039" y="30052"/>
                </a:cubicBezTo>
                <a:lnTo>
                  <a:pt x="20289" y="28861"/>
                </a:lnTo>
                <a:cubicBezTo>
                  <a:pt x="20289" y="28861"/>
                  <a:pt x="20670" y="28927"/>
                  <a:pt x="21169" y="28927"/>
                </a:cubicBezTo>
                <a:cubicBezTo>
                  <a:pt x="21792" y="28927"/>
                  <a:pt x="22599" y="28824"/>
                  <a:pt x="23075" y="28361"/>
                </a:cubicBezTo>
                <a:cubicBezTo>
                  <a:pt x="23933" y="27528"/>
                  <a:pt x="23980" y="24265"/>
                  <a:pt x="24004" y="23611"/>
                </a:cubicBezTo>
                <a:cubicBezTo>
                  <a:pt x="24028" y="22956"/>
                  <a:pt x="23575" y="22872"/>
                  <a:pt x="23575" y="22872"/>
                </a:cubicBezTo>
                <a:cubicBezTo>
                  <a:pt x="23575" y="22872"/>
                  <a:pt x="23147" y="21967"/>
                  <a:pt x="23075" y="21741"/>
                </a:cubicBezTo>
                <a:cubicBezTo>
                  <a:pt x="22992" y="21515"/>
                  <a:pt x="21754" y="20658"/>
                  <a:pt x="21754" y="20658"/>
                </a:cubicBezTo>
                <a:cubicBezTo>
                  <a:pt x="21754" y="20658"/>
                  <a:pt x="21587" y="19384"/>
                  <a:pt x="21551" y="19217"/>
                </a:cubicBezTo>
                <a:cubicBezTo>
                  <a:pt x="21527" y="19039"/>
                  <a:pt x="20777" y="18860"/>
                  <a:pt x="20896" y="18658"/>
                </a:cubicBezTo>
                <a:cubicBezTo>
                  <a:pt x="21027" y="18455"/>
                  <a:pt x="21146" y="17776"/>
                  <a:pt x="21146" y="17776"/>
                </a:cubicBezTo>
                <a:cubicBezTo>
                  <a:pt x="21242" y="17503"/>
                  <a:pt x="21301" y="17217"/>
                  <a:pt x="21325" y="16943"/>
                </a:cubicBezTo>
                <a:cubicBezTo>
                  <a:pt x="21325" y="16681"/>
                  <a:pt x="20849" y="16610"/>
                  <a:pt x="20849" y="16610"/>
                </a:cubicBezTo>
                <a:cubicBezTo>
                  <a:pt x="20849" y="16610"/>
                  <a:pt x="20801" y="16181"/>
                  <a:pt x="20718" y="15324"/>
                </a:cubicBezTo>
                <a:cubicBezTo>
                  <a:pt x="20646" y="14467"/>
                  <a:pt x="20039" y="13776"/>
                  <a:pt x="20039" y="13776"/>
                </a:cubicBezTo>
                <a:lnTo>
                  <a:pt x="20325" y="13276"/>
                </a:lnTo>
                <a:lnTo>
                  <a:pt x="20039" y="12740"/>
                </a:lnTo>
                <a:lnTo>
                  <a:pt x="20325" y="12514"/>
                </a:lnTo>
                <a:lnTo>
                  <a:pt x="20611" y="6727"/>
                </a:lnTo>
                <a:lnTo>
                  <a:pt x="20039" y="6537"/>
                </a:lnTo>
                <a:lnTo>
                  <a:pt x="20039" y="6239"/>
                </a:lnTo>
                <a:lnTo>
                  <a:pt x="20611" y="5954"/>
                </a:lnTo>
                <a:lnTo>
                  <a:pt x="20265" y="5323"/>
                </a:lnTo>
                <a:lnTo>
                  <a:pt x="202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2623" y="-8502"/>
            <a:ext cx="8454746" cy="884352"/>
            <a:chOff x="213236" y="174181"/>
            <a:chExt cx="8454746" cy="884352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1013835" y="405889"/>
              <a:ext cx="7654147" cy="5277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800" dirty="0" smtClean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Cuộc bầu cử Quốc hội thống nhất (Quốc hội khóa VI):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13236" y="174181"/>
              <a:ext cx="863948" cy="884352"/>
              <a:chOff x="634477" y="674401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-5400000">
                <a:off x="592601" y="716277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636825" y="796302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  <a:endPara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260639" y="1230682"/>
            <a:ext cx="7667690" cy="2020851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 smtClean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Đọc thầm nội dung từ “Sau ngày 30-04-1975 ... đi bầu cử” để tìm hiểu về cuộc bầu cử Quốc hội thống nhất.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4857" y="179852"/>
            <a:ext cx="8392398" cy="467226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2800" b="1" dirty="0" err="1">
                <a:solidFill>
                  <a:srgbClr val="FB252A"/>
                </a:solidFill>
              </a:rPr>
              <a:t>Câu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hỏi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thảo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luận</a:t>
            </a:r>
            <a:r>
              <a:rPr lang="en-GB" sz="2800" b="1" dirty="0">
                <a:solidFill>
                  <a:srgbClr val="FB252A"/>
                </a:solidFill>
              </a:rPr>
              <a:t>: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 smtClean="0">
                <a:solidFill>
                  <a:srgbClr val="002060"/>
                </a:solidFill>
              </a:rPr>
              <a:t>1. Từ năm 1975, sau khi đất nước thống nhất, nhiệm vụ lúc này đặt ra là gì?</a:t>
            </a:r>
            <a:endParaRPr lang="en-GB" sz="28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 smtClean="0">
                <a:solidFill>
                  <a:srgbClr val="002060"/>
                </a:solidFill>
              </a:rPr>
              <a:t>2. Ngày 25-4-1976, trên đất nước ta diễn ra sự kiện lịch sử gì</a:t>
            </a:r>
            <a:r>
              <a:rPr lang="en-GB" sz="2800" dirty="0" smtClean="0">
                <a:solidFill>
                  <a:srgbClr val="002060"/>
                </a:solidFill>
              </a:rPr>
              <a:t>?</a:t>
            </a:r>
            <a:endParaRPr lang="vi-VN" sz="2800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 smtClean="0">
                <a:solidFill>
                  <a:srgbClr val="002060"/>
                </a:solidFill>
              </a:rPr>
              <a:t>3. Quang cảnh của đất nước và tinh thần của nhân dân ta trong ngày này ra sao?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 smtClean="0">
                <a:solidFill>
                  <a:srgbClr val="002060"/>
                </a:solidFill>
              </a:rPr>
              <a:t>4. Kết quả của cuộc Tổng tuyển cử bầu Quốc hội chung trên cả nước ngày 25-4-1976?</a:t>
            </a: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31" name="Google Shape;356;p41"/>
          <p:cNvGrpSpPr/>
          <p:nvPr/>
        </p:nvGrpSpPr>
        <p:grpSpPr>
          <a:xfrm>
            <a:off x="7804298" y="856183"/>
            <a:ext cx="1992479" cy="4287317"/>
            <a:chOff x="6797065" y="633186"/>
            <a:chExt cx="2118345" cy="4558149"/>
          </a:xfrm>
        </p:grpSpPr>
        <p:sp>
          <p:nvSpPr>
            <p:cNvPr id="32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11661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Từ</a:t>
              </a:r>
              <a:r>
                <a:rPr kumimoji="0" lang="vi-VN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năm 1975, sau khi đất nước thống nhất, nhiệm vụ lúc này đặt ra là gì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70503" y="1584914"/>
            <a:ext cx="1504609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3175" y="1237780"/>
            <a:ext cx="7616113" cy="180901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Phải có Nhà nước chung để lãnh đạo nhân dân xây dựng và bảo vệ Tổ quốc. Muốn vậy, phải có Quốc hội chung do nhân dân hai miền Nam – Bắc bầu ra.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40098" y="3046794"/>
            <a:ext cx="9143041" cy="873027"/>
            <a:chOff x="-250972" y="64148"/>
            <a:chExt cx="9143041" cy="916475"/>
          </a:xfrm>
        </p:grpSpPr>
        <p:sp>
          <p:nvSpPr>
            <p:cNvPr id="24" name="圆角矩形 7"/>
            <p:cNvSpPr/>
            <p:nvPr/>
          </p:nvSpPr>
          <p:spPr>
            <a:xfrm>
              <a:off x="334665" y="258493"/>
              <a:ext cx="8557404" cy="61282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Ngày</a:t>
              </a:r>
              <a:r>
                <a:rPr kumimoji="0" lang="vi-VN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25-4-1976, trên đất nước ta diễn ra sự kiện lịch sử gì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5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50972" y="64148"/>
              <a:ext cx="916475" cy="916475"/>
            </a:xfrm>
            <a:prstGeom prst="rect">
              <a:avLst/>
            </a:prstGeom>
          </p:spPr>
        </p:pic>
      </p:grpSp>
      <p:sp>
        <p:nvSpPr>
          <p:cNvPr id="26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7076" y="3919560"/>
            <a:ext cx="889856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0941" y="3967188"/>
            <a:ext cx="7958347" cy="9540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Ngày 25-4-1976, cuộc Tổng tuyển cử bầu Quốc hội chung được tổ chức trong cả nước.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11661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Quang cảnh</a:t>
              </a:r>
              <a:r>
                <a:rPr kumimoji="0" lang="vi-VN" altLang="zh-CN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vi-VN" sz="2800" kern="1200" dirty="0">
                  <a:solidFill>
                    <a:srgbClr val="002060"/>
                  </a:solidFill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của đất nước và tinh thần của nhân dân ta trong ngày này ra sao</a:t>
              </a:r>
              <a:r>
                <a:rPr kumimoji="0" lang="vi-VN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80678" y="1202249"/>
            <a:ext cx="691610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237780"/>
            <a:ext cx="8364588" cy="347224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+ Hà Nội, Sài Gòn và khắp nơi trên cả nước tràn ngập cờ, hoa, biểu ngữ.</a:t>
            </a:r>
          </a:p>
          <a:p>
            <a:pPr algn="just"/>
            <a:r>
              <a:rPr lang="vi-VN" sz="2800" dirty="0" smtClean="0">
                <a:solidFill>
                  <a:srgbClr val="002060"/>
                </a:solidFill>
              </a:rPr>
              <a:t>+ Nhân dân cả nước phấn khởi thực hiện quyền công dân của mình</a:t>
            </a:r>
            <a:r>
              <a:rPr lang="vi-VN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tuổi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cao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sức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yếu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vẫn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cùng</a:t>
            </a:r>
            <a:r>
              <a:rPr lang="en-US" sz="2800" dirty="0">
                <a:solidFill>
                  <a:srgbClr val="002060"/>
                </a:solidFill>
              </a:rPr>
              <a:t> con </a:t>
            </a:r>
            <a:r>
              <a:rPr lang="en-US" sz="2800" dirty="0" err="1">
                <a:solidFill>
                  <a:srgbClr val="002060"/>
                </a:solidFill>
              </a:rPr>
              <a:t>cháu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niên</a:t>
            </a:r>
            <a:r>
              <a:rPr lang="en-US" sz="2800" dirty="0">
                <a:solidFill>
                  <a:srgbClr val="002060"/>
                </a:solidFill>
              </a:rPr>
              <a:t> 18 </a:t>
            </a:r>
            <a:r>
              <a:rPr lang="en-US" sz="2800" dirty="0" err="1">
                <a:solidFill>
                  <a:srgbClr val="002060"/>
                </a:solidFill>
              </a:rPr>
              <a:t>tuổi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vui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sướng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cầm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phiếu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Quốc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nhất</a:t>
            </a:r>
            <a:r>
              <a:rPr lang="vi-VN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31" y="138023"/>
            <a:ext cx="2820838" cy="3398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012" y="175458"/>
            <a:ext cx="3092569" cy="2227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229;p72"/>
          <p:cNvSpPr txBox="1">
            <a:spLocks/>
          </p:cNvSpPr>
          <p:nvPr/>
        </p:nvSpPr>
        <p:spPr>
          <a:xfrm>
            <a:off x="296654" y="3536831"/>
            <a:ext cx="2851028" cy="161708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khu vực 3, quận 6, thành phố Hồ Chí Minh bỏ phiếu bầu đại biểu Quốc hội khóa VI.</a:t>
            </a:r>
            <a:endParaRPr lang="vi-VN" sz="20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9" name="Google Shape;1229;p72"/>
          <p:cNvSpPr txBox="1">
            <a:spLocks/>
          </p:cNvSpPr>
          <p:nvPr/>
        </p:nvSpPr>
        <p:spPr>
          <a:xfrm>
            <a:off x="6676846" y="771848"/>
            <a:ext cx="2467154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thành phố Huế bỏ phiếu bầu đại biểu Quốc hội khóa VI.</a:t>
            </a:r>
            <a:endParaRPr lang="vi-VN" sz="20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8012" y="2748464"/>
            <a:ext cx="3092568" cy="2016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229;p72"/>
          <p:cNvSpPr txBox="1">
            <a:spLocks/>
          </p:cNvSpPr>
          <p:nvPr/>
        </p:nvSpPr>
        <p:spPr>
          <a:xfrm>
            <a:off x="6590580" y="3310204"/>
            <a:ext cx="2467154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Tây Nguyên bỏ phiếu bầu đại biểu Quốc hội khóa VI.</a:t>
            </a:r>
            <a:endParaRPr lang="vi-VN" sz="20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</p:bldLst>
  </p:timing>
</p:sld>
</file>

<file path=ppt/theme/theme1.xml><?xml version="1.0" encoding="utf-8"?>
<a:theme xmlns:a="http://schemas.openxmlformats.org/drawingml/2006/main" name="World War II D-Day Invasion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1106</Words>
  <Application>Microsoft Office PowerPoint</Application>
  <PresentationFormat>On-screen Show (16:9)</PresentationFormat>
  <Paragraphs>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Rajdhani</vt:lpstr>
      <vt:lpstr>Candara</vt:lpstr>
      <vt:lpstr>字魂130号-快乐俏黑体</vt:lpstr>
      <vt:lpstr>Livvic</vt:lpstr>
      <vt:lpstr>Amatic SC</vt:lpstr>
      <vt:lpstr>SVN-Poky's</vt:lpstr>
      <vt:lpstr>Wingdings</vt:lpstr>
      <vt:lpstr>Bebas Neue</vt:lpstr>
      <vt:lpstr>Nunito</vt:lpstr>
      <vt:lpstr>Quicksand</vt:lpstr>
      <vt:lpstr>Assistant Medium</vt:lpstr>
      <vt:lpstr>黑体</vt:lpstr>
      <vt:lpstr>宋体</vt:lpstr>
      <vt:lpstr>Times New Roman</vt:lpstr>
      <vt:lpstr>隶书</vt:lpstr>
      <vt:lpstr>Yeseva One</vt:lpstr>
      <vt:lpstr>Arial</vt:lpstr>
      <vt:lpstr>Roboto Condensed Light</vt:lpstr>
      <vt:lpstr>Assistant</vt:lpstr>
      <vt:lpstr>Pattaya</vt:lpstr>
      <vt:lpstr>Quicksand Medium</vt:lpstr>
      <vt:lpstr>World War II D-Day Invasion by Slidesgo</vt:lpstr>
      <vt:lpstr>Children's Day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Hoàn thành  thống nhất đất nước</dc:title>
  <dc:creator>THAO</dc:creator>
  <cp:lastModifiedBy>Admin</cp:lastModifiedBy>
  <cp:revision>36</cp:revision>
  <dcterms:modified xsi:type="dcterms:W3CDTF">2024-04-01T05:16:25Z</dcterms:modified>
</cp:coreProperties>
</file>