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6" r:id="rId2"/>
    <p:sldId id="307" r:id="rId3"/>
    <p:sldId id="287" r:id="rId4"/>
    <p:sldId id="11546" r:id="rId5"/>
    <p:sldId id="298" r:id="rId6"/>
    <p:sldId id="4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DD4C-43CD-46A0-BD75-C20B39AF5D5B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18B6E-FAD3-4561-AF2F-50D93234B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7734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149509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096211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984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267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7715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36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813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174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2024/3/29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29915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00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42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FD12752-707A-46FB-9C1E-9520263147B2}"/>
              </a:ext>
            </a:extLst>
          </p:cNvPr>
          <p:cNvGrpSpPr/>
          <p:nvPr/>
        </p:nvGrpSpPr>
        <p:grpSpPr>
          <a:xfrm>
            <a:off x="274898" y="1024567"/>
            <a:ext cx="7215444" cy="5429896"/>
            <a:chOff x="4795979" y="813742"/>
            <a:chExt cx="6500639" cy="5429896"/>
          </a:xfrm>
        </p:grpSpPr>
        <p:sp>
          <p:nvSpPr>
            <p:cNvPr id="27" name="Rectangle: Rounded Corners 13">
              <a:extLst>
                <a:ext uri="{FF2B5EF4-FFF2-40B4-BE49-F238E27FC236}">
                  <a16:creationId xmlns:a16="http://schemas.microsoft.com/office/drawing/2014/main" id="{031668E1-8F9B-49A2-9F65-0931A275DA4C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13">
              <a:extLst>
                <a:ext uri="{FF2B5EF4-FFF2-40B4-BE49-F238E27FC236}">
                  <a16:creationId xmlns:a16="http://schemas.microsoft.com/office/drawing/2014/main" id="{7DD2E50C-A6FA-4A44-83CA-7AC8EAE32893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25" y="0"/>
            <a:ext cx="2636316" cy="25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408 Homework Illustrations - Free in SVG, PNG, EPS - IconScout">
            <a:extLst>
              <a:ext uri="{FF2B5EF4-FFF2-40B4-BE49-F238E27FC236}">
                <a16:creationId xmlns:a16="http://schemas.microsoft.com/office/drawing/2014/main" id="{F627791C-AA8E-4410-8017-222F7557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99" y="2576500"/>
            <a:ext cx="66865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18A5CF-120B-4A41-B3C7-80B117CBCC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166" y="1636323"/>
            <a:ext cx="554784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0" y="1135627"/>
            <a:ext cx="7950237" cy="5387018"/>
          </a:xfrm>
          <a:custGeom>
            <a:avLst/>
            <a:gdLst>
              <a:gd name="connsiteX0" fmla="*/ 336689 w 7950237"/>
              <a:gd name="connsiteY0" fmla="*/ 5387018 h 5387018"/>
              <a:gd name="connsiteX1" fmla="*/ 673378 w 7950237"/>
              <a:gd name="connsiteY1" fmla="*/ 5050329 h 5387018"/>
              <a:gd name="connsiteX2" fmla="*/ 336689 w 7950237"/>
              <a:gd name="connsiteY2" fmla="*/ 5050329 h 5387018"/>
              <a:gd name="connsiteX3" fmla="*/ 505033 w 7950237"/>
              <a:gd name="connsiteY3" fmla="*/ 4881985 h 5387018"/>
              <a:gd name="connsiteX4" fmla="*/ 336689 w 7950237"/>
              <a:gd name="connsiteY4" fmla="*/ 4713641 h 5387018"/>
              <a:gd name="connsiteX5" fmla="*/ 673377 w 7950237"/>
              <a:gd name="connsiteY5" fmla="*/ 4713641 h 5387018"/>
              <a:gd name="connsiteX6" fmla="*/ 673377 w 7950237"/>
              <a:gd name="connsiteY6" fmla="*/ 336689 h 5387018"/>
              <a:gd name="connsiteX7" fmla="*/ 1010066 w 7950237"/>
              <a:gd name="connsiteY7" fmla="*/ 0 h 5387018"/>
              <a:gd name="connsiteX8" fmla="*/ 7613548 w 7950237"/>
              <a:gd name="connsiteY8" fmla="*/ 0 h 5387018"/>
              <a:gd name="connsiteX9" fmla="*/ 7950237 w 7950237"/>
              <a:gd name="connsiteY9" fmla="*/ 336689 h 5387018"/>
              <a:gd name="connsiteX10" fmla="*/ 7613548 w 7950237"/>
              <a:gd name="connsiteY10" fmla="*/ 673378 h 5387018"/>
              <a:gd name="connsiteX11" fmla="*/ 7276860 w 7950237"/>
              <a:gd name="connsiteY11" fmla="*/ 673377 h 5387018"/>
              <a:gd name="connsiteX12" fmla="*/ 7276860 w 7950237"/>
              <a:gd name="connsiteY12" fmla="*/ 5050329 h 5387018"/>
              <a:gd name="connsiteX13" fmla="*/ 6940171 w 7950237"/>
              <a:gd name="connsiteY13" fmla="*/ 5387018 h 5387018"/>
              <a:gd name="connsiteX14" fmla="*/ 336689 w 7950237"/>
              <a:gd name="connsiteY14" fmla="*/ 5387018 h 5387018"/>
              <a:gd name="connsiteX15" fmla="*/ 1346755 w 7950237"/>
              <a:gd name="connsiteY15" fmla="*/ 336689 h 5387018"/>
              <a:gd name="connsiteX16" fmla="*/ 1010066 w 7950237"/>
              <a:gd name="connsiteY16" fmla="*/ 673378 h 5387018"/>
              <a:gd name="connsiteX17" fmla="*/ 841722 w 7950237"/>
              <a:gd name="connsiteY17" fmla="*/ 505034 h 5387018"/>
              <a:gd name="connsiteX18" fmla="*/ 1010066 w 7950237"/>
              <a:gd name="connsiteY18" fmla="*/ 336690 h 5387018"/>
              <a:gd name="connsiteX19" fmla="*/ 1346755 w 7950237"/>
              <a:gd name="connsiteY19" fmla="*/ 336689 h 5387018"/>
              <a:gd name="connsiteX0" fmla="*/ 1346755 w 7950237"/>
              <a:gd name="connsiteY0" fmla="*/ 336689 h 5387018"/>
              <a:gd name="connsiteX1" fmla="*/ 1010066 w 7950237"/>
              <a:gd name="connsiteY1" fmla="*/ 673378 h 5387018"/>
              <a:gd name="connsiteX2" fmla="*/ 841722 w 7950237"/>
              <a:gd name="connsiteY2" fmla="*/ 505034 h 5387018"/>
              <a:gd name="connsiteX3" fmla="*/ 1010066 w 7950237"/>
              <a:gd name="connsiteY3" fmla="*/ 336690 h 5387018"/>
              <a:gd name="connsiteX4" fmla="*/ 1346755 w 7950237"/>
              <a:gd name="connsiteY4" fmla="*/ 336689 h 5387018"/>
              <a:gd name="connsiteX5" fmla="*/ 673377 w 7950237"/>
              <a:gd name="connsiteY5" fmla="*/ 5050329 h 5387018"/>
              <a:gd name="connsiteX6" fmla="*/ 336688 w 7950237"/>
              <a:gd name="connsiteY6" fmla="*/ 5387018 h 5387018"/>
              <a:gd name="connsiteX7" fmla="*/ -1 w 7950237"/>
              <a:gd name="connsiteY7" fmla="*/ 5050329 h 5387018"/>
              <a:gd name="connsiteX8" fmla="*/ 336688 w 7950237"/>
              <a:gd name="connsiteY8" fmla="*/ 4713640 h 5387018"/>
              <a:gd name="connsiteX9" fmla="*/ 505032 w 7950237"/>
              <a:gd name="connsiteY9" fmla="*/ 4881984 h 5387018"/>
              <a:gd name="connsiteX10" fmla="*/ 336688 w 7950237"/>
              <a:gd name="connsiteY10" fmla="*/ 5050328 h 5387018"/>
              <a:gd name="connsiteX11" fmla="*/ 673377 w 7950237"/>
              <a:gd name="connsiteY11" fmla="*/ 5050329 h 5387018"/>
              <a:gd name="connsiteX0" fmla="*/ 673377 w 7950237"/>
              <a:gd name="connsiteY0" fmla="*/ 4713641 h 5387018"/>
              <a:gd name="connsiteX1" fmla="*/ 673377 w 7950237"/>
              <a:gd name="connsiteY1" fmla="*/ 336689 h 5387018"/>
              <a:gd name="connsiteX2" fmla="*/ 1010066 w 7950237"/>
              <a:gd name="connsiteY2" fmla="*/ 0 h 5387018"/>
              <a:gd name="connsiteX3" fmla="*/ 7613548 w 7950237"/>
              <a:gd name="connsiteY3" fmla="*/ 0 h 5387018"/>
              <a:gd name="connsiteX4" fmla="*/ 7950237 w 7950237"/>
              <a:gd name="connsiteY4" fmla="*/ 336689 h 5387018"/>
              <a:gd name="connsiteX5" fmla="*/ 7613548 w 7950237"/>
              <a:gd name="connsiteY5" fmla="*/ 673378 h 5387018"/>
              <a:gd name="connsiteX6" fmla="*/ 7276860 w 7950237"/>
              <a:gd name="connsiteY6" fmla="*/ 673377 h 5387018"/>
              <a:gd name="connsiteX7" fmla="*/ 7276860 w 7950237"/>
              <a:gd name="connsiteY7" fmla="*/ 5050329 h 5387018"/>
              <a:gd name="connsiteX8" fmla="*/ 6940171 w 7950237"/>
              <a:gd name="connsiteY8" fmla="*/ 5387018 h 5387018"/>
              <a:gd name="connsiteX9" fmla="*/ 336689 w 7950237"/>
              <a:gd name="connsiteY9" fmla="*/ 5387018 h 5387018"/>
              <a:gd name="connsiteX10" fmla="*/ 0 w 7950237"/>
              <a:gd name="connsiteY10" fmla="*/ 5050329 h 5387018"/>
              <a:gd name="connsiteX11" fmla="*/ 336689 w 7950237"/>
              <a:gd name="connsiteY11" fmla="*/ 4713640 h 5387018"/>
              <a:gd name="connsiteX12" fmla="*/ 673377 w 7950237"/>
              <a:gd name="connsiteY12" fmla="*/ 4713641 h 5387018"/>
              <a:gd name="connsiteX13" fmla="*/ 1010066 w 7950237"/>
              <a:gd name="connsiteY13" fmla="*/ 0 h 5387018"/>
              <a:gd name="connsiteX14" fmla="*/ 1346755 w 7950237"/>
              <a:gd name="connsiteY14" fmla="*/ 336689 h 5387018"/>
              <a:gd name="connsiteX15" fmla="*/ 1010066 w 7950237"/>
              <a:gd name="connsiteY15" fmla="*/ 673378 h 5387018"/>
              <a:gd name="connsiteX16" fmla="*/ 841722 w 7950237"/>
              <a:gd name="connsiteY16" fmla="*/ 505034 h 5387018"/>
              <a:gd name="connsiteX17" fmla="*/ 1010066 w 7950237"/>
              <a:gd name="connsiteY17" fmla="*/ 336690 h 5387018"/>
              <a:gd name="connsiteX18" fmla="*/ 1346755 w 7950237"/>
              <a:gd name="connsiteY18" fmla="*/ 336689 h 5387018"/>
              <a:gd name="connsiteX19" fmla="*/ 7276860 w 7950237"/>
              <a:gd name="connsiteY19" fmla="*/ 673377 h 5387018"/>
              <a:gd name="connsiteX20" fmla="*/ 1010066 w 7950237"/>
              <a:gd name="connsiteY20" fmla="*/ 673377 h 5387018"/>
              <a:gd name="connsiteX21" fmla="*/ 336689 w 7950237"/>
              <a:gd name="connsiteY21" fmla="*/ 4713641 h 5387018"/>
              <a:gd name="connsiteX22" fmla="*/ 505033 w 7950237"/>
              <a:gd name="connsiteY22" fmla="*/ 4881985 h 5387018"/>
              <a:gd name="connsiteX23" fmla="*/ 336689 w 7950237"/>
              <a:gd name="connsiteY23" fmla="*/ 5050329 h 5387018"/>
              <a:gd name="connsiteX24" fmla="*/ 673377 w 7950237"/>
              <a:gd name="connsiteY24" fmla="*/ 5050329 h 5387018"/>
              <a:gd name="connsiteX25" fmla="*/ 336689 w 7950237"/>
              <a:gd name="connsiteY25" fmla="*/ 5387018 h 5387018"/>
              <a:gd name="connsiteX26" fmla="*/ 673378 w 7950237"/>
              <a:gd name="connsiteY26" fmla="*/ 5050329 h 5387018"/>
              <a:gd name="connsiteX27" fmla="*/ 673377 w 7950237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950237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2014897" y="-50699"/>
                  <a:pt x="6927925" y="-13366"/>
                  <a:pt x="7613548" y="0"/>
                </a:cubicBezTo>
                <a:cubicBezTo>
                  <a:pt x="7816257" y="-4011"/>
                  <a:pt x="7955167" y="156374"/>
                  <a:pt x="7950237" y="336689"/>
                </a:cubicBezTo>
                <a:cubicBezTo>
                  <a:pt x="7936747" y="517680"/>
                  <a:pt x="7771152" y="684681"/>
                  <a:pt x="7613548" y="673378"/>
                </a:cubicBezTo>
                <a:cubicBezTo>
                  <a:pt x="7512025" y="686939"/>
                  <a:pt x="7387464" y="672917"/>
                  <a:pt x="7276860" y="673377"/>
                </a:cubicBezTo>
                <a:cubicBezTo>
                  <a:pt x="7398478" y="2632365"/>
                  <a:pt x="7435911" y="4469851"/>
                  <a:pt x="7276860" y="5050329"/>
                </a:cubicBezTo>
                <a:cubicBezTo>
                  <a:pt x="7274889" y="5256028"/>
                  <a:pt x="7149462" y="5404814"/>
                  <a:pt x="6940171" y="5387018"/>
                </a:cubicBezTo>
                <a:cubicBezTo>
                  <a:pt x="5631911" y="5254135"/>
                  <a:pt x="2018583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950237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950237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058427" y="-73420"/>
                  <a:pt x="4786979" y="17263"/>
                  <a:pt x="7613548" y="0"/>
                </a:cubicBezTo>
                <a:cubicBezTo>
                  <a:pt x="7797666" y="2630"/>
                  <a:pt x="7963742" y="153502"/>
                  <a:pt x="7950237" y="336689"/>
                </a:cubicBezTo>
                <a:cubicBezTo>
                  <a:pt x="7949247" y="533965"/>
                  <a:pt x="7780835" y="702995"/>
                  <a:pt x="7613548" y="673378"/>
                </a:cubicBezTo>
                <a:cubicBezTo>
                  <a:pt x="7543337" y="664344"/>
                  <a:pt x="7375600" y="655402"/>
                  <a:pt x="7276860" y="673377"/>
                </a:cubicBezTo>
                <a:cubicBezTo>
                  <a:pt x="7217827" y="1900079"/>
                  <a:pt x="7108980" y="3142058"/>
                  <a:pt x="7276860" y="5050329"/>
                </a:cubicBezTo>
                <a:cubicBezTo>
                  <a:pt x="7243794" y="5248439"/>
                  <a:pt x="7139272" y="5409032"/>
                  <a:pt x="6940171" y="5387018"/>
                </a:cubicBezTo>
                <a:cubicBezTo>
                  <a:pt x="3797712" y="5256415"/>
                  <a:pt x="239770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7276860" y="673377"/>
                </a:moveTo>
                <a:cubicBezTo>
                  <a:pt x="6139602" y="803260"/>
                  <a:pt x="2570996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950237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3876728" y="-131073"/>
                  <a:pt x="5368601" y="101275"/>
                  <a:pt x="7613548" y="0"/>
                </a:cubicBezTo>
                <a:cubicBezTo>
                  <a:pt x="7797965" y="-2548"/>
                  <a:pt x="7966115" y="123615"/>
                  <a:pt x="7950237" y="336689"/>
                </a:cubicBezTo>
                <a:cubicBezTo>
                  <a:pt x="7973020" y="540559"/>
                  <a:pt x="7831957" y="656442"/>
                  <a:pt x="7613548" y="673378"/>
                </a:cubicBezTo>
                <a:cubicBezTo>
                  <a:pt x="7450040" y="685643"/>
                  <a:pt x="7349441" y="685418"/>
                  <a:pt x="7276860" y="673377"/>
                </a:cubicBezTo>
                <a:cubicBezTo>
                  <a:pt x="7126047" y="1727906"/>
                  <a:pt x="7428821" y="3389014"/>
                  <a:pt x="7276860" y="5050329"/>
                </a:cubicBezTo>
                <a:cubicBezTo>
                  <a:pt x="7262748" y="5252338"/>
                  <a:pt x="7132414" y="5382420"/>
                  <a:pt x="6940171" y="5387018"/>
                </a:cubicBezTo>
                <a:cubicBezTo>
                  <a:pt x="4918346" y="5389077"/>
                  <a:pt x="1199336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7276860" y="673377"/>
                </a:moveTo>
                <a:cubicBezTo>
                  <a:pt x="4819154" y="841307"/>
                  <a:pt x="3517725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3074" name="Picture 2" descr="Bunch of Balloons | Clip art, Rainbow cartoon, Free clip art">
            <a:extLst>
              <a:ext uri="{FF2B5EF4-FFF2-40B4-BE49-F238E27FC236}">
                <a16:creationId xmlns:a16="http://schemas.microsoft.com/office/drawing/2014/main" id="{A93A6BD4-2657-47EA-925C-75C9ABE4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898">
            <a:off x="771719" y="3861740"/>
            <a:ext cx="2039205" cy="26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61" y="2850949"/>
            <a:ext cx="1572703" cy="36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01447" y="1865893"/>
            <a:ext cx="6005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xuyên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07407E-6 L 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D9CD571-DA9D-D14F-17DE-84AB74D56724}"/>
              </a:ext>
            </a:extLst>
          </p:cNvPr>
          <p:cNvSpPr txBox="1"/>
          <p:nvPr/>
        </p:nvSpPr>
        <p:spPr>
          <a:xfrm>
            <a:off x="4802544" y="3244334"/>
            <a:ext cx="258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Quyên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286863" y="482720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41AC31-8C97-449F-9A02-D7BA598ECA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8251" y="2206666"/>
            <a:ext cx="7809653" cy="19874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E07806-0EB8-4BF3-B56F-1F065735A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4288" y="1426171"/>
            <a:ext cx="493818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19D3CA-76AE-C376-96F2-D5962B25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98" y="-14591"/>
            <a:ext cx="12226498" cy="7033522"/>
          </a:xfrm>
          <a:prstGeom prst="rect">
            <a:avLst/>
          </a:prstGeom>
        </p:spPr>
      </p:pic>
      <p:sp>
        <p:nvSpPr>
          <p:cNvPr id="2" name="矩形: 圆角 28">
            <a:extLst>
              <a:ext uri="{FF2B5EF4-FFF2-40B4-BE49-F238E27FC236}">
                <a16:creationId xmlns:a16="http://schemas.microsoft.com/office/drawing/2014/main" id="{988FF4F8-0B04-6A29-8A5C-5A0A7A4769BB}"/>
              </a:ext>
            </a:extLst>
          </p:cNvPr>
          <p:cNvSpPr/>
          <p:nvPr/>
        </p:nvSpPr>
        <p:spPr>
          <a:xfrm>
            <a:off x="394520" y="566478"/>
            <a:ext cx="11402960" cy="6106465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34925" cap="rnd" cmpd="sng" algn="ctr">
            <a:solidFill>
              <a:srgbClr val="139F4E"/>
            </a:solidFill>
            <a:prstDash val="dash"/>
            <a:round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ABAFE-DADC-9D2A-7405-30F3C29994D4}"/>
              </a:ext>
            </a:extLst>
          </p:cNvPr>
          <p:cNvSpPr txBox="1"/>
          <p:nvPr/>
        </p:nvSpPr>
        <p:spPr>
          <a:xfrm>
            <a:off x="2602523" y="566478"/>
            <a:ext cx="6625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6600" dirty="0" err="1">
                <a:solidFill>
                  <a:srgbClr val="00B050"/>
                </a:solidFill>
                <a:latin typeface="UTM Fleur" panose="02040403050506020204" pitchFamily="18" charset="0"/>
              </a:rPr>
              <a:t>Yêu</a:t>
            </a:r>
            <a:r>
              <a:rPr lang="en-US" sz="6600" dirty="0">
                <a:solidFill>
                  <a:srgbClr val="00B050"/>
                </a:solidFill>
                <a:latin typeface="UTM Fleur" panose="02040403050506020204" pitchFamily="18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UTM Fleur" panose="02040403050506020204" pitchFamily="18" charset="0"/>
              </a:rPr>
              <a:t>cầu</a:t>
            </a:r>
            <a:r>
              <a:rPr lang="en-US" sz="6600" dirty="0">
                <a:solidFill>
                  <a:srgbClr val="00B050"/>
                </a:solidFill>
                <a:latin typeface="UTM Fleur" panose="02040403050506020204" pitchFamily="18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UTM Fleur" panose="02040403050506020204" pitchFamily="18" charset="0"/>
              </a:rPr>
              <a:t>cần</a:t>
            </a:r>
            <a:r>
              <a:rPr lang="en-US" sz="6600" dirty="0">
                <a:solidFill>
                  <a:srgbClr val="00B050"/>
                </a:solidFill>
                <a:latin typeface="UTM Fleur" panose="02040403050506020204" pitchFamily="18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UTM Fleur" panose="02040403050506020204" pitchFamily="18" charset="0"/>
              </a:rPr>
              <a:t>đạt</a:t>
            </a:r>
            <a:endParaRPr lang="en-US" sz="6600" dirty="0">
              <a:solidFill>
                <a:srgbClr val="00B050"/>
              </a:solidFill>
              <a:latin typeface="UTM Fleur" panose="020404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B55BB-74D5-5033-E328-AA526DE5B1DB}"/>
              </a:ext>
            </a:extLst>
          </p:cNvPr>
          <p:cNvSpPr txBox="1"/>
          <p:nvPr/>
        </p:nvSpPr>
        <p:spPr>
          <a:xfrm>
            <a:off x="1344707" y="2264585"/>
            <a:ext cx="10174940" cy="301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Biết</a:t>
            </a:r>
            <a:r>
              <a:rPr lang="en-US" sz="3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3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3200" b="1" dirty="0">
                <a:ea typeface="Open Sans" panose="020B0606030504020204" pitchFamily="34" charset="0"/>
                <a:cs typeface="Open Sans" panose="020B0606030504020204" pitchFamily="34" charset="0"/>
              </a:rPr>
              <a:t>nguồn thu thập thông tin về một số chất và hoạt động có hại cho cơ quan tiêu hoá, tuần hoàn, thần kinh </a:t>
            </a:r>
            <a:endParaRPr lang="en-US" sz="3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vi-VN" sz="3200" b="1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hành thu thập thông tin về một số chất và hoạt động có hại cho cơ quan tiêu hoá, tuần hoàn, thần kinh.</a:t>
            </a:r>
            <a:endParaRPr lang="vi-VN" sz="32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Heart">
            <a:extLst>
              <a:ext uri="{FF2B5EF4-FFF2-40B4-BE49-F238E27FC236}">
                <a16:creationId xmlns:a16="http://schemas.microsoft.com/office/drawing/2014/main" id="{19ED2ABF-C274-3D2D-1314-B6BDC3C058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816" y="2264585"/>
            <a:ext cx="775447" cy="775447"/>
          </a:xfrm>
          <a:prstGeom prst="rect">
            <a:avLst/>
          </a:prstGeom>
        </p:spPr>
      </p:pic>
      <p:pic>
        <p:nvPicPr>
          <p:cNvPr id="6" name="Graphic 5" descr="Heart">
            <a:extLst>
              <a:ext uri="{FF2B5EF4-FFF2-40B4-BE49-F238E27FC236}">
                <a16:creationId xmlns:a16="http://schemas.microsoft.com/office/drawing/2014/main" id="{8759ACE0-B888-73C7-A081-598138E516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2353" y="4057575"/>
            <a:ext cx="775447" cy="775447"/>
          </a:xfrm>
          <a:prstGeom prst="rect">
            <a:avLst/>
          </a:prstGeom>
        </p:spPr>
      </p:pic>
      <p:pic>
        <p:nvPicPr>
          <p:cNvPr id="9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F063078C-1667-9848-E512-408CD6718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-257886" y="281998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58537A0B-40BF-E788-560C-77980BF3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80" y="389119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10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25FAE9-8CDC-4486-BFA2-E5107ED0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06" y="5031"/>
            <a:ext cx="3477553" cy="3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AC108F-8D0D-4B80-B9CD-645E1974D77F}"/>
              </a:ext>
            </a:extLst>
          </p:cNvPr>
          <p:cNvGrpSpPr/>
          <p:nvPr/>
        </p:nvGrpSpPr>
        <p:grpSpPr>
          <a:xfrm>
            <a:off x="223736" y="155642"/>
            <a:ext cx="11653525" cy="6559443"/>
            <a:chOff x="642025" y="252918"/>
            <a:chExt cx="8978098" cy="6559443"/>
          </a:xfrm>
          <a:solidFill>
            <a:srgbClr val="FFFFD9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3E31AB-A9E6-4937-ABF7-149BBDDAF514}"/>
                </a:ext>
              </a:extLst>
            </p:cNvPr>
            <p:cNvSpPr/>
            <p:nvPr/>
          </p:nvSpPr>
          <p:spPr>
            <a:xfrm>
              <a:off x="642025" y="252918"/>
              <a:ext cx="8949447" cy="6559443"/>
            </a:xfrm>
            <a:custGeom>
              <a:avLst/>
              <a:gdLst>
                <a:gd name="connsiteX0" fmla="*/ 0 w 8949447"/>
                <a:gd name="connsiteY0" fmla="*/ 0 h 6559443"/>
                <a:gd name="connsiteX1" fmla="*/ 8949447 w 8949447"/>
                <a:gd name="connsiteY1" fmla="*/ 0 h 6559443"/>
                <a:gd name="connsiteX2" fmla="*/ 8949447 w 8949447"/>
                <a:gd name="connsiteY2" fmla="*/ 6559443 h 6559443"/>
                <a:gd name="connsiteX3" fmla="*/ 0 w 8949447"/>
                <a:gd name="connsiteY3" fmla="*/ 6559443 h 6559443"/>
                <a:gd name="connsiteX4" fmla="*/ 0 w 8949447"/>
                <a:gd name="connsiteY4" fmla="*/ 0 h 65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6559443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3119454"/>
                    <a:pt x="8793564" y="3603898"/>
                    <a:pt x="8949447" y="6559443"/>
                  </a:cubicBezTo>
                  <a:cubicBezTo>
                    <a:pt x="7997725" y="6422113"/>
                    <a:pt x="2634882" y="6421587"/>
                    <a:pt x="0" y="6559443"/>
                  </a:cubicBezTo>
                  <a:cubicBezTo>
                    <a:pt x="152408" y="5178299"/>
                    <a:pt x="73868" y="2958410"/>
                    <a:pt x="0" y="0"/>
                  </a:cubicBezTo>
                  <a:close/>
                </a:path>
                <a:path w="8949447" h="6559443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829674"/>
                    <a:pt x="8888375" y="3402423"/>
                    <a:pt x="8949447" y="6559443"/>
                  </a:cubicBezTo>
                  <a:cubicBezTo>
                    <a:pt x="6866019" y="6609508"/>
                    <a:pt x="1884650" y="6400994"/>
                    <a:pt x="0" y="6559443"/>
                  </a:cubicBezTo>
                  <a:cubicBezTo>
                    <a:pt x="-24452" y="5368645"/>
                    <a:pt x="-67663" y="2334864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5B8C5E-D2DA-40C2-9FB3-41FFB2CC8D2F}"/>
                </a:ext>
              </a:extLst>
            </p:cNvPr>
            <p:cNvSpPr txBox="1"/>
            <p:nvPr/>
          </p:nvSpPr>
          <p:spPr>
            <a:xfrm>
              <a:off x="712901" y="397236"/>
              <a:ext cx="8907222" cy="44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FF9A5143-EC73-4E87-9B3F-C92CB82F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19" y="69574"/>
            <a:ext cx="1171481" cy="1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E3D8A-C3E6-40EB-A256-6943DA928287}"/>
              </a:ext>
            </a:extLst>
          </p:cNvPr>
          <p:cNvSpPr txBox="1"/>
          <p:nvPr/>
        </p:nvSpPr>
        <p:spPr>
          <a:xfrm>
            <a:off x="407504" y="288235"/>
            <a:ext cx="10624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vi-VN" sz="2800" b="1" i="0" dirty="0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ãy nêu các nguồn thu thập thông tin về một số chất và hoạt động có hại cho cơ quan tiêu hoá, tuần hoàn, thần kinh trong các hình dưới đây.</a:t>
            </a:r>
            <a:endParaRPr lang="en-US" sz="28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59DDE8-3C32-4C8B-B2F6-49204B49F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94" y="1764610"/>
            <a:ext cx="4743450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B86E36-CD96-4F17-93FF-029996BF3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366" y="1711325"/>
            <a:ext cx="3257550" cy="258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613E653-71C5-48F1-9705-53E07D6F14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5738" y="1701868"/>
            <a:ext cx="317182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E2A894B-9BF5-47BC-8C4B-BE2FA1D463E0}"/>
              </a:ext>
            </a:extLst>
          </p:cNvPr>
          <p:cNvSpPr/>
          <p:nvPr/>
        </p:nvSpPr>
        <p:spPr>
          <a:xfrm>
            <a:off x="1224370" y="4647224"/>
            <a:ext cx="2891459" cy="5869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5367B92-8090-49DE-AFEC-F1B1ABF13BB8}"/>
              </a:ext>
            </a:extLst>
          </p:cNvPr>
          <p:cNvSpPr/>
          <p:nvPr/>
        </p:nvSpPr>
        <p:spPr>
          <a:xfrm>
            <a:off x="5040996" y="4597528"/>
            <a:ext cx="2891459" cy="636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47885DB-AED2-4E48-94BA-66829D35A55D}"/>
              </a:ext>
            </a:extLst>
          </p:cNvPr>
          <p:cNvSpPr/>
          <p:nvPr/>
        </p:nvSpPr>
        <p:spPr>
          <a:xfrm>
            <a:off x="8489875" y="4577650"/>
            <a:ext cx="2891459" cy="946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336197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A6D92D0-2B6E-6423-110D-F0A782A18C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352136"/>
            <a:ext cx="12192000" cy="650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E3090-F844-DDA9-8CEC-19EB765EC352}"/>
              </a:ext>
            </a:extLst>
          </p:cNvPr>
          <p:cNvSpPr txBox="1"/>
          <p:nvPr/>
        </p:nvSpPr>
        <p:spPr>
          <a:xfrm>
            <a:off x="3054523" y="642678"/>
            <a:ext cx="6269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 dirty="0">
                <a:solidFill>
                  <a:prstClr val="white"/>
                </a:solidFill>
                <a:latin typeface="Calibri" panose="020F0502020204030204"/>
              </a:rPr>
              <a:t>Muốn tìm các thông tin chúng ta có thể tìm hiểu qua sách, báo, ti vi, hỏi người thân, tra cứu trên in-tơ-nét. Khi tìm hiểu các thông tin trên in – tơ – nét, các em nhớ chọn từ khoá của nội dung để tìm. Ví dụ từ khoá của bài này là “các chất có hại cho cơ quan tiêu hoá”, 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24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201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Arial</vt:lpstr>
      <vt:lpstr>Calibri</vt:lpstr>
      <vt:lpstr>等线</vt:lpstr>
      <vt:lpstr>Open Sans</vt:lpstr>
      <vt:lpstr>Times New Roman</vt:lpstr>
      <vt:lpstr>UTM Fleur</vt:lpstr>
      <vt:lpstr>Wingdings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2023-01-21T00:18:54Z</dcterms:created>
  <dcterms:modified xsi:type="dcterms:W3CDTF">2024-03-29T05:59:50Z</dcterms:modified>
</cp:coreProperties>
</file>