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Override1.xml" ContentType="application/vnd.openxmlformats-officedocument.themeOverr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heme/themeOverride2.xml" ContentType="application/vnd.openxmlformats-officedocument.themeOverr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95" r:id="rId2"/>
  </p:sldMasterIdLst>
  <p:notesMasterIdLst>
    <p:notesMasterId r:id="rId20"/>
  </p:notesMasterIdLst>
  <p:handoutMasterIdLst>
    <p:handoutMasterId r:id="rId21"/>
  </p:handoutMasterIdLst>
  <p:sldIdLst>
    <p:sldId id="465" r:id="rId3"/>
    <p:sldId id="343" r:id="rId4"/>
    <p:sldId id="358" r:id="rId5"/>
    <p:sldId id="452" r:id="rId6"/>
    <p:sldId id="453" r:id="rId7"/>
    <p:sldId id="339" r:id="rId8"/>
    <p:sldId id="340" r:id="rId9"/>
    <p:sldId id="342" r:id="rId10"/>
    <p:sldId id="454" r:id="rId11"/>
    <p:sldId id="344" r:id="rId12"/>
    <p:sldId id="463" r:id="rId13"/>
    <p:sldId id="455" r:id="rId14"/>
    <p:sldId id="457" r:id="rId15"/>
    <p:sldId id="458" r:id="rId16"/>
    <p:sldId id="459" r:id="rId17"/>
    <p:sldId id="462" r:id="rId18"/>
    <p:sldId id="323" r:id="rId19"/>
  </p:sldIdLst>
  <p:sldSz cx="12192000" cy="6858000"/>
  <p:notesSz cx="6858000" cy="9144000"/>
  <p:embeddedFontLst>
    <p:embeddedFont>
      <p:font typeface="等线" panose="02010600030101010101" pitchFamily="2" charset="-122"/>
      <p:regular r:id="rId22"/>
      <p:bold r:id="rId23"/>
    </p:embeddedFont>
    <p:embeddedFont>
      <p:font typeface="#9Slide03 Sofia Pro Soft" panose="020B0000000000000000" pitchFamily="34" charset="0"/>
      <p:regular r:id="rId24"/>
    </p:embeddedFont>
    <p:embeddedFont>
      <p:font typeface="#9Slide03 Sofia Pro Soft Bold" panose="020B0000000000000000" pitchFamily="34" charset="0"/>
      <p:bold r:id="rId25"/>
    </p:embeddedFont>
    <p:embeddedFont>
      <p:font typeface="Cambria" panose="02040503050406030204" pitchFamily="18" charset="0"/>
      <p:regular r:id="rId26"/>
      <p:bold r:id="rId27"/>
      <p:italic r:id="rId28"/>
      <p:boldItalic r:id="rId2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HẠM DUYÊN" id="{1A828212-2F4D-48E5-8710-A646752C6D57}">
          <p14:sldIdLst>
            <p14:sldId id="465"/>
            <p14:sldId id="343"/>
            <p14:sldId id="358"/>
            <p14:sldId id="452"/>
            <p14:sldId id="453"/>
            <p14:sldId id="339"/>
            <p14:sldId id="340"/>
            <p14:sldId id="342"/>
            <p14:sldId id="454"/>
            <p14:sldId id="344"/>
            <p14:sldId id="463"/>
            <p14:sldId id="455"/>
            <p14:sldId id="457"/>
            <p14:sldId id="458"/>
            <p14:sldId id="459"/>
            <p14:sldId id="462"/>
            <p14:sldId id="323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97A8A"/>
    <a:srgbClr val="FFFF00"/>
    <a:srgbClr val="0E5766"/>
    <a:srgbClr val="116B7D"/>
    <a:srgbClr val="E3F8F9"/>
    <a:srgbClr val="D0F3F4"/>
    <a:srgbClr val="E2EFF6"/>
    <a:srgbClr val="B0ECED"/>
    <a:srgbClr val="00C2CB"/>
    <a:srgbClr val="147E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420" autoAdjust="0"/>
    <p:restoredTop sz="95960" autoAdjust="0"/>
  </p:normalViewPr>
  <p:slideViewPr>
    <p:cSldViewPr>
      <p:cViewPr varScale="1">
        <p:scale>
          <a:sx n="66" d="100"/>
          <a:sy n="66" d="100"/>
        </p:scale>
        <p:origin x="924" y="72"/>
      </p:cViewPr>
      <p:guideLst>
        <p:guide orient="horz" pos="2160"/>
        <p:guide pos="3840"/>
      </p:guideLst>
    </p:cSldViewPr>
  </p:slideViewPr>
  <p:outlineViewPr>
    <p:cViewPr>
      <p:scale>
        <a:sx n="100" d="100"/>
        <a:sy n="100" d="100"/>
      </p:scale>
      <p:origin x="0" y="-1872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80" d="100"/>
          <a:sy n="80" d="100"/>
        </p:scale>
        <p:origin x="3144" y="1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5.fntdata"/><Relationship Id="rId3" Type="http://schemas.openxmlformats.org/officeDocument/2006/relationships/slide" Target="slides/slide1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4.fntdata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3.fntdata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presProps" Target="presProps.xml"/><Relationship Id="rId8" Type="http://schemas.openxmlformats.org/officeDocument/2006/relationships/slide" Target="slides/slide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4971C4A-B0E2-4B02-987B-FEB78C05366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489F415-85E6-49B8-A4C0-E5FF72EA1AB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7576C9-B7D5-4B4B-8C47-CD6AEC474FB2}" type="datetimeFigureOut">
              <a:rPr lang="en-US" smtClean="0"/>
              <a:t>22/3/2024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9424797-C6B2-4B3C-A3DC-8F442D44581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6F18204-B720-4879-BFF5-30E8EF6E838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2CF4EF-533F-498E-A05C-4C3918839D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31040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D5311B-8CD2-4364-978A-C85A9C59FE59}" type="datetimeFigureOut">
              <a:rPr lang="en-US" smtClean="0"/>
              <a:t>22/3/2024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339510-13BA-4728-8BFA-1C799F8D17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0017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svg"/><Relationship Id="rId3" Type="http://schemas.openxmlformats.org/officeDocument/2006/relationships/image" Target="../media/image4.svg"/><Relationship Id="rId7" Type="http://schemas.openxmlformats.org/officeDocument/2006/relationships/image" Target="../media/image8.svg"/><Relationship Id="rId12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11" Type="http://schemas.openxmlformats.org/officeDocument/2006/relationships/image" Target="../media/image12.svg"/><Relationship Id="rId5" Type="http://schemas.openxmlformats.org/officeDocument/2006/relationships/image" Target="../media/image6.svg"/><Relationship Id="rId15" Type="http://schemas.openxmlformats.org/officeDocument/2006/relationships/image" Target="../media/image16.sv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svg"/><Relationship Id="rId14" Type="http://schemas.openxmlformats.org/officeDocument/2006/relationships/image" Target="../media/image15.png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png"/><Relationship Id="rId18" Type="http://schemas.openxmlformats.org/officeDocument/2006/relationships/image" Target="../media/image35.png"/><Relationship Id="rId26" Type="http://schemas.openxmlformats.org/officeDocument/2006/relationships/image" Target="../media/image43.png"/><Relationship Id="rId3" Type="http://schemas.openxmlformats.org/officeDocument/2006/relationships/image" Target="../media/image20.png"/><Relationship Id="rId21" Type="http://schemas.openxmlformats.org/officeDocument/2006/relationships/image" Target="../media/image38.png"/><Relationship Id="rId7" Type="http://schemas.openxmlformats.org/officeDocument/2006/relationships/image" Target="../media/image46.svg"/><Relationship Id="rId12" Type="http://schemas.openxmlformats.org/officeDocument/2006/relationships/image" Target="../media/image48.svg"/><Relationship Id="rId17" Type="http://schemas.openxmlformats.org/officeDocument/2006/relationships/image" Target="../media/image50.svg"/><Relationship Id="rId25" Type="http://schemas.openxmlformats.org/officeDocument/2006/relationships/image" Target="../media/image42.png"/><Relationship Id="rId2" Type="http://schemas.openxmlformats.org/officeDocument/2006/relationships/image" Target="../media/image19.jpeg"/><Relationship Id="rId16" Type="http://schemas.openxmlformats.org/officeDocument/2006/relationships/image" Target="../media/image33.png"/><Relationship Id="rId20" Type="http://schemas.openxmlformats.org/officeDocument/2006/relationships/image" Target="../media/image37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24" Type="http://schemas.openxmlformats.org/officeDocument/2006/relationships/image" Target="../media/image53.svg"/><Relationship Id="rId5" Type="http://schemas.openxmlformats.org/officeDocument/2006/relationships/image" Target="../media/image22.png"/><Relationship Id="rId15" Type="http://schemas.openxmlformats.org/officeDocument/2006/relationships/image" Target="../media/image49.svg"/><Relationship Id="rId23" Type="http://schemas.openxmlformats.org/officeDocument/2006/relationships/image" Target="../media/image40.png"/><Relationship Id="rId10" Type="http://schemas.openxmlformats.org/officeDocument/2006/relationships/image" Target="../media/image47.svg"/><Relationship Id="rId19" Type="http://schemas.openxmlformats.org/officeDocument/2006/relationships/image" Target="../media/image51.svg"/><Relationship Id="rId4" Type="http://schemas.openxmlformats.org/officeDocument/2006/relationships/image" Target="../media/image45.svg"/><Relationship Id="rId9" Type="http://schemas.openxmlformats.org/officeDocument/2006/relationships/image" Target="../media/image26.png"/><Relationship Id="rId14" Type="http://schemas.openxmlformats.org/officeDocument/2006/relationships/image" Target="../media/image31.png"/><Relationship Id="rId22" Type="http://schemas.openxmlformats.org/officeDocument/2006/relationships/image" Target="../media/image52.svg"/><Relationship Id="rId27" Type="http://schemas.openxmlformats.org/officeDocument/2006/relationships/image" Target="../media/image54.svg"/></Relationships>
</file>

<file path=ppt/slideLayouts/_rels/slideLayout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png"/><Relationship Id="rId18" Type="http://schemas.openxmlformats.org/officeDocument/2006/relationships/image" Target="../media/image51.svg"/><Relationship Id="rId3" Type="http://schemas.openxmlformats.org/officeDocument/2006/relationships/image" Target="../media/image45.svg"/><Relationship Id="rId21" Type="http://schemas.openxmlformats.org/officeDocument/2006/relationships/image" Target="../media/image52.svg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17" Type="http://schemas.openxmlformats.org/officeDocument/2006/relationships/image" Target="../media/image35.png"/><Relationship Id="rId2" Type="http://schemas.openxmlformats.org/officeDocument/2006/relationships/image" Target="../media/image20.png"/><Relationship Id="rId16" Type="http://schemas.openxmlformats.org/officeDocument/2006/relationships/image" Target="../media/image50.svg"/><Relationship Id="rId20" Type="http://schemas.openxmlformats.org/officeDocument/2006/relationships/image" Target="../media/image38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6.svg"/><Relationship Id="rId11" Type="http://schemas.openxmlformats.org/officeDocument/2006/relationships/image" Target="../media/image48.svg"/><Relationship Id="rId24" Type="http://schemas.openxmlformats.org/officeDocument/2006/relationships/image" Target="../media/image42.png"/><Relationship Id="rId5" Type="http://schemas.openxmlformats.org/officeDocument/2006/relationships/image" Target="../media/image23.png"/><Relationship Id="rId15" Type="http://schemas.openxmlformats.org/officeDocument/2006/relationships/image" Target="../media/image33.png"/><Relationship Id="rId23" Type="http://schemas.openxmlformats.org/officeDocument/2006/relationships/image" Target="../media/image53.svg"/><Relationship Id="rId10" Type="http://schemas.openxmlformats.org/officeDocument/2006/relationships/image" Target="../media/image28.png"/><Relationship Id="rId19" Type="http://schemas.openxmlformats.org/officeDocument/2006/relationships/image" Target="../media/image37.png"/><Relationship Id="rId4" Type="http://schemas.openxmlformats.org/officeDocument/2006/relationships/image" Target="../media/image22.png"/><Relationship Id="rId9" Type="http://schemas.openxmlformats.org/officeDocument/2006/relationships/image" Target="../media/image47.svg"/><Relationship Id="rId14" Type="http://schemas.openxmlformats.org/officeDocument/2006/relationships/image" Target="../media/image49.svg"/><Relationship Id="rId22" Type="http://schemas.openxmlformats.org/officeDocument/2006/relationships/image" Target="../media/image40.pn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3" Type="http://schemas.openxmlformats.org/officeDocument/2006/relationships/image" Target="../media/image18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" Type="http://schemas.openxmlformats.org/officeDocument/2006/relationships/image" Target="../media/image17.png"/><Relationship Id="rId16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4.svg"/><Relationship Id="rId7" Type="http://schemas.openxmlformats.org/officeDocument/2006/relationships/image" Target="../media/image12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11" Type="http://schemas.openxmlformats.org/officeDocument/2006/relationships/image" Target="../media/image16.svg"/><Relationship Id="rId5" Type="http://schemas.openxmlformats.org/officeDocument/2006/relationships/image" Target="../media/image8.svg"/><Relationship Id="rId10" Type="http://schemas.openxmlformats.org/officeDocument/2006/relationships/image" Target="../media/image15.png"/><Relationship Id="rId4" Type="http://schemas.openxmlformats.org/officeDocument/2006/relationships/image" Target="../media/image7.png"/><Relationship Id="rId9" Type="http://schemas.openxmlformats.org/officeDocument/2006/relationships/image" Target="../media/image4.svg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4.svg"/><Relationship Id="rId7" Type="http://schemas.openxmlformats.org/officeDocument/2006/relationships/image" Target="../media/image12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11" Type="http://schemas.openxmlformats.org/officeDocument/2006/relationships/image" Target="../media/image16.svg"/><Relationship Id="rId5" Type="http://schemas.openxmlformats.org/officeDocument/2006/relationships/image" Target="../media/image8.svg"/><Relationship Id="rId10" Type="http://schemas.openxmlformats.org/officeDocument/2006/relationships/image" Target="../media/image15.png"/><Relationship Id="rId4" Type="http://schemas.openxmlformats.org/officeDocument/2006/relationships/image" Target="../media/image7.png"/><Relationship Id="rId9" Type="http://schemas.openxmlformats.org/officeDocument/2006/relationships/image" Target="../media/image4.sv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7" Type="http://schemas.openxmlformats.org/officeDocument/2006/relationships/image" Target="../media/image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png"/><Relationship Id="rId18" Type="http://schemas.openxmlformats.org/officeDocument/2006/relationships/image" Target="../media/image35.png"/><Relationship Id="rId26" Type="http://schemas.openxmlformats.org/officeDocument/2006/relationships/image" Target="../media/image43.png"/><Relationship Id="rId3" Type="http://schemas.openxmlformats.org/officeDocument/2006/relationships/image" Target="../media/image20.png"/><Relationship Id="rId21" Type="http://schemas.openxmlformats.org/officeDocument/2006/relationships/image" Target="../media/image38.png"/><Relationship Id="rId7" Type="http://schemas.openxmlformats.org/officeDocument/2006/relationships/image" Target="../media/image24.svg"/><Relationship Id="rId12" Type="http://schemas.openxmlformats.org/officeDocument/2006/relationships/image" Target="../media/image29.svg"/><Relationship Id="rId17" Type="http://schemas.openxmlformats.org/officeDocument/2006/relationships/image" Target="../media/image34.svg"/><Relationship Id="rId25" Type="http://schemas.openxmlformats.org/officeDocument/2006/relationships/image" Target="../media/image42.png"/><Relationship Id="rId2" Type="http://schemas.openxmlformats.org/officeDocument/2006/relationships/image" Target="../media/image19.jpeg"/><Relationship Id="rId16" Type="http://schemas.openxmlformats.org/officeDocument/2006/relationships/image" Target="../media/image33.png"/><Relationship Id="rId20" Type="http://schemas.openxmlformats.org/officeDocument/2006/relationships/image" Target="../media/image37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24" Type="http://schemas.openxmlformats.org/officeDocument/2006/relationships/image" Target="../media/image41.svg"/><Relationship Id="rId5" Type="http://schemas.openxmlformats.org/officeDocument/2006/relationships/image" Target="../media/image22.png"/><Relationship Id="rId15" Type="http://schemas.openxmlformats.org/officeDocument/2006/relationships/image" Target="../media/image32.svg"/><Relationship Id="rId23" Type="http://schemas.openxmlformats.org/officeDocument/2006/relationships/image" Target="../media/image40.png"/><Relationship Id="rId10" Type="http://schemas.openxmlformats.org/officeDocument/2006/relationships/image" Target="../media/image27.svg"/><Relationship Id="rId19" Type="http://schemas.openxmlformats.org/officeDocument/2006/relationships/image" Target="../media/image36.svg"/><Relationship Id="rId4" Type="http://schemas.openxmlformats.org/officeDocument/2006/relationships/image" Target="../media/image21.svg"/><Relationship Id="rId9" Type="http://schemas.openxmlformats.org/officeDocument/2006/relationships/image" Target="../media/image26.png"/><Relationship Id="rId14" Type="http://schemas.openxmlformats.org/officeDocument/2006/relationships/image" Target="../media/image31.png"/><Relationship Id="rId22" Type="http://schemas.openxmlformats.org/officeDocument/2006/relationships/image" Target="../media/image39.svg"/><Relationship Id="rId27" Type="http://schemas.openxmlformats.org/officeDocument/2006/relationships/image" Target="../media/image44.sv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HẠM DUYÊN 4 - 9Slide.vn">
            <a:extLst>
              <a:ext uri="{FF2B5EF4-FFF2-40B4-BE49-F238E27FC236}">
                <a16:creationId xmlns:a16="http://schemas.microsoft.com/office/drawing/2014/main" id="{FF06687E-1E7B-8491-A72F-AE0E9506CCD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5857037"/>
            <a:ext cx="2261263" cy="103786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PHẠM DUYÊN 5 - 9Slide.vn">
            <a:extLst>
              <a:ext uri="{FF2B5EF4-FFF2-40B4-BE49-F238E27FC236}">
                <a16:creationId xmlns:a16="http://schemas.microsoft.com/office/drawing/2014/main" id="{DCCA9279-5F4C-405D-B0AF-7EF06F8A57E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31814"/>
          <a:stretch/>
        </p:blipFill>
        <p:spPr>
          <a:xfrm>
            <a:off x="2380596" y="6126577"/>
            <a:ext cx="2337155" cy="73142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PHẠM DUYÊN 6 - 9Slide.vn">
            <a:extLst>
              <a:ext uri="{FF2B5EF4-FFF2-40B4-BE49-F238E27FC236}">
                <a16:creationId xmlns:a16="http://schemas.microsoft.com/office/drawing/2014/main" id="{106B1460-7E5D-1B63-42F1-93AD0798B5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50000"/>
          <a:stretch/>
        </p:blipFill>
        <p:spPr>
          <a:xfrm>
            <a:off x="4927423" y="6321653"/>
            <a:ext cx="2337155" cy="53634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PHẠM DUYÊN 7 - 9Slide.vn">
            <a:extLst>
              <a:ext uri="{FF2B5EF4-FFF2-40B4-BE49-F238E27FC236}">
                <a16:creationId xmlns:a16="http://schemas.microsoft.com/office/drawing/2014/main" id="{4CDD5D8B-9136-BEB0-C41E-57FD752FDA3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13056" y="584414"/>
            <a:ext cx="1984782" cy="116357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" name="PHẠM DUYÊN 8 - 9Slide.vn">
            <a:extLst>
              <a:ext uri="{FF2B5EF4-FFF2-40B4-BE49-F238E27FC236}">
                <a16:creationId xmlns:a16="http://schemas.microsoft.com/office/drawing/2014/main" id="{8DCE6C0D-E80F-F8CA-86FF-A9CF4D0164A1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538192" y="4213594"/>
            <a:ext cx="968008" cy="9680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" name="PHẠM DUYÊN 9 - 9Slide.vn">
            <a:extLst>
              <a:ext uri="{FF2B5EF4-FFF2-40B4-BE49-F238E27FC236}">
                <a16:creationId xmlns:a16="http://schemas.microsoft.com/office/drawing/2014/main" id="{05FEBECF-D10E-6894-2CA5-332FF805ECD3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0809496" y="685800"/>
            <a:ext cx="1166607" cy="101057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PHẠM DUYÊN 10 - 9Slide.vn">
            <a:extLst>
              <a:ext uri="{FF2B5EF4-FFF2-40B4-BE49-F238E27FC236}">
                <a16:creationId xmlns:a16="http://schemas.microsoft.com/office/drawing/2014/main" id="{CC3F7058-E544-978A-1C5A-A636A2495862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H="1">
            <a:off x="9000606" y="4114800"/>
            <a:ext cx="3330137" cy="27432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7" name="PHẠM DUYÊN 11 - 9Slide.vn">
            <a:extLst>
              <a:ext uri="{FF2B5EF4-FFF2-40B4-BE49-F238E27FC236}">
                <a16:creationId xmlns:a16="http://schemas.microsoft.com/office/drawing/2014/main" id="{DDA06AFE-E61F-2A01-BACF-55DE23E09E2E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9252970" y="0"/>
            <a:ext cx="2939030" cy="89640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8" name="PHẠM DUYÊN 12 - 9Slide.vn">
            <a:extLst>
              <a:ext uri="{FF2B5EF4-FFF2-40B4-BE49-F238E27FC236}">
                <a16:creationId xmlns:a16="http://schemas.microsoft.com/office/drawing/2014/main" id="{256D3BE0-F28E-F793-4DE4-1CA4B13F081F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6216650" y="0"/>
            <a:ext cx="2939030" cy="89640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9" name="PHẠM DUYÊN 13 - 9Slide.vn">
            <a:extLst>
              <a:ext uri="{FF2B5EF4-FFF2-40B4-BE49-F238E27FC236}">
                <a16:creationId xmlns:a16="http://schemas.microsoft.com/office/drawing/2014/main" id="{F00E8674-FE2D-FA4E-0348-CB6ADB00D259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3156970" y="0"/>
            <a:ext cx="2939030" cy="89640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0" name="PHẠM DUYÊN 14 - 9Slide.vn">
            <a:extLst>
              <a:ext uri="{FF2B5EF4-FFF2-40B4-BE49-F238E27FC236}">
                <a16:creationId xmlns:a16="http://schemas.microsoft.com/office/drawing/2014/main" id="{A41A92E2-43AD-4F40-B02B-4C15B4216D2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95514" y="0"/>
            <a:ext cx="2939030" cy="89640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1" name="PHẠM DUYÊN 15 - 9Slide.vn">
            <a:extLst>
              <a:ext uri="{FF2B5EF4-FFF2-40B4-BE49-F238E27FC236}">
                <a16:creationId xmlns:a16="http://schemas.microsoft.com/office/drawing/2014/main" id="{CAA8601C-C5A3-31C0-57C8-ADCD958A98E0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49980" y="4053038"/>
            <a:ext cx="2110473" cy="207353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8743843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HẠM DUYÊN 1 - 9Slide.vn">
            <a:extLst>
              <a:ext uri="{FF2B5EF4-FFF2-40B4-BE49-F238E27FC236}">
                <a16:creationId xmlns:a16="http://schemas.microsoft.com/office/drawing/2014/main" id="{33010F0A-56AF-CAE9-09FA-5A0CDD465AC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8000"/>
          </a:blip>
          <a:srcRect/>
          <a:stretch>
            <a:fillRect/>
          </a:stretch>
        </p:blipFill>
        <p:spPr>
          <a:xfrm>
            <a:off x="11466" y="9578"/>
            <a:ext cx="12180535" cy="6851551"/>
          </a:xfrm>
          <a:prstGeom prst="rect">
            <a:avLst/>
          </a:prstGeom>
        </p:spPr>
      </p:pic>
      <p:pic>
        <p:nvPicPr>
          <p:cNvPr id="5" name="PHẠM DUYÊN 2 - 9Slide.vn">
            <a:extLst>
              <a:ext uri="{FF2B5EF4-FFF2-40B4-BE49-F238E27FC236}">
                <a16:creationId xmlns:a16="http://schemas.microsoft.com/office/drawing/2014/main" id="{EFBE3E2F-4241-A692-01F7-1F2B998CFAD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61506"/>
          <a:stretch/>
        </p:blipFill>
        <p:spPr>
          <a:xfrm>
            <a:off x="0" y="2512126"/>
            <a:ext cx="685800" cy="1781588"/>
          </a:xfrm>
          <a:prstGeom prst="rect">
            <a:avLst/>
          </a:prstGeom>
        </p:spPr>
      </p:pic>
      <p:pic>
        <p:nvPicPr>
          <p:cNvPr id="6" name="PHẠM DUYÊN 3 - 9Slide.vn">
            <a:extLst>
              <a:ext uri="{FF2B5EF4-FFF2-40B4-BE49-F238E27FC236}">
                <a16:creationId xmlns:a16="http://schemas.microsoft.com/office/drawing/2014/main" id="{C9F0610C-ACC8-073D-B443-3CE67A916FF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4817025" y="3757003"/>
            <a:ext cx="2369999" cy="1564199"/>
          </a:xfrm>
          <a:prstGeom prst="rect">
            <a:avLst/>
          </a:prstGeom>
        </p:spPr>
      </p:pic>
      <p:pic>
        <p:nvPicPr>
          <p:cNvPr id="7" name="PHẠM DUYÊN 4 - 9Slide.vn">
            <a:extLst>
              <a:ext uri="{FF2B5EF4-FFF2-40B4-BE49-F238E27FC236}">
                <a16:creationId xmlns:a16="http://schemas.microsoft.com/office/drawing/2014/main" id="{6E1EFC0B-A4BB-D608-37E7-9CC44AA5321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357714" y="4482652"/>
            <a:ext cx="2216211" cy="2216211"/>
          </a:xfrm>
          <a:prstGeom prst="rect">
            <a:avLst/>
          </a:prstGeom>
        </p:spPr>
      </p:pic>
      <p:pic>
        <p:nvPicPr>
          <p:cNvPr id="8" name="PHẠM DUYÊN 5 - 9Slide.vn">
            <a:extLst>
              <a:ext uri="{FF2B5EF4-FFF2-40B4-BE49-F238E27FC236}">
                <a16:creationId xmlns:a16="http://schemas.microsoft.com/office/drawing/2014/main" id="{1A0689AE-623E-BFF1-0A2B-A5BD72C6C905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7403432" y="5180770"/>
            <a:ext cx="819974" cy="819974"/>
          </a:xfrm>
          <a:prstGeom prst="rect">
            <a:avLst/>
          </a:prstGeom>
        </p:spPr>
      </p:pic>
      <p:pic>
        <p:nvPicPr>
          <p:cNvPr id="9" name="PHẠM DUYÊN 6 - 9Slide.vn">
            <a:extLst>
              <a:ext uri="{FF2B5EF4-FFF2-40B4-BE49-F238E27FC236}">
                <a16:creationId xmlns:a16="http://schemas.microsoft.com/office/drawing/2014/main" id="{B3D5C1A7-05C6-ED9B-6DCC-3947F4E615CC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b="49223"/>
          <a:stretch/>
        </p:blipFill>
        <p:spPr>
          <a:xfrm>
            <a:off x="3213446" y="6040230"/>
            <a:ext cx="1774935" cy="830474"/>
          </a:xfrm>
          <a:prstGeom prst="rect">
            <a:avLst/>
          </a:prstGeom>
        </p:spPr>
      </p:pic>
      <p:pic>
        <p:nvPicPr>
          <p:cNvPr id="10" name="PHẠM DUYÊN 7 - 9Slide.vn">
            <a:extLst>
              <a:ext uri="{FF2B5EF4-FFF2-40B4-BE49-F238E27FC236}">
                <a16:creationId xmlns:a16="http://schemas.microsoft.com/office/drawing/2014/main" id="{FE71BF76-6B16-6E49-51EE-B21A94D194E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9885716" y="4914086"/>
            <a:ext cx="1943914" cy="1943914"/>
          </a:xfrm>
          <a:prstGeom prst="rect">
            <a:avLst/>
          </a:prstGeom>
        </p:spPr>
      </p:pic>
      <p:pic>
        <p:nvPicPr>
          <p:cNvPr id="11" name="PHẠM DUYÊN 8 - 9Slide.vn">
            <a:extLst>
              <a:ext uri="{FF2B5EF4-FFF2-40B4-BE49-F238E27FC236}">
                <a16:creationId xmlns:a16="http://schemas.microsoft.com/office/drawing/2014/main" id="{C07A071A-1753-C0A3-F350-9750940B88C2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20241" t="22278"/>
          <a:stretch/>
        </p:blipFill>
        <p:spPr>
          <a:xfrm>
            <a:off x="0" y="0"/>
            <a:ext cx="1254490" cy="1222467"/>
          </a:xfrm>
          <a:prstGeom prst="rect">
            <a:avLst/>
          </a:prstGeom>
        </p:spPr>
      </p:pic>
      <p:pic>
        <p:nvPicPr>
          <p:cNvPr id="12" name="PHẠM DUYÊN 9 - 9Slide.vn">
            <a:extLst>
              <a:ext uri="{FF2B5EF4-FFF2-40B4-BE49-F238E27FC236}">
                <a16:creationId xmlns:a16="http://schemas.microsoft.com/office/drawing/2014/main" id="{249F5D15-3930-E75E-1548-3651E4EF71C9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t="16597"/>
          <a:stretch/>
        </p:blipFill>
        <p:spPr>
          <a:xfrm>
            <a:off x="6096001" y="-12704"/>
            <a:ext cx="618695" cy="516006"/>
          </a:xfrm>
          <a:prstGeom prst="rect">
            <a:avLst/>
          </a:prstGeom>
        </p:spPr>
      </p:pic>
      <p:pic>
        <p:nvPicPr>
          <p:cNvPr id="13" name="PHẠM DUYÊN 10 - 9Slide.vn">
            <a:extLst>
              <a:ext uri="{FF2B5EF4-FFF2-40B4-BE49-F238E27FC236}">
                <a16:creationId xmlns:a16="http://schemas.microsoft.com/office/drawing/2014/main" id="{1F5D5A63-2781-18DE-CAF0-4F83A26593C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976291" y="1721958"/>
            <a:ext cx="909424" cy="909424"/>
          </a:xfrm>
          <a:prstGeom prst="rect">
            <a:avLst/>
          </a:prstGeom>
        </p:spPr>
      </p:pic>
      <p:pic>
        <p:nvPicPr>
          <p:cNvPr id="14" name="PHẠM DUYÊN 11 - 9Slide.vn">
            <a:extLst>
              <a:ext uri="{FF2B5EF4-FFF2-40B4-BE49-F238E27FC236}">
                <a16:creationId xmlns:a16="http://schemas.microsoft.com/office/drawing/2014/main" id="{0E3D7058-91CD-3096-82A8-5F5713A2EE72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3419252" y="685802"/>
            <a:ext cx="309347" cy="309347"/>
          </a:xfrm>
          <a:prstGeom prst="rect">
            <a:avLst/>
          </a:prstGeom>
        </p:spPr>
      </p:pic>
      <p:pic>
        <p:nvPicPr>
          <p:cNvPr id="15" name="PHẠM DUYÊN 12 - 9Slide.vn">
            <a:extLst>
              <a:ext uri="{FF2B5EF4-FFF2-40B4-BE49-F238E27FC236}">
                <a16:creationId xmlns:a16="http://schemas.microsoft.com/office/drawing/2014/main" id="{B194F0BC-F009-F262-1B52-0E83A2D79BE2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0529671" y="2847558"/>
            <a:ext cx="328001" cy="328001"/>
          </a:xfrm>
          <a:prstGeom prst="rect">
            <a:avLst/>
          </a:prstGeom>
        </p:spPr>
      </p:pic>
      <p:pic>
        <p:nvPicPr>
          <p:cNvPr id="18" name="PHẠM DUYÊN 13 - 9Slide.vn">
            <a:extLst>
              <a:ext uri="{FF2B5EF4-FFF2-40B4-BE49-F238E27FC236}">
                <a16:creationId xmlns:a16="http://schemas.microsoft.com/office/drawing/2014/main" id="{9A10A812-2A2D-66CC-6E8F-AA6EA13DC5D1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3728599" y="4394356"/>
            <a:ext cx="372315" cy="372315"/>
          </a:xfrm>
          <a:prstGeom prst="rect">
            <a:avLst/>
          </a:prstGeom>
        </p:spPr>
      </p:pic>
      <p:pic>
        <p:nvPicPr>
          <p:cNvPr id="21" name="PHẠM DUYÊN 14 - 9Slide.vn">
            <a:extLst>
              <a:ext uri="{FF2B5EF4-FFF2-40B4-BE49-F238E27FC236}">
                <a16:creationId xmlns:a16="http://schemas.microsoft.com/office/drawing/2014/main" id="{F5FAC9D8-AB04-DE1C-EA4A-5A2A9BF905C5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745383" y="0"/>
            <a:ext cx="1320053" cy="585774"/>
          </a:xfrm>
          <a:prstGeom prst="rect">
            <a:avLst/>
          </a:prstGeom>
        </p:spPr>
      </p:pic>
      <p:pic>
        <p:nvPicPr>
          <p:cNvPr id="22" name="PHẠM DUYÊN 15 - 9Slide.vn">
            <a:extLst>
              <a:ext uri="{FF2B5EF4-FFF2-40B4-BE49-F238E27FC236}">
                <a16:creationId xmlns:a16="http://schemas.microsoft.com/office/drawing/2014/main" id="{1CE351AB-B01D-4037-3104-61FDC396CAEA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b="37554"/>
          <a:stretch/>
        </p:blipFill>
        <p:spPr>
          <a:xfrm>
            <a:off x="6096000" y="6698862"/>
            <a:ext cx="254840" cy="159138"/>
          </a:xfrm>
          <a:prstGeom prst="rect">
            <a:avLst/>
          </a:prstGeom>
        </p:spPr>
      </p:pic>
      <p:pic>
        <p:nvPicPr>
          <p:cNvPr id="23" name="PHẠM DUYÊN 16 - 9Slide.vn">
            <a:extLst>
              <a:ext uri="{FF2B5EF4-FFF2-40B4-BE49-F238E27FC236}">
                <a16:creationId xmlns:a16="http://schemas.microsoft.com/office/drawing/2014/main" id="{00E2786D-8532-76DE-51AD-EC9A7E2CE841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7813419" y="6000745"/>
            <a:ext cx="792137" cy="790157"/>
          </a:xfrm>
          <a:prstGeom prst="rect">
            <a:avLst/>
          </a:prstGeom>
        </p:spPr>
      </p:pic>
      <p:pic>
        <p:nvPicPr>
          <p:cNvPr id="24" name="PHẠM DUYÊN 17 - 9Slide.vn">
            <a:extLst>
              <a:ext uri="{FF2B5EF4-FFF2-40B4-BE49-F238E27FC236}">
                <a16:creationId xmlns:a16="http://schemas.microsoft.com/office/drawing/2014/main" id="{F6257301-1FFC-FFDB-9265-F51A7809AACE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11626275" y="2191578"/>
            <a:ext cx="539005" cy="693253"/>
          </a:xfrm>
          <a:prstGeom prst="rect">
            <a:avLst/>
          </a:prstGeom>
        </p:spPr>
      </p:pic>
      <p:pic>
        <p:nvPicPr>
          <p:cNvPr id="25" name="PHẠM DUYÊN 18 - 9Slide.vn">
            <a:extLst>
              <a:ext uri="{FF2B5EF4-FFF2-40B4-BE49-F238E27FC236}">
                <a16:creationId xmlns:a16="http://schemas.microsoft.com/office/drawing/2014/main" id="{E0E63374-57BF-F373-3184-B97BA214F274}"/>
              </a:ext>
            </a:extLst>
          </p:cNvPr>
          <p:cNvPicPr>
            <a:picLocks noChangeAspect="1"/>
          </p:cNvPicPr>
          <p:nvPr/>
        </p:nvPicPr>
        <p:blipFill>
          <a:blip r:embed="rId20"/>
          <a:srcRect/>
          <a:stretch>
            <a:fillRect/>
          </a:stretch>
        </p:blipFill>
        <p:spPr>
          <a:xfrm>
            <a:off x="9140717" y="349944"/>
            <a:ext cx="744999" cy="745846"/>
          </a:xfrm>
          <a:prstGeom prst="rect">
            <a:avLst/>
          </a:prstGeom>
        </p:spPr>
      </p:pic>
      <p:pic>
        <p:nvPicPr>
          <p:cNvPr id="26" name="PHẠM DUYÊN 19 - 9Slide.vn">
            <a:extLst>
              <a:ext uri="{FF2B5EF4-FFF2-40B4-BE49-F238E27FC236}">
                <a16:creationId xmlns:a16="http://schemas.microsoft.com/office/drawing/2014/main" id="{CF40E9C9-1860-77CE-07E9-380BDC5AED25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>
            <a:off x="10231418" y="5321202"/>
            <a:ext cx="596506" cy="591286"/>
          </a:xfrm>
          <a:prstGeom prst="rect">
            <a:avLst/>
          </a:prstGeom>
        </p:spPr>
      </p:pic>
      <p:pic>
        <p:nvPicPr>
          <p:cNvPr id="27" name="PHẠM DUYÊN 20 - 9Slide.vn">
            <a:extLst>
              <a:ext uri="{FF2B5EF4-FFF2-40B4-BE49-F238E27FC236}">
                <a16:creationId xmlns:a16="http://schemas.microsoft.com/office/drawing/2014/main" id="{5497C728-74EE-4F0A-958D-FF4D3642110A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 rot="10892027">
            <a:off x="10901888" y="5876558"/>
            <a:ext cx="596506" cy="591286"/>
          </a:xfrm>
          <a:prstGeom prst="rect">
            <a:avLst/>
          </a:prstGeom>
        </p:spPr>
      </p:pic>
      <p:pic>
        <p:nvPicPr>
          <p:cNvPr id="28" name="PHẠM DUYÊN 21 - 9Slide.vn">
            <a:extLst>
              <a:ext uri="{FF2B5EF4-FFF2-40B4-BE49-F238E27FC236}">
                <a16:creationId xmlns:a16="http://schemas.microsoft.com/office/drawing/2014/main" id="{19568D81-0F66-0F42-5C56-3658DD92AC17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>
            <a:off x="402405" y="240416"/>
            <a:ext cx="982051" cy="982051"/>
          </a:xfrm>
          <a:prstGeom prst="rect">
            <a:avLst/>
          </a:prstGeom>
        </p:spPr>
      </p:pic>
      <p:pic>
        <p:nvPicPr>
          <p:cNvPr id="29" name="PHẠM DUYÊN 22 - 9Slide.vn">
            <a:extLst>
              <a:ext uri="{FF2B5EF4-FFF2-40B4-BE49-F238E27FC236}">
                <a16:creationId xmlns:a16="http://schemas.microsoft.com/office/drawing/2014/main" id="{7F5520AB-4B91-5A9C-C947-EDF9E02C904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39767"/>
          <a:stretch/>
        </p:blipFill>
        <p:spPr>
          <a:xfrm>
            <a:off x="10857672" y="1"/>
            <a:ext cx="1320054" cy="2191577"/>
          </a:xfrm>
          <a:prstGeom prst="rect">
            <a:avLst/>
          </a:prstGeom>
        </p:spPr>
      </p:pic>
      <p:pic>
        <p:nvPicPr>
          <p:cNvPr id="30" name="PHẠM DUYÊN 23 - 9Slide.vn">
            <a:extLst>
              <a:ext uri="{FF2B5EF4-FFF2-40B4-BE49-F238E27FC236}">
                <a16:creationId xmlns:a16="http://schemas.microsoft.com/office/drawing/2014/main" id="{54ECF3C6-CA51-5554-F209-40B49D26D94A}"/>
              </a:ext>
            </a:extLst>
          </p:cNvPr>
          <p:cNvPicPr>
            <a:picLocks noChangeAspect="1"/>
          </p:cNvPicPr>
          <p:nvPr/>
        </p:nvPicPr>
        <p:blipFill rotWithShape="1">
          <a:blip r:embed="rId25"/>
          <a:srcRect l="20120"/>
          <a:stretch/>
        </p:blipFill>
        <p:spPr>
          <a:xfrm>
            <a:off x="-1796" y="5034542"/>
            <a:ext cx="1143609" cy="1361281"/>
          </a:xfrm>
          <a:prstGeom prst="rect">
            <a:avLst/>
          </a:prstGeom>
        </p:spPr>
      </p:pic>
      <p:pic>
        <p:nvPicPr>
          <p:cNvPr id="31" name="PHẠM DUYÊN 24 - 9Slide.vn">
            <a:extLst>
              <a:ext uri="{FF2B5EF4-FFF2-40B4-BE49-F238E27FC236}">
                <a16:creationId xmlns:a16="http://schemas.microsoft.com/office/drawing/2014/main" id="{F1A6EA93-4A5F-D477-6188-D66B29BCDA39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rcRect/>
          <a:stretch>
            <a:fillRect/>
          </a:stretch>
        </p:blipFill>
        <p:spPr>
          <a:xfrm>
            <a:off x="10971" y="-10388"/>
            <a:ext cx="12170061" cy="5052288"/>
          </a:xfrm>
          <a:prstGeom prst="rect">
            <a:avLst/>
          </a:prstGeom>
        </p:spPr>
      </p:pic>
      <p:sp>
        <p:nvSpPr>
          <p:cNvPr id="32" name="PHẠM DUYÊN 25 - 9Slide.vn">
            <a:extLst>
              <a:ext uri="{FF2B5EF4-FFF2-40B4-BE49-F238E27FC236}">
                <a16:creationId xmlns:a16="http://schemas.microsoft.com/office/drawing/2014/main" id="{62F9C438-B2D2-F7FD-C1C7-C04EE58D843B}"/>
              </a:ext>
            </a:extLst>
          </p:cNvPr>
          <p:cNvSpPr/>
          <p:nvPr/>
        </p:nvSpPr>
        <p:spPr>
          <a:xfrm>
            <a:off x="295644" y="178727"/>
            <a:ext cx="11594769" cy="46559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Sofia Pro Sof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023063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HẠM DUYÊN 2 - 9Slide.vn">
            <a:extLst>
              <a:ext uri="{FF2B5EF4-FFF2-40B4-BE49-F238E27FC236}">
                <a16:creationId xmlns:a16="http://schemas.microsoft.com/office/drawing/2014/main" id="{50693628-A743-FFC6-4B12-991763B6822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61506"/>
          <a:stretch/>
        </p:blipFill>
        <p:spPr>
          <a:xfrm>
            <a:off x="0" y="2512126"/>
            <a:ext cx="685800" cy="1781588"/>
          </a:xfrm>
          <a:prstGeom prst="rect">
            <a:avLst/>
          </a:prstGeom>
        </p:spPr>
      </p:pic>
      <p:pic>
        <p:nvPicPr>
          <p:cNvPr id="9" name="PHẠM DUYÊN 3 - 9Slide.vn">
            <a:extLst>
              <a:ext uri="{FF2B5EF4-FFF2-40B4-BE49-F238E27FC236}">
                <a16:creationId xmlns:a16="http://schemas.microsoft.com/office/drawing/2014/main" id="{06310FDF-3474-98D1-63E4-F79C506436E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817025" y="3757003"/>
            <a:ext cx="2369999" cy="1564199"/>
          </a:xfrm>
          <a:prstGeom prst="rect">
            <a:avLst/>
          </a:prstGeom>
        </p:spPr>
      </p:pic>
      <p:pic>
        <p:nvPicPr>
          <p:cNvPr id="10" name="PHẠM DUYÊN 4 - 9Slide.vn">
            <a:extLst>
              <a:ext uri="{FF2B5EF4-FFF2-40B4-BE49-F238E27FC236}">
                <a16:creationId xmlns:a16="http://schemas.microsoft.com/office/drawing/2014/main" id="{E32E698D-0302-0CA1-9CAB-61DD6CBE6F0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357714" y="4482652"/>
            <a:ext cx="2216211" cy="2216211"/>
          </a:xfrm>
          <a:prstGeom prst="rect">
            <a:avLst/>
          </a:prstGeom>
        </p:spPr>
      </p:pic>
      <p:pic>
        <p:nvPicPr>
          <p:cNvPr id="11" name="PHẠM DUYÊN 5 - 9Slide.vn">
            <a:extLst>
              <a:ext uri="{FF2B5EF4-FFF2-40B4-BE49-F238E27FC236}">
                <a16:creationId xmlns:a16="http://schemas.microsoft.com/office/drawing/2014/main" id="{6AFF6328-3947-269E-3862-31FBE48DD3AD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7403432" y="5180770"/>
            <a:ext cx="819974" cy="819974"/>
          </a:xfrm>
          <a:prstGeom prst="rect">
            <a:avLst/>
          </a:prstGeom>
        </p:spPr>
      </p:pic>
      <p:pic>
        <p:nvPicPr>
          <p:cNvPr id="12" name="PHẠM DUYÊN 6 - 9Slide.vn">
            <a:extLst>
              <a:ext uri="{FF2B5EF4-FFF2-40B4-BE49-F238E27FC236}">
                <a16:creationId xmlns:a16="http://schemas.microsoft.com/office/drawing/2014/main" id="{948BB340-06BA-1D2F-362F-56D70F5835A2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b="49223"/>
          <a:stretch/>
        </p:blipFill>
        <p:spPr>
          <a:xfrm>
            <a:off x="3213446" y="6040230"/>
            <a:ext cx="1774935" cy="830474"/>
          </a:xfrm>
          <a:prstGeom prst="rect">
            <a:avLst/>
          </a:prstGeom>
        </p:spPr>
      </p:pic>
      <p:pic>
        <p:nvPicPr>
          <p:cNvPr id="13" name="PHẠM DUYÊN 7 - 9Slide.vn">
            <a:extLst>
              <a:ext uri="{FF2B5EF4-FFF2-40B4-BE49-F238E27FC236}">
                <a16:creationId xmlns:a16="http://schemas.microsoft.com/office/drawing/2014/main" id="{161B61B2-33EC-9B8B-A840-1AE2DFED318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9885716" y="4914086"/>
            <a:ext cx="1943914" cy="1943914"/>
          </a:xfrm>
          <a:prstGeom prst="rect">
            <a:avLst/>
          </a:prstGeom>
        </p:spPr>
      </p:pic>
      <p:pic>
        <p:nvPicPr>
          <p:cNvPr id="14" name="PHẠM DUYÊN 8 - 9Slide.vn">
            <a:extLst>
              <a:ext uri="{FF2B5EF4-FFF2-40B4-BE49-F238E27FC236}">
                <a16:creationId xmlns:a16="http://schemas.microsoft.com/office/drawing/2014/main" id="{D47373D5-6F83-AC26-8B4D-541F3A23EC32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20241" t="22278"/>
          <a:stretch/>
        </p:blipFill>
        <p:spPr>
          <a:xfrm>
            <a:off x="0" y="0"/>
            <a:ext cx="1254490" cy="1222467"/>
          </a:xfrm>
          <a:prstGeom prst="rect">
            <a:avLst/>
          </a:prstGeom>
        </p:spPr>
      </p:pic>
      <p:pic>
        <p:nvPicPr>
          <p:cNvPr id="15" name="PHẠM DUYÊN 9 - 9Slide.vn">
            <a:extLst>
              <a:ext uri="{FF2B5EF4-FFF2-40B4-BE49-F238E27FC236}">
                <a16:creationId xmlns:a16="http://schemas.microsoft.com/office/drawing/2014/main" id="{181C9BFF-2021-7523-7C0F-669803EF2494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t="16597"/>
          <a:stretch/>
        </p:blipFill>
        <p:spPr>
          <a:xfrm>
            <a:off x="6096001" y="-12704"/>
            <a:ext cx="618695" cy="516006"/>
          </a:xfrm>
          <a:prstGeom prst="rect">
            <a:avLst/>
          </a:prstGeom>
        </p:spPr>
      </p:pic>
      <p:pic>
        <p:nvPicPr>
          <p:cNvPr id="16" name="PHẠM DUYÊN 10 - 9Slide.vn">
            <a:extLst>
              <a:ext uri="{FF2B5EF4-FFF2-40B4-BE49-F238E27FC236}">
                <a16:creationId xmlns:a16="http://schemas.microsoft.com/office/drawing/2014/main" id="{5ABD8227-A54E-C995-DFED-686FC5AD0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8976291" y="1721958"/>
            <a:ext cx="909424" cy="909424"/>
          </a:xfrm>
          <a:prstGeom prst="rect">
            <a:avLst/>
          </a:prstGeom>
        </p:spPr>
      </p:pic>
      <p:pic>
        <p:nvPicPr>
          <p:cNvPr id="17" name="PHẠM DUYÊN 11 - 9Slide.vn">
            <a:extLst>
              <a:ext uri="{FF2B5EF4-FFF2-40B4-BE49-F238E27FC236}">
                <a16:creationId xmlns:a16="http://schemas.microsoft.com/office/drawing/2014/main" id="{0A6BE589-456D-5035-E4B2-57B6BA9E877F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3419252" y="685802"/>
            <a:ext cx="309347" cy="309347"/>
          </a:xfrm>
          <a:prstGeom prst="rect">
            <a:avLst/>
          </a:prstGeom>
        </p:spPr>
      </p:pic>
      <p:pic>
        <p:nvPicPr>
          <p:cNvPr id="18" name="PHẠM DUYÊN 12 - 9Slide.vn">
            <a:extLst>
              <a:ext uri="{FF2B5EF4-FFF2-40B4-BE49-F238E27FC236}">
                <a16:creationId xmlns:a16="http://schemas.microsoft.com/office/drawing/2014/main" id="{2710A681-B764-FE70-968B-015D65AC3B9B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0529671" y="2847558"/>
            <a:ext cx="328001" cy="328001"/>
          </a:xfrm>
          <a:prstGeom prst="rect">
            <a:avLst/>
          </a:prstGeom>
        </p:spPr>
      </p:pic>
      <p:pic>
        <p:nvPicPr>
          <p:cNvPr id="19" name="PHẠM DUYÊN 13 - 9Slide.vn">
            <a:extLst>
              <a:ext uri="{FF2B5EF4-FFF2-40B4-BE49-F238E27FC236}">
                <a16:creationId xmlns:a16="http://schemas.microsoft.com/office/drawing/2014/main" id="{C3330ECB-293B-42ED-8873-93C7AA9A627C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3728599" y="4394356"/>
            <a:ext cx="372315" cy="372315"/>
          </a:xfrm>
          <a:prstGeom prst="rect">
            <a:avLst/>
          </a:prstGeom>
        </p:spPr>
      </p:pic>
      <p:pic>
        <p:nvPicPr>
          <p:cNvPr id="20" name="PHẠM DUYÊN 14 - 9Slide.vn">
            <a:extLst>
              <a:ext uri="{FF2B5EF4-FFF2-40B4-BE49-F238E27FC236}">
                <a16:creationId xmlns:a16="http://schemas.microsoft.com/office/drawing/2014/main" id="{65431347-6698-12B4-E207-811CE3485AD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745383" y="0"/>
            <a:ext cx="1320053" cy="585774"/>
          </a:xfrm>
          <a:prstGeom prst="rect">
            <a:avLst/>
          </a:prstGeom>
        </p:spPr>
      </p:pic>
      <p:pic>
        <p:nvPicPr>
          <p:cNvPr id="21" name="PHẠM DUYÊN 15 - 9Slide.vn">
            <a:extLst>
              <a:ext uri="{FF2B5EF4-FFF2-40B4-BE49-F238E27FC236}">
                <a16:creationId xmlns:a16="http://schemas.microsoft.com/office/drawing/2014/main" id="{1BA51A4D-D0E6-D069-0770-4C7BA58211F3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b="37554"/>
          <a:stretch/>
        </p:blipFill>
        <p:spPr>
          <a:xfrm>
            <a:off x="6096000" y="6698862"/>
            <a:ext cx="254840" cy="159138"/>
          </a:xfrm>
          <a:prstGeom prst="rect">
            <a:avLst/>
          </a:prstGeom>
        </p:spPr>
      </p:pic>
      <p:pic>
        <p:nvPicPr>
          <p:cNvPr id="22" name="PHẠM DUYÊN 16 - 9Slide.vn">
            <a:extLst>
              <a:ext uri="{FF2B5EF4-FFF2-40B4-BE49-F238E27FC236}">
                <a16:creationId xmlns:a16="http://schemas.microsoft.com/office/drawing/2014/main" id="{74E69540-0BF8-A1A6-E85A-627EC0DD0789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7813419" y="6000745"/>
            <a:ext cx="792137" cy="790157"/>
          </a:xfrm>
          <a:prstGeom prst="rect">
            <a:avLst/>
          </a:prstGeom>
        </p:spPr>
      </p:pic>
      <p:pic>
        <p:nvPicPr>
          <p:cNvPr id="23" name="PHẠM DUYÊN 17 - 9Slide.vn">
            <a:extLst>
              <a:ext uri="{FF2B5EF4-FFF2-40B4-BE49-F238E27FC236}">
                <a16:creationId xmlns:a16="http://schemas.microsoft.com/office/drawing/2014/main" id="{C6D00EE8-2ACA-59E4-93E9-8C41D06E246B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11626275" y="2191578"/>
            <a:ext cx="539005" cy="693253"/>
          </a:xfrm>
          <a:prstGeom prst="rect">
            <a:avLst/>
          </a:prstGeom>
        </p:spPr>
      </p:pic>
      <p:pic>
        <p:nvPicPr>
          <p:cNvPr id="24" name="PHẠM DUYÊN 18 - 9Slide.vn">
            <a:extLst>
              <a:ext uri="{FF2B5EF4-FFF2-40B4-BE49-F238E27FC236}">
                <a16:creationId xmlns:a16="http://schemas.microsoft.com/office/drawing/2014/main" id="{C1FF5BD0-3A30-92AC-346D-09048CCF2602}"/>
              </a:ext>
            </a:extLst>
          </p:cNvPr>
          <p:cNvPicPr>
            <a:picLocks noChangeAspect="1"/>
          </p:cNvPicPr>
          <p:nvPr/>
        </p:nvPicPr>
        <p:blipFill>
          <a:blip r:embed="rId19"/>
          <a:srcRect/>
          <a:stretch>
            <a:fillRect/>
          </a:stretch>
        </p:blipFill>
        <p:spPr>
          <a:xfrm>
            <a:off x="9140717" y="349944"/>
            <a:ext cx="744999" cy="745846"/>
          </a:xfrm>
          <a:prstGeom prst="rect">
            <a:avLst/>
          </a:prstGeom>
        </p:spPr>
      </p:pic>
      <p:pic>
        <p:nvPicPr>
          <p:cNvPr id="25" name="PHẠM DUYÊN 19 - 9Slide.vn">
            <a:extLst>
              <a:ext uri="{FF2B5EF4-FFF2-40B4-BE49-F238E27FC236}">
                <a16:creationId xmlns:a16="http://schemas.microsoft.com/office/drawing/2014/main" id="{8CCE7CE8-35A4-1016-2947-5CE2AD365CC0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10231418" y="5321202"/>
            <a:ext cx="596506" cy="591286"/>
          </a:xfrm>
          <a:prstGeom prst="rect">
            <a:avLst/>
          </a:prstGeom>
        </p:spPr>
      </p:pic>
      <p:pic>
        <p:nvPicPr>
          <p:cNvPr id="26" name="PHẠM DUYÊN 20 - 9Slide.vn">
            <a:extLst>
              <a:ext uri="{FF2B5EF4-FFF2-40B4-BE49-F238E27FC236}">
                <a16:creationId xmlns:a16="http://schemas.microsoft.com/office/drawing/2014/main" id="{E28F9C2D-E346-0D46-7E85-7FEA2C7BF30A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 rot="10892027">
            <a:off x="10901888" y="5876558"/>
            <a:ext cx="596506" cy="591286"/>
          </a:xfrm>
          <a:prstGeom prst="rect">
            <a:avLst/>
          </a:prstGeom>
        </p:spPr>
      </p:pic>
      <p:pic>
        <p:nvPicPr>
          <p:cNvPr id="27" name="PHẠM DUYÊN 21 - 9Slide.vn">
            <a:extLst>
              <a:ext uri="{FF2B5EF4-FFF2-40B4-BE49-F238E27FC236}">
                <a16:creationId xmlns:a16="http://schemas.microsoft.com/office/drawing/2014/main" id="{58D30C16-2FF9-D724-9830-5D6C66A87F2B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>
            <a:off x="402405" y="240416"/>
            <a:ext cx="982051" cy="982051"/>
          </a:xfrm>
          <a:prstGeom prst="rect">
            <a:avLst/>
          </a:prstGeom>
        </p:spPr>
      </p:pic>
      <p:pic>
        <p:nvPicPr>
          <p:cNvPr id="28" name="PHẠM DUYÊN 22 - 9Slide.vn">
            <a:extLst>
              <a:ext uri="{FF2B5EF4-FFF2-40B4-BE49-F238E27FC236}">
                <a16:creationId xmlns:a16="http://schemas.microsoft.com/office/drawing/2014/main" id="{8BD22114-F778-0C49-153F-B869EB14E81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39767"/>
          <a:stretch/>
        </p:blipFill>
        <p:spPr>
          <a:xfrm>
            <a:off x="10857672" y="1"/>
            <a:ext cx="1320054" cy="2191577"/>
          </a:xfrm>
          <a:prstGeom prst="rect">
            <a:avLst/>
          </a:prstGeom>
        </p:spPr>
      </p:pic>
      <p:pic>
        <p:nvPicPr>
          <p:cNvPr id="29" name="PHẠM DUYÊN 23 - 9Slide.vn">
            <a:extLst>
              <a:ext uri="{FF2B5EF4-FFF2-40B4-BE49-F238E27FC236}">
                <a16:creationId xmlns:a16="http://schemas.microsoft.com/office/drawing/2014/main" id="{BB45F087-853D-6D9F-7ACF-A758D7FC0542}"/>
              </a:ext>
            </a:extLst>
          </p:cNvPr>
          <p:cNvPicPr>
            <a:picLocks noChangeAspect="1"/>
          </p:cNvPicPr>
          <p:nvPr/>
        </p:nvPicPr>
        <p:blipFill rotWithShape="1">
          <a:blip r:embed="rId24"/>
          <a:srcRect l="20120"/>
          <a:stretch/>
        </p:blipFill>
        <p:spPr>
          <a:xfrm>
            <a:off x="-1796" y="5034542"/>
            <a:ext cx="1143609" cy="1361281"/>
          </a:xfrm>
          <a:prstGeom prst="rect">
            <a:avLst/>
          </a:prstGeom>
        </p:spPr>
      </p:pic>
      <p:sp>
        <p:nvSpPr>
          <p:cNvPr id="31" name="PHẠM DUYÊN 25 - 9Slide.vn">
            <a:extLst>
              <a:ext uri="{FF2B5EF4-FFF2-40B4-BE49-F238E27FC236}">
                <a16:creationId xmlns:a16="http://schemas.microsoft.com/office/drawing/2014/main" id="{DBA9A3DB-1D43-AEBC-C5A5-30B5D169A2B0}"/>
              </a:ext>
            </a:extLst>
          </p:cNvPr>
          <p:cNvSpPr/>
          <p:nvPr/>
        </p:nvSpPr>
        <p:spPr>
          <a:xfrm>
            <a:off x="298617" y="243038"/>
            <a:ext cx="11594769" cy="63719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Sofia Pro Sof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6526759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HẠM DUYÊN 3 - 9Slide.vn">
            <a:extLst>
              <a:ext uri="{FF2B5EF4-FFF2-40B4-BE49-F238E27FC236}">
                <a16:creationId xmlns:a16="http://schemas.microsoft.com/office/drawing/2014/main" id="{7DDFC2B5-F58B-FD17-72AB-3290D0E44DC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666852" y="2115677"/>
            <a:ext cx="6333753" cy="216499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PHẠM DUYÊN 4 - 9Slide.vn">
            <a:extLst>
              <a:ext uri="{FF2B5EF4-FFF2-40B4-BE49-F238E27FC236}">
                <a16:creationId xmlns:a16="http://schemas.microsoft.com/office/drawing/2014/main" id="{EFA49388-175F-E5A6-ED83-DB214F3E7D3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5857037"/>
            <a:ext cx="2261263" cy="103786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PHẠM DUYÊN 5 - 9Slide.vn">
            <a:extLst>
              <a:ext uri="{FF2B5EF4-FFF2-40B4-BE49-F238E27FC236}">
                <a16:creationId xmlns:a16="http://schemas.microsoft.com/office/drawing/2014/main" id="{0034F347-7515-FE03-3ECF-2876EB2AA48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b="31814"/>
          <a:stretch/>
        </p:blipFill>
        <p:spPr>
          <a:xfrm>
            <a:off x="2380596" y="6126577"/>
            <a:ext cx="2337155" cy="73142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PHẠM DUYÊN 6 - 9Slide.vn">
            <a:extLst>
              <a:ext uri="{FF2B5EF4-FFF2-40B4-BE49-F238E27FC236}">
                <a16:creationId xmlns:a16="http://schemas.microsoft.com/office/drawing/2014/main" id="{A375614F-ACF6-1C89-B484-4A8CDDEFC49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b="50000"/>
          <a:stretch/>
        </p:blipFill>
        <p:spPr>
          <a:xfrm>
            <a:off x="4927423" y="6321653"/>
            <a:ext cx="2337155" cy="53634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" name="PHẠM DUYÊN 7 - 9Slide.vn">
            <a:extLst>
              <a:ext uri="{FF2B5EF4-FFF2-40B4-BE49-F238E27FC236}">
                <a16:creationId xmlns:a16="http://schemas.microsoft.com/office/drawing/2014/main" id="{B1717513-0BCC-9077-126A-213A834F6635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13056" y="584414"/>
            <a:ext cx="1984782" cy="116357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" name="PHẠM DUYÊN 8 - 9Slide.vn">
            <a:extLst>
              <a:ext uri="{FF2B5EF4-FFF2-40B4-BE49-F238E27FC236}">
                <a16:creationId xmlns:a16="http://schemas.microsoft.com/office/drawing/2014/main" id="{1C910AE0-9ECE-0D06-3176-DCFA6055830C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9409771" y="3830924"/>
            <a:ext cx="1472251" cy="147225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" name="PHẠM DUYÊN 9 - 9Slide.vn">
            <a:extLst>
              <a:ext uri="{FF2B5EF4-FFF2-40B4-BE49-F238E27FC236}">
                <a16:creationId xmlns:a16="http://schemas.microsoft.com/office/drawing/2014/main" id="{B51F65C0-BABA-17DD-5575-5338AE362FD4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0809496" y="685800"/>
            <a:ext cx="1166607" cy="101057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PHẠM DUYÊN 10 - 9Slide.vn">
            <a:extLst>
              <a:ext uri="{FF2B5EF4-FFF2-40B4-BE49-F238E27FC236}">
                <a16:creationId xmlns:a16="http://schemas.microsoft.com/office/drawing/2014/main" id="{CEC85E19-22A0-253C-E138-ED2E2E541ED2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flipH="1">
            <a:off x="9000606" y="4114800"/>
            <a:ext cx="3330137" cy="27432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" name="PHẠM DUYÊN 11 - 9Slide.vn">
            <a:extLst>
              <a:ext uri="{FF2B5EF4-FFF2-40B4-BE49-F238E27FC236}">
                <a16:creationId xmlns:a16="http://schemas.microsoft.com/office/drawing/2014/main" id="{1D5DB896-9F3B-383A-E6C0-887B22D66396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9252970" y="0"/>
            <a:ext cx="2939030" cy="89640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4" name="PHẠM DUYÊN 12 - 9Slide.vn">
            <a:extLst>
              <a:ext uri="{FF2B5EF4-FFF2-40B4-BE49-F238E27FC236}">
                <a16:creationId xmlns:a16="http://schemas.microsoft.com/office/drawing/2014/main" id="{16F2FC52-60EA-EF89-57DE-F8BAF6143E14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6216650" y="0"/>
            <a:ext cx="2939030" cy="89640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7" name="PHẠM DUYÊN 13 - 9Slide.vn">
            <a:extLst>
              <a:ext uri="{FF2B5EF4-FFF2-40B4-BE49-F238E27FC236}">
                <a16:creationId xmlns:a16="http://schemas.microsoft.com/office/drawing/2014/main" id="{4EEACF3C-A298-A410-8929-F858B727109D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3156970" y="0"/>
            <a:ext cx="2939030" cy="89640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8" name="PHẠM DUYÊN 14 - 9Slide.vn">
            <a:extLst>
              <a:ext uri="{FF2B5EF4-FFF2-40B4-BE49-F238E27FC236}">
                <a16:creationId xmlns:a16="http://schemas.microsoft.com/office/drawing/2014/main" id="{7C83F338-A62F-A607-004A-FD1FAB75E46B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95514" y="0"/>
            <a:ext cx="2939030" cy="89640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9" name="PHẠM DUYÊN 15 - 9Slide.vn">
            <a:extLst>
              <a:ext uri="{FF2B5EF4-FFF2-40B4-BE49-F238E27FC236}">
                <a16:creationId xmlns:a16="http://schemas.microsoft.com/office/drawing/2014/main" id="{5115B970-2A0E-6BB7-6624-26350CCFA74F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149980" y="4053038"/>
            <a:ext cx="2110473" cy="207353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740176282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HẠM DUYÊN 11 - 9Slide.vn">
            <a:extLst>
              <a:ext uri="{FF2B5EF4-FFF2-40B4-BE49-F238E27FC236}">
                <a16:creationId xmlns:a16="http://schemas.microsoft.com/office/drawing/2014/main" id="{E38F7891-B08E-0116-8731-64E20C0FAAC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252970" y="0"/>
            <a:ext cx="2939030" cy="896404"/>
          </a:xfrm>
          <a:prstGeom prst="rect">
            <a:avLst/>
          </a:prstGeom>
        </p:spPr>
      </p:pic>
      <p:pic>
        <p:nvPicPr>
          <p:cNvPr id="21" name="PHẠM DUYÊN 12 - 9Slide.vn">
            <a:extLst>
              <a:ext uri="{FF2B5EF4-FFF2-40B4-BE49-F238E27FC236}">
                <a16:creationId xmlns:a16="http://schemas.microsoft.com/office/drawing/2014/main" id="{5D297B2C-A090-1F74-0229-C2747DE38C8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216650" y="0"/>
            <a:ext cx="2939030" cy="896404"/>
          </a:xfrm>
          <a:prstGeom prst="rect">
            <a:avLst/>
          </a:prstGeom>
        </p:spPr>
      </p:pic>
      <p:pic>
        <p:nvPicPr>
          <p:cNvPr id="22" name="PHẠM DUYÊN 13 - 9Slide.vn">
            <a:extLst>
              <a:ext uri="{FF2B5EF4-FFF2-40B4-BE49-F238E27FC236}">
                <a16:creationId xmlns:a16="http://schemas.microsoft.com/office/drawing/2014/main" id="{74BC07F0-340A-B067-062B-89FBC402970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156970" y="0"/>
            <a:ext cx="2939030" cy="896404"/>
          </a:xfrm>
          <a:prstGeom prst="rect">
            <a:avLst/>
          </a:prstGeom>
        </p:spPr>
      </p:pic>
      <p:pic>
        <p:nvPicPr>
          <p:cNvPr id="23" name="PHẠM DUYÊN 14 - 9Slide.vn">
            <a:extLst>
              <a:ext uri="{FF2B5EF4-FFF2-40B4-BE49-F238E27FC236}">
                <a16:creationId xmlns:a16="http://schemas.microsoft.com/office/drawing/2014/main" id="{D0E9CD77-217F-2A0A-3163-76C97765F57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5514" y="0"/>
            <a:ext cx="2939030" cy="896404"/>
          </a:xfrm>
          <a:prstGeom prst="rect">
            <a:avLst/>
          </a:prstGeom>
        </p:spPr>
      </p:pic>
      <p:grpSp>
        <p:nvGrpSpPr>
          <p:cNvPr id="53" name="PHẠM DUYÊN 1 - 9Slide.vn">
            <a:extLst>
              <a:ext uri="{FF2B5EF4-FFF2-40B4-BE49-F238E27FC236}">
                <a16:creationId xmlns:a16="http://schemas.microsoft.com/office/drawing/2014/main" id="{AECC9CBC-4F95-F55A-18C8-E004B739A98B}"/>
              </a:ext>
            </a:extLst>
          </p:cNvPr>
          <p:cNvGrpSpPr/>
          <p:nvPr userDrawn="1"/>
        </p:nvGrpSpPr>
        <p:grpSpPr>
          <a:xfrm>
            <a:off x="229520" y="215900"/>
            <a:ext cx="11732960" cy="6426200"/>
            <a:chOff x="730319" y="673100"/>
            <a:chExt cx="10731362" cy="5511800"/>
          </a:xfrm>
        </p:grpSpPr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A076DFF6-5627-C112-B107-3724E149960D}"/>
                </a:ext>
              </a:extLst>
            </p:cNvPr>
            <p:cNvSpPr/>
            <p:nvPr userDrawn="1"/>
          </p:nvSpPr>
          <p:spPr>
            <a:xfrm>
              <a:off x="730319" y="673100"/>
              <a:ext cx="10731362" cy="5511800"/>
            </a:xfrm>
            <a:prstGeom prst="rect">
              <a:avLst/>
            </a:prstGeom>
            <a:solidFill>
              <a:schemeClr val="bg1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9D5DB7ED-FDF2-0BCE-18FB-6CD2BDC28CEF}"/>
                </a:ext>
              </a:extLst>
            </p:cNvPr>
            <p:cNvSpPr/>
            <p:nvPr userDrawn="1"/>
          </p:nvSpPr>
          <p:spPr>
            <a:xfrm>
              <a:off x="870177" y="788539"/>
              <a:ext cx="10451647" cy="5280923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 w="57150" cap="rnd">
              <a:solidFill>
                <a:srgbClr val="00C2CB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7" name="PHẠM DUYÊN 8 - 9Slide.vn">
            <a:extLst>
              <a:ext uri="{FF2B5EF4-FFF2-40B4-BE49-F238E27FC236}">
                <a16:creationId xmlns:a16="http://schemas.microsoft.com/office/drawing/2014/main" id="{535E646C-EBFF-F5E3-8D68-75953B9A93C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252754" y="4720156"/>
            <a:ext cx="990237" cy="99023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" name="PHẠM DUYÊN 10 - 9Slide.vn">
            <a:extLst>
              <a:ext uri="{FF2B5EF4-FFF2-40B4-BE49-F238E27FC236}">
                <a16:creationId xmlns:a16="http://schemas.microsoft.com/office/drawing/2014/main" id="{AA34478A-8493-13AF-4BA9-89CE8030BC75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9977549" y="4911091"/>
            <a:ext cx="2239852" cy="184507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HẠM DUYÊN 4 - 9Slide.vn">
            <a:extLst>
              <a:ext uri="{FF2B5EF4-FFF2-40B4-BE49-F238E27FC236}">
                <a16:creationId xmlns:a16="http://schemas.microsoft.com/office/drawing/2014/main" id="{DCE42A24-DA0C-B138-83A0-A390A2DB3AEF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0" y="5857037"/>
            <a:ext cx="2261263" cy="1037862"/>
          </a:xfrm>
          <a:prstGeom prst="rect">
            <a:avLst/>
          </a:prstGeom>
        </p:spPr>
      </p:pic>
      <p:pic>
        <p:nvPicPr>
          <p:cNvPr id="14" name="PHẠM DUYÊN 5 - 9Slide.vn">
            <a:extLst>
              <a:ext uri="{FF2B5EF4-FFF2-40B4-BE49-F238E27FC236}">
                <a16:creationId xmlns:a16="http://schemas.microsoft.com/office/drawing/2014/main" id="{FD917D0B-5A42-7237-8D05-54A718871F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b="31814"/>
          <a:stretch/>
        </p:blipFill>
        <p:spPr>
          <a:xfrm>
            <a:off x="2380596" y="6126577"/>
            <a:ext cx="2337155" cy="731423"/>
          </a:xfrm>
          <a:prstGeom prst="rect">
            <a:avLst/>
          </a:prstGeom>
        </p:spPr>
      </p:pic>
      <p:pic>
        <p:nvPicPr>
          <p:cNvPr id="15" name="PHẠM DUYÊN 6 - 9Slide.vn">
            <a:extLst>
              <a:ext uri="{FF2B5EF4-FFF2-40B4-BE49-F238E27FC236}">
                <a16:creationId xmlns:a16="http://schemas.microsoft.com/office/drawing/2014/main" id="{9FBC588A-F1E9-5470-09C1-6390241091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b="50000"/>
          <a:stretch/>
        </p:blipFill>
        <p:spPr>
          <a:xfrm>
            <a:off x="4927423" y="6321653"/>
            <a:ext cx="2337155" cy="536347"/>
          </a:xfrm>
          <a:prstGeom prst="rect">
            <a:avLst/>
          </a:prstGeom>
        </p:spPr>
      </p:pic>
      <p:pic>
        <p:nvPicPr>
          <p:cNvPr id="24" name="PHẠM DUYÊN 15 - 9Slide.vn">
            <a:extLst>
              <a:ext uri="{FF2B5EF4-FFF2-40B4-BE49-F238E27FC236}">
                <a16:creationId xmlns:a16="http://schemas.microsoft.com/office/drawing/2014/main" id="{424E6E91-892C-0C7D-DCF6-819E485E17FC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543533" y="4734472"/>
            <a:ext cx="1628168" cy="159967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40273370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HẠM DUYÊN 11 - 9Slide.vn">
            <a:extLst>
              <a:ext uri="{FF2B5EF4-FFF2-40B4-BE49-F238E27FC236}">
                <a16:creationId xmlns:a16="http://schemas.microsoft.com/office/drawing/2014/main" id="{7BA9D931-BA9E-2527-15CD-B385C1B6060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252970" y="0"/>
            <a:ext cx="2939030" cy="896404"/>
          </a:xfrm>
          <a:prstGeom prst="rect">
            <a:avLst/>
          </a:prstGeom>
        </p:spPr>
      </p:pic>
      <p:pic>
        <p:nvPicPr>
          <p:cNvPr id="20" name="PHẠM DUYÊN 12 - 9Slide.vn">
            <a:extLst>
              <a:ext uri="{FF2B5EF4-FFF2-40B4-BE49-F238E27FC236}">
                <a16:creationId xmlns:a16="http://schemas.microsoft.com/office/drawing/2014/main" id="{E76F3FDE-3FCE-9F4F-C226-15F2EC2A10B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216650" y="0"/>
            <a:ext cx="2939030" cy="896404"/>
          </a:xfrm>
          <a:prstGeom prst="rect">
            <a:avLst/>
          </a:prstGeom>
        </p:spPr>
      </p:pic>
      <p:pic>
        <p:nvPicPr>
          <p:cNvPr id="21" name="PHẠM DUYÊN 13 - 9Slide.vn">
            <a:extLst>
              <a:ext uri="{FF2B5EF4-FFF2-40B4-BE49-F238E27FC236}">
                <a16:creationId xmlns:a16="http://schemas.microsoft.com/office/drawing/2014/main" id="{2A2D8053-A10F-205C-2AD5-5357FC03824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156970" y="0"/>
            <a:ext cx="2939030" cy="896404"/>
          </a:xfrm>
          <a:prstGeom prst="rect">
            <a:avLst/>
          </a:prstGeom>
        </p:spPr>
      </p:pic>
      <p:pic>
        <p:nvPicPr>
          <p:cNvPr id="22" name="PHẠM DUYÊN 14 - 9Slide.vn">
            <a:extLst>
              <a:ext uri="{FF2B5EF4-FFF2-40B4-BE49-F238E27FC236}">
                <a16:creationId xmlns:a16="http://schemas.microsoft.com/office/drawing/2014/main" id="{316D04AC-CE36-70FC-A043-9224CB2B860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5514" y="0"/>
            <a:ext cx="2939030" cy="896404"/>
          </a:xfrm>
          <a:prstGeom prst="rect">
            <a:avLst/>
          </a:prstGeom>
        </p:spPr>
      </p:pic>
      <p:grpSp>
        <p:nvGrpSpPr>
          <p:cNvPr id="24" name="PHẠM DUYÊN 1 - 9Slide.vn">
            <a:extLst>
              <a:ext uri="{FF2B5EF4-FFF2-40B4-BE49-F238E27FC236}">
                <a16:creationId xmlns:a16="http://schemas.microsoft.com/office/drawing/2014/main" id="{7995BC74-7CB0-7536-E676-D0E48411B5A6}"/>
              </a:ext>
            </a:extLst>
          </p:cNvPr>
          <p:cNvGrpSpPr/>
          <p:nvPr userDrawn="1"/>
        </p:nvGrpSpPr>
        <p:grpSpPr>
          <a:xfrm>
            <a:off x="229520" y="215900"/>
            <a:ext cx="11732960" cy="5270500"/>
            <a:chOff x="730319" y="673100"/>
            <a:chExt cx="10731362" cy="5511800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5D479DA8-BCBE-E24B-9E4E-A2125012055D}"/>
                </a:ext>
              </a:extLst>
            </p:cNvPr>
            <p:cNvSpPr/>
            <p:nvPr userDrawn="1"/>
          </p:nvSpPr>
          <p:spPr>
            <a:xfrm>
              <a:off x="730319" y="673100"/>
              <a:ext cx="10731362" cy="5511800"/>
            </a:xfrm>
            <a:prstGeom prst="rect">
              <a:avLst/>
            </a:prstGeom>
            <a:solidFill>
              <a:schemeClr val="bg1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ED91B271-C3F0-CACA-559C-E63A4BD6358F}"/>
                </a:ext>
              </a:extLst>
            </p:cNvPr>
            <p:cNvSpPr/>
            <p:nvPr userDrawn="1"/>
          </p:nvSpPr>
          <p:spPr>
            <a:xfrm>
              <a:off x="870177" y="788539"/>
              <a:ext cx="10451647" cy="5280923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 w="57150" cap="rnd">
              <a:solidFill>
                <a:srgbClr val="00C2CB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7" name="PHẠM DUYÊN 8 - 9Slide.vn">
            <a:extLst>
              <a:ext uri="{FF2B5EF4-FFF2-40B4-BE49-F238E27FC236}">
                <a16:creationId xmlns:a16="http://schemas.microsoft.com/office/drawing/2014/main" id="{AB97CABA-CD4A-D67C-00CD-1F717BB9538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608047" y="4305301"/>
            <a:ext cx="828300" cy="82829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8" name="PHẠM DUYÊN 10 - 9Slide.vn">
            <a:extLst>
              <a:ext uri="{FF2B5EF4-FFF2-40B4-BE49-F238E27FC236}">
                <a16:creationId xmlns:a16="http://schemas.microsoft.com/office/drawing/2014/main" id="{83739FC6-5909-CAB6-FE3B-7BC93D23535D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9000606" y="4114800"/>
            <a:ext cx="3330137" cy="27432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9" name="PHẠM DUYÊN 4 - 9Slide.vn">
            <a:extLst>
              <a:ext uri="{FF2B5EF4-FFF2-40B4-BE49-F238E27FC236}">
                <a16:creationId xmlns:a16="http://schemas.microsoft.com/office/drawing/2014/main" id="{A74E7FAE-F255-63AB-25CB-21E6F4F3ECCC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0" y="5857037"/>
            <a:ext cx="2261263" cy="103786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0" name="PHẠM DUYÊN 5 - 9Slide.vn">
            <a:extLst>
              <a:ext uri="{FF2B5EF4-FFF2-40B4-BE49-F238E27FC236}">
                <a16:creationId xmlns:a16="http://schemas.microsoft.com/office/drawing/2014/main" id="{EC08CD74-BD5A-1B3E-0052-91CFE1F1F74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b="31814"/>
          <a:stretch/>
        </p:blipFill>
        <p:spPr>
          <a:xfrm>
            <a:off x="2380596" y="6126577"/>
            <a:ext cx="2337155" cy="73142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1" name="PHẠM DUYÊN 6 - 9Slide.vn">
            <a:extLst>
              <a:ext uri="{FF2B5EF4-FFF2-40B4-BE49-F238E27FC236}">
                <a16:creationId xmlns:a16="http://schemas.microsoft.com/office/drawing/2014/main" id="{D5DA3FE1-C4BC-8126-B117-DA1DB01247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b="50000"/>
          <a:stretch/>
        </p:blipFill>
        <p:spPr>
          <a:xfrm>
            <a:off x="4927423" y="6321653"/>
            <a:ext cx="2337155" cy="53634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" name="PHẠM DUYÊN 15 - 9Slide.vn">
            <a:extLst>
              <a:ext uri="{FF2B5EF4-FFF2-40B4-BE49-F238E27FC236}">
                <a16:creationId xmlns:a16="http://schemas.microsoft.com/office/drawing/2014/main" id="{63DE2A3B-840C-121D-1544-9303AE598D03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572402" y="4198412"/>
            <a:ext cx="2008948" cy="197378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24486014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HẠM DUYÊN 11 - 9Slide.vn">
            <a:extLst>
              <a:ext uri="{FF2B5EF4-FFF2-40B4-BE49-F238E27FC236}">
                <a16:creationId xmlns:a16="http://schemas.microsoft.com/office/drawing/2014/main" id="{F4FA335C-66C8-5B63-1D7D-EC377F77410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252970" y="0"/>
            <a:ext cx="2939030" cy="896404"/>
          </a:xfrm>
          <a:prstGeom prst="rect">
            <a:avLst/>
          </a:prstGeom>
        </p:spPr>
      </p:pic>
      <p:pic>
        <p:nvPicPr>
          <p:cNvPr id="23" name="PHẠM DUYÊN 12 - 9Slide.vn">
            <a:extLst>
              <a:ext uri="{FF2B5EF4-FFF2-40B4-BE49-F238E27FC236}">
                <a16:creationId xmlns:a16="http://schemas.microsoft.com/office/drawing/2014/main" id="{11EE9C17-5E15-39FD-444A-6D097096F9B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216650" y="0"/>
            <a:ext cx="2939030" cy="896404"/>
          </a:xfrm>
          <a:prstGeom prst="rect">
            <a:avLst/>
          </a:prstGeom>
        </p:spPr>
      </p:pic>
      <p:pic>
        <p:nvPicPr>
          <p:cNvPr id="24" name="PHẠM DUYÊN 13 - 9Slide.vn">
            <a:extLst>
              <a:ext uri="{FF2B5EF4-FFF2-40B4-BE49-F238E27FC236}">
                <a16:creationId xmlns:a16="http://schemas.microsoft.com/office/drawing/2014/main" id="{ACACA50E-AB10-B7C2-42FC-7626C9FFC5D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156970" y="0"/>
            <a:ext cx="2939030" cy="896404"/>
          </a:xfrm>
          <a:prstGeom prst="rect">
            <a:avLst/>
          </a:prstGeom>
        </p:spPr>
      </p:pic>
      <p:pic>
        <p:nvPicPr>
          <p:cNvPr id="25" name="PHẠM DUYÊN 14 - 9Slide.vn">
            <a:extLst>
              <a:ext uri="{FF2B5EF4-FFF2-40B4-BE49-F238E27FC236}">
                <a16:creationId xmlns:a16="http://schemas.microsoft.com/office/drawing/2014/main" id="{65C73EAD-9C74-3D6E-BBE0-ED049A8C920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5514" y="0"/>
            <a:ext cx="2939030" cy="896404"/>
          </a:xfrm>
          <a:prstGeom prst="rect">
            <a:avLst/>
          </a:prstGeom>
        </p:spPr>
      </p:pic>
      <p:grpSp>
        <p:nvGrpSpPr>
          <p:cNvPr id="26" name="PHẠM DUYÊN 1 - 9Slide.vn">
            <a:extLst>
              <a:ext uri="{FF2B5EF4-FFF2-40B4-BE49-F238E27FC236}">
                <a16:creationId xmlns:a16="http://schemas.microsoft.com/office/drawing/2014/main" id="{352A50C6-59D1-40DF-F1FB-0C0DE7BD1FE6}"/>
              </a:ext>
            </a:extLst>
          </p:cNvPr>
          <p:cNvGrpSpPr/>
          <p:nvPr userDrawn="1"/>
        </p:nvGrpSpPr>
        <p:grpSpPr>
          <a:xfrm>
            <a:off x="229520" y="215900"/>
            <a:ext cx="11732960" cy="6426200"/>
            <a:chOff x="730319" y="673100"/>
            <a:chExt cx="10731362" cy="5511800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C9F5BA1C-5729-6539-E744-7545B7A83C76}"/>
                </a:ext>
              </a:extLst>
            </p:cNvPr>
            <p:cNvSpPr/>
            <p:nvPr userDrawn="1"/>
          </p:nvSpPr>
          <p:spPr>
            <a:xfrm>
              <a:off x="730319" y="673100"/>
              <a:ext cx="10731362" cy="5511800"/>
            </a:xfrm>
            <a:prstGeom prst="rect">
              <a:avLst/>
            </a:prstGeom>
            <a:solidFill>
              <a:schemeClr val="bg1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8F9C80C7-F5BB-46E2-6FF7-1B9D52044C19}"/>
                </a:ext>
              </a:extLst>
            </p:cNvPr>
            <p:cNvSpPr/>
            <p:nvPr userDrawn="1"/>
          </p:nvSpPr>
          <p:spPr>
            <a:xfrm>
              <a:off x="870177" y="788539"/>
              <a:ext cx="10451647" cy="5280923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 w="57150" cap="rnd">
              <a:solidFill>
                <a:srgbClr val="00C2CB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0" name="PHẠM DUYÊN 10 - 9Slide.vn">
            <a:extLst>
              <a:ext uri="{FF2B5EF4-FFF2-40B4-BE49-F238E27FC236}">
                <a16:creationId xmlns:a16="http://schemas.microsoft.com/office/drawing/2014/main" id="{96EFFA54-1ACB-BEAB-BBD2-A6F2C40E1EE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10458395" y="5354522"/>
            <a:ext cx="1726457" cy="142216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1" name="PHẠM DUYÊN 4 - 9Slide.vn">
            <a:extLst>
              <a:ext uri="{FF2B5EF4-FFF2-40B4-BE49-F238E27FC236}">
                <a16:creationId xmlns:a16="http://schemas.microsoft.com/office/drawing/2014/main" id="{3E2DDE3B-9781-466D-4F1B-FAEB4D185964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0" y="6165509"/>
            <a:ext cx="1589170" cy="729389"/>
          </a:xfrm>
          <a:prstGeom prst="rect">
            <a:avLst/>
          </a:prstGeom>
        </p:spPr>
      </p:pic>
      <p:pic>
        <p:nvPicPr>
          <p:cNvPr id="32" name="PHẠM DUYÊN 5 - 9Slide.vn">
            <a:extLst>
              <a:ext uri="{FF2B5EF4-FFF2-40B4-BE49-F238E27FC236}">
                <a16:creationId xmlns:a16="http://schemas.microsoft.com/office/drawing/2014/main" id="{051B63E3-B030-8082-178C-4B740626A3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b="31814"/>
          <a:stretch/>
        </p:blipFill>
        <p:spPr>
          <a:xfrm>
            <a:off x="1673035" y="6354936"/>
            <a:ext cx="1642506" cy="514030"/>
          </a:xfrm>
          <a:prstGeom prst="rect">
            <a:avLst/>
          </a:prstGeom>
        </p:spPr>
      </p:pic>
      <p:pic>
        <p:nvPicPr>
          <p:cNvPr id="33" name="PHẠM DUYÊN 6 - 9Slide.vn">
            <a:extLst>
              <a:ext uri="{FF2B5EF4-FFF2-40B4-BE49-F238E27FC236}">
                <a16:creationId xmlns:a16="http://schemas.microsoft.com/office/drawing/2014/main" id="{AE3CCBBB-5777-D1C4-7907-67F4660655B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b="50000"/>
          <a:stretch/>
        </p:blipFill>
        <p:spPr>
          <a:xfrm>
            <a:off x="3462894" y="6492032"/>
            <a:ext cx="1642506" cy="376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033505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HẠM DUYÊN 4 - 9Slide.vn">
            <a:extLst>
              <a:ext uri="{FF2B5EF4-FFF2-40B4-BE49-F238E27FC236}">
                <a16:creationId xmlns:a16="http://schemas.microsoft.com/office/drawing/2014/main" id="{B2C7B340-BBB3-72C4-856B-F71BFE6D860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6165509"/>
            <a:ext cx="1589170" cy="729389"/>
          </a:xfrm>
          <a:prstGeom prst="rect">
            <a:avLst/>
          </a:prstGeom>
        </p:spPr>
      </p:pic>
      <p:pic>
        <p:nvPicPr>
          <p:cNvPr id="24" name="PHẠM DUYÊN 5 - 9Slide.vn">
            <a:extLst>
              <a:ext uri="{FF2B5EF4-FFF2-40B4-BE49-F238E27FC236}">
                <a16:creationId xmlns:a16="http://schemas.microsoft.com/office/drawing/2014/main" id="{B7C44667-99CA-026C-FFFB-30EBA517803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31814"/>
          <a:stretch/>
        </p:blipFill>
        <p:spPr>
          <a:xfrm>
            <a:off x="1673035" y="6354936"/>
            <a:ext cx="1642506" cy="514030"/>
          </a:xfrm>
          <a:prstGeom prst="rect">
            <a:avLst/>
          </a:prstGeom>
        </p:spPr>
      </p:pic>
      <p:pic>
        <p:nvPicPr>
          <p:cNvPr id="25" name="PHẠM DUYÊN 6 - 9Slide.vn">
            <a:extLst>
              <a:ext uri="{FF2B5EF4-FFF2-40B4-BE49-F238E27FC236}">
                <a16:creationId xmlns:a16="http://schemas.microsoft.com/office/drawing/2014/main" id="{C3E6B17A-4AF8-39B2-32B7-070C82C78CF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50000"/>
          <a:stretch/>
        </p:blipFill>
        <p:spPr>
          <a:xfrm>
            <a:off x="3462894" y="6492032"/>
            <a:ext cx="1642506" cy="376934"/>
          </a:xfrm>
          <a:prstGeom prst="rect">
            <a:avLst/>
          </a:prstGeom>
        </p:spPr>
      </p:pic>
      <p:pic>
        <p:nvPicPr>
          <p:cNvPr id="2" name="PHẠM DUYÊN 11 - 9Slide.vn">
            <a:extLst>
              <a:ext uri="{FF2B5EF4-FFF2-40B4-BE49-F238E27FC236}">
                <a16:creationId xmlns:a16="http://schemas.microsoft.com/office/drawing/2014/main" id="{969945CE-5666-9A32-99A8-5FE4AD1BE5D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252970" y="0"/>
            <a:ext cx="2939030" cy="896404"/>
          </a:xfrm>
          <a:prstGeom prst="rect">
            <a:avLst/>
          </a:prstGeom>
        </p:spPr>
      </p:pic>
      <p:pic>
        <p:nvPicPr>
          <p:cNvPr id="3" name="PHẠM DUYÊN 12 - 9Slide.vn">
            <a:extLst>
              <a:ext uri="{FF2B5EF4-FFF2-40B4-BE49-F238E27FC236}">
                <a16:creationId xmlns:a16="http://schemas.microsoft.com/office/drawing/2014/main" id="{6F23CD0E-B156-1953-A068-0C17232BE6D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216650" y="0"/>
            <a:ext cx="2939030" cy="896404"/>
          </a:xfrm>
          <a:prstGeom prst="rect">
            <a:avLst/>
          </a:prstGeom>
        </p:spPr>
      </p:pic>
      <p:pic>
        <p:nvPicPr>
          <p:cNvPr id="11" name="PHẠM DUYÊN 13 - 9Slide.vn">
            <a:extLst>
              <a:ext uri="{FF2B5EF4-FFF2-40B4-BE49-F238E27FC236}">
                <a16:creationId xmlns:a16="http://schemas.microsoft.com/office/drawing/2014/main" id="{FE20354B-9B33-A303-380A-5BB5B72C003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156970" y="0"/>
            <a:ext cx="2939030" cy="896404"/>
          </a:xfrm>
          <a:prstGeom prst="rect">
            <a:avLst/>
          </a:prstGeom>
        </p:spPr>
      </p:pic>
      <p:pic>
        <p:nvPicPr>
          <p:cNvPr id="18" name="PHẠM DUYÊN 14 - 9Slide.vn">
            <a:extLst>
              <a:ext uri="{FF2B5EF4-FFF2-40B4-BE49-F238E27FC236}">
                <a16:creationId xmlns:a16="http://schemas.microsoft.com/office/drawing/2014/main" id="{5CCC5F2D-4328-843E-AB18-5119ED5C34E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5514" y="0"/>
            <a:ext cx="2939030" cy="896404"/>
          </a:xfrm>
          <a:prstGeom prst="rect">
            <a:avLst/>
          </a:prstGeom>
        </p:spPr>
      </p:pic>
      <p:grpSp>
        <p:nvGrpSpPr>
          <p:cNvPr id="19" name="PHẠM DUYÊN 1 - 9Slide.vn">
            <a:extLst>
              <a:ext uri="{FF2B5EF4-FFF2-40B4-BE49-F238E27FC236}">
                <a16:creationId xmlns:a16="http://schemas.microsoft.com/office/drawing/2014/main" id="{893D4085-A59A-9685-92C4-85A4ED26B250}"/>
              </a:ext>
            </a:extLst>
          </p:cNvPr>
          <p:cNvGrpSpPr/>
          <p:nvPr userDrawn="1"/>
        </p:nvGrpSpPr>
        <p:grpSpPr>
          <a:xfrm>
            <a:off x="229520" y="215900"/>
            <a:ext cx="11732960" cy="6426200"/>
            <a:chOff x="730319" y="673100"/>
            <a:chExt cx="10731362" cy="5511800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0759064D-9D72-16D5-FC64-E85B62077635}"/>
                </a:ext>
              </a:extLst>
            </p:cNvPr>
            <p:cNvSpPr/>
            <p:nvPr userDrawn="1"/>
          </p:nvSpPr>
          <p:spPr>
            <a:xfrm>
              <a:off x="730319" y="673100"/>
              <a:ext cx="10731362" cy="5511800"/>
            </a:xfrm>
            <a:prstGeom prst="rect">
              <a:avLst/>
            </a:prstGeom>
            <a:solidFill>
              <a:schemeClr val="bg1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7DE8FC2A-998D-F33B-29C0-72D8D3000C99}"/>
                </a:ext>
              </a:extLst>
            </p:cNvPr>
            <p:cNvSpPr/>
            <p:nvPr userDrawn="1"/>
          </p:nvSpPr>
          <p:spPr>
            <a:xfrm>
              <a:off x="870177" y="788539"/>
              <a:ext cx="10451647" cy="5280923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 w="57150" cap="rnd">
              <a:solidFill>
                <a:srgbClr val="00C2CB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96746344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HẠM DUYÊN 4 - 9Slide.vn">
            <a:extLst>
              <a:ext uri="{FF2B5EF4-FFF2-40B4-BE49-F238E27FC236}">
                <a16:creationId xmlns:a16="http://schemas.microsoft.com/office/drawing/2014/main" id="{6FF73A42-D01E-B8A8-3A10-D109CA1CC34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6165509"/>
            <a:ext cx="1589170" cy="729389"/>
          </a:xfrm>
          <a:prstGeom prst="rect">
            <a:avLst/>
          </a:prstGeom>
        </p:spPr>
      </p:pic>
      <p:pic>
        <p:nvPicPr>
          <p:cNvPr id="3" name="PHẠM DUYÊN 5 - 9Slide.vn">
            <a:extLst>
              <a:ext uri="{FF2B5EF4-FFF2-40B4-BE49-F238E27FC236}">
                <a16:creationId xmlns:a16="http://schemas.microsoft.com/office/drawing/2014/main" id="{8E077C82-ECD0-D39B-139C-59F83305F30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31814"/>
          <a:stretch/>
        </p:blipFill>
        <p:spPr>
          <a:xfrm>
            <a:off x="1673035" y="6354936"/>
            <a:ext cx="1642506" cy="514030"/>
          </a:xfrm>
          <a:prstGeom prst="rect">
            <a:avLst/>
          </a:prstGeom>
        </p:spPr>
      </p:pic>
      <p:pic>
        <p:nvPicPr>
          <p:cNvPr id="4" name="PHẠM DUYÊN 6 - 9Slide.vn">
            <a:extLst>
              <a:ext uri="{FF2B5EF4-FFF2-40B4-BE49-F238E27FC236}">
                <a16:creationId xmlns:a16="http://schemas.microsoft.com/office/drawing/2014/main" id="{758DA30F-8EF0-A85A-221B-D950B7FD49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50000"/>
          <a:stretch/>
        </p:blipFill>
        <p:spPr>
          <a:xfrm>
            <a:off x="3462894" y="6492032"/>
            <a:ext cx="1642506" cy="376934"/>
          </a:xfrm>
          <a:prstGeom prst="rect">
            <a:avLst/>
          </a:prstGeom>
        </p:spPr>
      </p:pic>
      <p:pic>
        <p:nvPicPr>
          <p:cNvPr id="5" name="PHẠM DUYÊN 11 - 9Slide.vn">
            <a:extLst>
              <a:ext uri="{FF2B5EF4-FFF2-40B4-BE49-F238E27FC236}">
                <a16:creationId xmlns:a16="http://schemas.microsoft.com/office/drawing/2014/main" id="{502D9D28-B9F4-9DDD-6667-34809E016D6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252970" y="0"/>
            <a:ext cx="2939030" cy="896404"/>
          </a:xfrm>
          <a:prstGeom prst="rect">
            <a:avLst/>
          </a:prstGeom>
        </p:spPr>
      </p:pic>
      <p:pic>
        <p:nvPicPr>
          <p:cNvPr id="6" name="PHẠM DUYÊN 12 - 9Slide.vn">
            <a:extLst>
              <a:ext uri="{FF2B5EF4-FFF2-40B4-BE49-F238E27FC236}">
                <a16:creationId xmlns:a16="http://schemas.microsoft.com/office/drawing/2014/main" id="{589A2B75-A739-9C2B-38F8-30A85223030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216650" y="0"/>
            <a:ext cx="2939030" cy="896404"/>
          </a:xfrm>
          <a:prstGeom prst="rect">
            <a:avLst/>
          </a:prstGeom>
        </p:spPr>
      </p:pic>
      <p:pic>
        <p:nvPicPr>
          <p:cNvPr id="7" name="PHẠM DUYÊN 13 - 9Slide.vn">
            <a:extLst>
              <a:ext uri="{FF2B5EF4-FFF2-40B4-BE49-F238E27FC236}">
                <a16:creationId xmlns:a16="http://schemas.microsoft.com/office/drawing/2014/main" id="{94D2CCB8-2595-449D-89FB-CBCECBEF6DB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156970" y="0"/>
            <a:ext cx="2939030" cy="896404"/>
          </a:xfrm>
          <a:prstGeom prst="rect">
            <a:avLst/>
          </a:prstGeom>
        </p:spPr>
      </p:pic>
      <p:pic>
        <p:nvPicPr>
          <p:cNvPr id="8" name="PHẠM DUYÊN 14 - 9Slide.vn">
            <a:extLst>
              <a:ext uri="{FF2B5EF4-FFF2-40B4-BE49-F238E27FC236}">
                <a16:creationId xmlns:a16="http://schemas.microsoft.com/office/drawing/2014/main" id="{5F990E0B-FFC0-4048-1A57-DF3A0E65245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5514" y="0"/>
            <a:ext cx="2939030" cy="896404"/>
          </a:xfrm>
          <a:prstGeom prst="rect">
            <a:avLst/>
          </a:prstGeom>
        </p:spPr>
      </p:pic>
      <p:grpSp>
        <p:nvGrpSpPr>
          <p:cNvPr id="9" name="PHẠM DUYÊN 1 - 9Slide.vn">
            <a:extLst>
              <a:ext uri="{FF2B5EF4-FFF2-40B4-BE49-F238E27FC236}">
                <a16:creationId xmlns:a16="http://schemas.microsoft.com/office/drawing/2014/main" id="{88F63FA6-F041-FF8C-F8C0-8C868937FF4C}"/>
              </a:ext>
            </a:extLst>
          </p:cNvPr>
          <p:cNvGrpSpPr/>
          <p:nvPr userDrawn="1"/>
        </p:nvGrpSpPr>
        <p:grpSpPr>
          <a:xfrm>
            <a:off x="229520" y="215900"/>
            <a:ext cx="11732960" cy="6426200"/>
            <a:chOff x="730319" y="673100"/>
            <a:chExt cx="10731362" cy="5511800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37E55A46-C93E-BFAA-ED59-A71183DDCBE1}"/>
                </a:ext>
              </a:extLst>
            </p:cNvPr>
            <p:cNvSpPr/>
            <p:nvPr userDrawn="1"/>
          </p:nvSpPr>
          <p:spPr>
            <a:xfrm>
              <a:off x="730319" y="673100"/>
              <a:ext cx="10731362" cy="5511800"/>
            </a:xfrm>
            <a:prstGeom prst="rect">
              <a:avLst/>
            </a:prstGeom>
            <a:solidFill>
              <a:schemeClr val="bg1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61C8733-B87B-B270-CD94-17BD9EB9C6FB}"/>
                </a:ext>
              </a:extLst>
            </p:cNvPr>
            <p:cNvSpPr/>
            <p:nvPr userDrawn="1"/>
          </p:nvSpPr>
          <p:spPr>
            <a:xfrm>
              <a:off x="870177" y="788539"/>
              <a:ext cx="10451647" cy="5280923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 w="38100" cap="rnd">
              <a:solidFill>
                <a:srgbClr val="00C2CB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662508185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HẠM DUYÊN 3 - 9Slide.vn">
            <a:extLst>
              <a:ext uri="{FF2B5EF4-FFF2-40B4-BE49-F238E27FC236}">
                <a16:creationId xmlns:a16="http://schemas.microsoft.com/office/drawing/2014/main" id="{79D17452-AD19-C585-7B11-FF16164BC35A}"/>
              </a:ext>
            </a:extLst>
          </p:cNvPr>
          <p:cNvSpPr txBox="1"/>
          <p:nvPr userDrawn="1"/>
        </p:nvSpPr>
        <p:spPr>
          <a:xfrm>
            <a:off x="2209800" y="3989701"/>
            <a:ext cx="67056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1500" spc="-100">
                <a:ln w="25400">
                  <a:solidFill>
                    <a:srgbClr val="A46F50"/>
                  </a:solidFill>
                </a:ln>
                <a:solidFill>
                  <a:srgbClr val="EC7141"/>
                </a:solidFill>
                <a:effectLst>
                  <a:outerShdw blurRad="12700" dist="88900" dir="2700000" algn="tl">
                    <a:schemeClr val="bg1"/>
                  </a:outerShdw>
                </a:effectLst>
                <a:latin typeface="UTM Thanh Nhac TL" panose="02040603050506020204" pitchFamily="18" charset="0"/>
                <a:ea typeface="思源宋体 CN Heavy" panose="02020900000000000000" pitchFamily="18" charset="-122"/>
              </a:rPr>
              <a:t>Toán 3</a:t>
            </a:r>
            <a:endParaRPr lang="en-US" altLang="zh-CN" sz="11500" spc="-100" dirty="0">
              <a:ln w="25400">
                <a:solidFill>
                  <a:srgbClr val="A46F50"/>
                </a:solidFill>
              </a:ln>
              <a:solidFill>
                <a:srgbClr val="EC7141"/>
              </a:solidFill>
              <a:effectLst>
                <a:outerShdw blurRad="12700" dist="88900" dir="2700000" algn="tl">
                  <a:schemeClr val="bg1"/>
                </a:outerShdw>
              </a:effectLst>
              <a:latin typeface="UTM Thanh Nhac TL" panose="02040603050506020204" pitchFamily="18" charset="0"/>
              <a:ea typeface="思源宋体 CN Heavy" panose="02020900000000000000" pitchFamily="18" charset="-122"/>
            </a:endParaRPr>
          </a:p>
        </p:txBody>
      </p:sp>
      <p:sp>
        <p:nvSpPr>
          <p:cNvPr id="16" name="PHẠM DUYÊN 3 - 9Slide.vn">
            <a:extLst>
              <a:ext uri="{FF2B5EF4-FFF2-40B4-BE49-F238E27FC236}">
                <a16:creationId xmlns:a16="http://schemas.microsoft.com/office/drawing/2014/main" id="{4FED8D06-1242-4592-F13E-678D112F1C98}"/>
              </a:ext>
            </a:extLst>
          </p:cNvPr>
          <p:cNvSpPr/>
          <p:nvPr userDrawn="1"/>
        </p:nvSpPr>
        <p:spPr>
          <a:xfrm>
            <a:off x="609600" y="152400"/>
            <a:ext cx="6324600" cy="1938992"/>
          </a:xfrm>
          <a:prstGeom prst="rect">
            <a:avLst/>
          </a:prstGeom>
          <a:noFill/>
          <a:effectLst>
            <a:glow rad="762000">
              <a:schemeClr val="accent1">
                <a:alpha val="40000"/>
              </a:schemeClr>
            </a:glow>
          </a:effectLst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0">
                <a:ln w="12700">
                  <a:noFill/>
                </a:ln>
                <a:gradFill>
                  <a:gsLst>
                    <a:gs pos="27000">
                      <a:srgbClr val="F05945"/>
                    </a:gs>
                    <a:gs pos="56000">
                      <a:srgbClr val="E6797C"/>
                    </a:gs>
                    <a:gs pos="78000">
                      <a:srgbClr val="E66468"/>
                    </a:gs>
                  </a:gsLst>
                  <a:lin ang="5400000" scaled="1"/>
                </a:gradFill>
                <a:effectLst>
                  <a:glow rad="114300">
                    <a:prstClr val="white"/>
                  </a:glow>
                  <a:outerShdw blurRad="38100" dist="114300" dir="2700000" algn="tl" rotWithShape="0">
                    <a:schemeClr val="bg1">
                      <a:alpha val="40000"/>
                    </a:schemeClr>
                  </a:outerShdw>
                  <a:reflection blurRad="88900" stA="55000" endA="300" endPos="16000" dir="5400000" sy="-100000" algn="bl" rotWithShape="0"/>
                </a:effectLst>
                <a:latin typeface="UVN Chim Bien Nang" panose="0209080305050A020404" pitchFamily="18" charset="0"/>
                <a:cs typeface="Times New Roman" panose="02020603050405020304" pitchFamily="18" charset="0"/>
              </a:rPr>
              <a:t>BÀI 63</a:t>
            </a:r>
            <a:endParaRPr kumimoji="0" lang="en-US" sz="12000" b="0" i="0" u="none" strike="noStrike" kern="1200" cap="none" spc="0" normalizeH="0" baseline="0" noProof="0" dirty="0">
              <a:ln w="12700">
                <a:noFill/>
              </a:ln>
              <a:gradFill>
                <a:gsLst>
                  <a:gs pos="27000">
                    <a:srgbClr val="F05945"/>
                  </a:gs>
                  <a:gs pos="56000">
                    <a:srgbClr val="E6797C"/>
                  </a:gs>
                  <a:gs pos="78000">
                    <a:srgbClr val="E66468"/>
                  </a:gs>
                </a:gsLst>
                <a:lin ang="5400000" scaled="1"/>
              </a:gradFill>
              <a:effectLst>
                <a:glow rad="114300">
                  <a:prstClr val="white"/>
                </a:glow>
                <a:outerShdw blurRad="38100" dist="114300" dir="2700000" algn="tl" rotWithShape="0">
                  <a:schemeClr val="bg1">
                    <a:alpha val="40000"/>
                  </a:schemeClr>
                </a:outerShdw>
                <a:reflection blurRad="88900" stA="55000" endA="300" endPos="16000" dir="5400000" sy="-100000" algn="bl" rotWithShape="0"/>
              </a:effectLst>
              <a:uLnTx/>
              <a:uFillTx/>
              <a:latin typeface="UVN Chim Bien Nang" panose="0209080305050A0204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PHẠM DUYÊN 1 - 9Slide.vn">
            <a:extLst>
              <a:ext uri="{FF2B5EF4-FFF2-40B4-BE49-F238E27FC236}">
                <a16:creationId xmlns:a16="http://schemas.microsoft.com/office/drawing/2014/main" id="{E478A788-BED5-06D4-4AC1-8B317233EA33}"/>
              </a:ext>
            </a:extLst>
          </p:cNvPr>
          <p:cNvSpPr txBox="1">
            <a:spLocks/>
          </p:cNvSpPr>
          <p:nvPr userDrawn="1"/>
        </p:nvSpPr>
        <p:spPr>
          <a:xfrm>
            <a:off x="977900" y="2432075"/>
            <a:ext cx="10236200" cy="1752600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r>
              <a:rPr lang="en-US" altLang="zh-CN" sz="8800" b="1" spc="50">
                <a:ln w="19050">
                  <a:solidFill>
                    <a:schemeClr val="bg1"/>
                  </a:solidFill>
                </a:ln>
                <a:solidFill>
                  <a:srgbClr val="147E93"/>
                </a:solidFill>
                <a:effectLst>
                  <a:outerShdw blurRad="88900" dist="25400" dir="2700000" sx="101000" sy="101000" algn="tl" rotWithShape="0">
                    <a:prstClr val="black">
                      <a:alpha val="40000"/>
                    </a:prstClr>
                  </a:outerShdw>
                  <a:reflection stA="31000" endPos="24000" dir="5400000" sy="-100000" algn="bl" rotWithShape="0"/>
                </a:effectLst>
                <a:latin typeface="UVN Da Lat" panose="03060902030302020204" pitchFamily="66" charset="0"/>
                <a:ea typeface="微软雅黑" panose="020B0503020204020204" pitchFamily="34" charset="-122"/>
              </a:rPr>
              <a:t>Phép cộng trong phạm vi 100 000</a:t>
            </a:r>
            <a:endParaRPr lang="zh-CN" altLang="en-US" sz="8800" b="1" spc="50" dirty="0">
              <a:ln w="19050">
                <a:solidFill>
                  <a:schemeClr val="bg1"/>
                </a:solidFill>
              </a:ln>
              <a:solidFill>
                <a:srgbClr val="147E93"/>
              </a:solidFill>
              <a:effectLst>
                <a:outerShdw blurRad="88900" dist="25400" dir="2700000" sx="101000" sy="101000" algn="tl" rotWithShape="0">
                  <a:prstClr val="black">
                    <a:alpha val="40000"/>
                  </a:prstClr>
                </a:outerShdw>
                <a:reflection stA="31000" endPos="24000" dir="5400000" sy="-100000" algn="bl" rotWithShape="0"/>
              </a:effectLst>
              <a:latin typeface="UVN Da Lat" panose="03060902030302020204" pitchFamily="66" charset="0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11012357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6" grpId="0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HẠM DUYÊN 1 - 9Slide.vn">
            <a:extLst>
              <a:ext uri="{FF2B5EF4-FFF2-40B4-BE49-F238E27FC236}">
                <a16:creationId xmlns:a16="http://schemas.microsoft.com/office/drawing/2014/main" id="{7C63148F-4BC8-E70F-0F16-AD19EF5BEFE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8000"/>
          </a:blip>
          <a:srcRect/>
          <a:stretch>
            <a:fillRect/>
          </a:stretch>
        </p:blipFill>
        <p:spPr>
          <a:xfrm>
            <a:off x="11466" y="9578"/>
            <a:ext cx="12180535" cy="6851551"/>
          </a:xfrm>
          <a:prstGeom prst="rect">
            <a:avLst/>
          </a:prstGeom>
        </p:spPr>
      </p:pic>
      <p:pic>
        <p:nvPicPr>
          <p:cNvPr id="5" name="PHẠM DUYÊN 2 - 9Slide.vn">
            <a:extLst>
              <a:ext uri="{FF2B5EF4-FFF2-40B4-BE49-F238E27FC236}">
                <a16:creationId xmlns:a16="http://schemas.microsoft.com/office/drawing/2014/main" id="{D1B62F0E-EAB2-65B4-5E31-A2E50E3CB53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61506"/>
          <a:stretch/>
        </p:blipFill>
        <p:spPr>
          <a:xfrm>
            <a:off x="0" y="2512126"/>
            <a:ext cx="685800" cy="1781588"/>
          </a:xfrm>
          <a:prstGeom prst="rect">
            <a:avLst/>
          </a:prstGeom>
        </p:spPr>
      </p:pic>
      <p:pic>
        <p:nvPicPr>
          <p:cNvPr id="6" name="PHẠM DUYÊN 3 - 9Slide.vn">
            <a:extLst>
              <a:ext uri="{FF2B5EF4-FFF2-40B4-BE49-F238E27FC236}">
                <a16:creationId xmlns:a16="http://schemas.microsoft.com/office/drawing/2014/main" id="{F2361E2B-30B8-DA40-0C4B-F71614456A1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4817025" y="3757003"/>
            <a:ext cx="2369999" cy="1564199"/>
          </a:xfrm>
          <a:prstGeom prst="rect">
            <a:avLst/>
          </a:prstGeom>
        </p:spPr>
      </p:pic>
      <p:pic>
        <p:nvPicPr>
          <p:cNvPr id="7" name="PHẠM DUYÊN 4 - 9Slide.vn">
            <a:extLst>
              <a:ext uri="{FF2B5EF4-FFF2-40B4-BE49-F238E27FC236}">
                <a16:creationId xmlns:a16="http://schemas.microsoft.com/office/drawing/2014/main" id="{28B68AB5-23BA-1681-EE98-0099DD4ABF0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357714" y="4482652"/>
            <a:ext cx="2216211" cy="2216211"/>
          </a:xfrm>
          <a:prstGeom prst="rect">
            <a:avLst/>
          </a:prstGeom>
        </p:spPr>
      </p:pic>
      <p:pic>
        <p:nvPicPr>
          <p:cNvPr id="8" name="PHẠM DUYÊN 5 - 9Slide.vn">
            <a:extLst>
              <a:ext uri="{FF2B5EF4-FFF2-40B4-BE49-F238E27FC236}">
                <a16:creationId xmlns:a16="http://schemas.microsoft.com/office/drawing/2014/main" id="{C2236389-9146-1819-EDD5-5D88997165DB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7403432" y="5180770"/>
            <a:ext cx="819974" cy="819974"/>
          </a:xfrm>
          <a:prstGeom prst="rect">
            <a:avLst/>
          </a:prstGeom>
        </p:spPr>
      </p:pic>
      <p:pic>
        <p:nvPicPr>
          <p:cNvPr id="9" name="PHẠM DUYÊN 6 - 9Slide.vn">
            <a:extLst>
              <a:ext uri="{FF2B5EF4-FFF2-40B4-BE49-F238E27FC236}">
                <a16:creationId xmlns:a16="http://schemas.microsoft.com/office/drawing/2014/main" id="{0AFB92EB-511B-5647-2393-29A289FA5257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b="49223"/>
          <a:stretch/>
        </p:blipFill>
        <p:spPr>
          <a:xfrm>
            <a:off x="3213446" y="6040230"/>
            <a:ext cx="1774935" cy="830474"/>
          </a:xfrm>
          <a:prstGeom prst="rect">
            <a:avLst/>
          </a:prstGeom>
        </p:spPr>
      </p:pic>
      <p:pic>
        <p:nvPicPr>
          <p:cNvPr id="10" name="PHẠM DUYÊN 7 - 9Slide.vn">
            <a:extLst>
              <a:ext uri="{FF2B5EF4-FFF2-40B4-BE49-F238E27FC236}">
                <a16:creationId xmlns:a16="http://schemas.microsoft.com/office/drawing/2014/main" id="{6EF59BAA-96B2-9DA1-5266-88198FE6F21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9885716" y="4914086"/>
            <a:ext cx="1943914" cy="1943914"/>
          </a:xfrm>
          <a:prstGeom prst="rect">
            <a:avLst/>
          </a:prstGeom>
        </p:spPr>
      </p:pic>
      <p:pic>
        <p:nvPicPr>
          <p:cNvPr id="11" name="PHẠM DUYÊN 8 - 9Slide.vn">
            <a:extLst>
              <a:ext uri="{FF2B5EF4-FFF2-40B4-BE49-F238E27FC236}">
                <a16:creationId xmlns:a16="http://schemas.microsoft.com/office/drawing/2014/main" id="{07738861-55F1-8BBA-5E4E-62987C006D6A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20241" t="22278"/>
          <a:stretch/>
        </p:blipFill>
        <p:spPr>
          <a:xfrm>
            <a:off x="0" y="0"/>
            <a:ext cx="1254490" cy="1222467"/>
          </a:xfrm>
          <a:prstGeom prst="rect">
            <a:avLst/>
          </a:prstGeom>
        </p:spPr>
      </p:pic>
      <p:pic>
        <p:nvPicPr>
          <p:cNvPr id="12" name="PHẠM DUYÊN 9 - 9Slide.vn">
            <a:extLst>
              <a:ext uri="{FF2B5EF4-FFF2-40B4-BE49-F238E27FC236}">
                <a16:creationId xmlns:a16="http://schemas.microsoft.com/office/drawing/2014/main" id="{D33BC575-E7BB-596A-6917-E2A30A361DAA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t="16597"/>
          <a:stretch/>
        </p:blipFill>
        <p:spPr>
          <a:xfrm>
            <a:off x="6096001" y="-12704"/>
            <a:ext cx="618695" cy="516006"/>
          </a:xfrm>
          <a:prstGeom prst="rect">
            <a:avLst/>
          </a:prstGeom>
        </p:spPr>
      </p:pic>
      <p:pic>
        <p:nvPicPr>
          <p:cNvPr id="13" name="PHẠM DUYÊN 10 - 9Slide.vn">
            <a:extLst>
              <a:ext uri="{FF2B5EF4-FFF2-40B4-BE49-F238E27FC236}">
                <a16:creationId xmlns:a16="http://schemas.microsoft.com/office/drawing/2014/main" id="{09D0C8E6-93E9-2275-A0F4-A9508CD8C42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976291" y="1721958"/>
            <a:ext cx="909424" cy="909424"/>
          </a:xfrm>
          <a:prstGeom prst="rect">
            <a:avLst/>
          </a:prstGeom>
        </p:spPr>
      </p:pic>
      <p:pic>
        <p:nvPicPr>
          <p:cNvPr id="14" name="PHẠM DUYÊN 11 - 9Slide.vn">
            <a:extLst>
              <a:ext uri="{FF2B5EF4-FFF2-40B4-BE49-F238E27FC236}">
                <a16:creationId xmlns:a16="http://schemas.microsoft.com/office/drawing/2014/main" id="{0566652A-7582-DAD1-23F2-02F984E5EA7A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3419252" y="685802"/>
            <a:ext cx="309347" cy="309347"/>
          </a:xfrm>
          <a:prstGeom prst="rect">
            <a:avLst/>
          </a:prstGeom>
        </p:spPr>
      </p:pic>
      <p:pic>
        <p:nvPicPr>
          <p:cNvPr id="15" name="PHẠM DUYÊN 12 - 9Slide.vn">
            <a:extLst>
              <a:ext uri="{FF2B5EF4-FFF2-40B4-BE49-F238E27FC236}">
                <a16:creationId xmlns:a16="http://schemas.microsoft.com/office/drawing/2014/main" id="{34A2BF87-3EF1-A563-FFF9-C506FDBC2204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0529671" y="2847558"/>
            <a:ext cx="328001" cy="328001"/>
          </a:xfrm>
          <a:prstGeom prst="rect">
            <a:avLst/>
          </a:prstGeom>
        </p:spPr>
      </p:pic>
      <p:pic>
        <p:nvPicPr>
          <p:cNvPr id="16" name="PHẠM DUYÊN 13 - 9Slide.vn">
            <a:extLst>
              <a:ext uri="{FF2B5EF4-FFF2-40B4-BE49-F238E27FC236}">
                <a16:creationId xmlns:a16="http://schemas.microsoft.com/office/drawing/2014/main" id="{936B37BB-F253-C25E-027B-1300A7E435AB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3728599" y="4394356"/>
            <a:ext cx="372315" cy="372315"/>
          </a:xfrm>
          <a:prstGeom prst="rect">
            <a:avLst/>
          </a:prstGeom>
        </p:spPr>
      </p:pic>
      <p:pic>
        <p:nvPicPr>
          <p:cNvPr id="20" name="PHẠM DUYÊN 14 - 9Slide.vn">
            <a:extLst>
              <a:ext uri="{FF2B5EF4-FFF2-40B4-BE49-F238E27FC236}">
                <a16:creationId xmlns:a16="http://schemas.microsoft.com/office/drawing/2014/main" id="{9E385C06-F9CC-C515-E3AB-E89AEAADA3F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745383" y="0"/>
            <a:ext cx="1320053" cy="585774"/>
          </a:xfrm>
          <a:prstGeom prst="rect">
            <a:avLst/>
          </a:prstGeom>
        </p:spPr>
      </p:pic>
      <p:pic>
        <p:nvPicPr>
          <p:cNvPr id="21" name="PHẠM DUYÊN 15 - 9Slide.vn">
            <a:extLst>
              <a:ext uri="{FF2B5EF4-FFF2-40B4-BE49-F238E27FC236}">
                <a16:creationId xmlns:a16="http://schemas.microsoft.com/office/drawing/2014/main" id="{8DA879F8-0A86-3320-226A-84FCB7BF28FF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b="37554"/>
          <a:stretch/>
        </p:blipFill>
        <p:spPr>
          <a:xfrm>
            <a:off x="6096000" y="6698862"/>
            <a:ext cx="254840" cy="159138"/>
          </a:xfrm>
          <a:prstGeom prst="rect">
            <a:avLst/>
          </a:prstGeom>
        </p:spPr>
      </p:pic>
      <p:pic>
        <p:nvPicPr>
          <p:cNvPr id="22" name="PHẠM DUYÊN 16 - 9Slide.vn">
            <a:extLst>
              <a:ext uri="{FF2B5EF4-FFF2-40B4-BE49-F238E27FC236}">
                <a16:creationId xmlns:a16="http://schemas.microsoft.com/office/drawing/2014/main" id="{282EB8F4-2E48-5F12-16E4-72BD75EA1775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7813419" y="6000745"/>
            <a:ext cx="792137" cy="790157"/>
          </a:xfrm>
          <a:prstGeom prst="rect">
            <a:avLst/>
          </a:prstGeom>
        </p:spPr>
      </p:pic>
      <p:pic>
        <p:nvPicPr>
          <p:cNvPr id="23" name="PHẠM DUYÊN 17 - 9Slide.vn">
            <a:extLst>
              <a:ext uri="{FF2B5EF4-FFF2-40B4-BE49-F238E27FC236}">
                <a16:creationId xmlns:a16="http://schemas.microsoft.com/office/drawing/2014/main" id="{45AFAB53-D0AB-CC16-BE78-E728DC7CF250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11626275" y="2191578"/>
            <a:ext cx="539005" cy="693253"/>
          </a:xfrm>
          <a:prstGeom prst="rect">
            <a:avLst/>
          </a:prstGeom>
        </p:spPr>
      </p:pic>
      <p:pic>
        <p:nvPicPr>
          <p:cNvPr id="24" name="PHẠM DUYÊN 18 - 9Slide.vn">
            <a:extLst>
              <a:ext uri="{FF2B5EF4-FFF2-40B4-BE49-F238E27FC236}">
                <a16:creationId xmlns:a16="http://schemas.microsoft.com/office/drawing/2014/main" id="{F3367051-58FB-1848-60DF-C0D690A698BB}"/>
              </a:ext>
            </a:extLst>
          </p:cNvPr>
          <p:cNvPicPr>
            <a:picLocks noChangeAspect="1"/>
          </p:cNvPicPr>
          <p:nvPr/>
        </p:nvPicPr>
        <p:blipFill>
          <a:blip r:embed="rId20"/>
          <a:srcRect/>
          <a:stretch>
            <a:fillRect/>
          </a:stretch>
        </p:blipFill>
        <p:spPr>
          <a:xfrm>
            <a:off x="9140717" y="349944"/>
            <a:ext cx="744999" cy="745846"/>
          </a:xfrm>
          <a:prstGeom prst="rect">
            <a:avLst/>
          </a:prstGeom>
        </p:spPr>
      </p:pic>
      <p:pic>
        <p:nvPicPr>
          <p:cNvPr id="25" name="PHẠM DUYÊN 19 - 9Slide.vn">
            <a:extLst>
              <a:ext uri="{FF2B5EF4-FFF2-40B4-BE49-F238E27FC236}">
                <a16:creationId xmlns:a16="http://schemas.microsoft.com/office/drawing/2014/main" id="{D16B673B-BE0E-6299-45FC-69AFD3C6008E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>
            <a:off x="10231418" y="5321202"/>
            <a:ext cx="596506" cy="591286"/>
          </a:xfrm>
          <a:prstGeom prst="rect">
            <a:avLst/>
          </a:prstGeom>
        </p:spPr>
      </p:pic>
      <p:pic>
        <p:nvPicPr>
          <p:cNvPr id="26" name="PHẠM DUYÊN 20 - 9Slide.vn">
            <a:extLst>
              <a:ext uri="{FF2B5EF4-FFF2-40B4-BE49-F238E27FC236}">
                <a16:creationId xmlns:a16="http://schemas.microsoft.com/office/drawing/2014/main" id="{B835C99C-4FF7-442D-EC81-82FB9585792E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 rot="10892027">
            <a:off x="10901888" y="5876558"/>
            <a:ext cx="596506" cy="591286"/>
          </a:xfrm>
          <a:prstGeom prst="rect">
            <a:avLst/>
          </a:prstGeom>
        </p:spPr>
      </p:pic>
      <p:pic>
        <p:nvPicPr>
          <p:cNvPr id="27" name="PHẠM DUYÊN 21 - 9Slide.vn">
            <a:extLst>
              <a:ext uri="{FF2B5EF4-FFF2-40B4-BE49-F238E27FC236}">
                <a16:creationId xmlns:a16="http://schemas.microsoft.com/office/drawing/2014/main" id="{3F0B0FCD-3B0F-CF72-269E-1C2A47C3A756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>
            <a:off x="402405" y="240416"/>
            <a:ext cx="982051" cy="982051"/>
          </a:xfrm>
          <a:prstGeom prst="rect">
            <a:avLst/>
          </a:prstGeom>
        </p:spPr>
      </p:pic>
      <p:pic>
        <p:nvPicPr>
          <p:cNvPr id="28" name="PHẠM DUYÊN 22 - 9Slide.vn">
            <a:extLst>
              <a:ext uri="{FF2B5EF4-FFF2-40B4-BE49-F238E27FC236}">
                <a16:creationId xmlns:a16="http://schemas.microsoft.com/office/drawing/2014/main" id="{45EAAE73-660E-F850-A5B8-1A4507C2D5D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39767"/>
          <a:stretch/>
        </p:blipFill>
        <p:spPr>
          <a:xfrm>
            <a:off x="10857672" y="1"/>
            <a:ext cx="1320054" cy="2191577"/>
          </a:xfrm>
          <a:prstGeom prst="rect">
            <a:avLst/>
          </a:prstGeom>
        </p:spPr>
      </p:pic>
      <p:pic>
        <p:nvPicPr>
          <p:cNvPr id="29" name="PHẠM DUYÊN 23 - 9Slide.vn">
            <a:extLst>
              <a:ext uri="{FF2B5EF4-FFF2-40B4-BE49-F238E27FC236}">
                <a16:creationId xmlns:a16="http://schemas.microsoft.com/office/drawing/2014/main" id="{A18CE46E-3C19-961B-509D-A02C3E44416F}"/>
              </a:ext>
            </a:extLst>
          </p:cNvPr>
          <p:cNvPicPr>
            <a:picLocks noChangeAspect="1"/>
          </p:cNvPicPr>
          <p:nvPr/>
        </p:nvPicPr>
        <p:blipFill rotWithShape="1">
          <a:blip r:embed="rId25"/>
          <a:srcRect l="20120"/>
          <a:stretch/>
        </p:blipFill>
        <p:spPr>
          <a:xfrm>
            <a:off x="-1796" y="5034542"/>
            <a:ext cx="1143609" cy="1361281"/>
          </a:xfrm>
          <a:prstGeom prst="rect">
            <a:avLst/>
          </a:prstGeom>
        </p:spPr>
      </p:pic>
      <p:pic>
        <p:nvPicPr>
          <p:cNvPr id="30" name="PHẠM DUYÊN 24 - 9Slide.vn">
            <a:extLst>
              <a:ext uri="{FF2B5EF4-FFF2-40B4-BE49-F238E27FC236}">
                <a16:creationId xmlns:a16="http://schemas.microsoft.com/office/drawing/2014/main" id="{16BBDA18-12E4-F96B-98BB-AC02A1AE14BD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rcRect/>
          <a:stretch>
            <a:fillRect/>
          </a:stretch>
        </p:blipFill>
        <p:spPr>
          <a:xfrm>
            <a:off x="10971" y="-10388"/>
            <a:ext cx="12170061" cy="6878776"/>
          </a:xfrm>
          <a:prstGeom prst="rect">
            <a:avLst/>
          </a:prstGeom>
        </p:spPr>
      </p:pic>
      <p:sp>
        <p:nvSpPr>
          <p:cNvPr id="31" name="PHẠM DUYÊN 25 - 9Slide.vn">
            <a:extLst>
              <a:ext uri="{FF2B5EF4-FFF2-40B4-BE49-F238E27FC236}">
                <a16:creationId xmlns:a16="http://schemas.microsoft.com/office/drawing/2014/main" id="{ABA85BA8-623C-CC48-DB16-CE7A4968D40B}"/>
              </a:ext>
            </a:extLst>
          </p:cNvPr>
          <p:cNvSpPr/>
          <p:nvPr/>
        </p:nvSpPr>
        <p:spPr>
          <a:xfrm>
            <a:off x="298617" y="243038"/>
            <a:ext cx="11594769" cy="63719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Sofia Pro Sof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7047177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jpe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.png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8BCDFF"/>
            </a:gs>
            <a:gs pos="74000">
              <a:srgbClr val="61BBFF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B4B6AABA-87FC-C53D-B685-60537612730C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5" name="PHẠM DUYÊN 1 - 9Slide.vn">
            <a:extLst>
              <a:ext uri="{FF2B5EF4-FFF2-40B4-BE49-F238E27FC236}">
                <a16:creationId xmlns:a16="http://schemas.microsoft.com/office/drawing/2014/main" id="{6E47725D-1165-DE04-083F-0FACF0A4E6DD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4" name="PHẠM DUYÊN 2 - 9Slide.vn">
            <a:extLst>
              <a:ext uri="{FF2B5EF4-FFF2-40B4-BE49-F238E27FC236}">
                <a16:creationId xmlns:a16="http://schemas.microsoft.com/office/drawing/2014/main" id="{46FF6114-7157-5AE0-4379-D1BA4A1D0016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3" name="PHẠM DUYÊN 3 - 9Slide.vn">
            <a:extLst>
              <a:ext uri="{FF2B5EF4-FFF2-40B4-BE49-F238E27FC236}">
                <a16:creationId xmlns:a16="http://schemas.microsoft.com/office/drawing/2014/main" id="{64966B25-F4D5-2FED-B61B-02722278D6C0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53" name="PHẠM DUYÊN 4 - 9Slide.vn">
            <a:extLst>
              <a:ext uri="{FF2B5EF4-FFF2-40B4-BE49-F238E27FC236}">
                <a16:creationId xmlns:a16="http://schemas.microsoft.com/office/drawing/2014/main" id="{F3F56430-3170-4393-A92B-A5ECD13FEBF5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-11683019" y="2999195"/>
            <a:ext cx="810838" cy="859611"/>
          </a:xfrm>
          <a:prstGeom prst="rect">
            <a:avLst/>
          </a:prstGeom>
        </p:spPr>
      </p:pic>
      <p:pic>
        <p:nvPicPr>
          <p:cNvPr id="54" name="PHẠM DUYÊN 5 - 9Slide.vn">
            <a:extLst>
              <a:ext uri="{FF2B5EF4-FFF2-40B4-BE49-F238E27FC236}">
                <a16:creationId xmlns:a16="http://schemas.microsoft.com/office/drawing/2014/main" id="{BFA89F6B-A281-4870-8F7D-4A2B8E7FD554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5690581" y="13534721"/>
            <a:ext cx="810838" cy="859611"/>
          </a:xfrm>
          <a:prstGeom prst="rect">
            <a:avLst/>
          </a:prstGeom>
        </p:spPr>
      </p:pic>
      <p:pic>
        <p:nvPicPr>
          <p:cNvPr id="55" name="PHẠM DUYÊN 6 - 9Slide.vn">
            <a:extLst>
              <a:ext uri="{FF2B5EF4-FFF2-40B4-BE49-F238E27FC236}">
                <a16:creationId xmlns:a16="http://schemas.microsoft.com/office/drawing/2014/main" id="{65DF7814-DF31-4D9C-81A8-B26887708115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23064181" y="2999195"/>
            <a:ext cx="810838" cy="859611"/>
          </a:xfrm>
          <a:prstGeom prst="rect">
            <a:avLst/>
          </a:prstGeom>
        </p:spPr>
      </p:pic>
      <p:pic>
        <p:nvPicPr>
          <p:cNvPr id="56" name="PHẠM DUYÊN 7 - 9Slide.vn">
            <a:extLst>
              <a:ext uri="{FF2B5EF4-FFF2-40B4-BE49-F238E27FC236}">
                <a16:creationId xmlns:a16="http://schemas.microsoft.com/office/drawing/2014/main" id="{6C4BEABF-662B-474F-9BAB-EA1B821D52BA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5690581" y="-7536333"/>
            <a:ext cx="810838" cy="859611"/>
          </a:xfrm>
          <a:prstGeom prst="rect">
            <a:avLst/>
          </a:prstGeom>
        </p:spPr>
      </p:pic>
      <p:pic>
        <p:nvPicPr>
          <p:cNvPr id="6" name="PHẠM DUYÊN 9 - 9Slide.vn">
            <a:extLst>
              <a:ext uri="{FF2B5EF4-FFF2-40B4-BE49-F238E27FC236}">
                <a16:creationId xmlns:a16="http://schemas.microsoft.com/office/drawing/2014/main" id="{551F7D8C-B7F9-0AFE-16FD-BB8B84729D7B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rcRect t="21875" b="2187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4102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7" r:id="rId2"/>
    <p:sldLayoutId id="2147483665" r:id="rId3"/>
    <p:sldLayoutId id="2147483670" r:id="rId4"/>
    <p:sldLayoutId id="2147483668" r:id="rId5"/>
    <p:sldLayoutId id="2147483669" r:id="rId6"/>
    <p:sldLayoutId id="2147483666" r:id="rId7"/>
    <p:sldLayoutId id="2147483659" r:id="rId8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PHẠM DUYÊN 3 - 9Slide.vn">
            <a:extLst>
              <a:ext uri="{FF2B5EF4-FFF2-40B4-BE49-F238E27FC236}">
                <a16:creationId xmlns:a16="http://schemas.microsoft.com/office/drawing/2014/main" id="{BFA89F6B-A281-4870-8F7D-4A2B8E7FD5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90582" y="13534722"/>
            <a:ext cx="810838" cy="859611"/>
          </a:xfrm>
          <a:prstGeom prst="rect">
            <a:avLst/>
          </a:prstGeom>
        </p:spPr>
      </p:pic>
      <p:pic>
        <p:nvPicPr>
          <p:cNvPr id="56" name="PHẠM DUYÊN 5 - 9Slide.vn">
            <a:extLst>
              <a:ext uri="{FF2B5EF4-FFF2-40B4-BE49-F238E27FC236}">
                <a16:creationId xmlns:a16="http://schemas.microsoft.com/office/drawing/2014/main" id="{6C4BEABF-662B-474F-9BAB-EA1B821D52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90582" y="-7536332"/>
            <a:ext cx="810838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6881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</p:sldLayoutIdLst>
  <p:transition spd="slow">
    <p:fade/>
  </p:transition>
  <p:txStyles>
    <p:titleStyle>
      <a:lvl1pPr algn="l" defTabSz="91444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91444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3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57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80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503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726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9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6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1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themeOverride" Target="../theme/themeOverride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tags" Target="../tags/tag10.xml"/><Relationship Id="rId3" Type="http://schemas.openxmlformats.org/officeDocument/2006/relationships/tags" Target="../tags/tag5.xml"/><Relationship Id="rId7" Type="http://schemas.openxmlformats.org/officeDocument/2006/relationships/tags" Target="../tags/tag9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tags" Target="../tags/tag8.xml"/><Relationship Id="rId5" Type="http://schemas.openxmlformats.org/officeDocument/2006/relationships/tags" Target="../tags/tag7.xml"/><Relationship Id="rId4" Type="http://schemas.openxmlformats.org/officeDocument/2006/relationships/tags" Target="../tags/tag6.xml"/><Relationship Id="rId9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gif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2" Type="http://schemas.openxmlformats.org/officeDocument/2006/relationships/slideLayout" Target="../slideLayouts/slideLayout9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1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B1BF1F15-0A76-4592-8805-025D84821F40}"/>
              </a:ext>
            </a:extLst>
          </p:cNvPr>
          <p:cNvSpPr txBox="1"/>
          <p:nvPr/>
        </p:nvSpPr>
        <p:spPr>
          <a:xfrm>
            <a:off x="4577713" y="2228766"/>
            <a:ext cx="2209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>
              <a:defRPr/>
            </a:pPr>
            <a:r>
              <a:rPr lang="en-US" sz="5400" spc="400" dirty="0">
                <a:latin typeface="Arial"/>
                <a:cs typeface="Arial" panose="020B0604020202020204" pitchFamily="34" charset="0"/>
              </a:rPr>
              <a:t> 3285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6966A93-776C-4F1F-B5D4-CD590B4AFDDE}"/>
              </a:ext>
            </a:extLst>
          </p:cNvPr>
          <p:cNvSpPr txBox="1"/>
          <p:nvPr/>
        </p:nvSpPr>
        <p:spPr>
          <a:xfrm>
            <a:off x="4572000" y="3048000"/>
            <a:ext cx="271139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>
              <a:defRPr/>
            </a:pPr>
            <a:r>
              <a:rPr lang="en-US" sz="5400" spc="400" dirty="0">
                <a:latin typeface="Arial"/>
                <a:cs typeface="Arial" panose="020B0604020202020204" pitchFamily="34" charset="0"/>
              </a:rPr>
              <a:t> 2967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C702DED-E997-4FF6-84E2-B01189CC2D8F}"/>
              </a:ext>
            </a:extLst>
          </p:cNvPr>
          <p:cNvSpPr/>
          <p:nvPr/>
        </p:nvSpPr>
        <p:spPr>
          <a:xfrm>
            <a:off x="4387213" y="3048000"/>
            <a:ext cx="375287" cy="45719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bg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0963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Arial" panose="020B060402020202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AEFE8C5-C774-4D2F-9E59-DD12DDE07512}"/>
              </a:ext>
            </a:extLst>
          </p:cNvPr>
          <p:cNvSpPr/>
          <p:nvPr/>
        </p:nvSpPr>
        <p:spPr>
          <a:xfrm flipV="1">
            <a:off x="4829837" y="3907259"/>
            <a:ext cx="1694126" cy="64071"/>
          </a:xfrm>
          <a:prstGeom prst="rect">
            <a:avLst/>
          </a:prstGeom>
          <a:solidFill>
            <a:schemeClr val="tx1"/>
          </a:solidFill>
          <a:ln w="28575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609630">
              <a:defRPr/>
            </a:pPr>
            <a:endParaRPr lang="en-US" sz="4800" kern="0">
              <a:solidFill>
                <a:srgbClr val="DB784F"/>
              </a:solidFill>
              <a:latin typeface="Arial"/>
              <a:cs typeface="Arial" panose="020B0604020202020204" pitchFamily="34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690D47BE-5BBA-4F20-8008-0121DCAE5D5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058" y="510831"/>
            <a:ext cx="3922963" cy="129540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E63ECEE3-F646-418D-B5D9-3F7E1CA54A77}"/>
              </a:ext>
            </a:extLst>
          </p:cNvPr>
          <p:cNvSpPr txBox="1"/>
          <p:nvPr/>
        </p:nvSpPr>
        <p:spPr>
          <a:xfrm>
            <a:off x="4572000" y="3938790"/>
            <a:ext cx="2209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>
              <a:defRPr/>
            </a:pPr>
            <a:r>
              <a:rPr lang="en-US" sz="5400" spc="400" dirty="0">
                <a:solidFill>
                  <a:srgbClr val="DB784F"/>
                </a:solidFill>
                <a:latin typeface="Arial"/>
                <a:cs typeface="Arial" panose="020B0604020202020204" pitchFamily="34" charset="0"/>
              </a:rPr>
              <a:t> </a:t>
            </a:r>
            <a:r>
              <a:rPr lang="en-US" sz="5400" spc="400" dirty="0">
                <a:solidFill>
                  <a:srgbClr val="FF0000"/>
                </a:solidFill>
                <a:latin typeface="Arial"/>
                <a:cs typeface="Arial" panose="020B0604020202020204" pitchFamily="34" charset="0"/>
              </a:rPr>
              <a:t>0318</a:t>
            </a:r>
          </a:p>
        </p:txBody>
      </p:sp>
    </p:spTree>
    <p:extLst>
      <p:ext uri="{BB962C8B-B14F-4D97-AF65-F5344CB8AC3E}">
        <p14:creationId xmlns:p14="http://schemas.microsoft.com/office/powerpoint/2010/main" val="128422411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 animBg="1"/>
      <p:bldP spid="17" grpId="0" animBg="1"/>
      <p:bldP spid="1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PHẠM DUYÊN 1 - 9Slide.vn">
            <a:extLst>
              <a:ext uri="{FF2B5EF4-FFF2-40B4-BE49-F238E27FC236}">
                <a16:creationId xmlns:a16="http://schemas.microsoft.com/office/drawing/2014/main" id="{1EA84347-5952-3E71-0029-286706532033}"/>
              </a:ext>
            </a:extLst>
          </p:cNvPr>
          <p:cNvGrpSpPr/>
          <p:nvPr/>
        </p:nvGrpSpPr>
        <p:grpSpPr>
          <a:xfrm>
            <a:off x="651934" y="524347"/>
            <a:ext cx="668922" cy="707886"/>
            <a:chOff x="1559434" y="1176116"/>
            <a:chExt cx="668922" cy="707886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8C8A453F-2467-3116-BD98-EC5C35F013F4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146944F1-26F3-F065-9337-1B641C437A5E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147E9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#9Slide03 Sofia Pro Soft Bold" panose="020B0000000000000000" pitchFamily="34" charset="0"/>
                </a:endParaRPr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D2406DE6-914E-CB53-D8C5-AA49F31B3E8E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00ABB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#9Slide03 Sofia Pro Soft Bold" panose="020B0000000000000000" pitchFamily="34" charset="0"/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2088A99-47F3-A372-498C-C3F66D73F8CE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sp>
        <p:nvSpPr>
          <p:cNvPr id="7" name="PHẠM DUYÊN 2 - 9Slide.vn">
            <a:extLst>
              <a:ext uri="{FF2B5EF4-FFF2-40B4-BE49-F238E27FC236}">
                <a16:creationId xmlns:a16="http://schemas.microsoft.com/office/drawing/2014/main" id="{26520651-B8C0-17B1-16F7-E057CC1CA721}"/>
              </a:ext>
            </a:extLst>
          </p:cNvPr>
          <p:cNvSpPr txBox="1"/>
          <p:nvPr/>
        </p:nvSpPr>
        <p:spPr>
          <a:xfrm>
            <a:off x="1522324" y="526246"/>
            <a:ext cx="16145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spc="107">
                <a:solidFill>
                  <a:srgbClr val="116B7D"/>
                </a:solidFill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Tính.</a:t>
            </a:r>
            <a:endParaRPr lang="en-US" sz="4000" spc="107" dirty="0">
              <a:solidFill>
                <a:srgbClr val="116B7D"/>
              </a:solidFill>
              <a:latin typeface="#9Slide03 Sofia Pro Soft Bold" panose="020B00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59" name="PHẠM DUYÊN 3 - 9Slide.vn">
            <a:extLst>
              <a:ext uri="{FF2B5EF4-FFF2-40B4-BE49-F238E27FC236}">
                <a16:creationId xmlns:a16="http://schemas.microsoft.com/office/drawing/2014/main" id="{B88AF344-9F42-3BEA-3723-66A20F8FD616}"/>
              </a:ext>
            </a:extLst>
          </p:cNvPr>
          <p:cNvGrpSpPr/>
          <p:nvPr/>
        </p:nvGrpSpPr>
        <p:grpSpPr>
          <a:xfrm>
            <a:off x="1076325" y="1593850"/>
            <a:ext cx="2733675" cy="1369405"/>
            <a:chOff x="1181100" y="3953894"/>
            <a:chExt cx="4100513" cy="2054107"/>
          </a:xfrm>
        </p:grpSpPr>
        <p:sp>
          <p:nvSpPr>
            <p:cNvPr id="60" name="PHẠM DUYÊN 3 - 9Slide.vn">
              <a:extLst>
                <a:ext uri="{FF2B5EF4-FFF2-40B4-BE49-F238E27FC236}">
                  <a16:creationId xmlns:a16="http://schemas.microsoft.com/office/drawing/2014/main" id="{AF2BCC31-DC1B-9678-23B7-B06BB58D856A}"/>
                </a:ext>
              </a:extLst>
            </p:cNvPr>
            <p:cNvSpPr txBox="1"/>
            <p:nvPr/>
          </p:nvSpPr>
          <p:spPr>
            <a:xfrm>
              <a:off x="2628530" y="3953894"/>
              <a:ext cx="578450" cy="1154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4</a:t>
              </a:r>
            </a:p>
          </p:txBody>
        </p:sp>
        <p:sp>
          <p:nvSpPr>
            <p:cNvPr id="62" name="PHẠM DUYÊN 5 - 9Slide.vn">
              <a:extLst>
                <a:ext uri="{FF2B5EF4-FFF2-40B4-BE49-F238E27FC236}">
                  <a16:creationId xmlns:a16="http://schemas.microsoft.com/office/drawing/2014/main" id="{75D77FB9-6BA0-EDF3-7E9A-8B5EA3C06363}"/>
                </a:ext>
              </a:extLst>
            </p:cNvPr>
            <p:cNvSpPr txBox="1"/>
            <p:nvPr/>
          </p:nvSpPr>
          <p:spPr>
            <a:xfrm>
              <a:off x="1181100" y="4325202"/>
              <a:ext cx="692276" cy="1154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–</a:t>
              </a:r>
              <a:endParaRPr lang="en-US" sz="440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cxnSp>
          <p:nvCxnSpPr>
            <p:cNvPr id="63" name="PHẠM DUYÊN 6 - 9Slide.vn">
              <a:extLst>
                <a:ext uri="{FF2B5EF4-FFF2-40B4-BE49-F238E27FC236}">
                  <a16:creationId xmlns:a16="http://schemas.microsoft.com/office/drawing/2014/main" id="{F732AF7B-C60F-07B2-126A-EACF91A33A91}"/>
                </a:ext>
              </a:extLst>
            </p:cNvPr>
            <p:cNvCxnSpPr>
              <a:cxnSpLocks/>
            </p:cNvCxnSpPr>
            <p:nvPr/>
          </p:nvCxnSpPr>
          <p:spPr>
            <a:xfrm>
              <a:off x="1462088" y="5905500"/>
              <a:ext cx="3819525" cy="0"/>
            </a:xfrm>
            <a:prstGeom prst="line">
              <a:avLst/>
            </a:prstGeom>
            <a:ln w="34925" cap="rnd">
              <a:solidFill>
                <a:schemeClr val="tx1">
                  <a:lumMod val="65000"/>
                  <a:lumOff val="3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PHẠM DUYÊN 7 - 9Slide.vn">
              <a:extLst>
                <a:ext uri="{FF2B5EF4-FFF2-40B4-BE49-F238E27FC236}">
                  <a16:creationId xmlns:a16="http://schemas.microsoft.com/office/drawing/2014/main" id="{280B1B07-7695-EFAB-35AB-6A9ADCDCCB8B}"/>
                </a:ext>
              </a:extLst>
            </p:cNvPr>
            <p:cNvSpPr txBox="1"/>
            <p:nvPr/>
          </p:nvSpPr>
          <p:spPr>
            <a:xfrm>
              <a:off x="3303926" y="3953894"/>
              <a:ext cx="561260" cy="1154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7</a:t>
              </a:r>
            </a:p>
          </p:txBody>
        </p:sp>
        <p:sp>
          <p:nvSpPr>
            <p:cNvPr id="65" name="PHẠM DUYÊN 8 - 9Slide.vn">
              <a:extLst>
                <a:ext uri="{FF2B5EF4-FFF2-40B4-BE49-F238E27FC236}">
                  <a16:creationId xmlns:a16="http://schemas.microsoft.com/office/drawing/2014/main" id="{D122BFC9-6C09-16E3-7344-5E43FEDDC5D3}"/>
                </a:ext>
              </a:extLst>
            </p:cNvPr>
            <p:cNvSpPr txBox="1"/>
            <p:nvPr/>
          </p:nvSpPr>
          <p:spPr>
            <a:xfrm>
              <a:off x="3303926" y="4853840"/>
              <a:ext cx="561260" cy="1154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66" name="PHẠM DUYÊN 9 - 9Slide.vn">
              <a:extLst>
                <a:ext uri="{FF2B5EF4-FFF2-40B4-BE49-F238E27FC236}">
                  <a16:creationId xmlns:a16="http://schemas.microsoft.com/office/drawing/2014/main" id="{8E25A69C-18EC-3F2D-F2C7-DE0227C18725}"/>
                </a:ext>
              </a:extLst>
            </p:cNvPr>
            <p:cNvSpPr txBox="1"/>
            <p:nvPr/>
          </p:nvSpPr>
          <p:spPr>
            <a:xfrm>
              <a:off x="3962132" y="3953894"/>
              <a:ext cx="561260" cy="1154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5</a:t>
              </a:r>
            </a:p>
          </p:txBody>
        </p:sp>
        <p:sp>
          <p:nvSpPr>
            <p:cNvPr id="67" name="PHẠM DUYÊN 10 - 9Slide.vn">
              <a:extLst>
                <a:ext uri="{FF2B5EF4-FFF2-40B4-BE49-F238E27FC236}">
                  <a16:creationId xmlns:a16="http://schemas.microsoft.com/office/drawing/2014/main" id="{5712B198-C917-4B51-0560-07806580043B}"/>
                </a:ext>
              </a:extLst>
            </p:cNvPr>
            <p:cNvSpPr txBox="1"/>
            <p:nvPr/>
          </p:nvSpPr>
          <p:spPr>
            <a:xfrm>
              <a:off x="3962132" y="4853840"/>
              <a:ext cx="561260" cy="1154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6</a:t>
              </a:r>
            </a:p>
          </p:txBody>
        </p:sp>
        <p:sp>
          <p:nvSpPr>
            <p:cNvPr id="68" name="PHẠM DUYÊN 11 - 9Slide.vn">
              <a:extLst>
                <a:ext uri="{FF2B5EF4-FFF2-40B4-BE49-F238E27FC236}">
                  <a16:creationId xmlns:a16="http://schemas.microsoft.com/office/drawing/2014/main" id="{6EEDC3BF-FC24-1A8A-AC26-BA80B80577B1}"/>
                </a:ext>
              </a:extLst>
            </p:cNvPr>
            <p:cNvSpPr txBox="1"/>
            <p:nvPr/>
          </p:nvSpPr>
          <p:spPr>
            <a:xfrm>
              <a:off x="4620339" y="3953894"/>
              <a:ext cx="561260" cy="1154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8</a:t>
              </a:r>
            </a:p>
          </p:txBody>
        </p:sp>
        <p:sp>
          <p:nvSpPr>
            <p:cNvPr id="69" name="PHẠM DUYÊN 12 - 9Slide.vn">
              <a:extLst>
                <a:ext uri="{FF2B5EF4-FFF2-40B4-BE49-F238E27FC236}">
                  <a16:creationId xmlns:a16="http://schemas.microsoft.com/office/drawing/2014/main" id="{E2EC069F-485F-3833-F839-581FE1A1E0BE}"/>
                </a:ext>
              </a:extLst>
            </p:cNvPr>
            <p:cNvSpPr txBox="1"/>
            <p:nvPr/>
          </p:nvSpPr>
          <p:spPr>
            <a:xfrm>
              <a:off x="4620339" y="4853840"/>
              <a:ext cx="561260" cy="1154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5</a:t>
              </a:r>
            </a:p>
          </p:txBody>
        </p:sp>
        <p:sp>
          <p:nvSpPr>
            <p:cNvPr id="8" name="PHẠM DUYÊN 3 - 9Slide.vn">
              <a:extLst>
                <a:ext uri="{FF2B5EF4-FFF2-40B4-BE49-F238E27FC236}">
                  <a16:creationId xmlns:a16="http://schemas.microsoft.com/office/drawing/2014/main" id="{A816AC96-23C2-C4E9-934C-47718C94F6BE}"/>
                </a:ext>
              </a:extLst>
            </p:cNvPr>
            <p:cNvSpPr txBox="1"/>
            <p:nvPr/>
          </p:nvSpPr>
          <p:spPr>
            <a:xfrm>
              <a:off x="1953134" y="3953894"/>
              <a:ext cx="578450" cy="1154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8</a:t>
              </a:r>
            </a:p>
          </p:txBody>
        </p:sp>
        <p:sp>
          <p:nvSpPr>
            <p:cNvPr id="9" name="PHẠM DUYÊN 8 - 9Slide.vn">
              <a:extLst>
                <a:ext uri="{FF2B5EF4-FFF2-40B4-BE49-F238E27FC236}">
                  <a16:creationId xmlns:a16="http://schemas.microsoft.com/office/drawing/2014/main" id="{2267A584-6CCC-AE23-CC8B-DD4F8114D44B}"/>
                </a:ext>
              </a:extLst>
            </p:cNvPr>
            <p:cNvSpPr txBox="1"/>
            <p:nvPr/>
          </p:nvSpPr>
          <p:spPr>
            <a:xfrm>
              <a:off x="1953134" y="4853840"/>
              <a:ext cx="561260" cy="1154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4</a:t>
              </a:r>
            </a:p>
          </p:txBody>
        </p:sp>
        <p:sp>
          <p:nvSpPr>
            <p:cNvPr id="10" name="PHẠM DUYÊN 10 - 9Slide.vn">
              <a:extLst>
                <a:ext uri="{FF2B5EF4-FFF2-40B4-BE49-F238E27FC236}">
                  <a16:creationId xmlns:a16="http://schemas.microsoft.com/office/drawing/2014/main" id="{016D0526-A875-20BA-2598-8D82C68BF23F}"/>
                </a:ext>
              </a:extLst>
            </p:cNvPr>
            <p:cNvSpPr txBox="1"/>
            <p:nvPr/>
          </p:nvSpPr>
          <p:spPr>
            <a:xfrm>
              <a:off x="2645720" y="4853840"/>
              <a:ext cx="561260" cy="1154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3</a:t>
              </a:r>
            </a:p>
          </p:txBody>
        </p:sp>
      </p:grpSp>
      <p:sp>
        <p:nvSpPr>
          <p:cNvPr id="70" name="PHẠM DUYÊN 4 - 9Slide.vn">
            <a:extLst>
              <a:ext uri="{FF2B5EF4-FFF2-40B4-BE49-F238E27FC236}">
                <a16:creationId xmlns:a16="http://schemas.microsoft.com/office/drawing/2014/main" id="{C39DB5E0-CE94-0B76-B80D-C63ABC240816}"/>
              </a:ext>
            </a:extLst>
          </p:cNvPr>
          <p:cNvSpPr txBox="1"/>
          <p:nvPr/>
        </p:nvSpPr>
        <p:spPr>
          <a:xfrm>
            <a:off x="3369152" y="2958004"/>
            <a:ext cx="3741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72" name="PHẠM DUYÊN 5 - 9Slide.vn">
            <a:extLst>
              <a:ext uri="{FF2B5EF4-FFF2-40B4-BE49-F238E27FC236}">
                <a16:creationId xmlns:a16="http://schemas.microsoft.com/office/drawing/2014/main" id="{3206109B-64A7-E003-EADD-F45A8B022EBA}"/>
              </a:ext>
            </a:extLst>
          </p:cNvPr>
          <p:cNvSpPr txBox="1"/>
          <p:nvPr/>
        </p:nvSpPr>
        <p:spPr>
          <a:xfrm>
            <a:off x="2929103" y="2958599"/>
            <a:ext cx="3741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73" name="PHẠM DUYÊN 6 - 9Slide.vn">
            <a:extLst>
              <a:ext uri="{FF2B5EF4-FFF2-40B4-BE49-F238E27FC236}">
                <a16:creationId xmlns:a16="http://schemas.microsoft.com/office/drawing/2014/main" id="{5502494E-5D47-0358-8C81-2FD772B8AC04}"/>
              </a:ext>
            </a:extLst>
          </p:cNvPr>
          <p:cNvSpPr txBox="1"/>
          <p:nvPr/>
        </p:nvSpPr>
        <p:spPr>
          <a:xfrm>
            <a:off x="2489056" y="2959194"/>
            <a:ext cx="3741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74" name="PHẠM DUYÊN 7 - 9Slide.vn">
            <a:extLst>
              <a:ext uri="{FF2B5EF4-FFF2-40B4-BE49-F238E27FC236}">
                <a16:creationId xmlns:a16="http://schemas.microsoft.com/office/drawing/2014/main" id="{3A1ABBCB-2EB6-D4F9-BFD2-A4E495310021}"/>
              </a:ext>
            </a:extLst>
          </p:cNvPr>
          <p:cNvSpPr txBox="1"/>
          <p:nvPr/>
        </p:nvSpPr>
        <p:spPr>
          <a:xfrm>
            <a:off x="2037549" y="2959790"/>
            <a:ext cx="38563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1" name="PHẠM DUYÊN 7 - 9Slide.vn">
            <a:extLst>
              <a:ext uri="{FF2B5EF4-FFF2-40B4-BE49-F238E27FC236}">
                <a16:creationId xmlns:a16="http://schemas.microsoft.com/office/drawing/2014/main" id="{CF66FC21-8E70-EF26-BEDA-1F2ACAD4BFF3}"/>
              </a:ext>
            </a:extLst>
          </p:cNvPr>
          <p:cNvSpPr txBox="1"/>
          <p:nvPr/>
        </p:nvSpPr>
        <p:spPr>
          <a:xfrm>
            <a:off x="1586042" y="2957409"/>
            <a:ext cx="38563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4</a:t>
            </a:r>
          </a:p>
        </p:txBody>
      </p:sp>
      <p:grpSp>
        <p:nvGrpSpPr>
          <p:cNvPr id="12" name="PHẠM DUYÊN 3 - 9Slide.vn">
            <a:extLst>
              <a:ext uri="{FF2B5EF4-FFF2-40B4-BE49-F238E27FC236}">
                <a16:creationId xmlns:a16="http://schemas.microsoft.com/office/drawing/2014/main" id="{C3DE6C19-2305-81A1-BA59-C430DF8D1727}"/>
              </a:ext>
            </a:extLst>
          </p:cNvPr>
          <p:cNvGrpSpPr/>
          <p:nvPr/>
        </p:nvGrpSpPr>
        <p:grpSpPr>
          <a:xfrm>
            <a:off x="4772025" y="1593850"/>
            <a:ext cx="2733675" cy="1369405"/>
            <a:chOff x="1181100" y="3953894"/>
            <a:chExt cx="4100513" cy="2054107"/>
          </a:xfrm>
        </p:grpSpPr>
        <p:sp>
          <p:nvSpPr>
            <p:cNvPr id="13" name="PHẠM DUYÊN 3 - 9Slide.vn">
              <a:extLst>
                <a:ext uri="{FF2B5EF4-FFF2-40B4-BE49-F238E27FC236}">
                  <a16:creationId xmlns:a16="http://schemas.microsoft.com/office/drawing/2014/main" id="{3BFA61ED-EC27-CD7A-7388-AA5147EED907}"/>
                </a:ext>
              </a:extLst>
            </p:cNvPr>
            <p:cNvSpPr txBox="1"/>
            <p:nvPr/>
          </p:nvSpPr>
          <p:spPr>
            <a:xfrm>
              <a:off x="2628530" y="3953894"/>
              <a:ext cx="578450" cy="1154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9</a:t>
              </a:r>
            </a:p>
          </p:txBody>
        </p:sp>
        <p:sp>
          <p:nvSpPr>
            <p:cNvPr id="14" name="PHẠM DUYÊN 4 - 9Slide.vn">
              <a:extLst>
                <a:ext uri="{FF2B5EF4-FFF2-40B4-BE49-F238E27FC236}">
                  <a16:creationId xmlns:a16="http://schemas.microsoft.com/office/drawing/2014/main" id="{D4FA2769-01D3-286F-5EF3-A50FE07FEC50}"/>
                </a:ext>
              </a:extLst>
            </p:cNvPr>
            <p:cNvSpPr txBox="1"/>
            <p:nvPr/>
          </p:nvSpPr>
          <p:spPr>
            <a:xfrm>
              <a:off x="2628530" y="4853840"/>
              <a:ext cx="578450" cy="1154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5</a:t>
              </a:r>
            </a:p>
          </p:txBody>
        </p:sp>
        <p:sp>
          <p:nvSpPr>
            <p:cNvPr id="15" name="PHẠM DUYÊN 5 - 9Slide.vn">
              <a:extLst>
                <a:ext uri="{FF2B5EF4-FFF2-40B4-BE49-F238E27FC236}">
                  <a16:creationId xmlns:a16="http://schemas.microsoft.com/office/drawing/2014/main" id="{75FFEA43-6791-6BB3-C3AD-F1FE2E3035A6}"/>
                </a:ext>
              </a:extLst>
            </p:cNvPr>
            <p:cNvSpPr txBox="1"/>
            <p:nvPr/>
          </p:nvSpPr>
          <p:spPr>
            <a:xfrm>
              <a:off x="1181100" y="4325202"/>
              <a:ext cx="692276" cy="1154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–</a:t>
              </a:r>
              <a:endParaRPr lang="en-US" sz="440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cxnSp>
          <p:nvCxnSpPr>
            <p:cNvPr id="16" name="PHẠM DUYÊN 6 - 9Slide.vn">
              <a:extLst>
                <a:ext uri="{FF2B5EF4-FFF2-40B4-BE49-F238E27FC236}">
                  <a16:creationId xmlns:a16="http://schemas.microsoft.com/office/drawing/2014/main" id="{29CC911F-E340-E242-DFE8-E2901AC9FB78}"/>
                </a:ext>
              </a:extLst>
            </p:cNvPr>
            <p:cNvCxnSpPr>
              <a:cxnSpLocks/>
            </p:cNvCxnSpPr>
            <p:nvPr/>
          </p:nvCxnSpPr>
          <p:spPr>
            <a:xfrm>
              <a:off x="1462088" y="5905500"/>
              <a:ext cx="3819525" cy="0"/>
            </a:xfrm>
            <a:prstGeom prst="line">
              <a:avLst/>
            </a:prstGeom>
            <a:ln w="34925" cap="rnd">
              <a:solidFill>
                <a:schemeClr val="tx1">
                  <a:lumMod val="65000"/>
                  <a:lumOff val="3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PHẠM DUYÊN 7 - 9Slide.vn">
              <a:extLst>
                <a:ext uri="{FF2B5EF4-FFF2-40B4-BE49-F238E27FC236}">
                  <a16:creationId xmlns:a16="http://schemas.microsoft.com/office/drawing/2014/main" id="{FC657771-1449-8F97-A186-201F8AD7737E}"/>
                </a:ext>
              </a:extLst>
            </p:cNvPr>
            <p:cNvSpPr txBox="1"/>
            <p:nvPr/>
          </p:nvSpPr>
          <p:spPr>
            <a:xfrm>
              <a:off x="3303926" y="3953894"/>
              <a:ext cx="561260" cy="1154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3</a:t>
              </a:r>
            </a:p>
          </p:txBody>
        </p:sp>
        <p:sp>
          <p:nvSpPr>
            <p:cNvPr id="18" name="PHẠM DUYÊN 8 - 9Slide.vn">
              <a:extLst>
                <a:ext uri="{FF2B5EF4-FFF2-40B4-BE49-F238E27FC236}">
                  <a16:creationId xmlns:a16="http://schemas.microsoft.com/office/drawing/2014/main" id="{E7E56952-4307-FD13-4441-4748BC75F034}"/>
                </a:ext>
              </a:extLst>
            </p:cNvPr>
            <p:cNvSpPr txBox="1"/>
            <p:nvPr/>
          </p:nvSpPr>
          <p:spPr>
            <a:xfrm>
              <a:off x="3303926" y="4853840"/>
              <a:ext cx="561260" cy="1154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8</a:t>
              </a:r>
            </a:p>
          </p:txBody>
        </p:sp>
        <p:sp>
          <p:nvSpPr>
            <p:cNvPr id="19" name="PHẠM DUYÊN 9 - 9Slide.vn">
              <a:extLst>
                <a:ext uri="{FF2B5EF4-FFF2-40B4-BE49-F238E27FC236}">
                  <a16:creationId xmlns:a16="http://schemas.microsoft.com/office/drawing/2014/main" id="{5C2B1B08-A0D6-15C0-8BA3-1E5B57211110}"/>
                </a:ext>
              </a:extLst>
            </p:cNvPr>
            <p:cNvSpPr txBox="1"/>
            <p:nvPr/>
          </p:nvSpPr>
          <p:spPr>
            <a:xfrm>
              <a:off x="3962132" y="3953894"/>
              <a:ext cx="561260" cy="1154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6</a:t>
              </a:r>
            </a:p>
          </p:txBody>
        </p:sp>
        <p:sp>
          <p:nvSpPr>
            <p:cNvPr id="20" name="PHẠM DUYÊN 10 - 9Slide.vn">
              <a:extLst>
                <a:ext uri="{FF2B5EF4-FFF2-40B4-BE49-F238E27FC236}">
                  <a16:creationId xmlns:a16="http://schemas.microsoft.com/office/drawing/2014/main" id="{6D717A4E-AD37-5FB5-DAA8-70C9E2D43D16}"/>
                </a:ext>
              </a:extLst>
            </p:cNvPr>
            <p:cNvSpPr txBox="1"/>
            <p:nvPr/>
          </p:nvSpPr>
          <p:spPr>
            <a:xfrm>
              <a:off x="3962132" y="4853840"/>
              <a:ext cx="561260" cy="1154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21" name="PHẠM DUYÊN 11 - 9Slide.vn">
              <a:extLst>
                <a:ext uri="{FF2B5EF4-FFF2-40B4-BE49-F238E27FC236}">
                  <a16:creationId xmlns:a16="http://schemas.microsoft.com/office/drawing/2014/main" id="{2791A948-BB7E-F174-EFE0-38547DC2588E}"/>
                </a:ext>
              </a:extLst>
            </p:cNvPr>
            <p:cNvSpPr txBox="1"/>
            <p:nvPr/>
          </p:nvSpPr>
          <p:spPr>
            <a:xfrm>
              <a:off x="4620339" y="3953894"/>
              <a:ext cx="561260" cy="1154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3</a:t>
              </a:r>
            </a:p>
          </p:txBody>
        </p:sp>
        <p:sp>
          <p:nvSpPr>
            <p:cNvPr id="22" name="PHẠM DUYÊN 12 - 9Slide.vn">
              <a:extLst>
                <a:ext uri="{FF2B5EF4-FFF2-40B4-BE49-F238E27FC236}">
                  <a16:creationId xmlns:a16="http://schemas.microsoft.com/office/drawing/2014/main" id="{49BFF4DE-789E-C0BB-D25F-D5BE2D3A1DD5}"/>
                </a:ext>
              </a:extLst>
            </p:cNvPr>
            <p:cNvSpPr txBox="1"/>
            <p:nvPr/>
          </p:nvSpPr>
          <p:spPr>
            <a:xfrm>
              <a:off x="4620339" y="4853840"/>
              <a:ext cx="561260" cy="1154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9</a:t>
              </a:r>
            </a:p>
          </p:txBody>
        </p:sp>
        <p:sp>
          <p:nvSpPr>
            <p:cNvPr id="23" name="PHẠM DUYÊN 3 - 9Slide.vn">
              <a:extLst>
                <a:ext uri="{FF2B5EF4-FFF2-40B4-BE49-F238E27FC236}">
                  <a16:creationId xmlns:a16="http://schemas.microsoft.com/office/drawing/2014/main" id="{1B0E249A-BA8E-93BB-EF8E-CB83CFC58AB3}"/>
                </a:ext>
              </a:extLst>
            </p:cNvPr>
            <p:cNvSpPr txBox="1"/>
            <p:nvPr/>
          </p:nvSpPr>
          <p:spPr>
            <a:xfrm>
              <a:off x="1953134" y="3953894"/>
              <a:ext cx="578450" cy="1154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7</a:t>
              </a:r>
            </a:p>
          </p:txBody>
        </p:sp>
      </p:grpSp>
      <p:sp>
        <p:nvSpPr>
          <p:cNvPr id="25" name="PHẠM DUYÊN 4 - 9Slide.vn">
            <a:extLst>
              <a:ext uri="{FF2B5EF4-FFF2-40B4-BE49-F238E27FC236}">
                <a16:creationId xmlns:a16="http://schemas.microsoft.com/office/drawing/2014/main" id="{9B793E22-19BD-21A9-DEA0-1BF28363F80D}"/>
              </a:ext>
            </a:extLst>
          </p:cNvPr>
          <p:cNvSpPr txBox="1"/>
          <p:nvPr/>
        </p:nvSpPr>
        <p:spPr>
          <a:xfrm>
            <a:off x="7064852" y="2958004"/>
            <a:ext cx="3741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6" name="PHẠM DUYÊN 5 - 9Slide.vn">
            <a:extLst>
              <a:ext uri="{FF2B5EF4-FFF2-40B4-BE49-F238E27FC236}">
                <a16:creationId xmlns:a16="http://schemas.microsoft.com/office/drawing/2014/main" id="{124C1D6B-24DA-D7D7-E497-0A70116E3C96}"/>
              </a:ext>
            </a:extLst>
          </p:cNvPr>
          <p:cNvSpPr txBox="1"/>
          <p:nvPr/>
        </p:nvSpPr>
        <p:spPr>
          <a:xfrm>
            <a:off x="6624803" y="2958599"/>
            <a:ext cx="3741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7" name="PHẠM DUYÊN 6 - 9Slide.vn">
            <a:extLst>
              <a:ext uri="{FF2B5EF4-FFF2-40B4-BE49-F238E27FC236}">
                <a16:creationId xmlns:a16="http://schemas.microsoft.com/office/drawing/2014/main" id="{9190657E-D811-1A96-4F49-CF5631FC51D2}"/>
              </a:ext>
            </a:extLst>
          </p:cNvPr>
          <p:cNvSpPr txBox="1"/>
          <p:nvPr/>
        </p:nvSpPr>
        <p:spPr>
          <a:xfrm>
            <a:off x="6184756" y="2959194"/>
            <a:ext cx="3741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28" name="PHẠM DUYÊN 7 - 9Slide.vn">
            <a:extLst>
              <a:ext uri="{FF2B5EF4-FFF2-40B4-BE49-F238E27FC236}">
                <a16:creationId xmlns:a16="http://schemas.microsoft.com/office/drawing/2014/main" id="{E7D4AB4E-8573-A82E-F457-095E56CEA060}"/>
              </a:ext>
            </a:extLst>
          </p:cNvPr>
          <p:cNvSpPr txBox="1"/>
          <p:nvPr/>
        </p:nvSpPr>
        <p:spPr>
          <a:xfrm>
            <a:off x="5733249" y="2959790"/>
            <a:ext cx="38563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9" name="PHẠM DUYÊN 7 - 9Slide.vn">
            <a:extLst>
              <a:ext uri="{FF2B5EF4-FFF2-40B4-BE49-F238E27FC236}">
                <a16:creationId xmlns:a16="http://schemas.microsoft.com/office/drawing/2014/main" id="{AF926532-EB04-5376-4E84-E44D1758A6AE}"/>
              </a:ext>
            </a:extLst>
          </p:cNvPr>
          <p:cNvSpPr txBox="1"/>
          <p:nvPr/>
        </p:nvSpPr>
        <p:spPr>
          <a:xfrm>
            <a:off x="5281742" y="2957409"/>
            <a:ext cx="38563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7</a:t>
            </a:r>
          </a:p>
        </p:txBody>
      </p:sp>
      <p:grpSp>
        <p:nvGrpSpPr>
          <p:cNvPr id="30" name="PHẠM DUYÊN 3 - 9Slide.vn">
            <a:extLst>
              <a:ext uri="{FF2B5EF4-FFF2-40B4-BE49-F238E27FC236}">
                <a16:creationId xmlns:a16="http://schemas.microsoft.com/office/drawing/2014/main" id="{C46FF77F-090B-3411-BDE2-4B4054287E8F}"/>
              </a:ext>
            </a:extLst>
          </p:cNvPr>
          <p:cNvGrpSpPr/>
          <p:nvPr/>
        </p:nvGrpSpPr>
        <p:grpSpPr>
          <a:xfrm>
            <a:off x="8543925" y="1593850"/>
            <a:ext cx="2733675" cy="1369405"/>
            <a:chOff x="1181100" y="3953894"/>
            <a:chExt cx="4100513" cy="2054107"/>
          </a:xfrm>
        </p:grpSpPr>
        <p:sp>
          <p:nvSpPr>
            <p:cNvPr id="31" name="PHẠM DUYÊN 3 - 9Slide.vn">
              <a:extLst>
                <a:ext uri="{FF2B5EF4-FFF2-40B4-BE49-F238E27FC236}">
                  <a16:creationId xmlns:a16="http://schemas.microsoft.com/office/drawing/2014/main" id="{CF7F5847-DC84-4E74-DB15-916C7C81AE1B}"/>
                </a:ext>
              </a:extLst>
            </p:cNvPr>
            <p:cNvSpPr txBox="1"/>
            <p:nvPr/>
          </p:nvSpPr>
          <p:spPr>
            <a:xfrm>
              <a:off x="2628530" y="3953894"/>
              <a:ext cx="578450" cy="1154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4</a:t>
              </a:r>
            </a:p>
          </p:txBody>
        </p:sp>
        <p:sp>
          <p:nvSpPr>
            <p:cNvPr id="33" name="PHẠM DUYÊN 5 - 9Slide.vn">
              <a:extLst>
                <a:ext uri="{FF2B5EF4-FFF2-40B4-BE49-F238E27FC236}">
                  <a16:creationId xmlns:a16="http://schemas.microsoft.com/office/drawing/2014/main" id="{CD61FDC6-2984-668A-E9F5-B9936F6FAFB3}"/>
                </a:ext>
              </a:extLst>
            </p:cNvPr>
            <p:cNvSpPr txBox="1"/>
            <p:nvPr/>
          </p:nvSpPr>
          <p:spPr>
            <a:xfrm>
              <a:off x="1181100" y="4325202"/>
              <a:ext cx="692276" cy="1154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–</a:t>
              </a:r>
              <a:endParaRPr lang="en-US" sz="440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cxnSp>
          <p:nvCxnSpPr>
            <p:cNvPr id="34" name="PHẠM DUYÊN 6 - 9Slide.vn">
              <a:extLst>
                <a:ext uri="{FF2B5EF4-FFF2-40B4-BE49-F238E27FC236}">
                  <a16:creationId xmlns:a16="http://schemas.microsoft.com/office/drawing/2014/main" id="{29F4103D-5111-D2A7-5583-BEABA79FA5E1}"/>
                </a:ext>
              </a:extLst>
            </p:cNvPr>
            <p:cNvCxnSpPr>
              <a:cxnSpLocks/>
            </p:cNvCxnSpPr>
            <p:nvPr/>
          </p:nvCxnSpPr>
          <p:spPr>
            <a:xfrm>
              <a:off x="1462088" y="5905500"/>
              <a:ext cx="3819525" cy="0"/>
            </a:xfrm>
            <a:prstGeom prst="line">
              <a:avLst/>
            </a:prstGeom>
            <a:ln w="34925" cap="rnd">
              <a:solidFill>
                <a:schemeClr val="tx1">
                  <a:lumMod val="65000"/>
                  <a:lumOff val="3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PHẠM DUYÊN 7 - 9Slide.vn">
              <a:extLst>
                <a:ext uri="{FF2B5EF4-FFF2-40B4-BE49-F238E27FC236}">
                  <a16:creationId xmlns:a16="http://schemas.microsoft.com/office/drawing/2014/main" id="{2C0874B8-8867-CEB2-B3FC-6CB77CBE98CE}"/>
                </a:ext>
              </a:extLst>
            </p:cNvPr>
            <p:cNvSpPr txBox="1"/>
            <p:nvPr/>
          </p:nvSpPr>
          <p:spPr>
            <a:xfrm>
              <a:off x="3303926" y="3953894"/>
              <a:ext cx="561260" cy="1154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6</a:t>
              </a:r>
            </a:p>
          </p:txBody>
        </p:sp>
        <p:sp>
          <p:nvSpPr>
            <p:cNvPr id="36" name="PHẠM DUYÊN 8 - 9Slide.vn">
              <a:extLst>
                <a:ext uri="{FF2B5EF4-FFF2-40B4-BE49-F238E27FC236}">
                  <a16:creationId xmlns:a16="http://schemas.microsoft.com/office/drawing/2014/main" id="{1A1B7303-B986-AEF2-4B66-663E097B9DB5}"/>
                </a:ext>
              </a:extLst>
            </p:cNvPr>
            <p:cNvSpPr txBox="1"/>
            <p:nvPr/>
          </p:nvSpPr>
          <p:spPr>
            <a:xfrm>
              <a:off x="3303926" y="4853840"/>
              <a:ext cx="561260" cy="1154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9</a:t>
              </a:r>
            </a:p>
          </p:txBody>
        </p:sp>
        <p:sp>
          <p:nvSpPr>
            <p:cNvPr id="37" name="PHẠM DUYÊN 9 - 9Slide.vn">
              <a:extLst>
                <a:ext uri="{FF2B5EF4-FFF2-40B4-BE49-F238E27FC236}">
                  <a16:creationId xmlns:a16="http://schemas.microsoft.com/office/drawing/2014/main" id="{16665412-34DE-F826-4F78-EA661B984664}"/>
                </a:ext>
              </a:extLst>
            </p:cNvPr>
            <p:cNvSpPr txBox="1"/>
            <p:nvPr/>
          </p:nvSpPr>
          <p:spPr>
            <a:xfrm>
              <a:off x="3962132" y="3953894"/>
              <a:ext cx="561260" cy="1154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3</a:t>
              </a:r>
            </a:p>
          </p:txBody>
        </p:sp>
        <p:sp>
          <p:nvSpPr>
            <p:cNvPr id="38" name="PHẠM DUYÊN 10 - 9Slide.vn">
              <a:extLst>
                <a:ext uri="{FF2B5EF4-FFF2-40B4-BE49-F238E27FC236}">
                  <a16:creationId xmlns:a16="http://schemas.microsoft.com/office/drawing/2014/main" id="{37618DDD-439D-5F27-B7E4-B5B8CCF8F692}"/>
                </a:ext>
              </a:extLst>
            </p:cNvPr>
            <p:cNvSpPr txBox="1"/>
            <p:nvPr/>
          </p:nvSpPr>
          <p:spPr>
            <a:xfrm>
              <a:off x="3962132" y="4853840"/>
              <a:ext cx="561260" cy="1154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39" name="PHẠM DUYÊN 11 - 9Slide.vn">
              <a:extLst>
                <a:ext uri="{FF2B5EF4-FFF2-40B4-BE49-F238E27FC236}">
                  <a16:creationId xmlns:a16="http://schemas.microsoft.com/office/drawing/2014/main" id="{DC02B3D4-61AB-7201-427A-AA674B5F9A0A}"/>
                </a:ext>
              </a:extLst>
            </p:cNvPr>
            <p:cNvSpPr txBox="1"/>
            <p:nvPr/>
          </p:nvSpPr>
          <p:spPr>
            <a:xfrm>
              <a:off x="4620339" y="3953894"/>
              <a:ext cx="561260" cy="1154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5</a:t>
              </a:r>
            </a:p>
          </p:txBody>
        </p:sp>
        <p:sp>
          <p:nvSpPr>
            <p:cNvPr id="40" name="PHẠM DUYÊN 12 - 9Slide.vn">
              <a:extLst>
                <a:ext uri="{FF2B5EF4-FFF2-40B4-BE49-F238E27FC236}">
                  <a16:creationId xmlns:a16="http://schemas.microsoft.com/office/drawing/2014/main" id="{E4E0F39A-D1BF-7D45-708A-C39FEE9963AE}"/>
                </a:ext>
              </a:extLst>
            </p:cNvPr>
            <p:cNvSpPr txBox="1"/>
            <p:nvPr/>
          </p:nvSpPr>
          <p:spPr>
            <a:xfrm>
              <a:off x="4620339" y="4853840"/>
              <a:ext cx="561260" cy="1154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7</a:t>
              </a:r>
            </a:p>
          </p:txBody>
        </p:sp>
        <p:sp>
          <p:nvSpPr>
            <p:cNvPr id="41" name="PHẠM DUYÊN 3 - 9Slide.vn">
              <a:extLst>
                <a:ext uri="{FF2B5EF4-FFF2-40B4-BE49-F238E27FC236}">
                  <a16:creationId xmlns:a16="http://schemas.microsoft.com/office/drawing/2014/main" id="{163521B4-6E24-4851-689D-B3674AE6DDF9}"/>
                </a:ext>
              </a:extLst>
            </p:cNvPr>
            <p:cNvSpPr txBox="1"/>
            <p:nvPr/>
          </p:nvSpPr>
          <p:spPr>
            <a:xfrm>
              <a:off x="1953134" y="3953894"/>
              <a:ext cx="578450" cy="1154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3</a:t>
              </a:r>
            </a:p>
          </p:txBody>
        </p:sp>
      </p:grpSp>
      <p:sp>
        <p:nvSpPr>
          <p:cNvPr id="43" name="PHẠM DUYÊN 4 - 9Slide.vn">
            <a:extLst>
              <a:ext uri="{FF2B5EF4-FFF2-40B4-BE49-F238E27FC236}">
                <a16:creationId xmlns:a16="http://schemas.microsoft.com/office/drawing/2014/main" id="{74F0BB6C-1726-4A71-DC9E-58BBFE5D0695}"/>
              </a:ext>
            </a:extLst>
          </p:cNvPr>
          <p:cNvSpPr txBox="1"/>
          <p:nvPr/>
        </p:nvSpPr>
        <p:spPr>
          <a:xfrm>
            <a:off x="10836752" y="2958004"/>
            <a:ext cx="3741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44" name="PHẠM DUYÊN 5 - 9Slide.vn">
            <a:extLst>
              <a:ext uri="{FF2B5EF4-FFF2-40B4-BE49-F238E27FC236}">
                <a16:creationId xmlns:a16="http://schemas.microsoft.com/office/drawing/2014/main" id="{CB23CF0F-97B9-6DB9-9284-ED430A919511}"/>
              </a:ext>
            </a:extLst>
          </p:cNvPr>
          <p:cNvSpPr txBox="1"/>
          <p:nvPr/>
        </p:nvSpPr>
        <p:spPr>
          <a:xfrm>
            <a:off x="10396703" y="2958599"/>
            <a:ext cx="3741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45" name="PHẠM DUYÊN 6 - 9Slide.vn">
            <a:extLst>
              <a:ext uri="{FF2B5EF4-FFF2-40B4-BE49-F238E27FC236}">
                <a16:creationId xmlns:a16="http://schemas.microsoft.com/office/drawing/2014/main" id="{4307DDA4-C9AC-2689-4ECA-11BB7E67C8FE}"/>
              </a:ext>
            </a:extLst>
          </p:cNvPr>
          <p:cNvSpPr txBox="1"/>
          <p:nvPr/>
        </p:nvSpPr>
        <p:spPr>
          <a:xfrm>
            <a:off x="9956656" y="2959194"/>
            <a:ext cx="3741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46" name="PHẠM DUYÊN 7 - 9Slide.vn">
            <a:extLst>
              <a:ext uri="{FF2B5EF4-FFF2-40B4-BE49-F238E27FC236}">
                <a16:creationId xmlns:a16="http://schemas.microsoft.com/office/drawing/2014/main" id="{3F3A693D-B992-75F3-80A0-7D2B10C51FDE}"/>
              </a:ext>
            </a:extLst>
          </p:cNvPr>
          <p:cNvSpPr txBox="1"/>
          <p:nvPr/>
        </p:nvSpPr>
        <p:spPr>
          <a:xfrm>
            <a:off x="9505149" y="2959790"/>
            <a:ext cx="38563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47" name="PHẠM DUYÊN 7 - 9Slide.vn">
            <a:extLst>
              <a:ext uri="{FF2B5EF4-FFF2-40B4-BE49-F238E27FC236}">
                <a16:creationId xmlns:a16="http://schemas.microsoft.com/office/drawing/2014/main" id="{47D3A257-8786-F6BF-D767-FF91AEF9240F}"/>
              </a:ext>
            </a:extLst>
          </p:cNvPr>
          <p:cNvSpPr txBox="1"/>
          <p:nvPr/>
        </p:nvSpPr>
        <p:spPr>
          <a:xfrm>
            <a:off x="9053642" y="2957409"/>
            <a:ext cx="38563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61" name="Cloud Callout 60">
            <a:extLst>
              <a:ext uri="{FF2B5EF4-FFF2-40B4-BE49-F238E27FC236}">
                <a16:creationId xmlns:a16="http://schemas.microsoft.com/office/drawing/2014/main" id="{9BEC6044-7826-0B48-464B-93838BB72E65}"/>
              </a:ext>
            </a:extLst>
          </p:cNvPr>
          <p:cNvSpPr/>
          <p:nvPr/>
        </p:nvSpPr>
        <p:spPr>
          <a:xfrm>
            <a:off x="7529743" y="164919"/>
            <a:ext cx="3241133" cy="1436673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b="1" dirty="0" err="1">
                <a:solidFill>
                  <a:srgbClr val="FF0000"/>
                </a:solidFill>
              </a:rPr>
              <a:t>Làm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vào</a:t>
            </a:r>
            <a:r>
              <a:rPr lang="en-US" sz="3600" b="1" dirty="0">
                <a:solidFill>
                  <a:srgbClr val="FF0000"/>
                </a:solidFill>
              </a:rPr>
              <a:t> SGK</a:t>
            </a:r>
          </a:p>
        </p:txBody>
      </p:sp>
    </p:spTree>
    <p:extLst>
      <p:ext uri="{BB962C8B-B14F-4D97-AF65-F5344CB8AC3E}">
        <p14:creationId xmlns:p14="http://schemas.microsoft.com/office/powerpoint/2010/main" val="280279910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0" grpId="0"/>
      <p:bldP spid="72" grpId="0"/>
      <p:bldP spid="73" grpId="0"/>
      <p:bldP spid="74" grpId="0"/>
      <p:bldP spid="11" grpId="0"/>
      <p:bldP spid="25" grpId="0"/>
      <p:bldP spid="26" grpId="0"/>
      <p:bldP spid="27" grpId="0"/>
      <p:bldP spid="28" grpId="0"/>
      <p:bldP spid="29" grpId="0"/>
      <p:bldP spid="43" grpId="0"/>
      <p:bldP spid="44" grpId="0"/>
      <p:bldP spid="45" grpId="0"/>
      <p:bldP spid="46" grpId="0"/>
      <p:bldP spid="47" grpId="0"/>
      <p:bldP spid="6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PHẠM DUYÊN 1 - 9Slide.vn">
            <a:extLst>
              <a:ext uri="{FF2B5EF4-FFF2-40B4-BE49-F238E27FC236}">
                <a16:creationId xmlns:a16="http://schemas.microsoft.com/office/drawing/2014/main" id="{1EA84347-5952-3E71-0029-286706532033}"/>
              </a:ext>
            </a:extLst>
          </p:cNvPr>
          <p:cNvGrpSpPr/>
          <p:nvPr/>
        </p:nvGrpSpPr>
        <p:grpSpPr>
          <a:xfrm>
            <a:off x="651934" y="524347"/>
            <a:ext cx="668922" cy="707886"/>
            <a:chOff x="1559434" y="1176116"/>
            <a:chExt cx="668922" cy="707886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8C8A453F-2467-3116-BD98-EC5C35F013F4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146944F1-26F3-F065-9337-1B641C437A5E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147E9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Sofia Pro Soft Bold" panose="020B0000000000000000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D2406DE6-914E-CB53-D8C5-AA49F31B3E8E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00ABB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Sofia Pro Soft Bold" panose="020B0000000000000000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2088A99-47F3-A372-498C-C3F66D73F8CE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</a:t>
              </a:r>
            </a:p>
          </p:txBody>
        </p:sp>
      </p:grpSp>
      <p:sp>
        <p:nvSpPr>
          <p:cNvPr id="7" name="PHẠM DUYÊN 2 - 9Slide.vn">
            <a:extLst>
              <a:ext uri="{FF2B5EF4-FFF2-40B4-BE49-F238E27FC236}">
                <a16:creationId xmlns:a16="http://schemas.microsoft.com/office/drawing/2014/main" id="{26520651-B8C0-17B1-16F7-E057CC1CA721}"/>
              </a:ext>
            </a:extLst>
          </p:cNvPr>
          <p:cNvSpPr txBox="1"/>
          <p:nvPr/>
        </p:nvSpPr>
        <p:spPr>
          <a:xfrm>
            <a:off x="1522324" y="526246"/>
            <a:ext cx="48022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107" normalizeH="0" baseline="0" noProof="0" dirty="0" err="1">
                <a:ln>
                  <a:noFill/>
                </a:ln>
                <a:solidFill>
                  <a:srgbClr val="116B7D"/>
                </a:solidFill>
                <a:effectLst/>
                <a:uLnTx/>
                <a:uFillTx/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kumimoji="0" lang="en-GB" sz="4000" b="0" i="0" u="none" strike="noStrike" kern="1200" cap="none" spc="107" normalizeH="0" baseline="0" noProof="0" dirty="0">
                <a:ln>
                  <a:noFill/>
                </a:ln>
                <a:solidFill>
                  <a:srgbClr val="116B7D"/>
                </a:solidFill>
                <a:effectLst/>
                <a:uLnTx/>
                <a:uFillTx/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4000" b="0" i="0" u="none" strike="noStrike" kern="1200" cap="none" spc="107" normalizeH="0" baseline="0" noProof="0" dirty="0" err="1">
                <a:ln>
                  <a:noFill/>
                </a:ln>
                <a:solidFill>
                  <a:srgbClr val="116B7D"/>
                </a:solidFill>
                <a:effectLst/>
                <a:uLnTx/>
                <a:uFillTx/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tính</a:t>
            </a:r>
            <a:r>
              <a:rPr kumimoji="0" lang="en-GB" sz="4000" b="0" i="0" u="none" strike="noStrike" kern="1200" cap="none" spc="107" normalizeH="0" baseline="0" noProof="0" dirty="0">
                <a:ln>
                  <a:noFill/>
                </a:ln>
                <a:solidFill>
                  <a:srgbClr val="116B7D"/>
                </a:solidFill>
                <a:effectLst/>
                <a:uLnTx/>
                <a:uFillTx/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4000" b="0" i="0" u="none" strike="noStrike" kern="1200" cap="none" spc="107" normalizeH="0" baseline="0" noProof="0" dirty="0" err="1">
                <a:ln>
                  <a:noFill/>
                </a:ln>
                <a:solidFill>
                  <a:srgbClr val="116B7D"/>
                </a:solidFill>
                <a:effectLst/>
                <a:uLnTx/>
                <a:uFillTx/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kumimoji="0" lang="en-GB" sz="4000" b="0" i="0" u="none" strike="noStrike" kern="1200" cap="none" spc="107" normalizeH="0" baseline="0" noProof="0" dirty="0">
                <a:ln>
                  <a:noFill/>
                </a:ln>
                <a:solidFill>
                  <a:srgbClr val="116B7D"/>
                </a:solidFill>
                <a:effectLst/>
                <a:uLnTx/>
                <a:uFillTx/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4000" b="0" i="0" u="none" strike="noStrike" kern="1200" cap="none" spc="107" normalizeH="0" baseline="0" noProof="0" dirty="0" err="1">
                <a:ln>
                  <a:noFill/>
                </a:ln>
                <a:solidFill>
                  <a:srgbClr val="116B7D"/>
                </a:solidFill>
                <a:effectLst/>
                <a:uLnTx/>
                <a:uFillTx/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tính</a:t>
            </a:r>
            <a:r>
              <a:rPr kumimoji="0" lang="en-GB" sz="4000" b="0" i="0" u="none" strike="noStrike" kern="1200" cap="none" spc="107" normalizeH="0" baseline="0" noProof="0" dirty="0">
                <a:ln>
                  <a:noFill/>
                </a:ln>
                <a:solidFill>
                  <a:srgbClr val="116B7D"/>
                </a:solidFill>
                <a:effectLst/>
                <a:uLnTx/>
                <a:uFillTx/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en-US" sz="4000" b="0" i="0" u="none" strike="noStrike" kern="1200" cap="none" spc="107" normalizeH="0" baseline="0" noProof="0" dirty="0">
              <a:ln>
                <a:noFill/>
              </a:ln>
              <a:solidFill>
                <a:srgbClr val="116B7D"/>
              </a:solidFill>
              <a:effectLst/>
              <a:uLnTx/>
              <a:uFillTx/>
              <a:latin typeface="#9Slide03 Sofia Pro Soft Bold" panose="020B00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6783B66-C1B9-4DEB-A7BC-C33E6519FF42}"/>
              </a:ext>
            </a:extLst>
          </p:cNvPr>
          <p:cNvGrpSpPr/>
          <p:nvPr/>
        </p:nvGrpSpPr>
        <p:grpSpPr>
          <a:xfrm>
            <a:off x="990600" y="2438400"/>
            <a:ext cx="4435186" cy="708660"/>
            <a:chOff x="1156136" y="1905000"/>
            <a:chExt cx="4435186" cy="708660"/>
          </a:xfrm>
        </p:grpSpPr>
        <p:sp>
          <p:nvSpPr>
            <p:cNvPr id="10" name="PHẠM DUYÊN 17 - 9Slide.vn">
              <a:extLst>
                <a:ext uri="{FF2B5EF4-FFF2-40B4-BE49-F238E27FC236}">
                  <a16:creationId xmlns:a16="http://schemas.microsoft.com/office/drawing/2014/main" id="{FA433E90-9EBB-79D1-167B-A6D7EECE275E}"/>
                </a:ext>
              </a:extLst>
            </p:cNvPr>
            <p:cNvSpPr txBox="1"/>
            <p:nvPr/>
          </p:nvSpPr>
          <p:spPr>
            <a:xfrm>
              <a:off x="1194236" y="1930300"/>
              <a:ext cx="435898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AE4B24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97 358 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AE4B24"/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– 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AE4B24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89 263 = 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147E93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12" name="PHẠM DUYÊN 18 - 9Slide.vn">
              <a:extLst>
                <a:ext uri="{FF2B5EF4-FFF2-40B4-BE49-F238E27FC236}">
                  <a16:creationId xmlns:a16="http://schemas.microsoft.com/office/drawing/2014/main" id="{CC164E60-4CE2-AB1F-03EA-B88BF52EB9DE}"/>
                </a:ext>
              </a:extLst>
            </p:cNvPr>
            <p:cNvSpPr/>
            <p:nvPr/>
          </p:nvSpPr>
          <p:spPr>
            <a:xfrm>
              <a:off x="1156136" y="1905000"/>
              <a:ext cx="4435186" cy="708660"/>
            </a:xfrm>
            <a:prstGeom prst="roundRect">
              <a:avLst>
                <a:gd name="adj" fmla="val 14511"/>
              </a:avLst>
            </a:prstGeom>
            <a:noFill/>
            <a:ln w="28575">
              <a:solidFill>
                <a:srgbClr val="B0ECED"/>
              </a:solidFill>
              <a:prstDash val="lgDash"/>
            </a:ln>
            <a:effectLst>
              <a:outerShdw blurRad="50800" dist="38100" dir="5400000" algn="t" rotWithShape="0">
                <a:srgbClr val="FFABB5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F0901E3-4D9A-410D-8324-D06928E82947}"/>
              </a:ext>
            </a:extLst>
          </p:cNvPr>
          <p:cNvGrpSpPr/>
          <p:nvPr/>
        </p:nvGrpSpPr>
        <p:grpSpPr>
          <a:xfrm>
            <a:off x="6505575" y="2438400"/>
            <a:ext cx="4435186" cy="708660"/>
            <a:chOff x="6671111" y="1905000"/>
            <a:chExt cx="4435186" cy="708660"/>
          </a:xfrm>
        </p:grpSpPr>
        <p:sp>
          <p:nvSpPr>
            <p:cNvPr id="31" name="PHẠM DUYÊN 17 - 9Slide.vn">
              <a:extLst>
                <a:ext uri="{FF2B5EF4-FFF2-40B4-BE49-F238E27FC236}">
                  <a16:creationId xmlns:a16="http://schemas.microsoft.com/office/drawing/2014/main" id="{F6DA4FAA-1911-6973-0066-4E0346702EB0}"/>
                </a:ext>
              </a:extLst>
            </p:cNvPr>
            <p:cNvSpPr txBox="1"/>
            <p:nvPr/>
          </p:nvSpPr>
          <p:spPr>
            <a:xfrm>
              <a:off x="6709211" y="1930300"/>
              <a:ext cx="435898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AE4B24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75 046 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AE4B24"/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– 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AE4B24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32 638 = 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147E93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32" name="PHẠM DUYÊN 18 - 9Slide.vn">
              <a:extLst>
                <a:ext uri="{FF2B5EF4-FFF2-40B4-BE49-F238E27FC236}">
                  <a16:creationId xmlns:a16="http://schemas.microsoft.com/office/drawing/2014/main" id="{384A13CC-8CAD-3946-9044-89F039F6FD9F}"/>
                </a:ext>
              </a:extLst>
            </p:cNvPr>
            <p:cNvSpPr/>
            <p:nvPr/>
          </p:nvSpPr>
          <p:spPr>
            <a:xfrm>
              <a:off x="6671111" y="1905000"/>
              <a:ext cx="4435186" cy="708660"/>
            </a:xfrm>
            <a:prstGeom prst="roundRect">
              <a:avLst>
                <a:gd name="adj" fmla="val 14511"/>
              </a:avLst>
            </a:prstGeom>
            <a:noFill/>
            <a:ln w="28575">
              <a:solidFill>
                <a:srgbClr val="B0ECED"/>
              </a:solidFill>
              <a:prstDash val="lgDash"/>
            </a:ln>
            <a:effectLst>
              <a:outerShdw blurRad="50800" dist="38100" dir="5400000" algn="t" rotWithShape="0">
                <a:srgbClr val="FFABB5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438F90D5-EFEC-4925-A7DB-CEABBF5C9814}"/>
              </a:ext>
            </a:extLst>
          </p:cNvPr>
          <p:cNvGrpSpPr/>
          <p:nvPr/>
        </p:nvGrpSpPr>
        <p:grpSpPr>
          <a:xfrm>
            <a:off x="1089738" y="3837359"/>
            <a:ext cx="4435186" cy="708660"/>
            <a:chOff x="1156136" y="1905000"/>
            <a:chExt cx="4435186" cy="708660"/>
          </a:xfrm>
        </p:grpSpPr>
        <p:sp>
          <p:nvSpPr>
            <p:cNvPr id="50" name="PHẠM DUYÊN 17 - 9Slide.vn">
              <a:extLst>
                <a:ext uri="{FF2B5EF4-FFF2-40B4-BE49-F238E27FC236}">
                  <a16:creationId xmlns:a16="http://schemas.microsoft.com/office/drawing/2014/main" id="{D3659947-7D2E-4317-9827-AAB95ECC4767}"/>
                </a:ext>
              </a:extLst>
            </p:cNvPr>
            <p:cNvSpPr txBox="1"/>
            <p:nvPr/>
          </p:nvSpPr>
          <p:spPr>
            <a:xfrm>
              <a:off x="1194236" y="1930300"/>
              <a:ext cx="435898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>
                  <a:solidFill>
                    <a:srgbClr val="AE4B24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56 492 </a:t>
              </a:r>
              <a:r>
                <a:rPr lang="en-US" sz="3600" dirty="0">
                  <a:solidFill>
                    <a:srgbClr val="AE4B24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– </a:t>
              </a:r>
              <a:r>
                <a:rPr lang="en-US" sz="3600" dirty="0">
                  <a:solidFill>
                    <a:srgbClr val="AE4B24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56 = </a:t>
              </a:r>
              <a:r>
                <a:rPr lang="en-US" sz="3600" dirty="0">
                  <a:solidFill>
                    <a:srgbClr val="147E93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51" name="PHẠM DUYÊN 18 - 9Slide.vn">
              <a:extLst>
                <a:ext uri="{FF2B5EF4-FFF2-40B4-BE49-F238E27FC236}">
                  <a16:creationId xmlns:a16="http://schemas.microsoft.com/office/drawing/2014/main" id="{E00D9B55-F971-4483-BBFD-7D9C4CDCE0C4}"/>
                </a:ext>
              </a:extLst>
            </p:cNvPr>
            <p:cNvSpPr/>
            <p:nvPr/>
          </p:nvSpPr>
          <p:spPr>
            <a:xfrm>
              <a:off x="1156136" y="1905000"/>
              <a:ext cx="4435186" cy="708660"/>
            </a:xfrm>
            <a:prstGeom prst="roundRect">
              <a:avLst>
                <a:gd name="adj" fmla="val 14511"/>
              </a:avLst>
            </a:prstGeom>
            <a:noFill/>
            <a:ln w="28575">
              <a:solidFill>
                <a:srgbClr val="B0ECED"/>
              </a:solidFill>
              <a:prstDash val="lgDash"/>
            </a:ln>
            <a:effectLst>
              <a:outerShdw blurRad="50800" dist="38100" dir="5400000" algn="t" rotWithShape="0">
                <a:srgbClr val="FFABB5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42A22BC3-875E-4009-A477-D42F2DAA9EAB}"/>
              </a:ext>
            </a:extLst>
          </p:cNvPr>
          <p:cNvGrpSpPr/>
          <p:nvPr/>
        </p:nvGrpSpPr>
        <p:grpSpPr>
          <a:xfrm>
            <a:off x="6604713" y="3837359"/>
            <a:ext cx="4435186" cy="708660"/>
            <a:chOff x="6671111" y="1905000"/>
            <a:chExt cx="4435186" cy="708660"/>
          </a:xfrm>
        </p:grpSpPr>
        <p:sp>
          <p:nvSpPr>
            <p:cNvPr id="53" name="PHẠM DUYÊN 17 - 9Slide.vn">
              <a:extLst>
                <a:ext uri="{FF2B5EF4-FFF2-40B4-BE49-F238E27FC236}">
                  <a16:creationId xmlns:a16="http://schemas.microsoft.com/office/drawing/2014/main" id="{27F0083D-3530-4CB8-845C-71A8D3AF03DA}"/>
                </a:ext>
              </a:extLst>
            </p:cNvPr>
            <p:cNvSpPr txBox="1"/>
            <p:nvPr/>
          </p:nvSpPr>
          <p:spPr>
            <a:xfrm>
              <a:off x="6709211" y="1930300"/>
              <a:ext cx="435898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>
                  <a:solidFill>
                    <a:srgbClr val="AE4B24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16 519 </a:t>
              </a:r>
              <a:r>
                <a:rPr lang="en-US" sz="3600" dirty="0">
                  <a:solidFill>
                    <a:srgbClr val="AE4B24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– </a:t>
              </a:r>
              <a:r>
                <a:rPr lang="en-US" sz="3600" dirty="0">
                  <a:solidFill>
                    <a:srgbClr val="AE4B24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8 245 = </a:t>
              </a:r>
              <a:r>
                <a:rPr lang="en-US" sz="3600" dirty="0">
                  <a:solidFill>
                    <a:srgbClr val="147E93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54" name="PHẠM DUYÊN 18 - 9Slide.vn">
              <a:extLst>
                <a:ext uri="{FF2B5EF4-FFF2-40B4-BE49-F238E27FC236}">
                  <a16:creationId xmlns:a16="http://schemas.microsoft.com/office/drawing/2014/main" id="{D63FC09E-3FAA-49E0-BC42-C238038C3483}"/>
                </a:ext>
              </a:extLst>
            </p:cNvPr>
            <p:cNvSpPr/>
            <p:nvPr/>
          </p:nvSpPr>
          <p:spPr>
            <a:xfrm>
              <a:off x="6671111" y="1905000"/>
              <a:ext cx="4435186" cy="708660"/>
            </a:xfrm>
            <a:prstGeom prst="roundRect">
              <a:avLst>
                <a:gd name="adj" fmla="val 14511"/>
              </a:avLst>
            </a:prstGeom>
            <a:noFill/>
            <a:ln w="28575">
              <a:solidFill>
                <a:srgbClr val="B0ECED"/>
              </a:solidFill>
              <a:prstDash val="lgDash"/>
            </a:ln>
            <a:effectLst>
              <a:outerShdw blurRad="50800" dist="38100" dir="5400000" algn="t" rotWithShape="0">
                <a:srgbClr val="FFABB5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0" name="Cloud Callout 19">
            <a:extLst>
              <a:ext uri="{FF2B5EF4-FFF2-40B4-BE49-F238E27FC236}">
                <a16:creationId xmlns:a16="http://schemas.microsoft.com/office/drawing/2014/main" id="{9BEC6044-7826-0B48-464B-93838BB72E65}"/>
              </a:ext>
            </a:extLst>
          </p:cNvPr>
          <p:cNvSpPr/>
          <p:nvPr/>
        </p:nvSpPr>
        <p:spPr>
          <a:xfrm>
            <a:off x="6081156" y="460279"/>
            <a:ext cx="3241133" cy="1436673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b="1" dirty="0" err="1">
                <a:solidFill>
                  <a:srgbClr val="FF0000"/>
                </a:solidFill>
              </a:rPr>
              <a:t>Làm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vào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vở</a:t>
            </a:r>
            <a:endParaRPr lang="en-US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003239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PHẠM DUYÊN 1 - 9Slide.vn">
            <a:extLst>
              <a:ext uri="{FF2B5EF4-FFF2-40B4-BE49-F238E27FC236}">
                <a16:creationId xmlns:a16="http://schemas.microsoft.com/office/drawing/2014/main" id="{1EA84347-5952-3E71-0029-286706532033}"/>
              </a:ext>
            </a:extLst>
          </p:cNvPr>
          <p:cNvGrpSpPr/>
          <p:nvPr/>
        </p:nvGrpSpPr>
        <p:grpSpPr>
          <a:xfrm>
            <a:off x="651934" y="524347"/>
            <a:ext cx="668922" cy="707886"/>
            <a:chOff x="1559434" y="1176116"/>
            <a:chExt cx="668922" cy="707886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8C8A453F-2467-3116-BD98-EC5C35F013F4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146944F1-26F3-F065-9337-1B641C437A5E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147E9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#9Slide03 Sofia Pro Soft Bold" panose="020B0000000000000000" pitchFamily="34" charset="0"/>
                </a:endParaRPr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D2406DE6-914E-CB53-D8C5-AA49F31B3E8E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00ABB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#9Slide03 Sofia Pro Soft Bold" panose="020B0000000000000000" pitchFamily="34" charset="0"/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2088A99-47F3-A372-498C-C3F66D73F8CE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sp>
        <p:nvSpPr>
          <p:cNvPr id="7" name="PHẠM DUYÊN 2 - 9Slide.vn">
            <a:extLst>
              <a:ext uri="{FF2B5EF4-FFF2-40B4-BE49-F238E27FC236}">
                <a16:creationId xmlns:a16="http://schemas.microsoft.com/office/drawing/2014/main" id="{26520651-B8C0-17B1-16F7-E057CC1CA721}"/>
              </a:ext>
            </a:extLst>
          </p:cNvPr>
          <p:cNvSpPr txBox="1"/>
          <p:nvPr/>
        </p:nvSpPr>
        <p:spPr>
          <a:xfrm>
            <a:off x="1522324" y="526246"/>
            <a:ext cx="48022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spc="107">
                <a:solidFill>
                  <a:srgbClr val="116B7D"/>
                </a:solidFill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 tính rồi tính.</a:t>
            </a:r>
            <a:endParaRPr lang="en-US" sz="4000" spc="107" dirty="0">
              <a:solidFill>
                <a:srgbClr val="116B7D"/>
              </a:solidFill>
              <a:latin typeface="#9Slide03 Sofia Pro Soft Bold" panose="020B00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47" name="PHẠM DUYÊN 3 - 9Slide.vn">
            <a:extLst>
              <a:ext uri="{FF2B5EF4-FFF2-40B4-BE49-F238E27FC236}">
                <a16:creationId xmlns:a16="http://schemas.microsoft.com/office/drawing/2014/main" id="{D40F54D1-DD8C-4844-B304-526F1FC4C1E1}"/>
              </a:ext>
            </a:extLst>
          </p:cNvPr>
          <p:cNvGrpSpPr/>
          <p:nvPr/>
        </p:nvGrpSpPr>
        <p:grpSpPr>
          <a:xfrm>
            <a:off x="1876425" y="1447800"/>
            <a:ext cx="2733675" cy="1369405"/>
            <a:chOff x="1181100" y="3953894"/>
            <a:chExt cx="4100513" cy="2054107"/>
          </a:xfrm>
        </p:grpSpPr>
        <p:sp>
          <p:nvSpPr>
            <p:cNvPr id="48" name="PHẠM DUYÊN 3 - 9Slide.vn">
              <a:extLst>
                <a:ext uri="{FF2B5EF4-FFF2-40B4-BE49-F238E27FC236}">
                  <a16:creationId xmlns:a16="http://schemas.microsoft.com/office/drawing/2014/main" id="{BF7C0B92-CEED-4D7E-8512-C20D07624155}"/>
                </a:ext>
              </a:extLst>
            </p:cNvPr>
            <p:cNvSpPr txBox="1"/>
            <p:nvPr/>
          </p:nvSpPr>
          <p:spPr>
            <a:xfrm>
              <a:off x="2628530" y="3953894"/>
              <a:ext cx="578450" cy="1154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7</a:t>
              </a:r>
            </a:p>
          </p:txBody>
        </p:sp>
        <p:sp>
          <p:nvSpPr>
            <p:cNvPr id="49" name="PHẠM DUYÊN 4 - 9Slide.vn">
              <a:extLst>
                <a:ext uri="{FF2B5EF4-FFF2-40B4-BE49-F238E27FC236}">
                  <a16:creationId xmlns:a16="http://schemas.microsoft.com/office/drawing/2014/main" id="{09C0DD7F-6AEC-424F-AA1E-F8AEA1D176A4}"/>
                </a:ext>
              </a:extLst>
            </p:cNvPr>
            <p:cNvSpPr txBox="1"/>
            <p:nvPr/>
          </p:nvSpPr>
          <p:spPr>
            <a:xfrm>
              <a:off x="2628530" y="4853840"/>
              <a:ext cx="578450" cy="1154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9</a:t>
              </a:r>
            </a:p>
          </p:txBody>
        </p:sp>
        <p:sp>
          <p:nvSpPr>
            <p:cNvPr id="50" name="PHẠM DUYÊN 5 - 9Slide.vn">
              <a:extLst>
                <a:ext uri="{FF2B5EF4-FFF2-40B4-BE49-F238E27FC236}">
                  <a16:creationId xmlns:a16="http://schemas.microsoft.com/office/drawing/2014/main" id="{709E5819-2250-47B3-AA19-6CE4983E1438}"/>
                </a:ext>
              </a:extLst>
            </p:cNvPr>
            <p:cNvSpPr txBox="1"/>
            <p:nvPr/>
          </p:nvSpPr>
          <p:spPr>
            <a:xfrm>
              <a:off x="1181100" y="4325202"/>
              <a:ext cx="692276" cy="1154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–</a:t>
              </a:r>
              <a:endParaRPr lang="en-US" sz="440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cxnSp>
          <p:nvCxnSpPr>
            <p:cNvPr id="51" name="PHẠM DUYÊN 6 - 9Slide.vn">
              <a:extLst>
                <a:ext uri="{FF2B5EF4-FFF2-40B4-BE49-F238E27FC236}">
                  <a16:creationId xmlns:a16="http://schemas.microsoft.com/office/drawing/2014/main" id="{64D2E637-9F24-4AE8-BF52-480055037A1B}"/>
                </a:ext>
              </a:extLst>
            </p:cNvPr>
            <p:cNvCxnSpPr>
              <a:cxnSpLocks/>
            </p:cNvCxnSpPr>
            <p:nvPr/>
          </p:nvCxnSpPr>
          <p:spPr>
            <a:xfrm>
              <a:off x="1462088" y="5905500"/>
              <a:ext cx="3819525" cy="0"/>
            </a:xfrm>
            <a:prstGeom prst="line">
              <a:avLst/>
            </a:prstGeom>
            <a:ln w="34925" cap="rnd">
              <a:solidFill>
                <a:schemeClr val="tx1">
                  <a:lumMod val="65000"/>
                  <a:lumOff val="3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PHẠM DUYÊN 7 - 9Slide.vn">
              <a:extLst>
                <a:ext uri="{FF2B5EF4-FFF2-40B4-BE49-F238E27FC236}">
                  <a16:creationId xmlns:a16="http://schemas.microsoft.com/office/drawing/2014/main" id="{B799ADD4-FB40-4246-93A5-F515441D735C}"/>
                </a:ext>
              </a:extLst>
            </p:cNvPr>
            <p:cNvSpPr txBox="1"/>
            <p:nvPr/>
          </p:nvSpPr>
          <p:spPr>
            <a:xfrm>
              <a:off x="3303926" y="3953894"/>
              <a:ext cx="561260" cy="1154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3</a:t>
              </a:r>
            </a:p>
          </p:txBody>
        </p:sp>
        <p:sp>
          <p:nvSpPr>
            <p:cNvPr id="53" name="PHẠM DUYÊN 8 - 9Slide.vn">
              <a:extLst>
                <a:ext uri="{FF2B5EF4-FFF2-40B4-BE49-F238E27FC236}">
                  <a16:creationId xmlns:a16="http://schemas.microsoft.com/office/drawing/2014/main" id="{F14FBC38-B588-494F-B19D-DE7EB8D31EB3}"/>
                </a:ext>
              </a:extLst>
            </p:cNvPr>
            <p:cNvSpPr txBox="1"/>
            <p:nvPr/>
          </p:nvSpPr>
          <p:spPr>
            <a:xfrm>
              <a:off x="3303926" y="4853840"/>
              <a:ext cx="561260" cy="1154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54" name="PHẠM DUYÊN 9 - 9Slide.vn">
              <a:extLst>
                <a:ext uri="{FF2B5EF4-FFF2-40B4-BE49-F238E27FC236}">
                  <a16:creationId xmlns:a16="http://schemas.microsoft.com/office/drawing/2014/main" id="{ED19DA06-D5F1-459E-8CCE-010F3E446B39}"/>
                </a:ext>
              </a:extLst>
            </p:cNvPr>
            <p:cNvSpPr txBox="1"/>
            <p:nvPr/>
          </p:nvSpPr>
          <p:spPr>
            <a:xfrm>
              <a:off x="3962132" y="3953894"/>
              <a:ext cx="561260" cy="1154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5</a:t>
              </a:r>
            </a:p>
          </p:txBody>
        </p:sp>
        <p:sp>
          <p:nvSpPr>
            <p:cNvPr id="55" name="PHẠM DUYÊN 10 - 9Slide.vn">
              <a:extLst>
                <a:ext uri="{FF2B5EF4-FFF2-40B4-BE49-F238E27FC236}">
                  <a16:creationId xmlns:a16="http://schemas.microsoft.com/office/drawing/2014/main" id="{A7A2DEA8-862E-4732-A97A-FEE1C6006E4B}"/>
                </a:ext>
              </a:extLst>
            </p:cNvPr>
            <p:cNvSpPr txBox="1"/>
            <p:nvPr/>
          </p:nvSpPr>
          <p:spPr>
            <a:xfrm>
              <a:off x="3962132" y="4853840"/>
              <a:ext cx="561260" cy="1154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6</a:t>
              </a:r>
            </a:p>
          </p:txBody>
        </p:sp>
        <p:sp>
          <p:nvSpPr>
            <p:cNvPr id="56" name="PHẠM DUYÊN 11 - 9Slide.vn">
              <a:extLst>
                <a:ext uri="{FF2B5EF4-FFF2-40B4-BE49-F238E27FC236}">
                  <a16:creationId xmlns:a16="http://schemas.microsoft.com/office/drawing/2014/main" id="{CC358C2D-B26B-4784-A2D3-C9725B833A03}"/>
                </a:ext>
              </a:extLst>
            </p:cNvPr>
            <p:cNvSpPr txBox="1"/>
            <p:nvPr/>
          </p:nvSpPr>
          <p:spPr>
            <a:xfrm>
              <a:off x="4620339" y="3953894"/>
              <a:ext cx="561260" cy="1154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8</a:t>
              </a:r>
            </a:p>
          </p:txBody>
        </p:sp>
        <p:sp>
          <p:nvSpPr>
            <p:cNvPr id="57" name="PHẠM DUYÊN 12 - 9Slide.vn">
              <a:extLst>
                <a:ext uri="{FF2B5EF4-FFF2-40B4-BE49-F238E27FC236}">
                  <a16:creationId xmlns:a16="http://schemas.microsoft.com/office/drawing/2014/main" id="{8EAC597C-1EFE-423F-8B0D-595F7854C4CD}"/>
                </a:ext>
              </a:extLst>
            </p:cNvPr>
            <p:cNvSpPr txBox="1"/>
            <p:nvPr/>
          </p:nvSpPr>
          <p:spPr>
            <a:xfrm>
              <a:off x="4620339" y="4853840"/>
              <a:ext cx="561260" cy="1154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3</a:t>
              </a:r>
            </a:p>
          </p:txBody>
        </p:sp>
        <p:sp>
          <p:nvSpPr>
            <p:cNvPr id="58" name="PHẠM DUYÊN 3 - 9Slide.vn">
              <a:extLst>
                <a:ext uri="{FF2B5EF4-FFF2-40B4-BE49-F238E27FC236}">
                  <a16:creationId xmlns:a16="http://schemas.microsoft.com/office/drawing/2014/main" id="{BA31A029-4ED3-4D64-836C-21D012264632}"/>
                </a:ext>
              </a:extLst>
            </p:cNvPr>
            <p:cNvSpPr txBox="1"/>
            <p:nvPr/>
          </p:nvSpPr>
          <p:spPr>
            <a:xfrm>
              <a:off x="1953134" y="3953894"/>
              <a:ext cx="578450" cy="1154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9</a:t>
              </a:r>
            </a:p>
          </p:txBody>
        </p:sp>
        <p:sp>
          <p:nvSpPr>
            <p:cNvPr id="71" name="PHẠM DUYÊN 4 - 9Slide.vn">
              <a:extLst>
                <a:ext uri="{FF2B5EF4-FFF2-40B4-BE49-F238E27FC236}">
                  <a16:creationId xmlns:a16="http://schemas.microsoft.com/office/drawing/2014/main" id="{FE8BD6DA-7B2A-4EF0-9DA3-BF13BA180EE9}"/>
                </a:ext>
              </a:extLst>
            </p:cNvPr>
            <p:cNvSpPr txBox="1"/>
            <p:nvPr/>
          </p:nvSpPr>
          <p:spPr>
            <a:xfrm>
              <a:off x="1953134" y="4853840"/>
              <a:ext cx="578450" cy="1154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8</a:t>
              </a:r>
            </a:p>
          </p:txBody>
        </p:sp>
      </p:grpSp>
      <p:sp>
        <p:nvSpPr>
          <p:cNvPr id="75" name="PHẠM DUYÊN 4 - 9Slide.vn">
            <a:extLst>
              <a:ext uri="{FF2B5EF4-FFF2-40B4-BE49-F238E27FC236}">
                <a16:creationId xmlns:a16="http://schemas.microsoft.com/office/drawing/2014/main" id="{6117CBD8-AC58-46D3-B7A1-E6C953E32C2B}"/>
              </a:ext>
            </a:extLst>
          </p:cNvPr>
          <p:cNvSpPr txBox="1"/>
          <p:nvPr/>
        </p:nvSpPr>
        <p:spPr>
          <a:xfrm>
            <a:off x="4169252" y="2811954"/>
            <a:ext cx="3741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76" name="PHẠM DUYÊN 5 - 9Slide.vn">
            <a:extLst>
              <a:ext uri="{FF2B5EF4-FFF2-40B4-BE49-F238E27FC236}">
                <a16:creationId xmlns:a16="http://schemas.microsoft.com/office/drawing/2014/main" id="{C98C2B76-2A45-4D80-A124-D2704CBBA67F}"/>
              </a:ext>
            </a:extLst>
          </p:cNvPr>
          <p:cNvSpPr txBox="1"/>
          <p:nvPr/>
        </p:nvSpPr>
        <p:spPr>
          <a:xfrm>
            <a:off x="3729203" y="2812549"/>
            <a:ext cx="3741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77" name="PHẠM DUYÊN 6 - 9Slide.vn">
            <a:extLst>
              <a:ext uri="{FF2B5EF4-FFF2-40B4-BE49-F238E27FC236}">
                <a16:creationId xmlns:a16="http://schemas.microsoft.com/office/drawing/2014/main" id="{A5A147EC-3078-4589-9135-AE38D9A4AD10}"/>
              </a:ext>
            </a:extLst>
          </p:cNvPr>
          <p:cNvSpPr txBox="1"/>
          <p:nvPr/>
        </p:nvSpPr>
        <p:spPr>
          <a:xfrm>
            <a:off x="3289156" y="2813144"/>
            <a:ext cx="3741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78" name="PHẠM DUYÊN 7 - 9Slide.vn">
            <a:extLst>
              <a:ext uri="{FF2B5EF4-FFF2-40B4-BE49-F238E27FC236}">
                <a16:creationId xmlns:a16="http://schemas.microsoft.com/office/drawing/2014/main" id="{443D23E1-6F1A-4591-9669-2549A7F0F682}"/>
              </a:ext>
            </a:extLst>
          </p:cNvPr>
          <p:cNvSpPr txBox="1"/>
          <p:nvPr/>
        </p:nvSpPr>
        <p:spPr>
          <a:xfrm>
            <a:off x="2837649" y="2813740"/>
            <a:ext cx="38563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8</a:t>
            </a:r>
          </a:p>
        </p:txBody>
      </p:sp>
      <p:grpSp>
        <p:nvGrpSpPr>
          <p:cNvPr id="79" name="PHẠM DUYÊN 3 - 9Slide.vn">
            <a:extLst>
              <a:ext uri="{FF2B5EF4-FFF2-40B4-BE49-F238E27FC236}">
                <a16:creationId xmlns:a16="http://schemas.microsoft.com/office/drawing/2014/main" id="{219C5687-6B25-4E8D-BBD4-9B98931FA47D}"/>
              </a:ext>
            </a:extLst>
          </p:cNvPr>
          <p:cNvGrpSpPr/>
          <p:nvPr/>
        </p:nvGrpSpPr>
        <p:grpSpPr>
          <a:xfrm>
            <a:off x="7067211" y="1442549"/>
            <a:ext cx="2733675" cy="1369405"/>
            <a:chOff x="1181100" y="3953894"/>
            <a:chExt cx="4100513" cy="2054107"/>
          </a:xfrm>
        </p:grpSpPr>
        <p:sp>
          <p:nvSpPr>
            <p:cNvPr id="80" name="PHẠM DUYÊN 3 - 9Slide.vn">
              <a:extLst>
                <a:ext uri="{FF2B5EF4-FFF2-40B4-BE49-F238E27FC236}">
                  <a16:creationId xmlns:a16="http://schemas.microsoft.com/office/drawing/2014/main" id="{F9632265-12FC-4129-911B-736AE301D73E}"/>
                </a:ext>
              </a:extLst>
            </p:cNvPr>
            <p:cNvSpPr txBox="1"/>
            <p:nvPr/>
          </p:nvSpPr>
          <p:spPr>
            <a:xfrm>
              <a:off x="2628530" y="3953894"/>
              <a:ext cx="578450" cy="1154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5</a:t>
              </a:r>
            </a:p>
          </p:txBody>
        </p:sp>
        <p:sp>
          <p:nvSpPr>
            <p:cNvPr id="81" name="PHẠM DUYÊN 5 - 9Slide.vn">
              <a:extLst>
                <a:ext uri="{FF2B5EF4-FFF2-40B4-BE49-F238E27FC236}">
                  <a16:creationId xmlns:a16="http://schemas.microsoft.com/office/drawing/2014/main" id="{2559CA88-63FB-4AF4-AA99-AD3EF246C8C0}"/>
                </a:ext>
              </a:extLst>
            </p:cNvPr>
            <p:cNvSpPr txBox="1"/>
            <p:nvPr/>
          </p:nvSpPr>
          <p:spPr>
            <a:xfrm>
              <a:off x="1181100" y="4325202"/>
              <a:ext cx="692276" cy="1154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–</a:t>
              </a:r>
              <a:endParaRPr lang="en-US" sz="440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cxnSp>
          <p:nvCxnSpPr>
            <p:cNvPr id="82" name="PHẠM DUYÊN 6 - 9Slide.vn">
              <a:extLst>
                <a:ext uri="{FF2B5EF4-FFF2-40B4-BE49-F238E27FC236}">
                  <a16:creationId xmlns:a16="http://schemas.microsoft.com/office/drawing/2014/main" id="{4549B194-777C-467E-8DF2-54BDB95B68A8}"/>
                </a:ext>
              </a:extLst>
            </p:cNvPr>
            <p:cNvCxnSpPr>
              <a:cxnSpLocks/>
            </p:cNvCxnSpPr>
            <p:nvPr/>
          </p:nvCxnSpPr>
          <p:spPr>
            <a:xfrm>
              <a:off x="1462088" y="5905500"/>
              <a:ext cx="3819525" cy="0"/>
            </a:xfrm>
            <a:prstGeom prst="line">
              <a:avLst/>
            </a:prstGeom>
            <a:ln w="34925" cap="rnd">
              <a:solidFill>
                <a:schemeClr val="tx1">
                  <a:lumMod val="65000"/>
                  <a:lumOff val="3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3" name="PHẠM DUYÊN 7 - 9Slide.vn">
              <a:extLst>
                <a:ext uri="{FF2B5EF4-FFF2-40B4-BE49-F238E27FC236}">
                  <a16:creationId xmlns:a16="http://schemas.microsoft.com/office/drawing/2014/main" id="{1F6B32C7-478A-4788-A765-3BB75A9DBBA6}"/>
                </a:ext>
              </a:extLst>
            </p:cNvPr>
            <p:cNvSpPr txBox="1"/>
            <p:nvPr/>
          </p:nvSpPr>
          <p:spPr>
            <a:xfrm>
              <a:off x="3303926" y="3953894"/>
              <a:ext cx="561260" cy="1154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0</a:t>
              </a:r>
            </a:p>
          </p:txBody>
        </p:sp>
        <p:sp>
          <p:nvSpPr>
            <p:cNvPr id="84" name="PHẠM DUYÊN 9 - 9Slide.vn">
              <a:extLst>
                <a:ext uri="{FF2B5EF4-FFF2-40B4-BE49-F238E27FC236}">
                  <a16:creationId xmlns:a16="http://schemas.microsoft.com/office/drawing/2014/main" id="{DE6CF6B4-F716-47A3-8E00-7BF4B2D36E71}"/>
                </a:ext>
              </a:extLst>
            </p:cNvPr>
            <p:cNvSpPr txBox="1"/>
            <p:nvPr/>
          </p:nvSpPr>
          <p:spPr>
            <a:xfrm>
              <a:off x="3962132" y="3953894"/>
              <a:ext cx="561260" cy="1154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4</a:t>
              </a:r>
            </a:p>
          </p:txBody>
        </p:sp>
        <p:sp>
          <p:nvSpPr>
            <p:cNvPr id="85" name="PHẠM DUYÊN 10 - 9Slide.vn">
              <a:extLst>
                <a:ext uri="{FF2B5EF4-FFF2-40B4-BE49-F238E27FC236}">
                  <a16:creationId xmlns:a16="http://schemas.microsoft.com/office/drawing/2014/main" id="{2583DED5-E3F1-47D9-A1AD-5FA5FDA62F51}"/>
                </a:ext>
              </a:extLst>
            </p:cNvPr>
            <p:cNvSpPr txBox="1"/>
            <p:nvPr/>
          </p:nvSpPr>
          <p:spPr>
            <a:xfrm>
              <a:off x="3962132" y="4853840"/>
              <a:ext cx="561260" cy="1154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3</a:t>
              </a:r>
            </a:p>
          </p:txBody>
        </p:sp>
        <p:sp>
          <p:nvSpPr>
            <p:cNvPr id="86" name="PHẠM DUYÊN 11 - 9Slide.vn">
              <a:extLst>
                <a:ext uri="{FF2B5EF4-FFF2-40B4-BE49-F238E27FC236}">
                  <a16:creationId xmlns:a16="http://schemas.microsoft.com/office/drawing/2014/main" id="{5E3E9F94-DF90-46D1-9B2E-5D0EB9953151}"/>
                </a:ext>
              </a:extLst>
            </p:cNvPr>
            <p:cNvSpPr txBox="1"/>
            <p:nvPr/>
          </p:nvSpPr>
          <p:spPr>
            <a:xfrm>
              <a:off x="4620339" y="3953894"/>
              <a:ext cx="561260" cy="1154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6</a:t>
              </a:r>
            </a:p>
          </p:txBody>
        </p:sp>
        <p:sp>
          <p:nvSpPr>
            <p:cNvPr id="87" name="PHẠM DUYÊN 12 - 9Slide.vn">
              <a:extLst>
                <a:ext uri="{FF2B5EF4-FFF2-40B4-BE49-F238E27FC236}">
                  <a16:creationId xmlns:a16="http://schemas.microsoft.com/office/drawing/2014/main" id="{C2A12EA7-31CB-4CE2-BE61-3AADD7D33B1D}"/>
                </a:ext>
              </a:extLst>
            </p:cNvPr>
            <p:cNvSpPr txBox="1"/>
            <p:nvPr/>
          </p:nvSpPr>
          <p:spPr>
            <a:xfrm>
              <a:off x="4620339" y="4853840"/>
              <a:ext cx="561260" cy="1154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8</a:t>
              </a:r>
            </a:p>
          </p:txBody>
        </p:sp>
        <p:sp>
          <p:nvSpPr>
            <p:cNvPr id="88" name="PHẠM DUYÊN 3 - 9Slide.vn">
              <a:extLst>
                <a:ext uri="{FF2B5EF4-FFF2-40B4-BE49-F238E27FC236}">
                  <a16:creationId xmlns:a16="http://schemas.microsoft.com/office/drawing/2014/main" id="{510523DA-42A8-45E3-96C7-97E3A827311C}"/>
                </a:ext>
              </a:extLst>
            </p:cNvPr>
            <p:cNvSpPr txBox="1"/>
            <p:nvPr/>
          </p:nvSpPr>
          <p:spPr>
            <a:xfrm>
              <a:off x="1953134" y="3953894"/>
              <a:ext cx="578450" cy="1154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7</a:t>
              </a:r>
            </a:p>
          </p:txBody>
        </p:sp>
        <p:sp>
          <p:nvSpPr>
            <p:cNvPr id="89" name="PHẠM DUYÊN 10 - 9Slide.vn">
              <a:extLst>
                <a:ext uri="{FF2B5EF4-FFF2-40B4-BE49-F238E27FC236}">
                  <a16:creationId xmlns:a16="http://schemas.microsoft.com/office/drawing/2014/main" id="{BCD0728A-5F73-412C-9CE8-BDCCC6E68F8E}"/>
                </a:ext>
              </a:extLst>
            </p:cNvPr>
            <p:cNvSpPr txBox="1"/>
            <p:nvPr/>
          </p:nvSpPr>
          <p:spPr>
            <a:xfrm>
              <a:off x="2645720" y="4853840"/>
              <a:ext cx="561260" cy="1154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90" name="PHẠM DUYÊN 12 - 9Slide.vn">
              <a:extLst>
                <a:ext uri="{FF2B5EF4-FFF2-40B4-BE49-F238E27FC236}">
                  <a16:creationId xmlns:a16="http://schemas.microsoft.com/office/drawing/2014/main" id="{8BB34AC7-04F4-46A7-8A08-F53B175260D3}"/>
                </a:ext>
              </a:extLst>
            </p:cNvPr>
            <p:cNvSpPr txBox="1"/>
            <p:nvPr/>
          </p:nvSpPr>
          <p:spPr>
            <a:xfrm>
              <a:off x="3303926" y="4853840"/>
              <a:ext cx="561260" cy="1154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6</a:t>
              </a:r>
            </a:p>
          </p:txBody>
        </p:sp>
        <p:sp>
          <p:nvSpPr>
            <p:cNvPr id="91" name="PHẠM DUYÊN 10 - 9Slide.vn">
              <a:extLst>
                <a:ext uri="{FF2B5EF4-FFF2-40B4-BE49-F238E27FC236}">
                  <a16:creationId xmlns:a16="http://schemas.microsoft.com/office/drawing/2014/main" id="{770A60FE-CE8E-4BA9-8CC5-110F9B47DE7A}"/>
                </a:ext>
              </a:extLst>
            </p:cNvPr>
            <p:cNvSpPr txBox="1"/>
            <p:nvPr/>
          </p:nvSpPr>
          <p:spPr>
            <a:xfrm>
              <a:off x="1953134" y="4853840"/>
              <a:ext cx="561260" cy="1154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3</a:t>
              </a:r>
            </a:p>
          </p:txBody>
        </p:sp>
      </p:grpSp>
      <p:sp>
        <p:nvSpPr>
          <p:cNvPr id="92" name="PHẠM DUYÊN 4 - 9Slide.vn">
            <a:extLst>
              <a:ext uri="{FF2B5EF4-FFF2-40B4-BE49-F238E27FC236}">
                <a16:creationId xmlns:a16="http://schemas.microsoft.com/office/drawing/2014/main" id="{05D4DB91-B62C-42ED-94DD-070EFB3CAEF9}"/>
              </a:ext>
            </a:extLst>
          </p:cNvPr>
          <p:cNvSpPr txBox="1"/>
          <p:nvPr/>
        </p:nvSpPr>
        <p:spPr>
          <a:xfrm>
            <a:off x="9360038" y="2806703"/>
            <a:ext cx="3741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93" name="PHẠM DUYÊN 5 - 9Slide.vn">
            <a:extLst>
              <a:ext uri="{FF2B5EF4-FFF2-40B4-BE49-F238E27FC236}">
                <a16:creationId xmlns:a16="http://schemas.microsoft.com/office/drawing/2014/main" id="{CD2C4206-86C2-4B5A-B366-4581EB257630}"/>
              </a:ext>
            </a:extLst>
          </p:cNvPr>
          <p:cNvSpPr txBox="1"/>
          <p:nvPr/>
        </p:nvSpPr>
        <p:spPr>
          <a:xfrm>
            <a:off x="8919989" y="2807298"/>
            <a:ext cx="3741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94" name="PHẠM DUYÊN 6 - 9Slide.vn">
            <a:extLst>
              <a:ext uri="{FF2B5EF4-FFF2-40B4-BE49-F238E27FC236}">
                <a16:creationId xmlns:a16="http://schemas.microsoft.com/office/drawing/2014/main" id="{6CC6C9D0-9C38-4F55-8C6C-0E4C1F2BB6F2}"/>
              </a:ext>
            </a:extLst>
          </p:cNvPr>
          <p:cNvSpPr txBox="1"/>
          <p:nvPr/>
        </p:nvSpPr>
        <p:spPr>
          <a:xfrm>
            <a:off x="8479942" y="2807893"/>
            <a:ext cx="3741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95" name="PHẠM DUYÊN 7 - 9Slide.vn">
            <a:extLst>
              <a:ext uri="{FF2B5EF4-FFF2-40B4-BE49-F238E27FC236}">
                <a16:creationId xmlns:a16="http://schemas.microsoft.com/office/drawing/2014/main" id="{3E698277-3F57-4799-9959-CDA60A43600D}"/>
              </a:ext>
            </a:extLst>
          </p:cNvPr>
          <p:cNvSpPr txBox="1"/>
          <p:nvPr/>
        </p:nvSpPr>
        <p:spPr>
          <a:xfrm>
            <a:off x="8028435" y="2808489"/>
            <a:ext cx="38563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96" name="PHẠM DUYÊN 7 - 9Slide.vn">
            <a:extLst>
              <a:ext uri="{FF2B5EF4-FFF2-40B4-BE49-F238E27FC236}">
                <a16:creationId xmlns:a16="http://schemas.microsoft.com/office/drawing/2014/main" id="{9D8B2B27-E18F-4FBA-9694-0B21A2E0ED60}"/>
              </a:ext>
            </a:extLst>
          </p:cNvPr>
          <p:cNvSpPr txBox="1"/>
          <p:nvPr/>
        </p:nvSpPr>
        <p:spPr>
          <a:xfrm>
            <a:off x="7576928" y="2806108"/>
            <a:ext cx="38563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4</a:t>
            </a:r>
          </a:p>
        </p:txBody>
      </p:sp>
      <p:grpSp>
        <p:nvGrpSpPr>
          <p:cNvPr id="159" name="PHẠM DUYÊN 3 - 9Slide.vn">
            <a:extLst>
              <a:ext uri="{FF2B5EF4-FFF2-40B4-BE49-F238E27FC236}">
                <a16:creationId xmlns:a16="http://schemas.microsoft.com/office/drawing/2014/main" id="{8C1888D8-CA86-4E7E-96E5-2FF589489DBE}"/>
              </a:ext>
            </a:extLst>
          </p:cNvPr>
          <p:cNvGrpSpPr/>
          <p:nvPr/>
        </p:nvGrpSpPr>
        <p:grpSpPr>
          <a:xfrm>
            <a:off x="1676400" y="3974268"/>
            <a:ext cx="2733675" cy="1369405"/>
            <a:chOff x="1181100" y="3953894"/>
            <a:chExt cx="4100513" cy="2054107"/>
          </a:xfrm>
        </p:grpSpPr>
        <p:sp>
          <p:nvSpPr>
            <p:cNvPr id="160" name="PHẠM DUYÊN 3 - 9Slide.vn">
              <a:extLst>
                <a:ext uri="{FF2B5EF4-FFF2-40B4-BE49-F238E27FC236}">
                  <a16:creationId xmlns:a16="http://schemas.microsoft.com/office/drawing/2014/main" id="{5306C586-388D-4B5F-96E3-D91B78A8F922}"/>
                </a:ext>
              </a:extLst>
            </p:cNvPr>
            <p:cNvSpPr txBox="1"/>
            <p:nvPr/>
          </p:nvSpPr>
          <p:spPr>
            <a:xfrm>
              <a:off x="2628530" y="3953894"/>
              <a:ext cx="578450" cy="1154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6</a:t>
              </a:r>
            </a:p>
          </p:txBody>
        </p:sp>
        <p:sp>
          <p:nvSpPr>
            <p:cNvPr id="161" name="PHẠM DUYÊN 5 - 9Slide.vn">
              <a:extLst>
                <a:ext uri="{FF2B5EF4-FFF2-40B4-BE49-F238E27FC236}">
                  <a16:creationId xmlns:a16="http://schemas.microsoft.com/office/drawing/2014/main" id="{6AB2997B-8326-482D-86DB-461603619462}"/>
                </a:ext>
              </a:extLst>
            </p:cNvPr>
            <p:cNvSpPr txBox="1"/>
            <p:nvPr/>
          </p:nvSpPr>
          <p:spPr>
            <a:xfrm>
              <a:off x="1181100" y="4325202"/>
              <a:ext cx="692276" cy="1154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–</a:t>
              </a:r>
              <a:endParaRPr lang="en-US" sz="440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cxnSp>
          <p:nvCxnSpPr>
            <p:cNvPr id="162" name="PHẠM DUYÊN 6 - 9Slide.vn">
              <a:extLst>
                <a:ext uri="{FF2B5EF4-FFF2-40B4-BE49-F238E27FC236}">
                  <a16:creationId xmlns:a16="http://schemas.microsoft.com/office/drawing/2014/main" id="{CDE18E71-2D06-4C3D-A76A-A01D1E7A9417}"/>
                </a:ext>
              </a:extLst>
            </p:cNvPr>
            <p:cNvCxnSpPr>
              <a:cxnSpLocks/>
            </p:cNvCxnSpPr>
            <p:nvPr/>
          </p:nvCxnSpPr>
          <p:spPr>
            <a:xfrm>
              <a:off x="1462088" y="5905500"/>
              <a:ext cx="3819525" cy="0"/>
            </a:xfrm>
            <a:prstGeom prst="line">
              <a:avLst/>
            </a:prstGeom>
            <a:ln w="34925" cap="rnd">
              <a:solidFill>
                <a:schemeClr val="tx1">
                  <a:lumMod val="65000"/>
                  <a:lumOff val="3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3" name="PHẠM DUYÊN 7 - 9Slide.vn">
              <a:extLst>
                <a:ext uri="{FF2B5EF4-FFF2-40B4-BE49-F238E27FC236}">
                  <a16:creationId xmlns:a16="http://schemas.microsoft.com/office/drawing/2014/main" id="{36CA8AB9-AE83-48C6-AFEA-1E6FFA0F8389}"/>
                </a:ext>
              </a:extLst>
            </p:cNvPr>
            <p:cNvSpPr txBox="1"/>
            <p:nvPr/>
          </p:nvSpPr>
          <p:spPr>
            <a:xfrm>
              <a:off x="3303926" y="3953894"/>
              <a:ext cx="561260" cy="1154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4</a:t>
              </a:r>
            </a:p>
          </p:txBody>
        </p:sp>
        <p:sp>
          <p:nvSpPr>
            <p:cNvPr id="164" name="PHẠM DUYÊN 9 - 9Slide.vn">
              <a:extLst>
                <a:ext uri="{FF2B5EF4-FFF2-40B4-BE49-F238E27FC236}">
                  <a16:creationId xmlns:a16="http://schemas.microsoft.com/office/drawing/2014/main" id="{2640AFBE-E63A-4490-9AEC-6932C7299BAF}"/>
                </a:ext>
              </a:extLst>
            </p:cNvPr>
            <p:cNvSpPr txBox="1"/>
            <p:nvPr/>
          </p:nvSpPr>
          <p:spPr>
            <a:xfrm>
              <a:off x="3962132" y="3953894"/>
              <a:ext cx="561260" cy="1154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9</a:t>
              </a:r>
            </a:p>
          </p:txBody>
        </p:sp>
        <p:sp>
          <p:nvSpPr>
            <p:cNvPr id="165" name="PHẠM DUYÊN 10 - 9Slide.vn">
              <a:extLst>
                <a:ext uri="{FF2B5EF4-FFF2-40B4-BE49-F238E27FC236}">
                  <a16:creationId xmlns:a16="http://schemas.microsoft.com/office/drawing/2014/main" id="{9495AEDA-2D73-4316-B440-4551F98359A9}"/>
                </a:ext>
              </a:extLst>
            </p:cNvPr>
            <p:cNvSpPr txBox="1"/>
            <p:nvPr/>
          </p:nvSpPr>
          <p:spPr>
            <a:xfrm>
              <a:off x="3962132" y="4853840"/>
              <a:ext cx="561260" cy="1154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5</a:t>
              </a:r>
            </a:p>
          </p:txBody>
        </p:sp>
        <p:sp>
          <p:nvSpPr>
            <p:cNvPr id="166" name="PHẠM DUYÊN 11 - 9Slide.vn">
              <a:extLst>
                <a:ext uri="{FF2B5EF4-FFF2-40B4-BE49-F238E27FC236}">
                  <a16:creationId xmlns:a16="http://schemas.microsoft.com/office/drawing/2014/main" id="{8F198965-0605-4983-B08D-9D26F9F5F50E}"/>
                </a:ext>
              </a:extLst>
            </p:cNvPr>
            <p:cNvSpPr txBox="1"/>
            <p:nvPr/>
          </p:nvSpPr>
          <p:spPr>
            <a:xfrm>
              <a:off x="4620339" y="3953894"/>
              <a:ext cx="561260" cy="1154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167" name="PHẠM DUYÊN 12 - 9Slide.vn">
              <a:extLst>
                <a:ext uri="{FF2B5EF4-FFF2-40B4-BE49-F238E27FC236}">
                  <a16:creationId xmlns:a16="http://schemas.microsoft.com/office/drawing/2014/main" id="{D5631226-4B29-4F3F-9A6D-382566B1D88A}"/>
                </a:ext>
              </a:extLst>
            </p:cNvPr>
            <p:cNvSpPr txBox="1"/>
            <p:nvPr/>
          </p:nvSpPr>
          <p:spPr>
            <a:xfrm>
              <a:off x="4620339" y="4853840"/>
              <a:ext cx="561260" cy="1154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6</a:t>
              </a:r>
            </a:p>
          </p:txBody>
        </p:sp>
        <p:sp>
          <p:nvSpPr>
            <p:cNvPr id="168" name="PHẠM DUYÊN 3 - 9Slide.vn">
              <a:extLst>
                <a:ext uri="{FF2B5EF4-FFF2-40B4-BE49-F238E27FC236}">
                  <a16:creationId xmlns:a16="http://schemas.microsoft.com/office/drawing/2014/main" id="{35150FA8-C88C-4ED2-984C-45F3EB7BABCB}"/>
                </a:ext>
              </a:extLst>
            </p:cNvPr>
            <p:cNvSpPr txBox="1"/>
            <p:nvPr/>
          </p:nvSpPr>
          <p:spPr>
            <a:xfrm>
              <a:off x="1953134" y="3953894"/>
              <a:ext cx="578450" cy="1154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5</a:t>
              </a:r>
            </a:p>
          </p:txBody>
        </p:sp>
      </p:grpSp>
      <p:sp>
        <p:nvSpPr>
          <p:cNvPr id="169" name="PHẠM DUYÊN 4 - 9Slide.vn">
            <a:extLst>
              <a:ext uri="{FF2B5EF4-FFF2-40B4-BE49-F238E27FC236}">
                <a16:creationId xmlns:a16="http://schemas.microsoft.com/office/drawing/2014/main" id="{91219D95-6A04-4FDD-879B-C8765E11F528}"/>
              </a:ext>
            </a:extLst>
          </p:cNvPr>
          <p:cNvSpPr txBox="1"/>
          <p:nvPr/>
        </p:nvSpPr>
        <p:spPr>
          <a:xfrm>
            <a:off x="3969227" y="5338422"/>
            <a:ext cx="3741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70" name="PHẠM DUYÊN 5 - 9Slide.vn">
            <a:extLst>
              <a:ext uri="{FF2B5EF4-FFF2-40B4-BE49-F238E27FC236}">
                <a16:creationId xmlns:a16="http://schemas.microsoft.com/office/drawing/2014/main" id="{3935B80D-8A10-475F-B232-F41D771DB1F1}"/>
              </a:ext>
            </a:extLst>
          </p:cNvPr>
          <p:cNvSpPr txBox="1"/>
          <p:nvPr/>
        </p:nvSpPr>
        <p:spPr>
          <a:xfrm>
            <a:off x="3529178" y="5339017"/>
            <a:ext cx="3741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71" name="PHẠM DUYÊN 6 - 9Slide.vn">
            <a:extLst>
              <a:ext uri="{FF2B5EF4-FFF2-40B4-BE49-F238E27FC236}">
                <a16:creationId xmlns:a16="http://schemas.microsoft.com/office/drawing/2014/main" id="{E7238ECA-DE00-439E-98DC-A4FD2EA64F45}"/>
              </a:ext>
            </a:extLst>
          </p:cNvPr>
          <p:cNvSpPr txBox="1"/>
          <p:nvPr/>
        </p:nvSpPr>
        <p:spPr>
          <a:xfrm>
            <a:off x="3089131" y="5339612"/>
            <a:ext cx="3741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72" name="PHẠM DUYÊN 7 - 9Slide.vn">
            <a:extLst>
              <a:ext uri="{FF2B5EF4-FFF2-40B4-BE49-F238E27FC236}">
                <a16:creationId xmlns:a16="http://schemas.microsoft.com/office/drawing/2014/main" id="{521F81BD-C39D-4278-8574-AB556171CDBA}"/>
              </a:ext>
            </a:extLst>
          </p:cNvPr>
          <p:cNvSpPr txBox="1"/>
          <p:nvPr/>
        </p:nvSpPr>
        <p:spPr>
          <a:xfrm>
            <a:off x="2637624" y="5340208"/>
            <a:ext cx="38563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73" name="PHẠM DUYÊN 7 - 9Slide.vn">
            <a:extLst>
              <a:ext uri="{FF2B5EF4-FFF2-40B4-BE49-F238E27FC236}">
                <a16:creationId xmlns:a16="http://schemas.microsoft.com/office/drawing/2014/main" id="{1F89EB3E-A353-4507-B658-9ECA7637F092}"/>
              </a:ext>
            </a:extLst>
          </p:cNvPr>
          <p:cNvSpPr txBox="1"/>
          <p:nvPr/>
        </p:nvSpPr>
        <p:spPr>
          <a:xfrm>
            <a:off x="2186117" y="5337827"/>
            <a:ext cx="38563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5</a:t>
            </a:r>
          </a:p>
        </p:txBody>
      </p:sp>
      <p:grpSp>
        <p:nvGrpSpPr>
          <p:cNvPr id="174" name="PHẠM DUYÊN 3 - 9Slide.vn">
            <a:extLst>
              <a:ext uri="{FF2B5EF4-FFF2-40B4-BE49-F238E27FC236}">
                <a16:creationId xmlns:a16="http://schemas.microsoft.com/office/drawing/2014/main" id="{21C5B038-C061-4DFD-A5ED-89C228996B60}"/>
              </a:ext>
            </a:extLst>
          </p:cNvPr>
          <p:cNvGrpSpPr/>
          <p:nvPr/>
        </p:nvGrpSpPr>
        <p:grpSpPr>
          <a:xfrm>
            <a:off x="7113104" y="3974268"/>
            <a:ext cx="2733675" cy="1369405"/>
            <a:chOff x="1181100" y="3953894"/>
            <a:chExt cx="4100513" cy="2054107"/>
          </a:xfrm>
        </p:grpSpPr>
        <p:sp>
          <p:nvSpPr>
            <p:cNvPr id="175" name="PHẠM DUYÊN 3 - 9Slide.vn">
              <a:extLst>
                <a:ext uri="{FF2B5EF4-FFF2-40B4-BE49-F238E27FC236}">
                  <a16:creationId xmlns:a16="http://schemas.microsoft.com/office/drawing/2014/main" id="{78265393-D1B5-4F34-81DD-9B82F2EA0F3F}"/>
                </a:ext>
              </a:extLst>
            </p:cNvPr>
            <p:cNvSpPr txBox="1"/>
            <p:nvPr/>
          </p:nvSpPr>
          <p:spPr>
            <a:xfrm>
              <a:off x="2628530" y="3953894"/>
              <a:ext cx="578450" cy="1154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6</a:t>
              </a:r>
            </a:p>
          </p:txBody>
        </p:sp>
        <p:sp>
          <p:nvSpPr>
            <p:cNvPr id="176" name="PHẠM DUYÊN 5 - 9Slide.vn">
              <a:extLst>
                <a:ext uri="{FF2B5EF4-FFF2-40B4-BE49-F238E27FC236}">
                  <a16:creationId xmlns:a16="http://schemas.microsoft.com/office/drawing/2014/main" id="{D9060456-F42B-483F-A111-8D43403F1A01}"/>
                </a:ext>
              </a:extLst>
            </p:cNvPr>
            <p:cNvSpPr txBox="1"/>
            <p:nvPr/>
          </p:nvSpPr>
          <p:spPr>
            <a:xfrm>
              <a:off x="1181100" y="4325202"/>
              <a:ext cx="692276" cy="1154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–</a:t>
              </a:r>
              <a:endParaRPr lang="en-US" sz="440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cxnSp>
          <p:nvCxnSpPr>
            <p:cNvPr id="177" name="PHẠM DUYÊN 6 - 9Slide.vn">
              <a:extLst>
                <a:ext uri="{FF2B5EF4-FFF2-40B4-BE49-F238E27FC236}">
                  <a16:creationId xmlns:a16="http://schemas.microsoft.com/office/drawing/2014/main" id="{B42C19DC-738D-4834-B930-2A14325429CF}"/>
                </a:ext>
              </a:extLst>
            </p:cNvPr>
            <p:cNvCxnSpPr>
              <a:cxnSpLocks/>
            </p:cNvCxnSpPr>
            <p:nvPr/>
          </p:nvCxnSpPr>
          <p:spPr>
            <a:xfrm>
              <a:off x="1462088" y="5905500"/>
              <a:ext cx="3819525" cy="0"/>
            </a:xfrm>
            <a:prstGeom prst="line">
              <a:avLst/>
            </a:prstGeom>
            <a:ln w="34925" cap="rnd">
              <a:solidFill>
                <a:schemeClr val="tx1">
                  <a:lumMod val="65000"/>
                  <a:lumOff val="3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8" name="PHẠM DUYÊN 7 - 9Slide.vn">
              <a:extLst>
                <a:ext uri="{FF2B5EF4-FFF2-40B4-BE49-F238E27FC236}">
                  <a16:creationId xmlns:a16="http://schemas.microsoft.com/office/drawing/2014/main" id="{C3FD3055-B057-45C3-9FB6-D3B5E11B5C40}"/>
                </a:ext>
              </a:extLst>
            </p:cNvPr>
            <p:cNvSpPr txBox="1"/>
            <p:nvPr/>
          </p:nvSpPr>
          <p:spPr>
            <a:xfrm>
              <a:off x="3303926" y="3953894"/>
              <a:ext cx="561260" cy="1154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5</a:t>
              </a:r>
            </a:p>
          </p:txBody>
        </p:sp>
        <p:sp>
          <p:nvSpPr>
            <p:cNvPr id="179" name="PHẠM DUYÊN 9 - 9Slide.vn">
              <a:extLst>
                <a:ext uri="{FF2B5EF4-FFF2-40B4-BE49-F238E27FC236}">
                  <a16:creationId xmlns:a16="http://schemas.microsoft.com/office/drawing/2014/main" id="{DAFE9F4F-F051-4D73-AF09-0B8E767E9515}"/>
                </a:ext>
              </a:extLst>
            </p:cNvPr>
            <p:cNvSpPr txBox="1"/>
            <p:nvPr/>
          </p:nvSpPr>
          <p:spPr>
            <a:xfrm>
              <a:off x="3962132" y="3953894"/>
              <a:ext cx="561260" cy="1154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180" name="PHẠM DUYÊN 10 - 9Slide.vn">
              <a:extLst>
                <a:ext uri="{FF2B5EF4-FFF2-40B4-BE49-F238E27FC236}">
                  <a16:creationId xmlns:a16="http://schemas.microsoft.com/office/drawing/2014/main" id="{5E69ED39-B691-48DA-AF2D-59DF323279FD}"/>
                </a:ext>
              </a:extLst>
            </p:cNvPr>
            <p:cNvSpPr txBox="1"/>
            <p:nvPr/>
          </p:nvSpPr>
          <p:spPr>
            <a:xfrm>
              <a:off x="3962132" y="4853840"/>
              <a:ext cx="561260" cy="1154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4</a:t>
              </a:r>
            </a:p>
          </p:txBody>
        </p:sp>
        <p:sp>
          <p:nvSpPr>
            <p:cNvPr id="181" name="PHẠM DUYÊN 11 - 9Slide.vn">
              <a:extLst>
                <a:ext uri="{FF2B5EF4-FFF2-40B4-BE49-F238E27FC236}">
                  <a16:creationId xmlns:a16="http://schemas.microsoft.com/office/drawing/2014/main" id="{62A4776A-971F-470A-B83E-8527E7E2CE68}"/>
                </a:ext>
              </a:extLst>
            </p:cNvPr>
            <p:cNvSpPr txBox="1"/>
            <p:nvPr/>
          </p:nvSpPr>
          <p:spPr>
            <a:xfrm>
              <a:off x="4620339" y="3953894"/>
              <a:ext cx="561260" cy="1154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9</a:t>
              </a:r>
            </a:p>
          </p:txBody>
        </p:sp>
        <p:sp>
          <p:nvSpPr>
            <p:cNvPr id="182" name="PHẠM DUYÊN 12 - 9Slide.vn">
              <a:extLst>
                <a:ext uri="{FF2B5EF4-FFF2-40B4-BE49-F238E27FC236}">
                  <a16:creationId xmlns:a16="http://schemas.microsoft.com/office/drawing/2014/main" id="{30C55A26-DE8D-401E-BD8D-A2D0F1E19687}"/>
                </a:ext>
              </a:extLst>
            </p:cNvPr>
            <p:cNvSpPr txBox="1"/>
            <p:nvPr/>
          </p:nvSpPr>
          <p:spPr>
            <a:xfrm>
              <a:off x="4620339" y="4853840"/>
              <a:ext cx="561260" cy="1154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5</a:t>
              </a:r>
            </a:p>
          </p:txBody>
        </p:sp>
        <p:sp>
          <p:nvSpPr>
            <p:cNvPr id="183" name="PHẠM DUYÊN 3 - 9Slide.vn">
              <a:extLst>
                <a:ext uri="{FF2B5EF4-FFF2-40B4-BE49-F238E27FC236}">
                  <a16:creationId xmlns:a16="http://schemas.microsoft.com/office/drawing/2014/main" id="{7BCBCFFF-5085-4CC5-82EC-4D2D07CF59B3}"/>
                </a:ext>
              </a:extLst>
            </p:cNvPr>
            <p:cNvSpPr txBox="1"/>
            <p:nvPr/>
          </p:nvSpPr>
          <p:spPr>
            <a:xfrm>
              <a:off x="1953134" y="3953894"/>
              <a:ext cx="578450" cy="1154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184" name="PHẠM DUYÊN 10 - 9Slide.vn">
              <a:extLst>
                <a:ext uri="{FF2B5EF4-FFF2-40B4-BE49-F238E27FC236}">
                  <a16:creationId xmlns:a16="http://schemas.microsoft.com/office/drawing/2014/main" id="{2EFD069B-A89A-404E-8A52-B6599124F26A}"/>
                </a:ext>
              </a:extLst>
            </p:cNvPr>
            <p:cNvSpPr txBox="1"/>
            <p:nvPr/>
          </p:nvSpPr>
          <p:spPr>
            <a:xfrm>
              <a:off x="2628530" y="4853840"/>
              <a:ext cx="561260" cy="1154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8</a:t>
              </a:r>
            </a:p>
          </p:txBody>
        </p:sp>
        <p:sp>
          <p:nvSpPr>
            <p:cNvPr id="185" name="PHẠM DUYÊN 12 - 9Slide.vn">
              <a:extLst>
                <a:ext uri="{FF2B5EF4-FFF2-40B4-BE49-F238E27FC236}">
                  <a16:creationId xmlns:a16="http://schemas.microsoft.com/office/drawing/2014/main" id="{2683D175-4826-4012-A2C3-D50C64783A9B}"/>
                </a:ext>
              </a:extLst>
            </p:cNvPr>
            <p:cNvSpPr txBox="1"/>
            <p:nvPr/>
          </p:nvSpPr>
          <p:spPr>
            <a:xfrm>
              <a:off x="3303926" y="4853840"/>
              <a:ext cx="561260" cy="1154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2</a:t>
              </a:r>
            </a:p>
          </p:txBody>
        </p:sp>
      </p:grpSp>
      <p:sp>
        <p:nvSpPr>
          <p:cNvPr id="186" name="PHẠM DUYÊN 4 - 9Slide.vn">
            <a:extLst>
              <a:ext uri="{FF2B5EF4-FFF2-40B4-BE49-F238E27FC236}">
                <a16:creationId xmlns:a16="http://schemas.microsoft.com/office/drawing/2014/main" id="{97BDA680-CE6B-41CC-B8E6-A7A3F39A6426}"/>
              </a:ext>
            </a:extLst>
          </p:cNvPr>
          <p:cNvSpPr txBox="1"/>
          <p:nvPr/>
        </p:nvSpPr>
        <p:spPr>
          <a:xfrm>
            <a:off x="9405931" y="5338422"/>
            <a:ext cx="3741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87" name="PHẠM DUYÊN 5 - 9Slide.vn">
            <a:extLst>
              <a:ext uri="{FF2B5EF4-FFF2-40B4-BE49-F238E27FC236}">
                <a16:creationId xmlns:a16="http://schemas.microsoft.com/office/drawing/2014/main" id="{6519FD68-A1BF-4BB6-AD56-4182FED9CFD4}"/>
              </a:ext>
            </a:extLst>
          </p:cNvPr>
          <p:cNvSpPr txBox="1"/>
          <p:nvPr/>
        </p:nvSpPr>
        <p:spPr>
          <a:xfrm>
            <a:off x="8965882" y="5339017"/>
            <a:ext cx="3741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188" name="PHẠM DUYÊN 6 - 9Slide.vn">
            <a:extLst>
              <a:ext uri="{FF2B5EF4-FFF2-40B4-BE49-F238E27FC236}">
                <a16:creationId xmlns:a16="http://schemas.microsoft.com/office/drawing/2014/main" id="{E8861BD1-5CAD-4AE7-B9EF-502A28B91B19}"/>
              </a:ext>
            </a:extLst>
          </p:cNvPr>
          <p:cNvSpPr txBox="1"/>
          <p:nvPr/>
        </p:nvSpPr>
        <p:spPr>
          <a:xfrm>
            <a:off x="8525835" y="5339612"/>
            <a:ext cx="3741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89" name="PHẠM DUYÊN 7 - 9Slide.vn">
            <a:extLst>
              <a:ext uri="{FF2B5EF4-FFF2-40B4-BE49-F238E27FC236}">
                <a16:creationId xmlns:a16="http://schemas.microsoft.com/office/drawing/2014/main" id="{3C260DE8-2040-4F02-88EF-1AFCBC81AF84}"/>
              </a:ext>
            </a:extLst>
          </p:cNvPr>
          <p:cNvSpPr txBox="1"/>
          <p:nvPr/>
        </p:nvSpPr>
        <p:spPr>
          <a:xfrm>
            <a:off x="8074328" y="5340208"/>
            <a:ext cx="38563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8" name="PHẠM DUYÊN 7 - 9Slide.vn">
            <a:extLst>
              <a:ext uri="{FF2B5EF4-FFF2-40B4-BE49-F238E27FC236}">
                <a16:creationId xmlns:a16="http://schemas.microsoft.com/office/drawing/2014/main" id="{CD880C56-8A44-33D4-E40C-2A67C68F8CF9}"/>
              </a:ext>
            </a:extLst>
          </p:cNvPr>
          <p:cNvSpPr txBox="1"/>
          <p:nvPr/>
        </p:nvSpPr>
        <p:spPr>
          <a:xfrm>
            <a:off x="2433767" y="2819400"/>
            <a:ext cx="38563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9" name="PHẠM DUYÊN 7 - 9Slide.vn">
            <a:extLst>
              <a:ext uri="{FF2B5EF4-FFF2-40B4-BE49-F238E27FC236}">
                <a16:creationId xmlns:a16="http://schemas.microsoft.com/office/drawing/2014/main" id="{3D553D06-13A3-CA18-C870-768861271564}"/>
              </a:ext>
            </a:extLst>
          </p:cNvPr>
          <p:cNvSpPr txBox="1"/>
          <p:nvPr/>
        </p:nvSpPr>
        <p:spPr>
          <a:xfrm>
            <a:off x="7691567" y="5326559"/>
            <a:ext cx="38563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2042650613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PHẠM DUYÊN 1 - 9Slide.vn">
            <a:extLst>
              <a:ext uri="{FF2B5EF4-FFF2-40B4-BE49-F238E27FC236}">
                <a16:creationId xmlns:a16="http://schemas.microsoft.com/office/drawing/2014/main" id="{0460AD20-900C-AED1-002C-6B0F427D6E05}"/>
              </a:ext>
            </a:extLst>
          </p:cNvPr>
          <p:cNvGrpSpPr/>
          <p:nvPr/>
        </p:nvGrpSpPr>
        <p:grpSpPr>
          <a:xfrm>
            <a:off x="651934" y="524347"/>
            <a:ext cx="668922" cy="707886"/>
            <a:chOff x="1559434" y="1176116"/>
            <a:chExt cx="668922" cy="707886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E95FE1F2-1486-88DB-CD77-A09D0AF393B7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4116A8B9-B3E0-A9AA-0CF0-0BF4EB74878E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147E9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#9Slide03 Sofia Pro Soft Bold" panose="020B0000000000000000" pitchFamily="34" charset="0"/>
                </a:endParaRPr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17A7BC45-870E-1C55-B5A1-ADD8FF70D42F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00ABB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#9Slide03 Sofia Pro Soft Bold" panose="020B0000000000000000" pitchFamily="34" charset="0"/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A13CEFDB-8044-DEB7-0B09-151561CE2E40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sp>
        <p:nvSpPr>
          <p:cNvPr id="7" name="PHẠM DUYÊN 2 - 9Slide.vn">
            <a:extLst>
              <a:ext uri="{FF2B5EF4-FFF2-40B4-BE49-F238E27FC236}">
                <a16:creationId xmlns:a16="http://schemas.microsoft.com/office/drawing/2014/main" id="{E81853E6-724F-C299-63BF-9DA2D1015589}"/>
              </a:ext>
            </a:extLst>
          </p:cNvPr>
          <p:cNvSpPr txBox="1"/>
          <p:nvPr/>
        </p:nvSpPr>
        <p:spPr>
          <a:xfrm>
            <a:off x="1522324" y="526246"/>
            <a:ext cx="30496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spc="107">
                <a:solidFill>
                  <a:srgbClr val="116B7D"/>
                </a:solidFill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Tính nhẩm.</a:t>
            </a:r>
            <a:endParaRPr lang="en-US" sz="4000" spc="107" dirty="0">
              <a:solidFill>
                <a:srgbClr val="116B7D"/>
              </a:solidFill>
              <a:latin typeface="#9Slide03 Sofia Pro Soft Bold" panose="020B00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PHẠM DUYÊN 3 - 9Slide.vn">
            <a:extLst>
              <a:ext uri="{FF2B5EF4-FFF2-40B4-BE49-F238E27FC236}">
                <a16:creationId xmlns:a16="http://schemas.microsoft.com/office/drawing/2014/main" id="{4170F097-265D-23B3-02A7-D1562F5A759A}"/>
              </a:ext>
            </a:extLst>
          </p:cNvPr>
          <p:cNvSpPr/>
          <p:nvPr/>
        </p:nvSpPr>
        <p:spPr>
          <a:xfrm>
            <a:off x="957944" y="1676400"/>
            <a:ext cx="10276112" cy="2667000"/>
          </a:xfrm>
          <a:custGeom>
            <a:avLst/>
            <a:gdLst>
              <a:gd name="connsiteX0" fmla="*/ 0 w 5172633"/>
              <a:gd name="connsiteY0" fmla="*/ 0 h 3165640"/>
              <a:gd name="connsiteX1" fmla="*/ 5172633 w 5172633"/>
              <a:gd name="connsiteY1" fmla="*/ 0 h 3165640"/>
              <a:gd name="connsiteX2" fmla="*/ 5172633 w 5172633"/>
              <a:gd name="connsiteY2" fmla="*/ 3165640 h 3165640"/>
              <a:gd name="connsiteX3" fmla="*/ 0 w 5172633"/>
              <a:gd name="connsiteY3" fmla="*/ 3165640 h 3165640"/>
              <a:gd name="connsiteX4" fmla="*/ 0 w 5172633"/>
              <a:gd name="connsiteY4" fmla="*/ 0 h 3165640"/>
              <a:gd name="connsiteX0" fmla="*/ 0 w 5172633"/>
              <a:gd name="connsiteY0" fmla="*/ 201 h 3165841"/>
              <a:gd name="connsiteX1" fmla="*/ 2626041 w 5172633"/>
              <a:gd name="connsiteY1" fmla="*/ 46548 h 3165841"/>
              <a:gd name="connsiteX2" fmla="*/ 5172633 w 5172633"/>
              <a:gd name="connsiteY2" fmla="*/ 201 h 3165841"/>
              <a:gd name="connsiteX3" fmla="*/ 5172633 w 5172633"/>
              <a:gd name="connsiteY3" fmla="*/ 3165841 h 3165841"/>
              <a:gd name="connsiteX4" fmla="*/ 0 w 5172633"/>
              <a:gd name="connsiteY4" fmla="*/ 3165841 h 3165841"/>
              <a:gd name="connsiteX5" fmla="*/ 0 w 5172633"/>
              <a:gd name="connsiteY5" fmla="*/ 201 h 3165841"/>
              <a:gd name="connsiteX0" fmla="*/ 0 w 5172633"/>
              <a:gd name="connsiteY0" fmla="*/ 201 h 3165841"/>
              <a:gd name="connsiteX1" fmla="*/ 2626041 w 5172633"/>
              <a:gd name="connsiteY1" fmla="*/ 46548 h 3165841"/>
              <a:gd name="connsiteX2" fmla="*/ 5172633 w 5172633"/>
              <a:gd name="connsiteY2" fmla="*/ 201 h 3165841"/>
              <a:gd name="connsiteX3" fmla="*/ 5078955 w 5172633"/>
              <a:gd name="connsiteY3" fmla="*/ 1425406 h 3165841"/>
              <a:gd name="connsiteX4" fmla="*/ 5172633 w 5172633"/>
              <a:gd name="connsiteY4" fmla="*/ 3165841 h 3165841"/>
              <a:gd name="connsiteX5" fmla="*/ 0 w 5172633"/>
              <a:gd name="connsiteY5" fmla="*/ 3165841 h 3165841"/>
              <a:gd name="connsiteX6" fmla="*/ 0 w 5172633"/>
              <a:gd name="connsiteY6" fmla="*/ 201 h 3165841"/>
              <a:gd name="connsiteX0" fmla="*/ 0 w 5172633"/>
              <a:gd name="connsiteY0" fmla="*/ 201 h 3165843"/>
              <a:gd name="connsiteX1" fmla="*/ 2626041 w 5172633"/>
              <a:gd name="connsiteY1" fmla="*/ 46548 h 3165843"/>
              <a:gd name="connsiteX2" fmla="*/ 5172633 w 5172633"/>
              <a:gd name="connsiteY2" fmla="*/ 201 h 3165843"/>
              <a:gd name="connsiteX3" fmla="*/ 5078955 w 5172633"/>
              <a:gd name="connsiteY3" fmla="*/ 1425406 h 3165843"/>
              <a:gd name="connsiteX4" fmla="*/ 5172633 w 5172633"/>
              <a:gd name="connsiteY4" fmla="*/ 3165841 h 3165843"/>
              <a:gd name="connsiteX5" fmla="*/ 2538955 w 5172633"/>
              <a:gd name="connsiteY5" fmla="*/ 3109063 h 3165843"/>
              <a:gd name="connsiteX6" fmla="*/ 0 w 5172633"/>
              <a:gd name="connsiteY6" fmla="*/ 3165841 h 3165843"/>
              <a:gd name="connsiteX7" fmla="*/ 0 w 5172633"/>
              <a:gd name="connsiteY7" fmla="*/ 201 h 3165843"/>
              <a:gd name="connsiteX0" fmla="*/ 202 w 5172835"/>
              <a:gd name="connsiteY0" fmla="*/ 201 h 3165843"/>
              <a:gd name="connsiteX1" fmla="*/ 2626243 w 5172835"/>
              <a:gd name="connsiteY1" fmla="*/ 46548 h 3165843"/>
              <a:gd name="connsiteX2" fmla="*/ 5172835 w 5172835"/>
              <a:gd name="connsiteY2" fmla="*/ 201 h 3165843"/>
              <a:gd name="connsiteX3" fmla="*/ 5079157 w 5172835"/>
              <a:gd name="connsiteY3" fmla="*/ 1425406 h 3165843"/>
              <a:gd name="connsiteX4" fmla="*/ 5172835 w 5172835"/>
              <a:gd name="connsiteY4" fmla="*/ 3165841 h 3165843"/>
              <a:gd name="connsiteX5" fmla="*/ 2539157 w 5172835"/>
              <a:gd name="connsiteY5" fmla="*/ 3109063 h 3165843"/>
              <a:gd name="connsiteX6" fmla="*/ 202 w 5172835"/>
              <a:gd name="connsiteY6" fmla="*/ 3165841 h 3165843"/>
              <a:gd name="connsiteX7" fmla="*/ 86243 w 5172835"/>
              <a:gd name="connsiteY7" fmla="*/ 1512492 h 3165843"/>
              <a:gd name="connsiteX8" fmla="*/ 202 w 5172835"/>
              <a:gd name="connsiteY8" fmla="*/ 201 h 3165843"/>
              <a:gd name="connsiteX0" fmla="*/ 557 w 5173190"/>
              <a:gd name="connsiteY0" fmla="*/ 201 h 3165843"/>
              <a:gd name="connsiteX1" fmla="*/ 2626598 w 5173190"/>
              <a:gd name="connsiteY1" fmla="*/ 46548 h 3165843"/>
              <a:gd name="connsiteX2" fmla="*/ 5173190 w 5173190"/>
              <a:gd name="connsiteY2" fmla="*/ 201 h 3165843"/>
              <a:gd name="connsiteX3" fmla="*/ 5079512 w 5173190"/>
              <a:gd name="connsiteY3" fmla="*/ 1425406 h 3165843"/>
              <a:gd name="connsiteX4" fmla="*/ 5173190 w 5173190"/>
              <a:gd name="connsiteY4" fmla="*/ 3165841 h 3165843"/>
              <a:gd name="connsiteX5" fmla="*/ 2539512 w 5173190"/>
              <a:gd name="connsiteY5" fmla="*/ 3109063 h 3165843"/>
              <a:gd name="connsiteX6" fmla="*/ 557 w 5173190"/>
              <a:gd name="connsiteY6" fmla="*/ 3165841 h 3165843"/>
              <a:gd name="connsiteX7" fmla="*/ 22993 w 5173190"/>
              <a:gd name="connsiteY7" fmla="*/ 1501962 h 3165843"/>
              <a:gd name="connsiteX8" fmla="*/ 557 w 5173190"/>
              <a:gd name="connsiteY8" fmla="*/ 201 h 3165843"/>
              <a:gd name="connsiteX0" fmla="*/ 336 w 5172969"/>
              <a:gd name="connsiteY0" fmla="*/ 201 h 3165843"/>
              <a:gd name="connsiteX1" fmla="*/ 2626377 w 5172969"/>
              <a:gd name="connsiteY1" fmla="*/ 46548 h 3165843"/>
              <a:gd name="connsiteX2" fmla="*/ 5172969 w 5172969"/>
              <a:gd name="connsiteY2" fmla="*/ 201 h 3165843"/>
              <a:gd name="connsiteX3" fmla="*/ 5079291 w 5172969"/>
              <a:gd name="connsiteY3" fmla="*/ 1425406 h 3165843"/>
              <a:gd name="connsiteX4" fmla="*/ 5172969 w 5172969"/>
              <a:gd name="connsiteY4" fmla="*/ 3165841 h 3165843"/>
              <a:gd name="connsiteX5" fmla="*/ 2539291 w 5172969"/>
              <a:gd name="connsiteY5" fmla="*/ 3109063 h 3165843"/>
              <a:gd name="connsiteX6" fmla="*/ 336 w 5172969"/>
              <a:gd name="connsiteY6" fmla="*/ 3165841 h 3165843"/>
              <a:gd name="connsiteX7" fmla="*/ 46623 w 5172969"/>
              <a:gd name="connsiteY7" fmla="*/ 1501962 h 3165843"/>
              <a:gd name="connsiteX8" fmla="*/ 336 w 5172969"/>
              <a:gd name="connsiteY8" fmla="*/ 201 h 3165843"/>
              <a:gd name="connsiteX0" fmla="*/ 336 w 5172969"/>
              <a:gd name="connsiteY0" fmla="*/ 201 h 3165843"/>
              <a:gd name="connsiteX1" fmla="*/ 2626377 w 5172969"/>
              <a:gd name="connsiteY1" fmla="*/ 46548 h 3165843"/>
              <a:gd name="connsiteX2" fmla="*/ 5172969 w 5172969"/>
              <a:gd name="connsiteY2" fmla="*/ 201 h 3165843"/>
              <a:gd name="connsiteX3" fmla="*/ 5103143 w 5172969"/>
              <a:gd name="connsiteY3" fmla="*/ 1435938 h 3165843"/>
              <a:gd name="connsiteX4" fmla="*/ 5172969 w 5172969"/>
              <a:gd name="connsiteY4" fmla="*/ 3165841 h 3165843"/>
              <a:gd name="connsiteX5" fmla="*/ 2539291 w 5172969"/>
              <a:gd name="connsiteY5" fmla="*/ 3109063 h 3165843"/>
              <a:gd name="connsiteX6" fmla="*/ 336 w 5172969"/>
              <a:gd name="connsiteY6" fmla="*/ 3165841 h 3165843"/>
              <a:gd name="connsiteX7" fmla="*/ 46623 w 5172969"/>
              <a:gd name="connsiteY7" fmla="*/ 1501962 h 3165843"/>
              <a:gd name="connsiteX8" fmla="*/ 336 w 5172969"/>
              <a:gd name="connsiteY8" fmla="*/ 201 h 3165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172969" h="3165843">
                <a:moveTo>
                  <a:pt x="336" y="201"/>
                </a:moveTo>
                <a:cubicBezTo>
                  <a:pt x="851492" y="-3702"/>
                  <a:pt x="1775221" y="50451"/>
                  <a:pt x="2626377" y="46548"/>
                </a:cubicBezTo>
                <a:lnTo>
                  <a:pt x="5172969" y="201"/>
                </a:lnTo>
                <a:cubicBezTo>
                  <a:pt x="5165933" y="480107"/>
                  <a:pt x="5110179" y="956032"/>
                  <a:pt x="5103143" y="1435938"/>
                </a:cubicBezTo>
                <a:lnTo>
                  <a:pt x="5172969" y="3165841"/>
                </a:lnTo>
                <a:cubicBezTo>
                  <a:pt x="4295076" y="3166267"/>
                  <a:pt x="3417184" y="3108637"/>
                  <a:pt x="2539291" y="3109063"/>
                </a:cubicBezTo>
                <a:lnTo>
                  <a:pt x="336" y="3165841"/>
                </a:lnTo>
                <a:cubicBezTo>
                  <a:pt x="-4850" y="2600210"/>
                  <a:pt x="51809" y="2067593"/>
                  <a:pt x="46623" y="1501962"/>
                </a:cubicBezTo>
                <a:cubicBezTo>
                  <a:pt x="17943" y="997865"/>
                  <a:pt x="29016" y="504298"/>
                  <a:pt x="336" y="201"/>
                </a:cubicBezTo>
                <a:close/>
              </a:path>
            </a:pathLst>
          </a:custGeom>
          <a:gradFill>
            <a:gsLst>
              <a:gs pos="31000">
                <a:schemeClr val="accent3">
                  <a:lumMod val="20000"/>
                  <a:lumOff val="80000"/>
                </a:schemeClr>
              </a:gs>
              <a:gs pos="100000">
                <a:srgbClr val="B0ECED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9" name="PHẠM DUYÊN 4 - 9Slide.vn">
            <a:extLst>
              <a:ext uri="{FF2B5EF4-FFF2-40B4-BE49-F238E27FC236}">
                <a16:creationId xmlns:a16="http://schemas.microsoft.com/office/drawing/2014/main" id="{F4C7C65D-2C40-BD79-43AE-ABB117085D49}"/>
              </a:ext>
            </a:extLst>
          </p:cNvPr>
          <p:cNvSpPr txBox="1"/>
          <p:nvPr/>
        </p:nvSpPr>
        <p:spPr>
          <a:xfrm>
            <a:off x="1708334" y="1981200"/>
            <a:ext cx="13388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spc="-100">
                <a:solidFill>
                  <a:schemeClr val="tx1">
                    <a:lumMod val="85000"/>
                    <a:lumOff val="15000"/>
                  </a:schemeClr>
                </a:solidFill>
              </a:rPr>
              <a:t>Mẫu: </a:t>
            </a:r>
          </a:p>
        </p:txBody>
      </p:sp>
      <p:sp>
        <p:nvSpPr>
          <p:cNvPr id="10" name="PHẠM DUYÊN 5 - 9Slide.vn">
            <a:extLst>
              <a:ext uri="{FF2B5EF4-FFF2-40B4-BE49-F238E27FC236}">
                <a16:creationId xmlns:a16="http://schemas.microsoft.com/office/drawing/2014/main" id="{BA61145C-D501-F030-5DD9-5CC0F78A4311}"/>
              </a:ext>
            </a:extLst>
          </p:cNvPr>
          <p:cNvSpPr txBox="1"/>
          <p:nvPr/>
        </p:nvSpPr>
        <p:spPr>
          <a:xfrm>
            <a:off x="3027261" y="1981200"/>
            <a:ext cx="31232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pc="-1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13 000 </a:t>
            </a:r>
            <a:r>
              <a:rPr lang="en-US" sz="3600" spc="-1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en-US" sz="3600" spc="-1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6 000</a:t>
            </a:r>
          </a:p>
        </p:txBody>
      </p:sp>
      <p:sp>
        <p:nvSpPr>
          <p:cNvPr id="11" name="PHẠM DUYÊN 6 - 9Slide.vn">
            <a:extLst>
              <a:ext uri="{FF2B5EF4-FFF2-40B4-BE49-F238E27FC236}">
                <a16:creationId xmlns:a16="http://schemas.microsoft.com/office/drawing/2014/main" id="{A623D02E-742F-6DB4-26EA-79158DAFA3CF}"/>
              </a:ext>
            </a:extLst>
          </p:cNvPr>
          <p:cNvSpPr txBox="1"/>
          <p:nvPr/>
        </p:nvSpPr>
        <p:spPr>
          <a:xfrm>
            <a:off x="5975534" y="1981200"/>
            <a:ext cx="4523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spc="-1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=</a:t>
            </a:r>
            <a:endParaRPr lang="en-US" sz="3600" spc="-100">
              <a:solidFill>
                <a:schemeClr val="accent5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12" name="PHẠM DUYÊN 7 - 9Slide.vn">
            <a:extLst>
              <a:ext uri="{FF2B5EF4-FFF2-40B4-BE49-F238E27FC236}">
                <a16:creationId xmlns:a16="http://schemas.microsoft.com/office/drawing/2014/main" id="{2168EBC5-DDDE-2DB0-E6C0-10FF94391540}"/>
              </a:ext>
            </a:extLst>
          </p:cNvPr>
          <p:cNvSpPr txBox="1"/>
          <p:nvPr/>
        </p:nvSpPr>
        <p:spPr>
          <a:xfrm>
            <a:off x="6508934" y="1981200"/>
            <a:ext cx="3962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spc="-100">
                <a:solidFill>
                  <a:schemeClr val="accent6"/>
                </a:solidFill>
                <a:latin typeface="+mj-lt"/>
                <a:cs typeface="Arial" panose="020B0604020202020204" pitchFamily="34" charset="0"/>
              </a:rPr>
              <a:t>?</a:t>
            </a:r>
            <a:endParaRPr lang="en-US" sz="3600" spc="-10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</p:txBody>
      </p:sp>
      <p:sp>
        <p:nvSpPr>
          <p:cNvPr id="13" name="PHẠM DUYÊN 8 - 9Slide.vn">
            <a:extLst>
              <a:ext uri="{FF2B5EF4-FFF2-40B4-BE49-F238E27FC236}">
                <a16:creationId xmlns:a16="http://schemas.microsoft.com/office/drawing/2014/main" id="{40664AB0-68D5-9619-7928-5245C8FDEB25}"/>
              </a:ext>
            </a:extLst>
          </p:cNvPr>
          <p:cNvSpPr txBox="1"/>
          <p:nvPr/>
        </p:nvSpPr>
        <p:spPr>
          <a:xfrm>
            <a:off x="3027262" y="2638465"/>
            <a:ext cx="15087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pc="-100">
                <a:solidFill>
                  <a:schemeClr val="tx1">
                    <a:lumMod val="85000"/>
                    <a:lumOff val="15000"/>
                  </a:schemeClr>
                </a:solidFill>
              </a:rPr>
              <a:t>Nhẩm:</a:t>
            </a:r>
          </a:p>
        </p:txBody>
      </p:sp>
      <p:sp>
        <p:nvSpPr>
          <p:cNvPr id="14" name="PHẠM DUYÊN 9 - 9Slide.vn">
            <a:extLst>
              <a:ext uri="{FF2B5EF4-FFF2-40B4-BE49-F238E27FC236}">
                <a16:creationId xmlns:a16="http://schemas.microsoft.com/office/drawing/2014/main" id="{BC440418-27CD-5334-4C11-963209F57FA2}"/>
              </a:ext>
            </a:extLst>
          </p:cNvPr>
          <p:cNvSpPr txBox="1"/>
          <p:nvPr/>
        </p:nvSpPr>
        <p:spPr>
          <a:xfrm>
            <a:off x="4535999" y="2638465"/>
            <a:ext cx="39213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pc="-1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13 </a:t>
            </a:r>
            <a:r>
              <a:rPr lang="en-US" sz="3600" spc="-100">
                <a:solidFill>
                  <a:schemeClr val="tx1">
                    <a:lumMod val="85000"/>
                    <a:lumOff val="15000"/>
                  </a:schemeClr>
                </a:solidFill>
              </a:rPr>
              <a:t>nghìn </a:t>
            </a:r>
            <a:r>
              <a:rPr lang="en-US" sz="3600" spc="-1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en-US" sz="3600" spc="-10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3600" spc="-1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6</a:t>
            </a:r>
            <a:r>
              <a:rPr lang="en-US" sz="3600" spc="-100">
                <a:solidFill>
                  <a:schemeClr val="tx1">
                    <a:lumMod val="85000"/>
                    <a:lumOff val="15000"/>
                  </a:schemeClr>
                </a:solidFill>
              </a:rPr>
              <a:t> nghìn </a:t>
            </a:r>
            <a:endParaRPr lang="en-US" sz="3600" spc="-10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</p:txBody>
      </p:sp>
      <p:sp>
        <p:nvSpPr>
          <p:cNvPr id="15" name="PHẠM DUYÊN 10 - 9Slide.vn">
            <a:extLst>
              <a:ext uri="{FF2B5EF4-FFF2-40B4-BE49-F238E27FC236}">
                <a16:creationId xmlns:a16="http://schemas.microsoft.com/office/drawing/2014/main" id="{479F09EF-9C02-2439-9BF3-A8ADD5611384}"/>
              </a:ext>
            </a:extLst>
          </p:cNvPr>
          <p:cNvSpPr txBox="1"/>
          <p:nvPr/>
        </p:nvSpPr>
        <p:spPr>
          <a:xfrm>
            <a:off x="8654937" y="2638465"/>
            <a:ext cx="16033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spc="-100">
                <a:solidFill>
                  <a:schemeClr val="accent6"/>
                </a:solidFill>
                <a:latin typeface="+mj-lt"/>
                <a:cs typeface="Arial" panose="020B0604020202020204" pitchFamily="34" charset="0"/>
              </a:rPr>
              <a:t>7 </a:t>
            </a:r>
            <a:r>
              <a:rPr lang="en-US" sz="3600" spc="-100">
                <a:solidFill>
                  <a:schemeClr val="tx1">
                    <a:lumMod val="85000"/>
                    <a:lumOff val="15000"/>
                  </a:schemeClr>
                </a:solidFill>
              </a:rPr>
              <a:t>nghìn</a:t>
            </a:r>
            <a:endParaRPr lang="en-US" sz="3600" spc="-10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</p:txBody>
      </p:sp>
      <p:sp>
        <p:nvSpPr>
          <p:cNvPr id="16" name="PHẠM DUYÊN 11 - 9Slide.vn">
            <a:extLst>
              <a:ext uri="{FF2B5EF4-FFF2-40B4-BE49-F238E27FC236}">
                <a16:creationId xmlns:a16="http://schemas.microsoft.com/office/drawing/2014/main" id="{7FA27C08-6A54-5391-1CDA-E2850A8AC100}"/>
              </a:ext>
            </a:extLst>
          </p:cNvPr>
          <p:cNvSpPr txBox="1"/>
          <p:nvPr/>
        </p:nvSpPr>
        <p:spPr>
          <a:xfrm>
            <a:off x="8200172" y="2638465"/>
            <a:ext cx="4523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spc="-1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=</a:t>
            </a:r>
            <a:endParaRPr lang="en-US" sz="3600" spc="-100">
              <a:solidFill>
                <a:schemeClr val="accent5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17" name="PHẠM DUYÊN 12 - 9Slide.vn">
            <a:extLst>
              <a:ext uri="{FF2B5EF4-FFF2-40B4-BE49-F238E27FC236}">
                <a16:creationId xmlns:a16="http://schemas.microsoft.com/office/drawing/2014/main" id="{A00E0D9B-E90A-8250-0009-F0C69CB4B844}"/>
              </a:ext>
            </a:extLst>
          </p:cNvPr>
          <p:cNvSpPr txBox="1"/>
          <p:nvPr/>
        </p:nvSpPr>
        <p:spPr>
          <a:xfrm>
            <a:off x="4535999" y="3398421"/>
            <a:ext cx="31602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pc="-1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13 000 </a:t>
            </a:r>
            <a:r>
              <a:rPr lang="en-US" sz="3600" spc="-1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en-US" sz="3600" spc="-1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6 000</a:t>
            </a:r>
          </a:p>
        </p:txBody>
      </p:sp>
      <p:sp>
        <p:nvSpPr>
          <p:cNvPr id="18" name="PHẠM DUYÊN 13 - 9Slide.vn">
            <a:extLst>
              <a:ext uri="{FF2B5EF4-FFF2-40B4-BE49-F238E27FC236}">
                <a16:creationId xmlns:a16="http://schemas.microsoft.com/office/drawing/2014/main" id="{98D4917E-E55B-2BD5-44FE-5D34AE517FA5}"/>
              </a:ext>
            </a:extLst>
          </p:cNvPr>
          <p:cNvSpPr txBox="1"/>
          <p:nvPr/>
        </p:nvSpPr>
        <p:spPr>
          <a:xfrm>
            <a:off x="7391400" y="3398421"/>
            <a:ext cx="4523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spc="-1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=</a:t>
            </a:r>
            <a:endParaRPr lang="en-US" sz="3600" spc="-100">
              <a:solidFill>
                <a:schemeClr val="accent5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19" name="PHẠM DUYÊN 14 - 9Slide.vn">
            <a:extLst>
              <a:ext uri="{FF2B5EF4-FFF2-40B4-BE49-F238E27FC236}">
                <a16:creationId xmlns:a16="http://schemas.microsoft.com/office/drawing/2014/main" id="{ED4C3EDA-9D94-DE08-6A3A-F7D58252C6C7}"/>
              </a:ext>
            </a:extLst>
          </p:cNvPr>
          <p:cNvSpPr txBox="1"/>
          <p:nvPr/>
        </p:nvSpPr>
        <p:spPr>
          <a:xfrm>
            <a:off x="7811584" y="3398421"/>
            <a:ext cx="13051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spc="-100" dirty="0">
                <a:solidFill>
                  <a:schemeClr val="accent6"/>
                </a:solidFill>
                <a:latin typeface="+mj-lt"/>
                <a:cs typeface="Arial" panose="020B0604020202020204" pitchFamily="34" charset="0"/>
              </a:rPr>
              <a:t>7 000</a:t>
            </a:r>
            <a:endParaRPr lang="en-US" sz="3600" spc="-10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</p:txBody>
      </p:sp>
      <p:sp>
        <p:nvSpPr>
          <p:cNvPr id="22" name="PHẠM DUYÊN 15 - 9Slide.vn">
            <a:extLst>
              <a:ext uri="{FF2B5EF4-FFF2-40B4-BE49-F238E27FC236}">
                <a16:creationId xmlns:a16="http://schemas.microsoft.com/office/drawing/2014/main" id="{4098511A-B0BC-83B9-1CB3-07A42311AB5E}"/>
              </a:ext>
            </a:extLst>
          </p:cNvPr>
          <p:cNvSpPr/>
          <p:nvPr/>
        </p:nvSpPr>
        <p:spPr>
          <a:xfrm>
            <a:off x="696549" y="4953000"/>
            <a:ext cx="3342051" cy="775176"/>
          </a:xfrm>
          <a:prstGeom prst="roundRect">
            <a:avLst>
              <a:gd name="adj" fmla="val 23414"/>
            </a:avLst>
          </a:prstGeom>
          <a:solidFill>
            <a:srgbClr val="116B7D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91440" tIns="45720" rIns="91440" bIns="45720" anchor="ctr"/>
          <a:lstStyle/>
          <a:p>
            <a:pPr algn="ctr"/>
            <a:r>
              <a:rPr lang="en-US" sz="28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mbria" panose="02040503050406030204" pitchFamily="18" charset="0"/>
              </a:rPr>
              <a:t>a) 15 000 </a:t>
            </a:r>
            <a:r>
              <a:rPr lang="en-US" sz="28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–</a:t>
            </a:r>
            <a:r>
              <a:rPr lang="en-US" sz="28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mbria" panose="02040503050406030204" pitchFamily="18" charset="0"/>
              </a:rPr>
              <a:t> 7 000</a:t>
            </a:r>
            <a:endParaRPr lang="vi-VN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Cambria" panose="02040503050406030204" pitchFamily="18" charset="0"/>
            </a:endParaRPr>
          </a:p>
        </p:txBody>
      </p:sp>
      <p:sp>
        <p:nvSpPr>
          <p:cNvPr id="24" name="PHẠM DUYÊN 15 - 9Slide.vn">
            <a:extLst>
              <a:ext uri="{FF2B5EF4-FFF2-40B4-BE49-F238E27FC236}">
                <a16:creationId xmlns:a16="http://schemas.microsoft.com/office/drawing/2014/main" id="{7B362305-0D08-C7EA-BA23-5748411D968E}"/>
              </a:ext>
            </a:extLst>
          </p:cNvPr>
          <p:cNvSpPr/>
          <p:nvPr/>
        </p:nvSpPr>
        <p:spPr>
          <a:xfrm>
            <a:off x="4441235" y="4953000"/>
            <a:ext cx="3342051" cy="775176"/>
          </a:xfrm>
          <a:prstGeom prst="roundRect">
            <a:avLst>
              <a:gd name="adj" fmla="val 23414"/>
            </a:avLst>
          </a:prstGeom>
          <a:solidFill>
            <a:srgbClr val="116B7D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91440" tIns="45720" rIns="91440" bIns="45720" anchor="ctr"/>
          <a:lstStyle/>
          <a:p>
            <a:pPr algn="ctr"/>
            <a:r>
              <a:rPr lang="en-US" sz="28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mbria" panose="02040503050406030204" pitchFamily="18" charset="0"/>
              </a:rPr>
              <a:t>b) 12 000 </a:t>
            </a:r>
            <a:r>
              <a:rPr lang="en-US" sz="28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–</a:t>
            </a:r>
            <a:r>
              <a:rPr lang="en-US" sz="28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mbria" panose="02040503050406030204" pitchFamily="18" charset="0"/>
              </a:rPr>
              <a:t> 5 000</a:t>
            </a:r>
            <a:endParaRPr lang="vi-VN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Cambria" panose="02040503050406030204" pitchFamily="18" charset="0"/>
            </a:endParaRPr>
          </a:p>
        </p:txBody>
      </p:sp>
      <p:sp>
        <p:nvSpPr>
          <p:cNvPr id="25" name="PHẠM DUYÊN 15 - 9Slide.vn">
            <a:extLst>
              <a:ext uri="{FF2B5EF4-FFF2-40B4-BE49-F238E27FC236}">
                <a16:creationId xmlns:a16="http://schemas.microsoft.com/office/drawing/2014/main" id="{388AB341-0642-2ED4-B462-13CFEDB9E6AD}"/>
              </a:ext>
            </a:extLst>
          </p:cNvPr>
          <p:cNvSpPr/>
          <p:nvPr/>
        </p:nvSpPr>
        <p:spPr>
          <a:xfrm>
            <a:off x="8185921" y="4953000"/>
            <a:ext cx="3342051" cy="775176"/>
          </a:xfrm>
          <a:prstGeom prst="roundRect">
            <a:avLst>
              <a:gd name="adj" fmla="val 23414"/>
            </a:avLst>
          </a:prstGeom>
          <a:solidFill>
            <a:srgbClr val="116B7D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91440" tIns="45720" rIns="91440" bIns="45720" anchor="ctr"/>
          <a:lstStyle/>
          <a:p>
            <a:pPr algn="ctr"/>
            <a:r>
              <a:rPr lang="en-US" sz="28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mbria" panose="02040503050406030204" pitchFamily="18" charset="0"/>
              </a:rPr>
              <a:t>c) 17 000 </a:t>
            </a:r>
            <a:r>
              <a:rPr lang="en-US" sz="28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–</a:t>
            </a:r>
            <a:r>
              <a:rPr lang="en-US" sz="28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mbria" panose="02040503050406030204" pitchFamily="18" charset="0"/>
              </a:rPr>
              <a:t> 8 000</a:t>
            </a:r>
            <a:endParaRPr lang="vi-VN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Cambria" panose="02040503050406030204" pitchFamily="18" charset="0"/>
            </a:endParaRPr>
          </a:p>
        </p:txBody>
      </p:sp>
      <p:sp>
        <p:nvSpPr>
          <p:cNvPr id="23" name="Cloud Callout 22">
            <a:extLst>
              <a:ext uri="{FF2B5EF4-FFF2-40B4-BE49-F238E27FC236}">
                <a16:creationId xmlns:a16="http://schemas.microsoft.com/office/drawing/2014/main" id="{9BEC6044-7826-0B48-464B-93838BB72E65}"/>
              </a:ext>
            </a:extLst>
          </p:cNvPr>
          <p:cNvSpPr/>
          <p:nvPr/>
        </p:nvSpPr>
        <p:spPr>
          <a:xfrm>
            <a:off x="7529743" y="164919"/>
            <a:ext cx="3241133" cy="1436673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b="1" dirty="0" err="1">
                <a:solidFill>
                  <a:srgbClr val="FF0000"/>
                </a:solidFill>
              </a:rPr>
              <a:t>Làm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vào</a:t>
            </a:r>
            <a:r>
              <a:rPr lang="en-US" sz="3600" b="1" dirty="0">
                <a:solidFill>
                  <a:srgbClr val="FF0000"/>
                </a:solidFill>
              </a:rPr>
              <a:t> SGK</a:t>
            </a:r>
          </a:p>
        </p:txBody>
      </p:sp>
    </p:spTree>
    <p:extLst>
      <p:ext uri="{BB962C8B-B14F-4D97-AF65-F5344CB8AC3E}">
        <p14:creationId xmlns:p14="http://schemas.microsoft.com/office/powerpoint/2010/main" val="98534818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1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63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"/>
                            </p:stCondLst>
                            <p:childTnLst>
                              <p:par>
                                <p:cTn id="6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1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68" dur="1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3500"/>
                            </p:stCondLst>
                            <p:childTnLst>
                              <p:par>
                                <p:cTn id="70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1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73" dur="1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2" grpId="0" animBg="1"/>
      <p:bldP spid="24" grpId="0" animBg="1"/>
      <p:bldP spid="25" grpId="0" animBg="1"/>
      <p:bldP spid="2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8BCDFF"/>
            </a:gs>
            <a:gs pos="74000">
              <a:srgbClr val="61BBFF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PHẠM DUYÊN 1 - 9Slide.vn">
            <a:extLst>
              <a:ext uri="{FF2B5EF4-FFF2-40B4-BE49-F238E27FC236}">
                <a16:creationId xmlns:a16="http://schemas.microsoft.com/office/drawing/2014/main" id="{91B44217-58C5-38F8-368C-4947F0885A14}"/>
              </a:ext>
            </a:extLst>
          </p:cNvPr>
          <p:cNvGrpSpPr/>
          <p:nvPr/>
        </p:nvGrpSpPr>
        <p:grpSpPr>
          <a:xfrm>
            <a:off x="651934" y="524347"/>
            <a:ext cx="668922" cy="707886"/>
            <a:chOff x="1559434" y="1176116"/>
            <a:chExt cx="668922" cy="707886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DA36096B-7580-DA5F-8008-DB7207F6441E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E44C880F-0884-019D-8B10-7E3B976CD8C7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147E9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#9Slide03 Sofia Pro Soft Bold" panose="020B0000000000000000" pitchFamily="34" charset="0"/>
                </a:endParaRPr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F3D12F39-447A-6E83-509F-539F158ECDF4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00ABB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#9Slide03 Sofia Pro Soft Bold" panose="020B0000000000000000" pitchFamily="34" charset="0"/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9E28C8E-F4F7-1D71-230C-CB9D04DF1F10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sp>
        <p:nvSpPr>
          <p:cNvPr id="7" name="PHẠM DUYÊN 2 - 9Slide.vn">
            <a:extLst>
              <a:ext uri="{FF2B5EF4-FFF2-40B4-BE49-F238E27FC236}">
                <a16:creationId xmlns:a16="http://schemas.microsoft.com/office/drawing/2014/main" id="{C1572E05-038F-B3FD-C64E-26E1D9C27A7E}"/>
              </a:ext>
            </a:extLst>
          </p:cNvPr>
          <p:cNvSpPr txBox="1"/>
          <p:nvPr/>
        </p:nvSpPr>
        <p:spPr>
          <a:xfrm>
            <a:off x="1522324" y="526246"/>
            <a:ext cx="30496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spc="107">
                <a:solidFill>
                  <a:srgbClr val="116B7D"/>
                </a:solidFill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Tính nhẩm.</a:t>
            </a:r>
            <a:endParaRPr lang="en-US" sz="4000" spc="107" dirty="0">
              <a:solidFill>
                <a:srgbClr val="116B7D"/>
              </a:solidFill>
              <a:latin typeface="#9Slide03 Sofia Pro Soft Bold" panose="020B00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PHẠM DUYÊN 15 - 9Slide.vn">
            <a:extLst>
              <a:ext uri="{FF2B5EF4-FFF2-40B4-BE49-F238E27FC236}">
                <a16:creationId xmlns:a16="http://schemas.microsoft.com/office/drawing/2014/main" id="{5B7964C4-527C-90B0-A240-B73491776CFE}"/>
              </a:ext>
            </a:extLst>
          </p:cNvPr>
          <p:cNvSpPr/>
          <p:nvPr/>
        </p:nvSpPr>
        <p:spPr>
          <a:xfrm>
            <a:off x="2478696" y="1600200"/>
            <a:ext cx="6509213" cy="775176"/>
          </a:xfrm>
          <a:prstGeom prst="roundRect">
            <a:avLst>
              <a:gd name="adj" fmla="val 23414"/>
            </a:avLst>
          </a:prstGeom>
          <a:solidFill>
            <a:srgbClr val="116B7D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91440" tIns="45720" rIns="91440" bIns="45720" anchor="ctr"/>
          <a:lstStyle/>
          <a:p>
            <a:r>
              <a:rPr 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mbria" panose="02040503050406030204" pitchFamily="18" charset="0"/>
              </a:rPr>
              <a:t>a) </a:t>
            </a:r>
            <a:r>
              <a:rPr lang="en-US" sz="4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mbria" panose="02040503050406030204" pitchFamily="18" charset="0"/>
              </a:rPr>
              <a:t>15</a:t>
            </a:r>
            <a:r>
              <a:rPr 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mbria" panose="02040503050406030204" pitchFamily="18" charset="0"/>
              </a:rPr>
              <a:t> 000 </a:t>
            </a:r>
            <a:r>
              <a:rPr 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–</a:t>
            </a:r>
            <a:r>
              <a:rPr 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mbria" panose="02040503050406030204" pitchFamily="18" charset="0"/>
              </a:rPr>
              <a:t> </a:t>
            </a:r>
            <a:r>
              <a:rPr lang="en-US" sz="4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mbria" panose="02040503050406030204" pitchFamily="18" charset="0"/>
              </a:rPr>
              <a:t>7</a:t>
            </a:r>
            <a:r>
              <a:rPr 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mbria" panose="02040503050406030204" pitchFamily="18" charset="0"/>
              </a:rPr>
              <a:t> 000 =</a:t>
            </a:r>
            <a:endParaRPr lang="vi-VN" sz="4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Cambria" panose="02040503050406030204" pitchFamily="18" charset="0"/>
            </a:endParaRPr>
          </a:p>
        </p:txBody>
      </p:sp>
      <p:sp>
        <p:nvSpPr>
          <p:cNvPr id="9" name="PHẠM DUYÊN 15 - 9Slide.vn">
            <a:extLst>
              <a:ext uri="{FF2B5EF4-FFF2-40B4-BE49-F238E27FC236}">
                <a16:creationId xmlns:a16="http://schemas.microsoft.com/office/drawing/2014/main" id="{D7F245F8-44C4-84EC-50B0-D12D6D609610}"/>
              </a:ext>
            </a:extLst>
          </p:cNvPr>
          <p:cNvSpPr/>
          <p:nvPr/>
        </p:nvSpPr>
        <p:spPr>
          <a:xfrm>
            <a:off x="2478696" y="3099997"/>
            <a:ext cx="6509212" cy="775176"/>
          </a:xfrm>
          <a:prstGeom prst="roundRect">
            <a:avLst>
              <a:gd name="adj" fmla="val 23414"/>
            </a:avLst>
          </a:prstGeom>
          <a:solidFill>
            <a:srgbClr val="116B7D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91440" tIns="45720" rIns="91440" bIns="45720" anchor="ctr"/>
          <a:lstStyle/>
          <a:p>
            <a:r>
              <a:rPr 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mbria" panose="02040503050406030204" pitchFamily="18" charset="0"/>
              </a:rPr>
              <a:t>b) </a:t>
            </a:r>
            <a:r>
              <a:rPr lang="en-US" sz="4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mbria" panose="02040503050406030204" pitchFamily="18" charset="0"/>
              </a:rPr>
              <a:t>12</a:t>
            </a:r>
            <a:r>
              <a:rPr 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mbria" panose="02040503050406030204" pitchFamily="18" charset="0"/>
              </a:rPr>
              <a:t> 000 </a:t>
            </a:r>
            <a:r>
              <a:rPr 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–</a:t>
            </a:r>
            <a:r>
              <a:rPr 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mbria" panose="02040503050406030204" pitchFamily="18" charset="0"/>
              </a:rPr>
              <a:t> </a:t>
            </a:r>
            <a:r>
              <a:rPr lang="en-US" sz="4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mbria" panose="02040503050406030204" pitchFamily="18" charset="0"/>
              </a:rPr>
              <a:t>5</a:t>
            </a:r>
            <a:r>
              <a:rPr 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mbria" panose="02040503050406030204" pitchFamily="18" charset="0"/>
              </a:rPr>
              <a:t> 000 =</a:t>
            </a:r>
            <a:endParaRPr lang="vi-VN" sz="4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Cambria" panose="02040503050406030204" pitchFamily="18" charset="0"/>
            </a:endParaRPr>
          </a:p>
        </p:txBody>
      </p:sp>
      <p:sp>
        <p:nvSpPr>
          <p:cNvPr id="10" name="PHẠM DUYÊN 15 - 9Slide.vn">
            <a:extLst>
              <a:ext uri="{FF2B5EF4-FFF2-40B4-BE49-F238E27FC236}">
                <a16:creationId xmlns:a16="http://schemas.microsoft.com/office/drawing/2014/main" id="{C1115DEF-908E-4F52-731B-0B946AC5FD91}"/>
              </a:ext>
            </a:extLst>
          </p:cNvPr>
          <p:cNvSpPr/>
          <p:nvPr/>
        </p:nvSpPr>
        <p:spPr>
          <a:xfrm>
            <a:off x="2478696" y="4599794"/>
            <a:ext cx="6543372" cy="775176"/>
          </a:xfrm>
          <a:prstGeom prst="roundRect">
            <a:avLst>
              <a:gd name="adj" fmla="val 23414"/>
            </a:avLst>
          </a:prstGeom>
          <a:solidFill>
            <a:srgbClr val="116B7D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91440" tIns="45720" rIns="91440" bIns="45720" anchor="ctr"/>
          <a:lstStyle/>
          <a:p>
            <a:r>
              <a:rPr 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mbria" panose="02040503050406030204" pitchFamily="18" charset="0"/>
              </a:rPr>
              <a:t>c) </a:t>
            </a:r>
            <a:r>
              <a:rPr lang="en-US" sz="4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mbria" panose="02040503050406030204" pitchFamily="18" charset="0"/>
              </a:rPr>
              <a:t>17</a:t>
            </a:r>
            <a:r>
              <a:rPr 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mbria" panose="02040503050406030204" pitchFamily="18" charset="0"/>
              </a:rPr>
              <a:t> 000 </a:t>
            </a:r>
            <a:r>
              <a:rPr 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–</a:t>
            </a:r>
            <a:r>
              <a:rPr 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mbria" panose="02040503050406030204" pitchFamily="18" charset="0"/>
              </a:rPr>
              <a:t> </a:t>
            </a:r>
            <a:r>
              <a:rPr lang="en-US" sz="4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mbria" panose="02040503050406030204" pitchFamily="18" charset="0"/>
              </a:rPr>
              <a:t>8</a:t>
            </a:r>
            <a:r>
              <a:rPr 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mbria" panose="02040503050406030204" pitchFamily="18" charset="0"/>
              </a:rPr>
              <a:t> 000 = </a:t>
            </a:r>
            <a:endParaRPr lang="vi-VN" sz="4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Cambria" panose="020405030504060302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777C888-7AF0-44A5-8764-8AB0B1F52F29}"/>
              </a:ext>
            </a:extLst>
          </p:cNvPr>
          <p:cNvSpPr txBox="1"/>
          <p:nvPr/>
        </p:nvSpPr>
        <p:spPr>
          <a:xfrm>
            <a:off x="7108503" y="1617272"/>
            <a:ext cx="18794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Sofia Pro Soft Bold"/>
              </a:rPr>
              <a:t>8</a:t>
            </a:r>
            <a:r>
              <a:rPr lang="en-US" sz="4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Sofia Pro Soft Bold"/>
              </a:rPr>
              <a:t> 000</a:t>
            </a:r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33818A3-08C5-4E5D-BE83-6A937922D9AC}"/>
              </a:ext>
            </a:extLst>
          </p:cNvPr>
          <p:cNvSpPr txBox="1"/>
          <p:nvPr/>
        </p:nvSpPr>
        <p:spPr>
          <a:xfrm>
            <a:off x="7142662" y="3141269"/>
            <a:ext cx="18794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Sofia Pro Soft Bold"/>
              </a:rPr>
              <a:t>7</a:t>
            </a:r>
            <a:r>
              <a:rPr lang="en-US" sz="4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Sofia Pro Soft Bold"/>
              </a:rPr>
              <a:t> 000</a:t>
            </a:r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864E0AC-9BD4-47E4-A0F7-76165A9CE7C1}"/>
              </a:ext>
            </a:extLst>
          </p:cNvPr>
          <p:cNvSpPr txBox="1"/>
          <p:nvPr/>
        </p:nvSpPr>
        <p:spPr>
          <a:xfrm>
            <a:off x="7078477" y="4633439"/>
            <a:ext cx="18794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Sofia Pro Soft Bold"/>
              </a:rPr>
              <a:t>9</a:t>
            </a:r>
            <a:r>
              <a:rPr lang="en-US" sz="4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Sofia Pro Soft Bold"/>
              </a:rPr>
              <a:t> 000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501078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HẠM DUYÊN 2 - 9Slide.vn">
            <a:extLst>
              <a:ext uri="{FF2B5EF4-FFF2-40B4-BE49-F238E27FC236}">
                <a16:creationId xmlns:a16="http://schemas.microsoft.com/office/drawing/2014/main" id="{5F57CD14-45B8-E046-43AF-CC438BDBF490}"/>
              </a:ext>
            </a:extLst>
          </p:cNvPr>
          <p:cNvSpPr txBox="1"/>
          <p:nvPr/>
        </p:nvSpPr>
        <p:spPr>
          <a:xfrm>
            <a:off x="651934" y="587897"/>
            <a:ext cx="10846014" cy="22603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914400" algn="just">
              <a:lnSpc>
                <a:spcPct val="112000"/>
              </a:lnSpc>
            </a:pPr>
            <a:r>
              <a:rPr lang="vi-VN" sz="3200" spc="-53" dirty="0">
                <a:solidFill>
                  <a:srgbClr val="116B7D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Trong ba tháng đầu năm, một nhà máy sản xuất đồ chơi đã</a:t>
            </a:r>
            <a:r>
              <a:rPr lang="en-US" sz="3200" spc="-53" dirty="0">
                <a:solidFill>
                  <a:srgbClr val="116B7D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spc="-53" dirty="0" err="1">
                <a:solidFill>
                  <a:srgbClr val="116B7D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sản</a:t>
            </a:r>
            <a:r>
              <a:rPr lang="en-US" sz="3200" spc="-53" dirty="0">
                <a:solidFill>
                  <a:srgbClr val="116B7D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spc="-53" dirty="0" err="1">
                <a:solidFill>
                  <a:srgbClr val="116B7D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xuất</a:t>
            </a:r>
            <a:r>
              <a:rPr lang="en-US" sz="3200" spc="-53" dirty="0">
                <a:solidFill>
                  <a:srgbClr val="116B7D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spc="-53" dirty="0" err="1">
                <a:solidFill>
                  <a:srgbClr val="116B7D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3200" spc="-53" dirty="0">
                <a:solidFill>
                  <a:srgbClr val="116B7D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24 500 </a:t>
            </a:r>
            <a:r>
              <a:rPr lang="en-US" sz="3200" spc="-53" dirty="0" err="1">
                <a:solidFill>
                  <a:srgbClr val="116B7D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xe</a:t>
            </a:r>
            <a:r>
              <a:rPr lang="en-US" sz="3200" spc="-53" dirty="0">
                <a:solidFill>
                  <a:srgbClr val="116B7D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ô </a:t>
            </a:r>
            <a:r>
              <a:rPr lang="en-US" sz="3200" spc="-53" dirty="0" err="1">
                <a:solidFill>
                  <a:srgbClr val="116B7D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tô</a:t>
            </a:r>
            <a:r>
              <a:rPr lang="en-US" sz="3200" spc="-53" dirty="0">
                <a:solidFill>
                  <a:srgbClr val="116B7D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r>
              <a:rPr lang="vi-VN" sz="3200" spc="-53" dirty="0">
                <a:solidFill>
                  <a:srgbClr val="116B7D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200" spc="-53" dirty="0">
                <a:solidFill>
                  <a:srgbClr val="297A8A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Tháng 1 nhà máy bán đi 10 600 xe ô tô, tháng 2 nhà máy bán đi 9 500 xe ô tô. </a:t>
            </a:r>
            <a:r>
              <a:rPr lang="vi-VN" sz="3200" spc="-53" dirty="0">
                <a:solidFill>
                  <a:srgbClr val="116B7D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Hỏi nhà máy </a:t>
            </a:r>
            <a:r>
              <a:rPr lang="en-US" sz="3200" spc="-53" dirty="0" err="1">
                <a:solidFill>
                  <a:srgbClr val="116B7D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còn</a:t>
            </a:r>
            <a:r>
              <a:rPr lang="en-US" sz="3200" spc="-53" dirty="0">
                <a:solidFill>
                  <a:srgbClr val="116B7D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spc="-53" dirty="0" err="1">
                <a:solidFill>
                  <a:srgbClr val="116B7D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3200" spc="-53" dirty="0">
                <a:solidFill>
                  <a:srgbClr val="116B7D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200" spc="-53" dirty="0">
                <a:solidFill>
                  <a:srgbClr val="116B7D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bao nhiêu xe ô tô đồ chơi?</a:t>
            </a:r>
            <a:endParaRPr lang="en-US" sz="3200" spc="-53" dirty="0">
              <a:solidFill>
                <a:srgbClr val="116B7D"/>
              </a:solidFill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2" name="PHẠM DUYÊN 1 - 9Slide.vn">
            <a:extLst>
              <a:ext uri="{FF2B5EF4-FFF2-40B4-BE49-F238E27FC236}">
                <a16:creationId xmlns:a16="http://schemas.microsoft.com/office/drawing/2014/main" id="{7141F513-FD85-5E50-9C35-D91C98BA0099}"/>
              </a:ext>
            </a:extLst>
          </p:cNvPr>
          <p:cNvGrpSpPr/>
          <p:nvPr/>
        </p:nvGrpSpPr>
        <p:grpSpPr>
          <a:xfrm>
            <a:off x="651934" y="524347"/>
            <a:ext cx="668922" cy="707886"/>
            <a:chOff x="1559434" y="1176116"/>
            <a:chExt cx="668922" cy="707886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3444E477-ACAD-9835-9F6A-349BCE423F30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C49116B8-7DE3-C3A2-6C70-BA6A4BF067EC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147E9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#9Slide03 Sofia Pro Soft Bold" panose="020B0000000000000000" pitchFamily="34" charset="0"/>
                </a:endParaRPr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B98AB9A5-8DEB-5809-5820-D75F2F41DF45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00ABB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#9Slide03 Sofia Pro Soft Bold" panose="020B0000000000000000" pitchFamily="34" charset="0"/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0111740D-9263-9C8E-8154-E0FBDFA4EE37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</p:grpSp>
      <p:sp>
        <p:nvSpPr>
          <p:cNvPr id="10" name="PHẠM DUYÊN 3 - 9Slide.vn">
            <a:extLst>
              <a:ext uri="{FF2B5EF4-FFF2-40B4-BE49-F238E27FC236}">
                <a16:creationId xmlns:a16="http://schemas.microsoft.com/office/drawing/2014/main" id="{3375B977-9C43-8821-5AA8-30E6E0DB1C46}"/>
              </a:ext>
            </a:extLst>
          </p:cNvPr>
          <p:cNvSpPr txBox="1">
            <a:spLocks noChangeAspect="1"/>
          </p:cNvSpPr>
          <p:nvPr>
            <p:custDataLst>
              <p:tags r:id="rId1"/>
            </p:custDataLst>
          </p:nvPr>
        </p:nvSpPr>
        <p:spPr>
          <a:xfrm>
            <a:off x="3271980" y="3558040"/>
            <a:ext cx="947555" cy="646986"/>
          </a:xfrm>
          <a:prstGeom prst="roundRect">
            <a:avLst/>
          </a:prstGeom>
          <a:solidFill>
            <a:scrgbClr r="0" g="0" b="0">
              <a:alpha val="0"/>
            </a:scrgbClr>
          </a:solidFill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333333"/>
                </a:solidFill>
              </a:rPr>
              <a:t>Có:</a:t>
            </a:r>
            <a:endParaRPr lang="vi-VN" sz="3200" spc="-1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1" name="PHẠM DUYÊN 4 - 9Slide.vn">
            <a:extLst>
              <a:ext uri="{FF2B5EF4-FFF2-40B4-BE49-F238E27FC236}">
                <a16:creationId xmlns:a16="http://schemas.microsoft.com/office/drawing/2014/main" id="{5CEEE745-85CD-D4F9-030B-ACB065F0EDBD}"/>
              </a:ext>
            </a:extLst>
          </p:cNvPr>
          <p:cNvSpPr txBox="1">
            <a:spLocks noChangeAspect="1"/>
          </p:cNvSpPr>
          <p:nvPr>
            <p:custDataLst>
              <p:tags r:id="rId2"/>
            </p:custDataLst>
          </p:nvPr>
        </p:nvSpPr>
        <p:spPr>
          <a:xfrm>
            <a:off x="3271980" y="5499245"/>
            <a:ext cx="3048001" cy="646986"/>
          </a:xfrm>
          <a:prstGeom prst="roundRect">
            <a:avLst/>
          </a:prstGeom>
          <a:solidFill>
            <a:scrgbClr r="0" g="0" b="0">
              <a:alpha val="0"/>
            </a:scrgbClr>
          </a:solidFill>
        </p:spPr>
        <p:txBody>
          <a:bodyPr wrap="square" rtlCol="0">
            <a:spAutoFit/>
          </a:bodyPr>
          <a:lstStyle/>
          <a:p>
            <a:r>
              <a:rPr lang="en-US" sz="3200" spc="-100">
                <a:solidFill>
                  <a:schemeClr val="tx1">
                    <a:lumMod val="75000"/>
                    <a:lumOff val="25000"/>
                  </a:schemeClr>
                </a:solidFill>
              </a:rPr>
              <a:t>Còn lại:</a:t>
            </a:r>
            <a:endParaRPr lang="vi-VN" sz="3200" spc="-4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2" name="PHẠM DUYÊN 5 - 9Slide.vn">
            <a:extLst>
              <a:ext uri="{FF2B5EF4-FFF2-40B4-BE49-F238E27FC236}">
                <a16:creationId xmlns:a16="http://schemas.microsoft.com/office/drawing/2014/main" id="{65DBEA9C-1DCE-3D3E-F6A3-2A0369BA4879}"/>
              </a:ext>
            </a:extLst>
          </p:cNvPr>
          <p:cNvSpPr txBox="1"/>
          <p:nvPr/>
        </p:nvSpPr>
        <p:spPr>
          <a:xfrm>
            <a:off x="5029200" y="2782669"/>
            <a:ext cx="18133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u="sng">
                <a:solidFill>
                  <a:schemeClr val="accent6"/>
                </a:solidFill>
                <a:latin typeface="+mj-lt"/>
              </a:rPr>
              <a:t>Tóm tắt</a:t>
            </a:r>
          </a:p>
        </p:txBody>
      </p:sp>
      <p:sp>
        <p:nvSpPr>
          <p:cNvPr id="13" name="PHẠM DUYÊN 6 - 9Slide.vn">
            <a:extLst>
              <a:ext uri="{FF2B5EF4-FFF2-40B4-BE49-F238E27FC236}">
                <a16:creationId xmlns:a16="http://schemas.microsoft.com/office/drawing/2014/main" id="{21502330-2689-2093-2A35-128F1D7AFDB7}"/>
              </a:ext>
            </a:extLst>
          </p:cNvPr>
          <p:cNvSpPr txBox="1">
            <a:spLocks noChangeAspect="1"/>
          </p:cNvSpPr>
          <p:nvPr>
            <p:custDataLst>
              <p:tags r:id="rId3"/>
            </p:custDataLst>
          </p:nvPr>
        </p:nvSpPr>
        <p:spPr>
          <a:xfrm>
            <a:off x="4038600" y="3558040"/>
            <a:ext cx="3171865" cy="646986"/>
          </a:xfrm>
          <a:prstGeom prst="roundRect">
            <a:avLst/>
          </a:prstGeom>
          <a:solidFill>
            <a:scrgbClr r="0" g="0" b="0">
              <a:alpha val="0"/>
            </a:scrgbClr>
          </a:solidFill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333333"/>
                </a:solidFill>
                <a:latin typeface="+mj-lt"/>
              </a:rPr>
              <a:t>24 500</a:t>
            </a:r>
            <a:r>
              <a:rPr lang="en-US" sz="3200">
                <a:solidFill>
                  <a:srgbClr val="333333"/>
                </a:solidFill>
              </a:rPr>
              <a:t> xe ô tô</a:t>
            </a:r>
            <a:endParaRPr lang="en-US" sz="3200" spc="-1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4" name="PHẠM DUYÊN 7 - 9Slide.vn">
            <a:extLst>
              <a:ext uri="{FF2B5EF4-FFF2-40B4-BE49-F238E27FC236}">
                <a16:creationId xmlns:a16="http://schemas.microsoft.com/office/drawing/2014/main" id="{B25C38B8-DB2E-1016-5B6D-805F74C9F409}"/>
              </a:ext>
            </a:extLst>
          </p:cNvPr>
          <p:cNvSpPr txBox="1">
            <a:spLocks noChangeAspect="1"/>
          </p:cNvSpPr>
          <p:nvPr>
            <p:custDataLst>
              <p:tags r:id="rId4"/>
            </p:custDataLst>
          </p:nvPr>
        </p:nvSpPr>
        <p:spPr>
          <a:xfrm>
            <a:off x="4953000" y="5499245"/>
            <a:ext cx="2387212" cy="646986"/>
          </a:xfrm>
          <a:prstGeom prst="roundRect">
            <a:avLst/>
          </a:prstGeom>
          <a:solidFill>
            <a:scrgbClr r="0" g="0" b="0">
              <a:alpha val="0"/>
            </a:scrgbClr>
          </a:solidFill>
        </p:spPr>
        <p:txBody>
          <a:bodyPr wrap="square" rtlCol="0">
            <a:spAutoFit/>
          </a:bodyPr>
          <a:lstStyle/>
          <a:p>
            <a:r>
              <a:rPr lang="en-US" sz="3200" spc="-40">
                <a:solidFill>
                  <a:schemeClr val="accent6"/>
                </a:solidFill>
                <a:latin typeface="+mj-lt"/>
              </a:rPr>
              <a:t>...</a:t>
            </a:r>
            <a:r>
              <a:rPr lang="en-US" sz="3200" spc="-4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3200">
                <a:solidFill>
                  <a:srgbClr val="333333"/>
                </a:solidFill>
              </a:rPr>
              <a:t>xe ô tô</a:t>
            </a:r>
            <a:r>
              <a:rPr lang="en-US" sz="3200" spc="-40" baseline="3000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3200" spc="-40">
                <a:solidFill>
                  <a:schemeClr val="tx1">
                    <a:lumMod val="75000"/>
                    <a:lumOff val="25000"/>
                  </a:schemeClr>
                </a:solidFill>
              </a:rPr>
              <a:t>?</a:t>
            </a:r>
            <a:endParaRPr lang="vi-VN" sz="3200" spc="-4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5" name="PHẠM DUYÊN 3 - 9Slide.vn">
            <a:extLst>
              <a:ext uri="{FF2B5EF4-FFF2-40B4-BE49-F238E27FC236}">
                <a16:creationId xmlns:a16="http://schemas.microsoft.com/office/drawing/2014/main" id="{77D4D8B2-C07A-B083-9474-6369BC9630AB}"/>
              </a:ext>
            </a:extLst>
          </p:cNvPr>
          <p:cNvSpPr txBox="1">
            <a:spLocks noChangeAspect="1"/>
          </p:cNvSpPr>
          <p:nvPr>
            <p:custDataLst>
              <p:tags r:id="rId5"/>
            </p:custDataLst>
          </p:nvPr>
        </p:nvSpPr>
        <p:spPr>
          <a:xfrm>
            <a:off x="3271980" y="4205108"/>
            <a:ext cx="2671620" cy="646986"/>
          </a:xfrm>
          <a:prstGeom prst="roundRect">
            <a:avLst/>
          </a:prstGeom>
          <a:solidFill>
            <a:scrgbClr r="0" g="0" b="0">
              <a:alpha val="0"/>
            </a:scrgbClr>
          </a:solidFill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333333"/>
                </a:solidFill>
              </a:rPr>
              <a:t>Tháng 1 bán:</a:t>
            </a:r>
            <a:endParaRPr lang="vi-VN" sz="3200" spc="-1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6" name="PHẠM DUYÊN 6 - 9Slide.vn">
            <a:extLst>
              <a:ext uri="{FF2B5EF4-FFF2-40B4-BE49-F238E27FC236}">
                <a16:creationId xmlns:a16="http://schemas.microsoft.com/office/drawing/2014/main" id="{BBEF95B6-971A-301F-FBD6-D192CA7C023F}"/>
              </a:ext>
            </a:extLst>
          </p:cNvPr>
          <p:cNvSpPr txBox="1">
            <a:spLocks noChangeAspect="1"/>
          </p:cNvSpPr>
          <p:nvPr>
            <p:custDataLst>
              <p:tags r:id="rId6"/>
            </p:custDataLst>
          </p:nvPr>
        </p:nvSpPr>
        <p:spPr>
          <a:xfrm>
            <a:off x="5819735" y="4205108"/>
            <a:ext cx="2943265" cy="646986"/>
          </a:xfrm>
          <a:prstGeom prst="roundRect">
            <a:avLst/>
          </a:prstGeom>
          <a:solidFill>
            <a:scrgbClr r="0" g="0" b="0">
              <a:alpha val="0"/>
            </a:scrgbClr>
          </a:solidFill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333333"/>
                </a:solidFill>
                <a:latin typeface="+mj-lt"/>
              </a:rPr>
              <a:t>10 600</a:t>
            </a:r>
            <a:r>
              <a:rPr lang="en-US" sz="3200">
                <a:solidFill>
                  <a:srgbClr val="333333"/>
                </a:solidFill>
              </a:rPr>
              <a:t> xe ô tô</a:t>
            </a:r>
            <a:endParaRPr lang="en-US" sz="3200" spc="-1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7" name="PHẠM DUYÊN 3 - 9Slide.vn">
            <a:extLst>
              <a:ext uri="{FF2B5EF4-FFF2-40B4-BE49-F238E27FC236}">
                <a16:creationId xmlns:a16="http://schemas.microsoft.com/office/drawing/2014/main" id="{55D071C2-0653-6F7C-C456-B4642547EE12}"/>
              </a:ext>
            </a:extLst>
          </p:cNvPr>
          <p:cNvSpPr txBox="1">
            <a:spLocks noChangeAspect="1"/>
          </p:cNvSpPr>
          <p:nvPr>
            <p:custDataLst>
              <p:tags r:id="rId7"/>
            </p:custDataLst>
          </p:nvPr>
        </p:nvSpPr>
        <p:spPr>
          <a:xfrm>
            <a:off x="3271980" y="4852176"/>
            <a:ext cx="3048001" cy="646986"/>
          </a:xfrm>
          <a:prstGeom prst="roundRect">
            <a:avLst/>
          </a:prstGeom>
          <a:solidFill>
            <a:scrgbClr r="0" g="0" b="0">
              <a:alpha val="0"/>
            </a:scrgbClr>
          </a:solidFill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333333"/>
                </a:solidFill>
              </a:rPr>
              <a:t>Tháng 2 bán:</a:t>
            </a:r>
            <a:endParaRPr lang="vi-VN" sz="3200" spc="-1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8" name="PHẠM DUYÊN 6 - 9Slide.vn">
            <a:extLst>
              <a:ext uri="{FF2B5EF4-FFF2-40B4-BE49-F238E27FC236}">
                <a16:creationId xmlns:a16="http://schemas.microsoft.com/office/drawing/2014/main" id="{8EA10417-4496-D0AD-26E4-DDE0639E2325}"/>
              </a:ext>
            </a:extLst>
          </p:cNvPr>
          <p:cNvSpPr txBox="1">
            <a:spLocks noChangeAspect="1"/>
          </p:cNvSpPr>
          <p:nvPr>
            <p:custDataLst>
              <p:tags r:id="rId8"/>
            </p:custDataLst>
          </p:nvPr>
        </p:nvSpPr>
        <p:spPr>
          <a:xfrm>
            <a:off x="5895935" y="4852176"/>
            <a:ext cx="2867065" cy="646986"/>
          </a:xfrm>
          <a:prstGeom prst="roundRect">
            <a:avLst/>
          </a:prstGeom>
          <a:solidFill>
            <a:scrgbClr r="0" g="0" b="0">
              <a:alpha val="0"/>
            </a:scrgbClr>
          </a:solidFill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333333"/>
                </a:solidFill>
                <a:latin typeface="+mj-lt"/>
              </a:rPr>
              <a:t>9 500</a:t>
            </a:r>
            <a:r>
              <a:rPr lang="en-US" sz="3200">
                <a:solidFill>
                  <a:srgbClr val="333333"/>
                </a:solidFill>
              </a:rPr>
              <a:t> xe ô tô</a:t>
            </a:r>
            <a:endParaRPr lang="en-US" sz="3200" spc="-1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9" name="Cloud Callout 18">
            <a:extLst>
              <a:ext uri="{FF2B5EF4-FFF2-40B4-BE49-F238E27FC236}">
                <a16:creationId xmlns:a16="http://schemas.microsoft.com/office/drawing/2014/main" id="{9BEC6044-7826-0B48-464B-93838BB72E65}"/>
              </a:ext>
            </a:extLst>
          </p:cNvPr>
          <p:cNvSpPr/>
          <p:nvPr/>
        </p:nvSpPr>
        <p:spPr>
          <a:xfrm>
            <a:off x="8458200" y="2710663"/>
            <a:ext cx="3241133" cy="1436673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b="1" dirty="0" err="1">
                <a:solidFill>
                  <a:srgbClr val="FF0000"/>
                </a:solidFill>
              </a:rPr>
              <a:t>Làm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vào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vở</a:t>
            </a:r>
            <a:endParaRPr lang="en-US" sz="3600" b="1" dirty="0">
              <a:solidFill>
                <a:srgbClr val="FF0000"/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4607790" y="1676400"/>
            <a:ext cx="285981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787594" y="2209800"/>
            <a:ext cx="285981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V="1">
            <a:off x="7620000" y="1671338"/>
            <a:ext cx="1295400" cy="506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3886200" y="2209800"/>
            <a:ext cx="13716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7086600" y="2209800"/>
            <a:ext cx="2667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V="1">
            <a:off x="2412257" y="2725387"/>
            <a:ext cx="5741143" cy="1781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0296733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 animBg="1"/>
      <p:bldP spid="11" grpId="0" animBg="1"/>
      <p:bldP spid="12" grpId="0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PHẠM DUYÊN 1 - 9Slide.vn">
            <a:extLst>
              <a:ext uri="{FF2B5EF4-FFF2-40B4-BE49-F238E27FC236}">
                <a16:creationId xmlns:a16="http://schemas.microsoft.com/office/drawing/2014/main" id="{7141F513-FD85-5E50-9C35-D91C98BA0099}"/>
              </a:ext>
            </a:extLst>
          </p:cNvPr>
          <p:cNvGrpSpPr/>
          <p:nvPr/>
        </p:nvGrpSpPr>
        <p:grpSpPr>
          <a:xfrm>
            <a:off x="304800" y="381000"/>
            <a:ext cx="668922" cy="690354"/>
            <a:chOff x="1559434" y="1176116"/>
            <a:chExt cx="668922" cy="690354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3444E477-ACAD-9835-9F6A-349BCE423F30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C49116B8-7DE3-C3A2-6C70-BA6A4BF067EC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147E9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latin typeface="#9Slide03 Sofia Pro Soft Bold" panose="020B0000000000000000" pitchFamily="34" charset="0"/>
                </a:endParaRPr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B98AB9A5-8DEB-5809-5820-D75F2F41DF45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00ABB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latin typeface="#9Slide03 Sofia Pro Soft Bold" panose="020B0000000000000000" pitchFamily="34" charset="0"/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0111740D-9263-9C8E-8154-E0FBDFA4EE37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</p:grpSp>
      <p:sp>
        <p:nvSpPr>
          <p:cNvPr id="9" name="PHẠM DUYÊN 5 - 9Slide.vn">
            <a:extLst>
              <a:ext uri="{FF2B5EF4-FFF2-40B4-BE49-F238E27FC236}">
                <a16:creationId xmlns:a16="http://schemas.microsoft.com/office/drawing/2014/main" id="{0F10A699-3B34-AA65-FF35-8DFD4A0338F7}"/>
              </a:ext>
            </a:extLst>
          </p:cNvPr>
          <p:cNvSpPr txBox="1"/>
          <p:nvPr/>
        </p:nvSpPr>
        <p:spPr>
          <a:xfrm>
            <a:off x="8068183" y="1461947"/>
            <a:ext cx="17304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u="sng" dirty="0" err="1">
                <a:solidFill>
                  <a:schemeClr val="accent6"/>
                </a:solidFill>
                <a:latin typeface="+mj-lt"/>
              </a:rPr>
              <a:t>Bài</a:t>
            </a:r>
            <a:r>
              <a:rPr lang="en-US" sz="2800" u="sng" dirty="0">
                <a:solidFill>
                  <a:schemeClr val="accent6"/>
                </a:solidFill>
                <a:latin typeface="+mj-lt"/>
              </a:rPr>
              <a:t> </a:t>
            </a:r>
            <a:r>
              <a:rPr lang="en-US" sz="2800" u="sng" dirty="0" err="1">
                <a:solidFill>
                  <a:schemeClr val="accent6"/>
                </a:solidFill>
                <a:latin typeface="+mj-lt"/>
              </a:rPr>
              <a:t>giải</a:t>
            </a:r>
            <a:endParaRPr lang="en-US" sz="2800" u="sng" dirty="0">
              <a:solidFill>
                <a:schemeClr val="accent6"/>
              </a:solidFill>
              <a:latin typeface="+mj-lt"/>
            </a:endParaRPr>
          </a:p>
        </p:txBody>
      </p:sp>
      <p:sp>
        <p:nvSpPr>
          <p:cNvPr id="20" name="PHẠM DUYÊN 8 - 9Slide.vn">
            <a:extLst>
              <a:ext uri="{FF2B5EF4-FFF2-40B4-BE49-F238E27FC236}">
                <a16:creationId xmlns:a16="http://schemas.microsoft.com/office/drawing/2014/main" id="{54FA3B9A-3CAB-FCFC-5AAD-D40BA8C00117}"/>
              </a:ext>
            </a:extLst>
          </p:cNvPr>
          <p:cNvSpPr txBox="1"/>
          <p:nvPr/>
        </p:nvSpPr>
        <p:spPr>
          <a:xfrm>
            <a:off x="5968126" y="2012249"/>
            <a:ext cx="584287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600" spc="-40">
                <a:solidFill>
                  <a:schemeClr val="accent5"/>
                </a:solidFill>
                <a:latin typeface="+mj-lt"/>
              </a:defRPr>
            </a:lvl1pPr>
          </a:lstStyle>
          <a:p>
            <a:r>
              <a:rPr lang="vi-VN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Hai tháng đầu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nhà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máy</a:t>
            </a:r>
            <a:r>
              <a:rPr lang="vi-VN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bán được số xe ô tô là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:</a:t>
            </a:r>
          </a:p>
        </p:txBody>
      </p:sp>
      <p:sp>
        <p:nvSpPr>
          <p:cNvPr id="21" name="PHẠM DUYÊN 9 - 9Slide.vn">
            <a:extLst>
              <a:ext uri="{FF2B5EF4-FFF2-40B4-BE49-F238E27FC236}">
                <a16:creationId xmlns:a16="http://schemas.microsoft.com/office/drawing/2014/main" id="{05EA2DA8-6546-28DB-31CA-21BD7BFDA495}"/>
              </a:ext>
            </a:extLst>
          </p:cNvPr>
          <p:cNvSpPr txBox="1"/>
          <p:nvPr/>
        </p:nvSpPr>
        <p:spPr>
          <a:xfrm>
            <a:off x="6436775" y="2948225"/>
            <a:ext cx="49932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333333"/>
                </a:solidFill>
                <a:latin typeface="+mj-lt"/>
              </a:rPr>
              <a:t>10 600 + 9 500 =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 </a:t>
            </a:r>
            <a:r>
              <a:rPr lang="en-US" sz="2400" dirty="0">
                <a:solidFill>
                  <a:srgbClr val="FF0000"/>
                </a:solidFill>
                <a:latin typeface="+mj-lt"/>
              </a:rPr>
              <a:t>13 900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(</a:t>
            </a:r>
            <a:r>
              <a:rPr lang="en-US" sz="2400" dirty="0" err="1">
                <a:solidFill>
                  <a:srgbClr val="333333"/>
                </a:solidFill>
              </a:rPr>
              <a:t>xe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)</a:t>
            </a:r>
          </a:p>
        </p:txBody>
      </p:sp>
      <p:sp>
        <p:nvSpPr>
          <p:cNvPr id="25" name="PHẠM DUYÊN 11 - 9Slide.vn">
            <a:extLst>
              <a:ext uri="{FF2B5EF4-FFF2-40B4-BE49-F238E27FC236}">
                <a16:creationId xmlns:a16="http://schemas.microsoft.com/office/drawing/2014/main" id="{5915B529-9699-F5CB-8638-C50DF768361E}"/>
              </a:ext>
            </a:extLst>
          </p:cNvPr>
          <p:cNvSpPr txBox="1"/>
          <p:nvPr/>
        </p:nvSpPr>
        <p:spPr>
          <a:xfrm>
            <a:off x="7848600" y="4415135"/>
            <a:ext cx="16336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600" spc="-40">
                <a:solidFill>
                  <a:schemeClr val="accent5"/>
                </a:solidFill>
                <a:latin typeface="+mj-lt"/>
              </a:defRPr>
            </a:lvl1pPr>
          </a:lstStyle>
          <a:p>
            <a:pPr algn="just"/>
            <a:r>
              <a:rPr lang="en-US" sz="2400" spc="-14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Đáp</a:t>
            </a:r>
            <a:r>
              <a:rPr lang="en-US" sz="2400" spc="-14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sz="2400" spc="-14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số</a:t>
            </a:r>
            <a:r>
              <a:rPr lang="en-US" sz="2400" spc="-14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:</a:t>
            </a:r>
            <a:endParaRPr lang="vi-VN" sz="2400" spc="-140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</a:endParaRPr>
          </a:p>
        </p:txBody>
      </p:sp>
      <p:sp>
        <p:nvSpPr>
          <p:cNvPr id="26" name="PHẠM DUYÊN 12 - 9Slide.vn">
            <a:extLst>
              <a:ext uri="{FF2B5EF4-FFF2-40B4-BE49-F238E27FC236}">
                <a16:creationId xmlns:a16="http://schemas.microsoft.com/office/drawing/2014/main" id="{73F1AD5B-8D4B-8BF0-E028-3F371792F997}"/>
              </a:ext>
            </a:extLst>
          </p:cNvPr>
          <p:cNvSpPr txBox="1"/>
          <p:nvPr/>
        </p:nvSpPr>
        <p:spPr>
          <a:xfrm>
            <a:off x="8989571" y="4415135"/>
            <a:ext cx="20036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600" spc="-40">
                <a:solidFill>
                  <a:schemeClr val="accent5"/>
                </a:solidFill>
                <a:latin typeface="+mj-lt"/>
              </a:defRPr>
            </a:lvl1pPr>
          </a:lstStyle>
          <a:p>
            <a:pPr algn="just"/>
            <a:r>
              <a:rPr lang="en-US" sz="2400" dirty="0">
                <a:solidFill>
                  <a:srgbClr val="FF0000"/>
                </a:solidFill>
              </a:rPr>
              <a:t>4 400</a:t>
            </a:r>
            <a:r>
              <a:rPr lang="en-US" sz="2400" spc="-14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+mn-lt"/>
              </a:rPr>
              <a:t>xe</a:t>
            </a:r>
            <a:r>
              <a:rPr lang="en-US" sz="2400" dirty="0">
                <a:solidFill>
                  <a:srgbClr val="333333"/>
                </a:solidFill>
                <a:latin typeface="+mn-lt"/>
              </a:rPr>
              <a:t> ô </a:t>
            </a:r>
            <a:r>
              <a:rPr lang="en-US" sz="2400" dirty="0" err="1">
                <a:solidFill>
                  <a:srgbClr val="333333"/>
                </a:solidFill>
                <a:latin typeface="+mn-lt"/>
              </a:rPr>
              <a:t>tô</a:t>
            </a:r>
            <a:r>
              <a:rPr lang="en-US" sz="2400" dirty="0">
                <a:solidFill>
                  <a:srgbClr val="333333"/>
                </a:solidFill>
                <a:latin typeface="+mn-lt"/>
              </a:rPr>
              <a:t> </a:t>
            </a:r>
            <a:endParaRPr lang="vi-VN" sz="2400" dirty="0">
              <a:solidFill>
                <a:srgbClr val="333333"/>
              </a:solidFill>
              <a:latin typeface="+mn-lt"/>
            </a:endParaRPr>
          </a:p>
        </p:txBody>
      </p:sp>
      <p:sp>
        <p:nvSpPr>
          <p:cNvPr id="27" name="PHẠM DUYÊN 8 - 9Slide.vn">
            <a:extLst>
              <a:ext uri="{FF2B5EF4-FFF2-40B4-BE49-F238E27FC236}">
                <a16:creationId xmlns:a16="http://schemas.microsoft.com/office/drawing/2014/main" id="{99BFEDD2-D1F2-6FE2-E699-A0EBA7F452D7}"/>
              </a:ext>
            </a:extLst>
          </p:cNvPr>
          <p:cNvSpPr txBox="1"/>
          <p:nvPr/>
        </p:nvSpPr>
        <p:spPr>
          <a:xfrm>
            <a:off x="5928358" y="3359613"/>
            <a:ext cx="60350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600" spc="-40">
                <a:solidFill>
                  <a:schemeClr val="accent5"/>
                </a:solidFill>
                <a:latin typeface="+mj-lt"/>
              </a:defRPr>
            </a:lvl1pPr>
          </a:lstStyle>
          <a:p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N</a:t>
            </a:r>
            <a:r>
              <a:rPr lang="vi-VN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hà máy còn lại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số</a:t>
            </a:r>
            <a:r>
              <a:rPr lang="vi-VN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xe ô tô đồ chơi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là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:</a:t>
            </a:r>
          </a:p>
        </p:txBody>
      </p:sp>
      <p:sp>
        <p:nvSpPr>
          <p:cNvPr id="28" name="PHẠM DUYÊN 9 - 9Slide.vn">
            <a:extLst>
              <a:ext uri="{FF2B5EF4-FFF2-40B4-BE49-F238E27FC236}">
                <a16:creationId xmlns:a16="http://schemas.microsoft.com/office/drawing/2014/main" id="{6A429FC9-D292-A7D3-3059-9D53C79551E9}"/>
              </a:ext>
            </a:extLst>
          </p:cNvPr>
          <p:cNvSpPr txBox="1"/>
          <p:nvPr/>
        </p:nvSpPr>
        <p:spPr>
          <a:xfrm>
            <a:off x="6492958" y="3881735"/>
            <a:ext cx="49932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333333"/>
                </a:solidFill>
                <a:latin typeface="+mj-lt"/>
              </a:rPr>
              <a:t>24 500</a:t>
            </a:r>
            <a:r>
              <a:rPr lang="en-US" sz="24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>
                <a:latin typeface="+mj-lt"/>
              </a:rPr>
              <a:t>13 900 </a:t>
            </a:r>
            <a:r>
              <a:rPr lang="en-US" sz="2400" dirty="0">
                <a:solidFill>
                  <a:srgbClr val="333333"/>
                </a:solidFill>
                <a:latin typeface="+mj-lt"/>
              </a:rPr>
              <a:t>=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 </a:t>
            </a:r>
            <a:r>
              <a:rPr lang="en-US" sz="2400" dirty="0">
                <a:solidFill>
                  <a:srgbClr val="FF0000"/>
                </a:solidFill>
                <a:latin typeface="+mj-lt"/>
              </a:rPr>
              <a:t>4 400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 (</a:t>
            </a:r>
            <a:r>
              <a:rPr lang="en-US" sz="2400" dirty="0" err="1">
                <a:solidFill>
                  <a:srgbClr val="333333"/>
                </a:solidFill>
              </a:rPr>
              <a:t>xe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)</a:t>
            </a:r>
          </a:p>
        </p:txBody>
      </p:sp>
      <p:sp>
        <p:nvSpPr>
          <p:cNvPr id="34" name="PHẠM DUYÊN 5 - 9Slide.vn">
            <a:extLst>
              <a:ext uri="{FF2B5EF4-FFF2-40B4-BE49-F238E27FC236}">
                <a16:creationId xmlns:a16="http://schemas.microsoft.com/office/drawing/2014/main" id="{0F10A699-3B34-AA65-FF35-8DFD4A0338F7}"/>
              </a:ext>
            </a:extLst>
          </p:cNvPr>
          <p:cNvSpPr txBox="1"/>
          <p:nvPr/>
        </p:nvSpPr>
        <p:spPr>
          <a:xfrm>
            <a:off x="2520825" y="1533682"/>
            <a:ext cx="17304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u="sng" dirty="0" err="1">
                <a:solidFill>
                  <a:schemeClr val="accent6"/>
                </a:solidFill>
                <a:latin typeface="+mj-lt"/>
              </a:rPr>
              <a:t>Bài</a:t>
            </a:r>
            <a:r>
              <a:rPr lang="en-US" sz="2800" u="sng" dirty="0">
                <a:solidFill>
                  <a:schemeClr val="accent6"/>
                </a:solidFill>
                <a:latin typeface="+mj-lt"/>
              </a:rPr>
              <a:t> </a:t>
            </a:r>
            <a:r>
              <a:rPr lang="en-US" sz="2800" u="sng" dirty="0" err="1">
                <a:solidFill>
                  <a:schemeClr val="accent6"/>
                </a:solidFill>
                <a:latin typeface="+mj-lt"/>
              </a:rPr>
              <a:t>giải</a:t>
            </a:r>
            <a:endParaRPr lang="en-US" sz="2800" u="sng" dirty="0">
              <a:solidFill>
                <a:schemeClr val="accent6"/>
              </a:solidFill>
              <a:latin typeface="+mj-lt"/>
            </a:endParaRPr>
          </a:p>
        </p:txBody>
      </p:sp>
      <p:sp>
        <p:nvSpPr>
          <p:cNvPr id="35" name="PHẠM DUYÊN 8 - 9Slide.vn">
            <a:extLst>
              <a:ext uri="{FF2B5EF4-FFF2-40B4-BE49-F238E27FC236}">
                <a16:creationId xmlns:a16="http://schemas.microsoft.com/office/drawing/2014/main" id="{54FA3B9A-3CAB-FCFC-5AAD-D40BA8C00117}"/>
              </a:ext>
            </a:extLst>
          </p:cNvPr>
          <p:cNvSpPr txBox="1"/>
          <p:nvPr/>
        </p:nvSpPr>
        <p:spPr>
          <a:xfrm>
            <a:off x="420768" y="2083984"/>
            <a:ext cx="502504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600" spc="-40">
                <a:solidFill>
                  <a:schemeClr val="accent5"/>
                </a:solidFill>
                <a:latin typeface="+mj-lt"/>
              </a:defRPr>
            </a:lvl1pPr>
          </a:lstStyle>
          <a:p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Sau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khi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bán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tháng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1,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nhà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máy</a:t>
            </a:r>
            <a:r>
              <a:rPr lang="vi-VN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còn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lại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số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vi-VN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xe ô tô là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:</a:t>
            </a:r>
          </a:p>
        </p:txBody>
      </p:sp>
      <p:sp>
        <p:nvSpPr>
          <p:cNvPr id="36" name="PHẠM DUYÊN 9 - 9Slide.vn">
            <a:extLst>
              <a:ext uri="{FF2B5EF4-FFF2-40B4-BE49-F238E27FC236}">
                <a16:creationId xmlns:a16="http://schemas.microsoft.com/office/drawing/2014/main" id="{05EA2DA8-6546-28DB-31CA-21BD7BFDA495}"/>
              </a:ext>
            </a:extLst>
          </p:cNvPr>
          <p:cNvSpPr txBox="1"/>
          <p:nvPr/>
        </p:nvSpPr>
        <p:spPr>
          <a:xfrm>
            <a:off x="889417" y="2948225"/>
            <a:ext cx="49932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333333"/>
                </a:solidFill>
                <a:latin typeface="+mj-lt"/>
              </a:rPr>
              <a:t>24 500 – 10 600 =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 </a:t>
            </a:r>
            <a:r>
              <a:rPr lang="en-US" sz="2400" dirty="0">
                <a:solidFill>
                  <a:srgbClr val="FF0000"/>
                </a:solidFill>
                <a:latin typeface="+mj-lt"/>
              </a:rPr>
              <a:t>13 900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(</a:t>
            </a:r>
            <a:r>
              <a:rPr lang="en-US" sz="2400" dirty="0" err="1">
                <a:solidFill>
                  <a:srgbClr val="333333"/>
                </a:solidFill>
              </a:rPr>
              <a:t>xe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)</a:t>
            </a:r>
          </a:p>
        </p:txBody>
      </p:sp>
      <p:sp>
        <p:nvSpPr>
          <p:cNvPr id="37" name="PHẠM DUYÊN 11 - 9Slide.vn">
            <a:extLst>
              <a:ext uri="{FF2B5EF4-FFF2-40B4-BE49-F238E27FC236}">
                <a16:creationId xmlns:a16="http://schemas.microsoft.com/office/drawing/2014/main" id="{5915B529-9699-F5CB-8638-C50DF768361E}"/>
              </a:ext>
            </a:extLst>
          </p:cNvPr>
          <p:cNvSpPr txBox="1"/>
          <p:nvPr/>
        </p:nvSpPr>
        <p:spPr>
          <a:xfrm>
            <a:off x="2301242" y="4796135"/>
            <a:ext cx="16336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600" spc="-40">
                <a:solidFill>
                  <a:schemeClr val="accent5"/>
                </a:solidFill>
                <a:latin typeface="+mj-lt"/>
              </a:defRPr>
            </a:lvl1pPr>
          </a:lstStyle>
          <a:p>
            <a:pPr algn="just"/>
            <a:r>
              <a:rPr lang="en-US" sz="2400" spc="-14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Đáp</a:t>
            </a:r>
            <a:r>
              <a:rPr lang="en-US" sz="2400" spc="-14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sz="2400" spc="-14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số</a:t>
            </a:r>
            <a:r>
              <a:rPr lang="en-US" sz="2400" spc="-14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:</a:t>
            </a:r>
            <a:endParaRPr lang="vi-VN" sz="2400" spc="-140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</a:endParaRPr>
          </a:p>
        </p:txBody>
      </p:sp>
      <p:sp>
        <p:nvSpPr>
          <p:cNvPr id="38" name="PHẠM DUYÊN 12 - 9Slide.vn">
            <a:extLst>
              <a:ext uri="{FF2B5EF4-FFF2-40B4-BE49-F238E27FC236}">
                <a16:creationId xmlns:a16="http://schemas.microsoft.com/office/drawing/2014/main" id="{73F1AD5B-8D4B-8BF0-E028-3F371792F997}"/>
              </a:ext>
            </a:extLst>
          </p:cNvPr>
          <p:cNvSpPr txBox="1"/>
          <p:nvPr/>
        </p:nvSpPr>
        <p:spPr>
          <a:xfrm>
            <a:off x="3442213" y="4796135"/>
            <a:ext cx="20036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600" spc="-40">
                <a:solidFill>
                  <a:schemeClr val="accent5"/>
                </a:solidFill>
                <a:latin typeface="+mj-lt"/>
              </a:defRPr>
            </a:lvl1pPr>
          </a:lstStyle>
          <a:p>
            <a:pPr algn="just"/>
            <a:r>
              <a:rPr lang="en-US" sz="2400" dirty="0">
                <a:solidFill>
                  <a:srgbClr val="FF0000"/>
                </a:solidFill>
              </a:rPr>
              <a:t>4 400</a:t>
            </a:r>
            <a:r>
              <a:rPr lang="en-US" sz="2400" spc="-14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+mn-lt"/>
              </a:rPr>
              <a:t>xe</a:t>
            </a:r>
            <a:r>
              <a:rPr lang="en-US" sz="2400" dirty="0">
                <a:solidFill>
                  <a:srgbClr val="333333"/>
                </a:solidFill>
                <a:latin typeface="+mn-lt"/>
              </a:rPr>
              <a:t> ô </a:t>
            </a:r>
            <a:r>
              <a:rPr lang="en-US" sz="2400" dirty="0" err="1">
                <a:solidFill>
                  <a:srgbClr val="333333"/>
                </a:solidFill>
                <a:latin typeface="+mn-lt"/>
              </a:rPr>
              <a:t>tô</a:t>
            </a:r>
            <a:r>
              <a:rPr lang="en-US" sz="2400" dirty="0">
                <a:solidFill>
                  <a:srgbClr val="333333"/>
                </a:solidFill>
                <a:latin typeface="+mn-lt"/>
              </a:rPr>
              <a:t> </a:t>
            </a:r>
            <a:endParaRPr lang="vi-VN" sz="2400" dirty="0">
              <a:solidFill>
                <a:srgbClr val="333333"/>
              </a:solidFill>
              <a:latin typeface="+mn-lt"/>
            </a:endParaRPr>
          </a:p>
        </p:txBody>
      </p:sp>
      <p:sp>
        <p:nvSpPr>
          <p:cNvPr id="39" name="PHẠM DUYÊN 8 - 9Slide.vn">
            <a:extLst>
              <a:ext uri="{FF2B5EF4-FFF2-40B4-BE49-F238E27FC236}">
                <a16:creationId xmlns:a16="http://schemas.microsoft.com/office/drawing/2014/main" id="{99BFEDD2-D1F2-6FE2-E699-A0EBA7F452D7}"/>
              </a:ext>
            </a:extLst>
          </p:cNvPr>
          <p:cNvSpPr txBox="1"/>
          <p:nvPr/>
        </p:nvSpPr>
        <p:spPr>
          <a:xfrm>
            <a:off x="381000" y="3359613"/>
            <a:ext cx="533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600" spc="-40">
                <a:solidFill>
                  <a:schemeClr val="accent5"/>
                </a:solidFill>
                <a:latin typeface="+mj-lt"/>
              </a:defRPr>
            </a:lvl1pPr>
          </a:lstStyle>
          <a:p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N</a:t>
            </a:r>
            <a:r>
              <a:rPr lang="vi-VN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hà máy còn lại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số</a:t>
            </a:r>
            <a:r>
              <a:rPr lang="vi-VN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xe ô tô đồ chơi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là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:</a:t>
            </a:r>
          </a:p>
        </p:txBody>
      </p:sp>
      <p:sp>
        <p:nvSpPr>
          <p:cNvPr id="40" name="PHẠM DUYÊN 9 - 9Slide.vn">
            <a:extLst>
              <a:ext uri="{FF2B5EF4-FFF2-40B4-BE49-F238E27FC236}">
                <a16:creationId xmlns:a16="http://schemas.microsoft.com/office/drawing/2014/main" id="{6A429FC9-D292-A7D3-3059-9D53C79551E9}"/>
              </a:ext>
            </a:extLst>
          </p:cNvPr>
          <p:cNvSpPr txBox="1"/>
          <p:nvPr/>
        </p:nvSpPr>
        <p:spPr>
          <a:xfrm>
            <a:off x="945600" y="4186535"/>
            <a:ext cx="49932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333333"/>
                </a:solidFill>
                <a:latin typeface="+mj-lt"/>
              </a:rPr>
              <a:t>13 900</a:t>
            </a:r>
            <a:r>
              <a:rPr lang="en-US" sz="24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>
                <a:latin typeface="+mj-lt"/>
              </a:rPr>
              <a:t>9 500 </a:t>
            </a:r>
            <a:r>
              <a:rPr lang="en-US" sz="2400" dirty="0">
                <a:solidFill>
                  <a:srgbClr val="333333"/>
                </a:solidFill>
                <a:latin typeface="+mj-lt"/>
              </a:rPr>
              <a:t>=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 </a:t>
            </a:r>
            <a:r>
              <a:rPr lang="en-US" sz="2400" dirty="0">
                <a:solidFill>
                  <a:srgbClr val="FF0000"/>
                </a:solidFill>
                <a:latin typeface="+mj-lt"/>
              </a:rPr>
              <a:t>4 400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 (</a:t>
            </a:r>
            <a:r>
              <a:rPr lang="en-US" sz="2400" dirty="0" err="1">
                <a:solidFill>
                  <a:srgbClr val="333333"/>
                </a:solidFill>
              </a:rPr>
              <a:t>xe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40031051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0" grpId="0"/>
      <p:bldP spid="21" grpId="0"/>
      <p:bldP spid="25" grpId="0"/>
      <p:bldP spid="26" grpId="0"/>
      <p:bldP spid="27" grpId="0"/>
      <p:bldP spid="28" grpId="0"/>
      <p:bldP spid="34" grpId="0"/>
      <p:bldP spid="35" grpId="0"/>
      <p:bldP spid="36" grpId="0"/>
      <p:bldP spid="37" grpId="0"/>
      <p:bldP spid="38" grpId="0"/>
      <p:bldP spid="39" grpId="0"/>
      <p:bldP spid="4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HẠM DUYÊN - 9Slide.vn">
            <a:extLst>
              <a:ext uri="{FF2B5EF4-FFF2-40B4-BE49-F238E27FC236}">
                <a16:creationId xmlns:a16="http://schemas.microsoft.com/office/drawing/2014/main" id="{0AB2DBBA-3412-49F1-9E3F-1849068C22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0471" y="1371600"/>
            <a:ext cx="8151058" cy="3090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180139"/>
      </p:ext>
    </p:extLst>
  </p:cSld>
  <p:clrMapOvr>
    <a:masterClrMapping/>
  </p:clrMapOvr>
  <p:transition spd="slow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7" dur="1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8" dur="1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HẠM DUYÊN 1 - 9Slide.vn">
            <a:extLst>
              <a:ext uri="{FF2B5EF4-FFF2-40B4-BE49-F238E27FC236}">
                <a16:creationId xmlns:a16="http://schemas.microsoft.com/office/drawing/2014/main" id="{B3673373-99ED-AE32-E54E-FC6A873FE8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7699" y="1905000"/>
            <a:ext cx="9044472" cy="2891002"/>
          </a:xfrm>
          <a:prstGeom prst="rect">
            <a:avLst/>
          </a:prstGeom>
        </p:spPr>
      </p:pic>
      <p:sp>
        <p:nvSpPr>
          <p:cNvPr id="10" name="PHẠM DUYÊN 2 - 9Slide.vn">
            <a:extLst>
              <a:ext uri="{FF2B5EF4-FFF2-40B4-BE49-F238E27FC236}">
                <a16:creationId xmlns:a16="http://schemas.microsoft.com/office/drawing/2014/main" id="{39CA9AB1-4E7D-E89D-FE70-1510CD4C654B}"/>
              </a:ext>
            </a:extLst>
          </p:cNvPr>
          <p:cNvSpPr txBox="1"/>
          <p:nvPr/>
        </p:nvSpPr>
        <p:spPr>
          <a:xfrm>
            <a:off x="5601778" y="4495800"/>
            <a:ext cx="1630575" cy="76944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4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Tiết</a:t>
            </a:r>
            <a:r>
              <a:rPr lang="en-US" sz="4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1 </a:t>
            </a:r>
          </a:p>
        </p:txBody>
      </p:sp>
      <p:pic>
        <p:nvPicPr>
          <p:cNvPr id="6" name="PHẠM DUYÊN 3 - 9Slide.vn">
            <a:extLst>
              <a:ext uri="{FF2B5EF4-FFF2-40B4-BE49-F238E27FC236}">
                <a16:creationId xmlns:a16="http://schemas.microsoft.com/office/drawing/2014/main" id="{23ACCBB2-5BDB-3E3E-BAF8-4F7043A450A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2130685" flipH="1">
            <a:off x="7153577" y="921562"/>
            <a:ext cx="1247618" cy="586380"/>
          </a:xfrm>
          <a:prstGeom prst="rect">
            <a:avLst/>
          </a:prstGeom>
        </p:spPr>
      </p:pic>
      <p:pic>
        <p:nvPicPr>
          <p:cNvPr id="3" name="PHẠM DUYÊN 4 - 9Slide.vn">
            <a:extLst>
              <a:ext uri="{FF2B5EF4-FFF2-40B4-BE49-F238E27FC236}">
                <a16:creationId xmlns:a16="http://schemas.microsoft.com/office/drawing/2014/main" id="{B83AF8B1-8D04-2E2A-6990-0781B9377C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3928" y="511110"/>
            <a:ext cx="1963286" cy="5461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HẠM DUYÊN 5 - 9Slide.vn">
            <a:extLst>
              <a:ext uri="{FF2B5EF4-FFF2-40B4-BE49-F238E27FC236}">
                <a16:creationId xmlns:a16="http://schemas.microsoft.com/office/drawing/2014/main" id="{1D50CC2D-45EF-6CF3-F631-8893DE21E4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03546" y="246137"/>
            <a:ext cx="4632778" cy="2435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750366"/>
      </p:ext>
    </p:extLst>
  </p:cSld>
  <p:clrMapOvr>
    <a:masterClrMapping/>
  </p:clrMapOvr>
  <p:transition spd="slow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4" fill="hold" nodeType="click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12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13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5" presetID="16" presetClass="entr" presetSubtype="2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7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5" presetID="16" presetClass="entr" presetSubtype="2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7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图片 3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64" r="27198"/>
          <a:stretch>
            <a:fillRect/>
          </a:stretch>
        </p:blipFill>
        <p:spPr>
          <a:xfrm>
            <a:off x="5426002" y="-450420"/>
            <a:ext cx="6765999" cy="7146426"/>
          </a:xfrm>
          <a:prstGeom prst="rect">
            <a:avLst/>
          </a:prstGeom>
        </p:spPr>
      </p:pic>
      <p:grpSp>
        <p:nvGrpSpPr>
          <p:cNvPr id="35" name="组合 34"/>
          <p:cNvGrpSpPr/>
          <p:nvPr/>
        </p:nvGrpSpPr>
        <p:grpSpPr>
          <a:xfrm>
            <a:off x="1941254" y="499730"/>
            <a:ext cx="8627510" cy="4827182"/>
            <a:chOff x="3188" y="884"/>
            <a:chExt cx="12830" cy="8574"/>
          </a:xfrm>
        </p:grpSpPr>
        <p:grpSp>
          <p:nvGrpSpPr>
            <p:cNvPr id="34" name="组合 33"/>
            <p:cNvGrpSpPr/>
            <p:nvPr/>
          </p:nvGrpSpPr>
          <p:grpSpPr>
            <a:xfrm>
              <a:off x="3188" y="1840"/>
              <a:ext cx="12830" cy="7618"/>
              <a:chOff x="3188" y="1840"/>
              <a:chExt cx="12830" cy="7618"/>
            </a:xfrm>
          </p:grpSpPr>
          <p:sp>
            <p:nvSpPr>
              <p:cNvPr id="2" name="圆角矩形 1"/>
              <p:cNvSpPr/>
              <p:nvPr/>
            </p:nvSpPr>
            <p:spPr>
              <a:xfrm>
                <a:off x="3188" y="1840"/>
                <a:ext cx="12830" cy="7619"/>
              </a:xfrm>
              <a:prstGeom prst="roundRect">
                <a:avLst>
                  <a:gd name="adj" fmla="val 8505"/>
                </a:avLst>
              </a:prstGeom>
              <a:solidFill>
                <a:schemeClr val="bg1"/>
              </a:solidFill>
              <a:ln w="508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3" name="圆角矩形 32"/>
              <p:cNvSpPr/>
              <p:nvPr/>
            </p:nvSpPr>
            <p:spPr>
              <a:xfrm>
                <a:off x="3414" y="2038"/>
                <a:ext cx="12385" cy="7229"/>
              </a:xfrm>
              <a:prstGeom prst="roundRect">
                <a:avLst>
                  <a:gd name="adj" fmla="val 8505"/>
                </a:avLst>
              </a:prstGeom>
              <a:noFill/>
              <a:ln w="38100" cmpd="sng">
                <a:solidFill>
                  <a:schemeClr val="tx1"/>
                </a:solidFill>
                <a:prstDash val="dash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等线" panose="02010600030101010101" pitchFamily="2" charset="-122"/>
                  <a:cs typeface="+mn-cs"/>
                </a:endParaRPr>
              </a:p>
            </p:txBody>
          </p:sp>
        </p:grpSp>
        <p:grpSp>
          <p:nvGrpSpPr>
            <p:cNvPr id="32" name="组合 31"/>
            <p:cNvGrpSpPr/>
            <p:nvPr/>
          </p:nvGrpSpPr>
          <p:grpSpPr>
            <a:xfrm>
              <a:off x="4658" y="884"/>
              <a:ext cx="9890" cy="2178"/>
              <a:chOff x="5232" y="884"/>
              <a:chExt cx="9890" cy="2178"/>
            </a:xfrm>
          </p:grpSpPr>
          <p:grpSp>
            <p:nvGrpSpPr>
              <p:cNvPr id="8" name="组合 7"/>
              <p:cNvGrpSpPr/>
              <p:nvPr/>
            </p:nvGrpSpPr>
            <p:grpSpPr>
              <a:xfrm>
                <a:off x="5232" y="884"/>
                <a:ext cx="1583" cy="2179"/>
                <a:chOff x="5232" y="884"/>
                <a:chExt cx="1583" cy="2179"/>
              </a:xfrm>
            </p:grpSpPr>
            <p:sp>
              <p:nvSpPr>
                <p:cNvPr id="5" name="椭圆 4"/>
                <p:cNvSpPr/>
                <p:nvPr/>
              </p:nvSpPr>
              <p:spPr>
                <a:xfrm>
                  <a:off x="5706" y="2684"/>
                  <a:ext cx="203" cy="37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" name="椭圆 2"/>
                <p:cNvSpPr/>
                <p:nvPr/>
              </p:nvSpPr>
              <p:spPr>
                <a:xfrm>
                  <a:off x="5232" y="884"/>
                  <a:ext cx="1124" cy="2003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6" name="矩形 5"/>
                <p:cNvSpPr/>
                <p:nvPr/>
              </p:nvSpPr>
              <p:spPr>
                <a:xfrm>
                  <a:off x="5908" y="1891"/>
                  <a:ext cx="907" cy="11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/>
                      <a:ea typeface="等线" panose="02010600030101010101" pitchFamily="2" charset="-122"/>
                      <a:cs typeface="+mn-cs"/>
                    </a:rPr>
                    <a:t>          </a:t>
                  </a:r>
                </a:p>
              </p:txBody>
            </p:sp>
          </p:grpSp>
          <p:grpSp>
            <p:nvGrpSpPr>
              <p:cNvPr id="9" name="组合 8"/>
              <p:cNvGrpSpPr/>
              <p:nvPr/>
            </p:nvGrpSpPr>
            <p:grpSpPr>
              <a:xfrm>
                <a:off x="9386" y="884"/>
                <a:ext cx="1583" cy="2179"/>
                <a:chOff x="5232" y="884"/>
                <a:chExt cx="1583" cy="2179"/>
              </a:xfrm>
            </p:grpSpPr>
            <p:sp>
              <p:nvSpPr>
                <p:cNvPr id="10" name="椭圆 9"/>
                <p:cNvSpPr/>
                <p:nvPr/>
              </p:nvSpPr>
              <p:spPr>
                <a:xfrm>
                  <a:off x="5706" y="2684"/>
                  <a:ext cx="203" cy="37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1" name="椭圆 10"/>
                <p:cNvSpPr/>
                <p:nvPr/>
              </p:nvSpPr>
              <p:spPr>
                <a:xfrm>
                  <a:off x="5232" y="884"/>
                  <a:ext cx="1124" cy="2003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2" name="矩形 11"/>
                <p:cNvSpPr/>
                <p:nvPr/>
              </p:nvSpPr>
              <p:spPr>
                <a:xfrm>
                  <a:off x="5908" y="1891"/>
                  <a:ext cx="907" cy="11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/>
                      <a:ea typeface="等线" panose="02010600030101010101" pitchFamily="2" charset="-122"/>
                      <a:cs typeface="+mn-cs"/>
                    </a:rPr>
                    <a:t>          </a:t>
                  </a:r>
                </a:p>
              </p:txBody>
            </p:sp>
          </p:grpSp>
          <p:grpSp>
            <p:nvGrpSpPr>
              <p:cNvPr id="13" name="组合 12"/>
              <p:cNvGrpSpPr/>
              <p:nvPr/>
            </p:nvGrpSpPr>
            <p:grpSpPr>
              <a:xfrm>
                <a:off x="7309" y="884"/>
                <a:ext cx="1583" cy="2179"/>
                <a:chOff x="5232" y="884"/>
                <a:chExt cx="1583" cy="2179"/>
              </a:xfrm>
            </p:grpSpPr>
            <p:sp>
              <p:nvSpPr>
                <p:cNvPr id="14" name="椭圆 13"/>
                <p:cNvSpPr/>
                <p:nvPr/>
              </p:nvSpPr>
              <p:spPr>
                <a:xfrm>
                  <a:off x="5706" y="2684"/>
                  <a:ext cx="203" cy="37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7" name="椭圆 16"/>
                <p:cNvSpPr/>
                <p:nvPr/>
              </p:nvSpPr>
              <p:spPr>
                <a:xfrm>
                  <a:off x="5232" y="884"/>
                  <a:ext cx="1124" cy="2003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0" name="矩形 19"/>
                <p:cNvSpPr/>
                <p:nvPr/>
              </p:nvSpPr>
              <p:spPr>
                <a:xfrm>
                  <a:off x="5908" y="1891"/>
                  <a:ext cx="907" cy="11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/>
                      <a:ea typeface="等线" panose="02010600030101010101" pitchFamily="2" charset="-122"/>
                      <a:cs typeface="+mn-cs"/>
                    </a:rPr>
                    <a:t>          </a:t>
                  </a:r>
                </a:p>
              </p:txBody>
            </p:sp>
          </p:grpSp>
          <p:grpSp>
            <p:nvGrpSpPr>
              <p:cNvPr id="22" name="组合 21"/>
              <p:cNvGrpSpPr/>
              <p:nvPr/>
            </p:nvGrpSpPr>
            <p:grpSpPr>
              <a:xfrm>
                <a:off x="11463" y="884"/>
                <a:ext cx="1583" cy="2179"/>
                <a:chOff x="5232" y="884"/>
                <a:chExt cx="1583" cy="2179"/>
              </a:xfrm>
            </p:grpSpPr>
            <p:sp>
              <p:nvSpPr>
                <p:cNvPr id="25" name="椭圆 24"/>
                <p:cNvSpPr/>
                <p:nvPr/>
              </p:nvSpPr>
              <p:spPr>
                <a:xfrm>
                  <a:off x="5706" y="2684"/>
                  <a:ext cx="203" cy="37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6" name="椭圆 25"/>
                <p:cNvSpPr/>
                <p:nvPr/>
              </p:nvSpPr>
              <p:spPr>
                <a:xfrm>
                  <a:off x="5232" y="884"/>
                  <a:ext cx="1124" cy="2003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7" name="矩形 26"/>
                <p:cNvSpPr/>
                <p:nvPr/>
              </p:nvSpPr>
              <p:spPr>
                <a:xfrm>
                  <a:off x="5908" y="1891"/>
                  <a:ext cx="907" cy="11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/>
                      <a:ea typeface="等线" panose="02010600030101010101" pitchFamily="2" charset="-122"/>
                      <a:cs typeface="+mn-cs"/>
                    </a:rPr>
                    <a:t>          </a:t>
                  </a:r>
                </a:p>
              </p:txBody>
            </p:sp>
          </p:grpSp>
          <p:grpSp>
            <p:nvGrpSpPr>
              <p:cNvPr id="28" name="组合 27"/>
              <p:cNvGrpSpPr/>
              <p:nvPr/>
            </p:nvGrpSpPr>
            <p:grpSpPr>
              <a:xfrm>
                <a:off x="13540" y="884"/>
                <a:ext cx="1583" cy="2179"/>
                <a:chOff x="5232" y="884"/>
                <a:chExt cx="1583" cy="2179"/>
              </a:xfrm>
            </p:grpSpPr>
            <p:sp>
              <p:nvSpPr>
                <p:cNvPr id="29" name="椭圆 28"/>
                <p:cNvSpPr/>
                <p:nvPr/>
              </p:nvSpPr>
              <p:spPr>
                <a:xfrm>
                  <a:off x="5706" y="2684"/>
                  <a:ext cx="203" cy="37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0" name="椭圆 29"/>
                <p:cNvSpPr/>
                <p:nvPr/>
              </p:nvSpPr>
              <p:spPr>
                <a:xfrm>
                  <a:off x="5232" y="884"/>
                  <a:ext cx="1124" cy="2003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1" name="矩形 30"/>
                <p:cNvSpPr/>
                <p:nvPr/>
              </p:nvSpPr>
              <p:spPr>
                <a:xfrm>
                  <a:off x="5908" y="1891"/>
                  <a:ext cx="907" cy="11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/>
                      <a:ea typeface="等线" panose="02010600030101010101" pitchFamily="2" charset="-122"/>
                      <a:cs typeface="+mn-cs"/>
                    </a:rPr>
                    <a:t>          </a:t>
                  </a:r>
                </a:p>
              </p:txBody>
            </p:sp>
          </p:grpSp>
        </p:grpSp>
      </p:grpSp>
      <p:pic>
        <p:nvPicPr>
          <p:cNvPr id="24" name="图片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207" y="319003"/>
            <a:ext cx="1756303" cy="1756303"/>
          </a:xfrm>
          <a:prstGeom prst="rect">
            <a:avLst/>
          </a:prstGeom>
        </p:spPr>
      </p:pic>
      <p:pic>
        <p:nvPicPr>
          <p:cNvPr id="36" name="图片 35" descr="E:\PPT\PPT\外\8月15号绿色黑板卡通风课件PPT模板\图层 2.png图层 2"/>
          <p:cNvPicPr>
            <a:picLocks noChangeAspect="1"/>
          </p:cNvPicPr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0" y="4184016"/>
            <a:ext cx="4425950" cy="2673985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630" y="2372475"/>
            <a:ext cx="2211528" cy="2258348"/>
          </a:xfrm>
          <a:prstGeom prst="rect">
            <a:avLst/>
          </a:prstGeom>
        </p:spPr>
      </p:pic>
      <p:pic>
        <p:nvPicPr>
          <p:cNvPr id="39" name="图片 38" descr="E:\PPT\PPT\外\8月15号绿色黑板卡通风课件PPT模板\矢量智能对象.png矢量智能对象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9709774" y="4321958"/>
            <a:ext cx="2542540" cy="263779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38D63B0-2F11-7734-F0C8-9EAB2B9423A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35517" y="1748191"/>
            <a:ext cx="3998391" cy="590095"/>
          </a:xfrm>
          <a:prstGeom prst="rect">
            <a:avLst/>
          </a:prstGeom>
        </p:spPr>
      </p:pic>
      <p:sp>
        <p:nvSpPr>
          <p:cNvPr id="7" name="文本框 18">
            <a:extLst>
              <a:ext uri="{FF2B5EF4-FFF2-40B4-BE49-F238E27FC236}">
                <a16:creationId xmlns:a16="http://schemas.microsoft.com/office/drawing/2014/main" id="{F3D48C94-621F-3F25-83C9-46F5CD69CED1}"/>
              </a:ext>
            </a:extLst>
          </p:cNvPr>
          <p:cNvSpPr txBox="1"/>
          <p:nvPr/>
        </p:nvSpPr>
        <p:spPr>
          <a:xfrm>
            <a:off x="2615159" y="2445471"/>
            <a:ext cx="76355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 Tính được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phép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trừ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có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đến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năm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chữ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(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có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nhớ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không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quá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hai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lượt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không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liên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tiếp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).    </a:t>
            </a:r>
          </a:p>
        </p:txBody>
      </p:sp>
      <p:sp>
        <p:nvSpPr>
          <p:cNvPr id="18" name="文本框 18">
            <a:extLst>
              <a:ext uri="{FF2B5EF4-FFF2-40B4-BE49-F238E27FC236}">
                <a16:creationId xmlns:a16="http://schemas.microsoft.com/office/drawing/2014/main" id="{D72FEFC8-8127-7F36-FCD4-8AF860E9DA4E}"/>
              </a:ext>
            </a:extLst>
          </p:cNvPr>
          <p:cNvSpPr txBox="1"/>
          <p:nvPr/>
        </p:nvSpPr>
        <p:spPr>
          <a:xfrm>
            <a:off x="2615158" y="3440532"/>
            <a:ext cx="76265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 Vận dụng giải các bài toán thực tế liên quan đến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phép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trừ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có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đến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năm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chữ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9035131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HẠM DUYÊN - 9Slide.vn">
            <a:extLst>
              <a:ext uri="{FF2B5EF4-FFF2-40B4-BE49-F238E27FC236}">
                <a16:creationId xmlns:a16="http://schemas.microsoft.com/office/drawing/2014/main" id="{112FE328-7BAC-5E25-8E06-BE3A6C9CE17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6829" y="2121159"/>
            <a:ext cx="4191000" cy="2095500"/>
          </a:xfrm>
          <a:prstGeom prst="rect">
            <a:avLst/>
          </a:prstGeom>
        </p:spPr>
      </p:pic>
      <p:pic>
        <p:nvPicPr>
          <p:cNvPr id="3" name="PHẠM DUYÊN 4 - 9Slide.vn">
            <a:extLst>
              <a:ext uri="{FF2B5EF4-FFF2-40B4-BE49-F238E27FC236}">
                <a16:creationId xmlns:a16="http://schemas.microsoft.com/office/drawing/2014/main" id="{0DEEF7A1-5467-5301-E6A0-3F15873F9B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1332" y="1126931"/>
            <a:ext cx="1963286" cy="5461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3326937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HẠM DUYÊN 1 - 9Slide.vn">
            <a:extLst>
              <a:ext uri="{FF2B5EF4-FFF2-40B4-BE49-F238E27FC236}">
                <a16:creationId xmlns:a16="http://schemas.microsoft.com/office/drawing/2014/main" id="{505176F5-97E3-F27F-EE32-0CDAF3E727D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" r="357"/>
          <a:stretch/>
        </p:blipFill>
        <p:spPr>
          <a:xfrm>
            <a:off x="679450" y="2406067"/>
            <a:ext cx="10833100" cy="3667930"/>
          </a:xfrm>
          <a:prstGeom prst="roundRect">
            <a:avLst/>
          </a:prstGeom>
          <a:effectLst>
            <a:softEdge rad="127000"/>
          </a:effectLst>
        </p:spPr>
      </p:pic>
      <p:pic>
        <p:nvPicPr>
          <p:cNvPr id="4" name="PHẠM DUYÊN 2 - 9Slide.vn">
            <a:extLst>
              <a:ext uri="{FF2B5EF4-FFF2-40B4-BE49-F238E27FC236}">
                <a16:creationId xmlns:a16="http://schemas.microsoft.com/office/drawing/2014/main" id="{C71BE2B0-F1D4-64E8-C41C-BC974E75E6C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200" y="426605"/>
            <a:ext cx="1718397" cy="859199"/>
          </a:xfrm>
          <a:prstGeom prst="rect">
            <a:avLst/>
          </a:prstGeom>
        </p:spPr>
      </p:pic>
      <p:grpSp>
        <p:nvGrpSpPr>
          <p:cNvPr id="5" name="PHẠM DUYÊN 3 - 9Slide.vn">
            <a:extLst>
              <a:ext uri="{FF2B5EF4-FFF2-40B4-BE49-F238E27FC236}">
                <a16:creationId xmlns:a16="http://schemas.microsoft.com/office/drawing/2014/main" id="{57019C9B-F335-083A-4E18-058CF62DCEF1}"/>
              </a:ext>
            </a:extLst>
          </p:cNvPr>
          <p:cNvGrpSpPr/>
          <p:nvPr/>
        </p:nvGrpSpPr>
        <p:grpSpPr>
          <a:xfrm>
            <a:off x="996950" y="1578571"/>
            <a:ext cx="2941101" cy="1444188"/>
            <a:chOff x="873825" y="2607259"/>
            <a:chExt cx="3881054" cy="1905392"/>
          </a:xfrm>
        </p:grpSpPr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B848416E-BD99-7001-EFC0-F2248FD450CF}"/>
                </a:ext>
              </a:extLst>
            </p:cNvPr>
            <p:cNvSpPr/>
            <p:nvPr/>
          </p:nvSpPr>
          <p:spPr>
            <a:xfrm flipH="1">
              <a:off x="873825" y="2610183"/>
              <a:ext cx="3881054" cy="1902468"/>
            </a:xfrm>
            <a:custGeom>
              <a:avLst/>
              <a:gdLst>
                <a:gd name="connsiteX0" fmla="*/ 190504 w 2929390"/>
                <a:gd name="connsiteY0" fmla="*/ 0 h 1435968"/>
                <a:gd name="connsiteX1" fmla="*/ 2738886 w 2929390"/>
                <a:gd name="connsiteY1" fmla="*/ 0 h 1435968"/>
                <a:gd name="connsiteX2" fmla="*/ 2929390 w 2929390"/>
                <a:gd name="connsiteY2" fmla="*/ 190504 h 1435968"/>
                <a:gd name="connsiteX3" fmla="*/ 2929390 w 2929390"/>
                <a:gd name="connsiteY3" fmla="*/ 952496 h 1435968"/>
                <a:gd name="connsiteX4" fmla="*/ 2738886 w 2929390"/>
                <a:gd name="connsiteY4" fmla="*/ 1143000 h 1435968"/>
                <a:gd name="connsiteX5" fmla="*/ 1873085 w 2929390"/>
                <a:gd name="connsiteY5" fmla="*/ 1143000 h 1435968"/>
                <a:gd name="connsiteX6" fmla="*/ 1880898 w 2929390"/>
                <a:gd name="connsiteY6" fmla="*/ 1205247 h 1435968"/>
                <a:gd name="connsiteX7" fmla="*/ 2002361 w 2929390"/>
                <a:gd name="connsiteY7" fmla="*/ 1435968 h 1435968"/>
                <a:gd name="connsiteX8" fmla="*/ 1683281 w 2929390"/>
                <a:gd name="connsiteY8" fmla="*/ 1267180 h 1435968"/>
                <a:gd name="connsiteX9" fmla="*/ 1599876 w 2929390"/>
                <a:gd name="connsiteY9" fmla="*/ 1158634 h 1435968"/>
                <a:gd name="connsiteX10" fmla="*/ 1591532 w 2929390"/>
                <a:gd name="connsiteY10" fmla="*/ 1143000 h 1435968"/>
                <a:gd name="connsiteX11" fmla="*/ 190504 w 2929390"/>
                <a:gd name="connsiteY11" fmla="*/ 1143000 h 1435968"/>
                <a:gd name="connsiteX12" fmla="*/ 0 w 2929390"/>
                <a:gd name="connsiteY12" fmla="*/ 952496 h 1435968"/>
                <a:gd name="connsiteX13" fmla="*/ 0 w 2929390"/>
                <a:gd name="connsiteY13" fmla="*/ 190504 h 1435968"/>
                <a:gd name="connsiteX14" fmla="*/ 190504 w 2929390"/>
                <a:gd name="connsiteY14" fmla="*/ 0 h 1435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929390" h="1435968">
                  <a:moveTo>
                    <a:pt x="190504" y="0"/>
                  </a:moveTo>
                  <a:lnTo>
                    <a:pt x="2738886" y="0"/>
                  </a:lnTo>
                  <a:cubicBezTo>
                    <a:pt x="2844098" y="0"/>
                    <a:pt x="2929390" y="85292"/>
                    <a:pt x="2929390" y="190504"/>
                  </a:cubicBezTo>
                  <a:lnTo>
                    <a:pt x="2929390" y="952496"/>
                  </a:lnTo>
                  <a:cubicBezTo>
                    <a:pt x="2929390" y="1057708"/>
                    <a:pt x="2844098" y="1143000"/>
                    <a:pt x="2738886" y="1143000"/>
                  </a:cubicBezTo>
                  <a:lnTo>
                    <a:pt x="1873085" y="1143000"/>
                  </a:lnTo>
                  <a:lnTo>
                    <a:pt x="1880898" y="1205247"/>
                  </a:lnTo>
                  <a:cubicBezTo>
                    <a:pt x="1901963" y="1291530"/>
                    <a:pt x="1949209" y="1361904"/>
                    <a:pt x="2002361" y="1435968"/>
                  </a:cubicBezTo>
                  <a:cubicBezTo>
                    <a:pt x="1866631" y="1393993"/>
                    <a:pt x="1773765" y="1344875"/>
                    <a:pt x="1683281" y="1267180"/>
                  </a:cubicBezTo>
                  <a:cubicBezTo>
                    <a:pt x="1660272" y="1247703"/>
                    <a:pt x="1628734" y="1206443"/>
                    <a:pt x="1599876" y="1158634"/>
                  </a:cubicBezTo>
                  <a:lnTo>
                    <a:pt x="1591532" y="1143000"/>
                  </a:lnTo>
                  <a:lnTo>
                    <a:pt x="190504" y="1143000"/>
                  </a:lnTo>
                  <a:cubicBezTo>
                    <a:pt x="85292" y="1143000"/>
                    <a:pt x="0" y="1057708"/>
                    <a:pt x="0" y="952496"/>
                  </a:cubicBezTo>
                  <a:lnTo>
                    <a:pt x="0" y="190504"/>
                  </a:lnTo>
                  <a:cubicBezTo>
                    <a:pt x="0" y="85292"/>
                    <a:pt x="85292" y="0"/>
                    <a:pt x="190504" y="0"/>
                  </a:cubicBezTo>
                  <a:close/>
                </a:path>
              </a:pathLst>
            </a:custGeom>
            <a:gradFill flip="none" rotWithShape="1">
              <a:gsLst>
                <a:gs pos="86000">
                  <a:srgbClr val="147E93"/>
                </a:gs>
                <a:gs pos="48000">
                  <a:srgbClr val="B0ECED"/>
                </a:gs>
                <a:gs pos="0">
                  <a:srgbClr val="15F4FF"/>
                </a:gs>
              </a:gsLst>
              <a:lin ang="54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600" spc="-53">
                <a:latin typeface="+mj-lt"/>
              </a:endParaRPr>
            </a:p>
          </p:txBody>
        </p:sp>
        <p:sp>
          <p:nvSpPr>
            <p:cNvPr id="7" name="PHẠM DUYÊN 2 - 9Slide.vn">
              <a:extLst>
                <a:ext uri="{FF2B5EF4-FFF2-40B4-BE49-F238E27FC236}">
                  <a16:creationId xmlns:a16="http://schemas.microsoft.com/office/drawing/2014/main" id="{CD9E4DE4-FCFA-1065-D614-6C14C9008DC8}"/>
                </a:ext>
              </a:extLst>
            </p:cNvPr>
            <p:cNvSpPr txBox="1"/>
            <p:nvPr/>
          </p:nvSpPr>
          <p:spPr>
            <a:xfrm>
              <a:off x="1173811" y="2607259"/>
              <a:ext cx="3327241" cy="1510564"/>
            </a:xfrm>
            <a:prstGeom prst="rect">
              <a:avLst/>
            </a:prstGeom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5000"/>
                </a:lnSpc>
              </a:pPr>
              <a:r>
                <a:rPr lang="en-US" sz="2400" spc="-53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</a:rPr>
                <a:t>Số dân của phường mình ở là 23 285 người</a:t>
              </a:r>
            </a:p>
          </p:txBody>
        </p:sp>
      </p:grpSp>
      <p:grpSp>
        <p:nvGrpSpPr>
          <p:cNvPr id="8" name="PHẠM DUYÊN 4 - 9Slide.vn">
            <a:extLst>
              <a:ext uri="{FF2B5EF4-FFF2-40B4-BE49-F238E27FC236}">
                <a16:creationId xmlns:a16="http://schemas.microsoft.com/office/drawing/2014/main" id="{504657DF-44CF-FEC8-CD15-DAD5C60028EC}"/>
              </a:ext>
            </a:extLst>
          </p:cNvPr>
          <p:cNvGrpSpPr/>
          <p:nvPr/>
        </p:nvGrpSpPr>
        <p:grpSpPr>
          <a:xfrm>
            <a:off x="4953000" y="1101617"/>
            <a:ext cx="2941101" cy="1450538"/>
            <a:chOff x="873825" y="2598881"/>
            <a:chExt cx="3881054" cy="1913770"/>
          </a:xfrm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F5D834E5-76A2-6424-D09D-3516119341DD}"/>
                </a:ext>
              </a:extLst>
            </p:cNvPr>
            <p:cNvSpPr/>
            <p:nvPr/>
          </p:nvSpPr>
          <p:spPr>
            <a:xfrm flipH="1">
              <a:off x="873825" y="2610183"/>
              <a:ext cx="3881054" cy="1902468"/>
            </a:xfrm>
            <a:custGeom>
              <a:avLst/>
              <a:gdLst>
                <a:gd name="connsiteX0" fmla="*/ 190504 w 2929390"/>
                <a:gd name="connsiteY0" fmla="*/ 0 h 1435968"/>
                <a:gd name="connsiteX1" fmla="*/ 2738886 w 2929390"/>
                <a:gd name="connsiteY1" fmla="*/ 0 h 1435968"/>
                <a:gd name="connsiteX2" fmla="*/ 2929390 w 2929390"/>
                <a:gd name="connsiteY2" fmla="*/ 190504 h 1435968"/>
                <a:gd name="connsiteX3" fmla="*/ 2929390 w 2929390"/>
                <a:gd name="connsiteY3" fmla="*/ 952496 h 1435968"/>
                <a:gd name="connsiteX4" fmla="*/ 2738886 w 2929390"/>
                <a:gd name="connsiteY4" fmla="*/ 1143000 h 1435968"/>
                <a:gd name="connsiteX5" fmla="*/ 1873085 w 2929390"/>
                <a:gd name="connsiteY5" fmla="*/ 1143000 h 1435968"/>
                <a:gd name="connsiteX6" fmla="*/ 1880898 w 2929390"/>
                <a:gd name="connsiteY6" fmla="*/ 1205247 h 1435968"/>
                <a:gd name="connsiteX7" fmla="*/ 2002361 w 2929390"/>
                <a:gd name="connsiteY7" fmla="*/ 1435968 h 1435968"/>
                <a:gd name="connsiteX8" fmla="*/ 1683281 w 2929390"/>
                <a:gd name="connsiteY8" fmla="*/ 1267180 h 1435968"/>
                <a:gd name="connsiteX9" fmla="*/ 1599876 w 2929390"/>
                <a:gd name="connsiteY9" fmla="*/ 1158634 h 1435968"/>
                <a:gd name="connsiteX10" fmla="*/ 1591532 w 2929390"/>
                <a:gd name="connsiteY10" fmla="*/ 1143000 h 1435968"/>
                <a:gd name="connsiteX11" fmla="*/ 190504 w 2929390"/>
                <a:gd name="connsiteY11" fmla="*/ 1143000 h 1435968"/>
                <a:gd name="connsiteX12" fmla="*/ 0 w 2929390"/>
                <a:gd name="connsiteY12" fmla="*/ 952496 h 1435968"/>
                <a:gd name="connsiteX13" fmla="*/ 0 w 2929390"/>
                <a:gd name="connsiteY13" fmla="*/ 190504 h 1435968"/>
                <a:gd name="connsiteX14" fmla="*/ 190504 w 2929390"/>
                <a:gd name="connsiteY14" fmla="*/ 0 h 1435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929390" h="1435968">
                  <a:moveTo>
                    <a:pt x="190504" y="0"/>
                  </a:moveTo>
                  <a:lnTo>
                    <a:pt x="2738886" y="0"/>
                  </a:lnTo>
                  <a:cubicBezTo>
                    <a:pt x="2844098" y="0"/>
                    <a:pt x="2929390" y="85292"/>
                    <a:pt x="2929390" y="190504"/>
                  </a:cubicBezTo>
                  <a:lnTo>
                    <a:pt x="2929390" y="952496"/>
                  </a:lnTo>
                  <a:cubicBezTo>
                    <a:pt x="2929390" y="1057708"/>
                    <a:pt x="2844098" y="1143000"/>
                    <a:pt x="2738886" y="1143000"/>
                  </a:cubicBezTo>
                  <a:lnTo>
                    <a:pt x="1873085" y="1143000"/>
                  </a:lnTo>
                  <a:lnTo>
                    <a:pt x="1880898" y="1205247"/>
                  </a:lnTo>
                  <a:cubicBezTo>
                    <a:pt x="1901963" y="1291530"/>
                    <a:pt x="1949209" y="1361904"/>
                    <a:pt x="2002361" y="1435968"/>
                  </a:cubicBezTo>
                  <a:cubicBezTo>
                    <a:pt x="1866631" y="1393993"/>
                    <a:pt x="1773765" y="1344875"/>
                    <a:pt x="1683281" y="1267180"/>
                  </a:cubicBezTo>
                  <a:cubicBezTo>
                    <a:pt x="1660272" y="1247703"/>
                    <a:pt x="1628734" y="1206443"/>
                    <a:pt x="1599876" y="1158634"/>
                  </a:cubicBezTo>
                  <a:lnTo>
                    <a:pt x="1591532" y="1143000"/>
                  </a:lnTo>
                  <a:lnTo>
                    <a:pt x="190504" y="1143000"/>
                  </a:lnTo>
                  <a:cubicBezTo>
                    <a:pt x="85292" y="1143000"/>
                    <a:pt x="0" y="1057708"/>
                    <a:pt x="0" y="952496"/>
                  </a:cubicBezTo>
                  <a:lnTo>
                    <a:pt x="0" y="190504"/>
                  </a:lnTo>
                  <a:cubicBezTo>
                    <a:pt x="0" y="85292"/>
                    <a:pt x="85292" y="0"/>
                    <a:pt x="190504" y="0"/>
                  </a:cubicBezTo>
                  <a:close/>
                </a:path>
              </a:pathLst>
            </a:custGeom>
            <a:gradFill flip="none" rotWithShape="1">
              <a:gsLst>
                <a:gs pos="86000">
                  <a:srgbClr val="147E93"/>
                </a:gs>
                <a:gs pos="48000">
                  <a:srgbClr val="B0ECED"/>
                </a:gs>
                <a:gs pos="0">
                  <a:srgbClr val="15F4FF"/>
                </a:gs>
              </a:gsLst>
              <a:lin ang="54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600" spc="-53">
                <a:latin typeface="+mj-lt"/>
              </a:endParaRPr>
            </a:p>
          </p:txBody>
        </p:sp>
        <p:sp>
          <p:nvSpPr>
            <p:cNvPr id="10" name="PHẠM DUYÊN 2 - 9Slide.vn">
              <a:extLst>
                <a:ext uri="{FF2B5EF4-FFF2-40B4-BE49-F238E27FC236}">
                  <a16:creationId xmlns:a16="http://schemas.microsoft.com/office/drawing/2014/main" id="{07ABF58D-C2A0-DBC3-FEC5-28D54AA0AA2B}"/>
                </a:ext>
              </a:extLst>
            </p:cNvPr>
            <p:cNvSpPr txBox="1"/>
            <p:nvPr/>
          </p:nvSpPr>
          <p:spPr>
            <a:xfrm>
              <a:off x="1127724" y="2598881"/>
              <a:ext cx="3327241" cy="1510564"/>
            </a:xfrm>
            <a:prstGeom prst="rect">
              <a:avLst/>
            </a:prstGeom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5000"/>
                </a:lnSpc>
              </a:pPr>
              <a:r>
                <a:rPr lang="en-US" sz="2400" spc="-53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</a:rPr>
                <a:t>Số dân của phường mình ở là 12 967 người</a:t>
              </a:r>
            </a:p>
          </p:txBody>
        </p:sp>
      </p:grpSp>
      <p:grpSp>
        <p:nvGrpSpPr>
          <p:cNvPr id="11" name="PHẠM DUYÊN 5 - 9Slide.vn">
            <a:extLst>
              <a:ext uri="{FF2B5EF4-FFF2-40B4-BE49-F238E27FC236}">
                <a16:creationId xmlns:a16="http://schemas.microsoft.com/office/drawing/2014/main" id="{26D5BF46-EC24-7A02-0B94-02253CD3B4EC}"/>
              </a:ext>
            </a:extLst>
          </p:cNvPr>
          <p:cNvGrpSpPr/>
          <p:nvPr/>
        </p:nvGrpSpPr>
        <p:grpSpPr>
          <a:xfrm>
            <a:off x="8681110" y="1428750"/>
            <a:ext cx="3015252" cy="2012362"/>
            <a:chOff x="1388435" y="2610183"/>
            <a:chExt cx="2851835" cy="1902468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D29EE4AB-3269-CBCF-4813-24B4052D2EFB}"/>
                </a:ext>
              </a:extLst>
            </p:cNvPr>
            <p:cNvSpPr/>
            <p:nvPr/>
          </p:nvSpPr>
          <p:spPr>
            <a:xfrm flipH="1">
              <a:off x="1388435" y="2610183"/>
              <a:ext cx="2851835" cy="1902468"/>
            </a:xfrm>
            <a:custGeom>
              <a:avLst/>
              <a:gdLst>
                <a:gd name="connsiteX0" fmla="*/ 190504 w 2929390"/>
                <a:gd name="connsiteY0" fmla="*/ 0 h 1435968"/>
                <a:gd name="connsiteX1" fmla="*/ 2738886 w 2929390"/>
                <a:gd name="connsiteY1" fmla="*/ 0 h 1435968"/>
                <a:gd name="connsiteX2" fmla="*/ 2929390 w 2929390"/>
                <a:gd name="connsiteY2" fmla="*/ 190504 h 1435968"/>
                <a:gd name="connsiteX3" fmla="*/ 2929390 w 2929390"/>
                <a:gd name="connsiteY3" fmla="*/ 952496 h 1435968"/>
                <a:gd name="connsiteX4" fmla="*/ 2738886 w 2929390"/>
                <a:gd name="connsiteY4" fmla="*/ 1143000 h 1435968"/>
                <a:gd name="connsiteX5" fmla="*/ 1873085 w 2929390"/>
                <a:gd name="connsiteY5" fmla="*/ 1143000 h 1435968"/>
                <a:gd name="connsiteX6" fmla="*/ 1880898 w 2929390"/>
                <a:gd name="connsiteY6" fmla="*/ 1205247 h 1435968"/>
                <a:gd name="connsiteX7" fmla="*/ 2002361 w 2929390"/>
                <a:gd name="connsiteY7" fmla="*/ 1435968 h 1435968"/>
                <a:gd name="connsiteX8" fmla="*/ 1683281 w 2929390"/>
                <a:gd name="connsiteY8" fmla="*/ 1267180 h 1435968"/>
                <a:gd name="connsiteX9" fmla="*/ 1599876 w 2929390"/>
                <a:gd name="connsiteY9" fmla="*/ 1158634 h 1435968"/>
                <a:gd name="connsiteX10" fmla="*/ 1591532 w 2929390"/>
                <a:gd name="connsiteY10" fmla="*/ 1143000 h 1435968"/>
                <a:gd name="connsiteX11" fmla="*/ 190504 w 2929390"/>
                <a:gd name="connsiteY11" fmla="*/ 1143000 h 1435968"/>
                <a:gd name="connsiteX12" fmla="*/ 0 w 2929390"/>
                <a:gd name="connsiteY12" fmla="*/ 952496 h 1435968"/>
                <a:gd name="connsiteX13" fmla="*/ 0 w 2929390"/>
                <a:gd name="connsiteY13" fmla="*/ 190504 h 1435968"/>
                <a:gd name="connsiteX14" fmla="*/ 190504 w 2929390"/>
                <a:gd name="connsiteY14" fmla="*/ 0 h 1435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929390" h="1435968">
                  <a:moveTo>
                    <a:pt x="190504" y="0"/>
                  </a:moveTo>
                  <a:lnTo>
                    <a:pt x="2738886" y="0"/>
                  </a:lnTo>
                  <a:cubicBezTo>
                    <a:pt x="2844098" y="0"/>
                    <a:pt x="2929390" y="85292"/>
                    <a:pt x="2929390" y="190504"/>
                  </a:cubicBezTo>
                  <a:lnTo>
                    <a:pt x="2929390" y="952496"/>
                  </a:lnTo>
                  <a:cubicBezTo>
                    <a:pt x="2929390" y="1057708"/>
                    <a:pt x="2844098" y="1143000"/>
                    <a:pt x="2738886" y="1143000"/>
                  </a:cubicBezTo>
                  <a:lnTo>
                    <a:pt x="1873085" y="1143000"/>
                  </a:lnTo>
                  <a:lnTo>
                    <a:pt x="1880898" y="1205247"/>
                  </a:lnTo>
                  <a:cubicBezTo>
                    <a:pt x="1901963" y="1291530"/>
                    <a:pt x="1949209" y="1361904"/>
                    <a:pt x="2002361" y="1435968"/>
                  </a:cubicBezTo>
                  <a:cubicBezTo>
                    <a:pt x="1866631" y="1393993"/>
                    <a:pt x="1773765" y="1344875"/>
                    <a:pt x="1683281" y="1267180"/>
                  </a:cubicBezTo>
                  <a:cubicBezTo>
                    <a:pt x="1660272" y="1247703"/>
                    <a:pt x="1628734" y="1206443"/>
                    <a:pt x="1599876" y="1158634"/>
                  </a:cubicBezTo>
                  <a:lnTo>
                    <a:pt x="1591532" y="1143000"/>
                  </a:lnTo>
                  <a:lnTo>
                    <a:pt x="190504" y="1143000"/>
                  </a:lnTo>
                  <a:cubicBezTo>
                    <a:pt x="85292" y="1143000"/>
                    <a:pt x="0" y="1057708"/>
                    <a:pt x="0" y="952496"/>
                  </a:cubicBezTo>
                  <a:lnTo>
                    <a:pt x="0" y="190504"/>
                  </a:lnTo>
                  <a:cubicBezTo>
                    <a:pt x="0" y="85292"/>
                    <a:pt x="85292" y="0"/>
                    <a:pt x="190504" y="0"/>
                  </a:cubicBezTo>
                  <a:close/>
                </a:path>
              </a:pathLst>
            </a:custGeom>
            <a:gradFill flip="none" rotWithShape="1">
              <a:gsLst>
                <a:gs pos="86000">
                  <a:srgbClr val="147E93"/>
                </a:gs>
                <a:gs pos="48000">
                  <a:srgbClr val="B0ECED"/>
                </a:gs>
                <a:gs pos="0">
                  <a:srgbClr val="15F4FF"/>
                </a:gs>
              </a:gsLst>
              <a:lin ang="54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600" spc="-53">
                <a:latin typeface="+mj-lt"/>
              </a:endParaRPr>
            </a:p>
          </p:txBody>
        </p:sp>
        <p:sp>
          <p:nvSpPr>
            <p:cNvPr id="13" name="PHẠM DUYÊN 2 - 9Slide.vn">
              <a:extLst>
                <a:ext uri="{FF2B5EF4-FFF2-40B4-BE49-F238E27FC236}">
                  <a16:creationId xmlns:a16="http://schemas.microsoft.com/office/drawing/2014/main" id="{7B5A6A93-3D0E-C838-FC50-FD6155D79262}"/>
                </a:ext>
              </a:extLst>
            </p:cNvPr>
            <p:cNvSpPr txBox="1"/>
            <p:nvPr/>
          </p:nvSpPr>
          <p:spPr>
            <a:xfrm>
              <a:off x="1579761" y="2656264"/>
              <a:ext cx="2534706" cy="1414109"/>
            </a:xfrm>
            <a:prstGeom prst="rect">
              <a:avLst/>
            </a:prstGeom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5000"/>
                </a:lnSpc>
              </a:pPr>
              <a:r>
                <a:rPr lang="en-US" sz="2400" spc="-53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</a:rPr>
                <a:t>Số</a:t>
              </a:r>
              <a:r>
                <a:rPr lang="en-US" sz="2400" spc="-53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</a:rPr>
                <a:t> </a:t>
              </a:r>
              <a:r>
                <a:rPr lang="en-US" sz="2400" spc="-53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</a:rPr>
                <a:t>dân</a:t>
              </a:r>
              <a:r>
                <a:rPr lang="en-US" sz="2400" spc="-53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</a:rPr>
                <a:t> </a:t>
              </a:r>
              <a:r>
                <a:rPr lang="en-US" sz="2400" spc="-53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</a:rPr>
                <a:t>của</a:t>
              </a:r>
              <a:r>
                <a:rPr lang="en-US" sz="2400" spc="-53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</a:rPr>
                <a:t> </a:t>
              </a:r>
              <a:r>
                <a:rPr lang="en-US" sz="2400" spc="-53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</a:rPr>
                <a:t>phường</a:t>
              </a:r>
              <a:r>
                <a:rPr lang="en-US" sz="2400" spc="-53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</a:rPr>
                <a:t> </a:t>
              </a:r>
              <a:r>
                <a:rPr lang="en-US" sz="2400" spc="-53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</a:rPr>
                <a:t>nào</a:t>
              </a:r>
              <a:r>
                <a:rPr lang="en-US" sz="2400" spc="-53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</a:rPr>
                <a:t> </a:t>
              </a:r>
              <a:r>
                <a:rPr lang="en-US" sz="2400" spc="-53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</a:rPr>
                <a:t>nhiều</a:t>
              </a:r>
              <a:r>
                <a:rPr lang="en-US" sz="2400" spc="-53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</a:rPr>
                <a:t> </a:t>
              </a:r>
              <a:r>
                <a:rPr lang="en-US" sz="2400" spc="-53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</a:rPr>
                <a:t>hơn</a:t>
              </a:r>
              <a:r>
                <a:rPr lang="en-US" sz="2400" spc="-53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</a:rPr>
                <a:t> </a:t>
              </a:r>
              <a:r>
                <a:rPr lang="en-US" sz="2400" spc="-53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</a:rPr>
                <a:t>và</a:t>
              </a:r>
              <a:r>
                <a:rPr lang="en-US" sz="2400" spc="-53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</a:rPr>
                <a:t> </a:t>
              </a:r>
              <a:r>
                <a:rPr lang="en-US" sz="2400" spc="-53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</a:rPr>
                <a:t>nhiều</a:t>
              </a:r>
              <a:r>
                <a:rPr lang="en-US" sz="2400" spc="-53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</a:rPr>
                <a:t> </a:t>
              </a:r>
              <a:r>
                <a:rPr lang="en-US" sz="2400" spc="-53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</a:rPr>
                <a:t>hơn</a:t>
              </a:r>
              <a:r>
                <a:rPr lang="en-US" sz="2400" spc="-53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</a:rPr>
                <a:t> bao </a:t>
              </a:r>
              <a:r>
                <a:rPr lang="en-US" sz="2400" spc="-53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</a:rPr>
                <a:t>nhiêu</a:t>
              </a:r>
              <a:r>
                <a:rPr lang="en-US" sz="2400" spc="-53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</a:rPr>
                <a:t> </a:t>
              </a:r>
              <a:r>
                <a:rPr lang="en-US" sz="2400" spc="-53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</a:rPr>
                <a:t>người</a:t>
              </a:r>
              <a:r>
                <a:rPr lang="en-US" sz="2400" spc="-53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734556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HẠM DUYÊN 1 - 9Slide.vn">
            <a:extLst>
              <a:ext uri="{FF2B5EF4-FFF2-40B4-BE49-F238E27FC236}">
                <a16:creationId xmlns:a16="http://schemas.microsoft.com/office/drawing/2014/main" id="{C05B8265-104D-41ED-D323-836FD52CE7BE}"/>
              </a:ext>
            </a:extLst>
          </p:cNvPr>
          <p:cNvSpPr txBox="1"/>
          <p:nvPr/>
        </p:nvSpPr>
        <p:spPr>
          <a:xfrm>
            <a:off x="3724947" y="907373"/>
            <a:ext cx="47421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AE4B24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23 285 </a:t>
            </a:r>
            <a:r>
              <a:rPr lang="en-US" sz="4000" b="1">
                <a:solidFill>
                  <a:srgbClr val="AE4B24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–</a:t>
            </a:r>
            <a:r>
              <a:rPr lang="en-US" sz="4000" b="1">
                <a:solidFill>
                  <a:srgbClr val="AE4B24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12 967 = ?</a:t>
            </a:r>
          </a:p>
        </p:txBody>
      </p:sp>
      <p:sp>
        <p:nvSpPr>
          <p:cNvPr id="2" name="PHẠM DUYÊN 2 - 9Slide.vn">
            <a:extLst>
              <a:ext uri="{FF2B5EF4-FFF2-40B4-BE49-F238E27FC236}">
                <a16:creationId xmlns:a16="http://schemas.microsoft.com/office/drawing/2014/main" id="{F3EFB63B-04CA-37C9-21E9-64FA756E8020}"/>
              </a:ext>
            </a:extLst>
          </p:cNvPr>
          <p:cNvSpPr/>
          <p:nvPr/>
        </p:nvSpPr>
        <p:spPr>
          <a:xfrm>
            <a:off x="3622304" y="882073"/>
            <a:ext cx="4947392" cy="708660"/>
          </a:xfrm>
          <a:prstGeom prst="roundRect">
            <a:avLst>
              <a:gd name="adj" fmla="val 14511"/>
            </a:avLst>
          </a:prstGeom>
          <a:noFill/>
          <a:ln w="28575">
            <a:solidFill>
              <a:srgbClr val="B0ECED"/>
            </a:solidFill>
            <a:prstDash val="solid"/>
          </a:ln>
          <a:effectLst>
            <a:outerShdw blurRad="50800" dist="38100" dir="5400000" algn="t" rotWithShape="0">
              <a:srgbClr val="FFABB5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3" name="PHẠM DUYÊN 3 - 9Slide.vn">
            <a:extLst>
              <a:ext uri="{FF2B5EF4-FFF2-40B4-BE49-F238E27FC236}">
                <a16:creationId xmlns:a16="http://schemas.microsoft.com/office/drawing/2014/main" id="{330BDE1F-D802-F631-A73A-143CF12F6974}"/>
              </a:ext>
            </a:extLst>
          </p:cNvPr>
          <p:cNvGrpSpPr/>
          <p:nvPr/>
        </p:nvGrpSpPr>
        <p:grpSpPr>
          <a:xfrm>
            <a:off x="762000" y="2235200"/>
            <a:ext cx="2657476" cy="1369405"/>
            <a:chOff x="1295398" y="3953894"/>
            <a:chExt cx="3986215" cy="2054107"/>
          </a:xfrm>
        </p:grpSpPr>
        <p:sp>
          <p:nvSpPr>
            <p:cNvPr id="5" name="PHẠM DUYÊN 3 - 9Slide.vn">
              <a:extLst>
                <a:ext uri="{FF2B5EF4-FFF2-40B4-BE49-F238E27FC236}">
                  <a16:creationId xmlns:a16="http://schemas.microsoft.com/office/drawing/2014/main" id="{B834592A-0B47-FF27-1457-D42DDB18B911}"/>
                </a:ext>
              </a:extLst>
            </p:cNvPr>
            <p:cNvSpPr txBox="1"/>
            <p:nvPr/>
          </p:nvSpPr>
          <p:spPr>
            <a:xfrm>
              <a:off x="2631791" y="3953894"/>
              <a:ext cx="578450" cy="1154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3</a:t>
              </a:r>
            </a:p>
          </p:txBody>
        </p:sp>
        <p:sp>
          <p:nvSpPr>
            <p:cNvPr id="6" name="PHẠM DUYÊN 4 - 9Slide.vn">
              <a:extLst>
                <a:ext uri="{FF2B5EF4-FFF2-40B4-BE49-F238E27FC236}">
                  <a16:creationId xmlns:a16="http://schemas.microsoft.com/office/drawing/2014/main" id="{05E45B20-77D9-909D-18B8-E88864602423}"/>
                </a:ext>
              </a:extLst>
            </p:cNvPr>
            <p:cNvSpPr txBox="1"/>
            <p:nvPr/>
          </p:nvSpPr>
          <p:spPr>
            <a:xfrm>
              <a:off x="2631791" y="4853840"/>
              <a:ext cx="578450" cy="1154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7" name="PHẠM DUYÊN 5 - 9Slide.vn">
              <a:extLst>
                <a:ext uri="{FF2B5EF4-FFF2-40B4-BE49-F238E27FC236}">
                  <a16:creationId xmlns:a16="http://schemas.microsoft.com/office/drawing/2014/main" id="{6253E211-4A4F-21E3-4FEC-3ED59EDB7B1E}"/>
                </a:ext>
              </a:extLst>
            </p:cNvPr>
            <p:cNvSpPr txBox="1"/>
            <p:nvPr/>
          </p:nvSpPr>
          <p:spPr>
            <a:xfrm>
              <a:off x="1295398" y="4325202"/>
              <a:ext cx="692276" cy="1154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–</a:t>
              </a:r>
              <a:endParaRPr lang="en-US" sz="4400" b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cxnSp>
          <p:nvCxnSpPr>
            <p:cNvPr id="8" name="PHẠM DUYÊN 6 - 9Slide.vn">
              <a:extLst>
                <a:ext uri="{FF2B5EF4-FFF2-40B4-BE49-F238E27FC236}">
                  <a16:creationId xmlns:a16="http://schemas.microsoft.com/office/drawing/2014/main" id="{93A74127-BD16-53FC-500B-5993660B80F5}"/>
                </a:ext>
              </a:extLst>
            </p:cNvPr>
            <p:cNvCxnSpPr>
              <a:cxnSpLocks/>
            </p:cNvCxnSpPr>
            <p:nvPr/>
          </p:nvCxnSpPr>
          <p:spPr>
            <a:xfrm>
              <a:off x="1398034" y="5905500"/>
              <a:ext cx="3883579" cy="0"/>
            </a:xfrm>
            <a:prstGeom prst="line">
              <a:avLst/>
            </a:prstGeom>
            <a:ln w="34925" cap="rnd">
              <a:solidFill>
                <a:schemeClr val="tx1">
                  <a:lumMod val="65000"/>
                  <a:lumOff val="3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PHẠM DUYÊN 7 - 9Slide.vn">
              <a:extLst>
                <a:ext uri="{FF2B5EF4-FFF2-40B4-BE49-F238E27FC236}">
                  <a16:creationId xmlns:a16="http://schemas.microsoft.com/office/drawing/2014/main" id="{15A8559F-DB88-023C-F155-E427A99D9EFB}"/>
                </a:ext>
              </a:extLst>
            </p:cNvPr>
            <p:cNvSpPr txBox="1"/>
            <p:nvPr/>
          </p:nvSpPr>
          <p:spPr>
            <a:xfrm>
              <a:off x="3306101" y="3953894"/>
              <a:ext cx="561260" cy="1154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10" name="PHẠM DUYÊN 8 - 9Slide.vn">
              <a:extLst>
                <a:ext uri="{FF2B5EF4-FFF2-40B4-BE49-F238E27FC236}">
                  <a16:creationId xmlns:a16="http://schemas.microsoft.com/office/drawing/2014/main" id="{30B4929F-5765-B6B6-C081-DFE24D35C564}"/>
                </a:ext>
              </a:extLst>
            </p:cNvPr>
            <p:cNvSpPr txBox="1"/>
            <p:nvPr/>
          </p:nvSpPr>
          <p:spPr>
            <a:xfrm>
              <a:off x="3306101" y="4853840"/>
              <a:ext cx="561260" cy="1154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9</a:t>
              </a:r>
            </a:p>
          </p:txBody>
        </p:sp>
        <p:sp>
          <p:nvSpPr>
            <p:cNvPr id="14" name="PHẠM DUYÊN 9 - 9Slide.vn">
              <a:extLst>
                <a:ext uri="{FF2B5EF4-FFF2-40B4-BE49-F238E27FC236}">
                  <a16:creationId xmlns:a16="http://schemas.microsoft.com/office/drawing/2014/main" id="{77E75DCC-EF77-0B19-7B90-9A8581C5F937}"/>
                </a:ext>
              </a:extLst>
            </p:cNvPr>
            <p:cNvSpPr txBox="1"/>
            <p:nvPr/>
          </p:nvSpPr>
          <p:spPr>
            <a:xfrm>
              <a:off x="3963219" y="3953894"/>
              <a:ext cx="561260" cy="1154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8</a:t>
              </a:r>
            </a:p>
          </p:txBody>
        </p:sp>
        <p:sp>
          <p:nvSpPr>
            <p:cNvPr id="15" name="PHẠM DUYÊN 10 - 9Slide.vn">
              <a:extLst>
                <a:ext uri="{FF2B5EF4-FFF2-40B4-BE49-F238E27FC236}">
                  <a16:creationId xmlns:a16="http://schemas.microsoft.com/office/drawing/2014/main" id="{92FFCD23-FAB5-C267-2274-C3D9A8824A8C}"/>
                </a:ext>
              </a:extLst>
            </p:cNvPr>
            <p:cNvSpPr txBox="1"/>
            <p:nvPr/>
          </p:nvSpPr>
          <p:spPr>
            <a:xfrm>
              <a:off x="3963219" y="4853840"/>
              <a:ext cx="561260" cy="1154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6</a:t>
              </a:r>
            </a:p>
          </p:txBody>
        </p:sp>
        <p:sp>
          <p:nvSpPr>
            <p:cNvPr id="16" name="PHẠM DUYÊN 11 - 9Slide.vn">
              <a:extLst>
                <a:ext uri="{FF2B5EF4-FFF2-40B4-BE49-F238E27FC236}">
                  <a16:creationId xmlns:a16="http://schemas.microsoft.com/office/drawing/2014/main" id="{D4BC8B08-6881-B2F6-4E1A-F8F47BE02146}"/>
                </a:ext>
              </a:extLst>
            </p:cNvPr>
            <p:cNvSpPr txBox="1"/>
            <p:nvPr/>
          </p:nvSpPr>
          <p:spPr>
            <a:xfrm>
              <a:off x="4620339" y="3953894"/>
              <a:ext cx="561260" cy="1154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5</a:t>
              </a:r>
            </a:p>
          </p:txBody>
        </p:sp>
        <p:sp>
          <p:nvSpPr>
            <p:cNvPr id="17" name="PHẠM DUYÊN 12 - 9Slide.vn">
              <a:extLst>
                <a:ext uri="{FF2B5EF4-FFF2-40B4-BE49-F238E27FC236}">
                  <a16:creationId xmlns:a16="http://schemas.microsoft.com/office/drawing/2014/main" id="{FD1B7B1C-6974-732F-EFC8-A7426D9974FF}"/>
                </a:ext>
              </a:extLst>
            </p:cNvPr>
            <p:cNvSpPr txBox="1"/>
            <p:nvPr/>
          </p:nvSpPr>
          <p:spPr>
            <a:xfrm>
              <a:off x="4620339" y="4853840"/>
              <a:ext cx="561260" cy="1154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7</a:t>
              </a:r>
            </a:p>
          </p:txBody>
        </p:sp>
        <p:sp>
          <p:nvSpPr>
            <p:cNvPr id="11" name="PHẠM DUYÊN 3 - 9Slide.vn">
              <a:extLst>
                <a:ext uri="{FF2B5EF4-FFF2-40B4-BE49-F238E27FC236}">
                  <a16:creationId xmlns:a16="http://schemas.microsoft.com/office/drawing/2014/main" id="{5BA3E8DA-656A-E95D-D33E-92620B2670D2}"/>
                </a:ext>
              </a:extLst>
            </p:cNvPr>
            <p:cNvSpPr txBox="1"/>
            <p:nvPr/>
          </p:nvSpPr>
          <p:spPr>
            <a:xfrm>
              <a:off x="1973982" y="3953894"/>
              <a:ext cx="578450" cy="1154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12" name="PHẠM DUYÊN 4 - 9Slide.vn">
              <a:extLst>
                <a:ext uri="{FF2B5EF4-FFF2-40B4-BE49-F238E27FC236}">
                  <a16:creationId xmlns:a16="http://schemas.microsoft.com/office/drawing/2014/main" id="{FBFC1F81-64AA-591B-3E53-4E49820D33B8}"/>
                </a:ext>
              </a:extLst>
            </p:cNvPr>
            <p:cNvSpPr txBox="1"/>
            <p:nvPr/>
          </p:nvSpPr>
          <p:spPr>
            <a:xfrm>
              <a:off x="1973982" y="4853840"/>
              <a:ext cx="578450" cy="1154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1</a:t>
              </a:r>
            </a:p>
          </p:txBody>
        </p:sp>
      </p:grpSp>
      <p:sp>
        <p:nvSpPr>
          <p:cNvPr id="20" name="PHẠM DUYÊN 4 - 9Slide.vn">
            <a:extLst>
              <a:ext uri="{FF2B5EF4-FFF2-40B4-BE49-F238E27FC236}">
                <a16:creationId xmlns:a16="http://schemas.microsoft.com/office/drawing/2014/main" id="{EB95E24F-2771-2A32-E242-79C16E8ED90E}"/>
              </a:ext>
            </a:extLst>
          </p:cNvPr>
          <p:cNvSpPr txBox="1"/>
          <p:nvPr/>
        </p:nvSpPr>
        <p:spPr>
          <a:xfrm>
            <a:off x="2978627" y="3601140"/>
            <a:ext cx="3741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24" name="PHẠM DUYÊN 5 - 9Slide.vn">
            <a:extLst>
              <a:ext uri="{FF2B5EF4-FFF2-40B4-BE49-F238E27FC236}">
                <a16:creationId xmlns:a16="http://schemas.microsoft.com/office/drawing/2014/main" id="{81943182-BA9E-5E32-55E8-D9679B191ED6}"/>
              </a:ext>
            </a:extLst>
          </p:cNvPr>
          <p:cNvSpPr/>
          <p:nvPr/>
        </p:nvSpPr>
        <p:spPr>
          <a:xfrm>
            <a:off x="4448175" y="2139255"/>
            <a:ext cx="196851" cy="196851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25" name="PHẠM DUYÊN 6 - 9Slide.vn">
            <a:extLst>
              <a:ext uri="{FF2B5EF4-FFF2-40B4-BE49-F238E27FC236}">
                <a16:creationId xmlns:a16="http://schemas.microsoft.com/office/drawing/2014/main" id="{5B03B97D-9AE1-AC68-F375-5EBB3D197C78}"/>
              </a:ext>
            </a:extLst>
          </p:cNvPr>
          <p:cNvSpPr txBox="1"/>
          <p:nvPr/>
        </p:nvSpPr>
        <p:spPr>
          <a:xfrm>
            <a:off x="4826000" y="1981200"/>
            <a:ext cx="69031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4400" spc="-60"/>
            </a:lvl1pPr>
          </a:lstStyle>
          <a:p>
            <a:r>
              <a:rPr lang="en-US" sz="2400" spc="-40"/>
              <a:t>5 không trừ được 7, lấy 15 trừ 7 bằng 8, viết 8 nhớ 1.</a:t>
            </a:r>
          </a:p>
        </p:txBody>
      </p:sp>
      <p:sp>
        <p:nvSpPr>
          <p:cNvPr id="35" name="PHẠM DUYÊN 7 - 9Slide.vn">
            <a:extLst>
              <a:ext uri="{FF2B5EF4-FFF2-40B4-BE49-F238E27FC236}">
                <a16:creationId xmlns:a16="http://schemas.microsoft.com/office/drawing/2014/main" id="{92D16F7F-1250-68C3-9BFA-3ED5B6098B33}"/>
              </a:ext>
            </a:extLst>
          </p:cNvPr>
          <p:cNvSpPr txBox="1"/>
          <p:nvPr/>
        </p:nvSpPr>
        <p:spPr>
          <a:xfrm>
            <a:off x="2638903" y="2834000"/>
            <a:ext cx="185260" cy="147276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 sz="1333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/>
              <a:t>1</a:t>
            </a:r>
          </a:p>
        </p:txBody>
      </p:sp>
      <p:sp>
        <p:nvSpPr>
          <p:cNvPr id="39" name="PHẠM DUYÊN 8 - 9Slide.vn">
            <a:extLst>
              <a:ext uri="{FF2B5EF4-FFF2-40B4-BE49-F238E27FC236}">
                <a16:creationId xmlns:a16="http://schemas.microsoft.com/office/drawing/2014/main" id="{FE385A09-9B3C-6F63-D98D-FD005DE1C31C}"/>
              </a:ext>
            </a:extLst>
          </p:cNvPr>
          <p:cNvSpPr txBox="1"/>
          <p:nvPr/>
        </p:nvSpPr>
        <p:spPr>
          <a:xfrm>
            <a:off x="2540547" y="3601140"/>
            <a:ext cx="3741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40" name="PHẠM DUYÊN 9 - 9Slide.vn">
            <a:extLst>
              <a:ext uri="{FF2B5EF4-FFF2-40B4-BE49-F238E27FC236}">
                <a16:creationId xmlns:a16="http://schemas.microsoft.com/office/drawing/2014/main" id="{85C21811-AAEB-40CF-D12D-6F277F1F5BB2}"/>
              </a:ext>
            </a:extLst>
          </p:cNvPr>
          <p:cNvSpPr/>
          <p:nvPr/>
        </p:nvSpPr>
        <p:spPr>
          <a:xfrm>
            <a:off x="4448175" y="2814444"/>
            <a:ext cx="196851" cy="196851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41" name="PHẠM DUYÊN 10 - 9Slide.vn">
            <a:extLst>
              <a:ext uri="{FF2B5EF4-FFF2-40B4-BE49-F238E27FC236}">
                <a16:creationId xmlns:a16="http://schemas.microsoft.com/office/drawing/2014/main" id="{04512FC1-9887-71FB-330B-771A1A4EE4AE}"/>
              </a:ext>
            </a:extLst>
          </p:cNvPr>
          <p:cNvSpPr txBox="1"/>
          <p:nvPr/>
        </p:nvSpPr>
        <p:spPr>
          <a:xfrm>
            <a:off x="4826000" y="2656389"/>
            <a:ext cx="43390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pc="-120"/>
              <a:t>8 trừ 1 bằng 7, 7 trừ 6 bằng 1, viết 1.</a:t>
            </a:r>
          </a:p>
        </p:txBody>
      </p:sp>
      <p:sp>
        <p:nvSpPr>
          <p:cNvPr id="50" name="PHẠM DUYÊN 11 - 9Slide.vn">
            <a:extLst>
              <a:ext uri="{FF2B5EF4-FFF2-40B4-BE49-F238E27FC236}">
                <a16:creationId xmlns:a16="http://schemas.microsoft.com/office/drawing/2014/main" id="{E6041392-FBDB-1C42-DF26-F08924348628}"/>
              </a:ext>
            </a:extLst>
          </p:cNvPr>
          <p:cNvSpPr txBox="1"/>
          <p:nvPr/>
        </p:nvSpPr>
        <p:spPr>
          <a:xfrm>
            <a:off x="2102467" y="3601140"/>
            <a:ext cx="3741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51" name="PHẠM DUYÊN 12 - 9Slide.vn">
            <a:extLst>
              <a:ext uri="{FF2B5EF4-FFF2-40B4-BE49-F238E27FC236}">
                <a16:creationId xmlns:a16="http://schemas.microsoft.com/office/drawing/2014/main" id="{287ED634-B2A8-F6BC-F8B4-BD61E3414970}"/>
              </a:ext>
            </a:extLst>
          </p:cNvPr>
          <p:cNvSpPr/>
          <p:nvPr/>
        </p:nvSpPr>
        <p:spPr>
          <a:xfrm>
            <a:off x="4448175" y="3489633"/>
            <a:ext cx="196851" cy="196851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52" name="PHẠM DUYÊN 13 - 9Slide.vn">
            <a:extLst>
              <a:ext uri="{FF2B5EF4-FFF2-40B4-BE49-F238E27FC236}">
                <a16:creationId xmlns:a16="http://schemas.microsoft.com/office/drawing/2014/main" id="{1416F4D1-B2F6-9C4C-47CC-B55CC18420DE}"/>
              </a:ext>
            </a:extLst>
          </p:cNvPr>
          <p:cNvSpPr txBox="1"/>
          <p:nvPr/>
        </p:nvSpPr>
        <p:spPr>
          <a:xfrm>
            <a:off x="4826000" y="3331578"/>
            <a:ext cx="63571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4400" spc="-60"/>
            </a:lvl1pPr>
          </a:lstStyle>
          <a:p>
            <a:r>
              <a:rPr lang="en-US" sz="2400" spc="-120"/>
              <a:t>2 không trừ được 9, lấy 12 trừ 9 bằng 3, viết 3 nhớ 1.</a:t>
            </a:r>
          </a:p>
        </p:txBody>
      </p:sp>
      <p:sp>
        <p:nvSpPr>
          <p:cNvPr id="58" name="PHẠM DUYÊN 14 - 9Slide.vn">
            <a:extLst>
              <a:ext uri="{FF2B5EF4-FFF2-40B4-BE49-F238E27FC236}">
                <a16:creationId xmlns:a16="http://schemas.microsoft.com/office/drawing/2014/main" id="{25643F1C-D9D5-8F21-D580-E51B7CC987C9}"/>
              </a:ext>
            </a:extLst>
          </p:cNvPr>
          <p:cNvSpPr txBox="1"/>
          <p:nvPr/>
        </p:nvSpPr>
        <p:spPr>
          <a:xfrm>
            <a:off x="1652927" y="3601140"/>
            <a:ext cx="38563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59" name="PHẠM DUYÊN 15 - 9Slide.vn">
            <a:extLst>
              <a:ext uri="{FF2B5EF4-FFF2-40B4-BE49-F238E27FC236}">
                <a16:creationId xmlns:a16="http://schemas.microsoft.com/office/drawing/2014/main" id="{901CDFA0-0336-2C24-09CB-8C5781EC7CEA}"/>
              </a:ext>
            </a:extLst>
          </p:cNvPr>
          <p:cNvSpPr/>
          <p:nvPr/>
        </p:nvSpPr>
        <p:spPr>
          <a:xfrm>
            <a:off x="4448175" y="4164822"/>
            <a:ext cx="196851" cy="196851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60" name="PHẠM DUYÊN 16 - 9Slide.vn">
            <a:extLst>
              <a:ext uri="{FF2B5EF4-FFF2-40B4-BE49-F238E27FC236}">
                <a16:creationId xmlns:a16="http://schemas.microsoft.com/office/drawing/2014/main" id="{29148522-2F2B-6B90-5059-DB6F29B2A8F7}"/>
              </a:ext>
            </a:extLst>
          </p:cNvPr>
          <p:cNvSpPr txBox="1"/>
          <p:nvPr/>
        </p:nvSpPr>
        <p:spPr>
          <a:xfrm>
            <a:off x="4826000" y="4006767"/>
            <a:ext cx="45233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4400" spc="-60"/>
            </a:lvl1pPr>
          </a:lstStyle>
          <a:p>
            <a:r>
              <a:rPr lang="en-US" sz="2400" spc="-120"/>
              <a:t>3 trừ 1 bằng 2, 2 trừ 2 bằng 0, viết 0.</a:t>
            </a:r>
          </a:p>
        </p:txBody>
      </p:sp>
      <p:sp>
        <p:nvSpPr>
          <p:cNvPr id="61" name="PHẠM DUYÊN 17 - 9Slide.vn">
            <a:extLst>
              <a:ext uri="{FF2B5EF4-FFF2-40B4-BE49-F238E27FC236}">
                <a16:creationId xmlns:a16="http://schemas.microsoft.com/office/drawing/2014/main" id="{FB700C3E-6956-0924-C952-AE26D74BBB42}"/>
              </a:ext>
            </a:extLst>
          </p:cNvPr>
          <p:cNvSpPr txBox="1"/>
          <p:nvPr/>
        </p:nvSpPr>
        <p:spPr>
          <a:xfrm>
            <a:off x="3320709" y="5511700"/>
            <a:ext cx="55921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AE4B24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23 285 </a:t>
            </a:r>
            <a:r>
              <a:rPr lang="en-US" sz="3600" b="1">
                <a:solidFill>
                  <a:srgbClr val="AE4B24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–</a:t>
            </a:r>
            <a:r>
              <a:rPr lang="en-US" sz="3600" b="1">
                <a:solidFill>
                  <a:srgbClr val="AE4B24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12 967 = </a:t>
            </a:r>
            <a:r>
              <a:rPr lang="en-US" sz="3600" b="1">
                <a:solidFill>
                  <a:srgbClr val="147E93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10 318</a:t>
            </a:r>
          </a:p>
        </p:txBody>
      </p:sp>
      <p:sp>
        <p:nvSpPr>
          <p:cNvPr id="62" name="PHẠM DUYÊN 18 - 9Slide.vn">
            <a:extLst>
              <a:ext uri="{FF2B5EF4-FFF2-40B4-BE49-F238E27FC236}">
                <a16:creationId xmlns:a16="http://schemas.microsoft.com/office/drawing/2014/main" id="{87438D89-FF48-A6E7-BAE0-A5B6B04BD69A}"/>
              </a:ext>
            </a:extLst>
          </p:cNvPr>
          <p:cNvSpPr/>
          <p:nvPr/>
        </p:nvSpPr>
        <p:spPr>
          <a:xfrm>
            <a:off x="3318164" y="5486400"/>
            <a:ext cx="5597236" cy="708660"/>
          </a:xfrm>
          <a:prstGeom prst="roundRect">
            <a:avLst>
              <a:gd name="adj" fmla="val 14511"/>
            </a:avLst>
          </a:prstGeom>
          <a:noFill/>
          <a:ln w="28575">
            <a:solidFill>
              <a:srgbClr val="B0ECED"/>
            </a:solidFill>
            <a:prstDash val="lgDash"/>
          </a:ln>
          <a:effectLst>
            <a:outerShdw blurRad="50800" dist="38100" dir="5400000" algn="t" rotWithShape="0">
              <a:srgbClr val="FFABB5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3" name="PHẠM DUYÊN 19 - 9Slide.vn">
            <a:extLst>
              <a:ext uri="{FF2B5EF4-FFF2-40B4-BE49-F238E27FC236}">
                <a16:creationId xmlns:a16="http://schemas.microsoft.com/office/drawing/2014/main" id="{7F897994-54BD-103C-7A03-2CE3DF3B157E}"/>
              </a:ext>
            </a:extLst>
          </p:cNvPr>
          <p:cNvSpPr txBox="1"/>
          <p:nvPr/>
        </p:nvSpPr>
        <p:spPr>
          <a:xfrm>
            <a:off x="1765688" y="2839960"/>
            <a:ext cx="170268" cy="135356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 sz="1333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/>
              <a:t>1</a:t>
            </a:r>
          </a:p>
        </p:txBody>
      </p:sp>
      <p:pic>
        <p:nvPicPr>
          <p:cNvPr id="4" name="PHẠM DUYÊN 1 - 9Slide.vn">
            <a:extLst>
              <a:ext uri="{FF2B5EF4-FFF2-40B4-BE49-F238E27FC236}">
                <a16:creationId xmlns:a16="http://schemas.microsoft.com/office/drawing/2014/main" id="{3BB00AFE-7A74-7A92-EEFF-F126C0E2D4C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200" y="426605"/>
            <a:ext cx="1718397" cy="859199"/>
          </a:xfrm>
          <a:prstGeom prst="rect">
            <a:avLst/>
          </a:prstGeom>
        </p:spPr>
      </p:pic>
      <p:sp>
        <p:nvSpPr>
          <p:cNvPr id="13" name="PHẠM DUYÊN 14 - 9Slide.vn">
            <a:extLst>
              <a:ext uri="{FF2B5EF4-FFF2-40B4-BE49-F238E27FC236}">
                <a16:creationId xmlns:a16="http://schemas.microsoft.com/office/drawing/2014/main" id="{5224DECD-498E-0578-A91B-C76E3C86DC02}"/>
              </a:ext>
            </a:extLst>
          </p:cNvPr>
          <p:cNvSpPr txBox="1"/>
          <p:nvPr/>
        </p:nvSpPr>
        <p:spPr>
          <a:xfrm>
            <a:off x="1214388" y="3601140"/>
            <a:ext cx="38563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8" name="PHẠM DUYÊN 15 - 9Slide.vn">
            <a:extLst>
              <a:ext uri="{FF2B5EF4-FFF2-40B4-BE49-F238E27FC236}">
                <a16:creationId xmlns:a16="http://schemas.microsoft.com/office/drawing/2014/main" id="{CAF9232D-0302-98E3-75B2-18162568F427}"/>
              </a:ext>
            </a:extLst>
          </p:cNvPr>
          <p:cNvSpPr/>
          <p:nvPr/>
        </p:nvSpPr>
        <p:spPr>
          <a:xfrm>
            <a:off x="4448175" y="4840010"/>
            <a:ext cx="196851" cy="196851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9" name="PHẠM DUYÊN 16 - 9Slide.vn">
            <a:extLst>
              <a:ext uri="{FF2B5EF4-FFF2-40B4-BE49-F238E27FC236}">
                <a16:creationId xmlns:a16="http://schemas.microsoft.com/office/drawing/2014/main" id="{6C145D77-E07F-1AFB-0EE9-D77E391D952A}"/>
              </a:ext>
            </a:extLst>
          </p:cNvPr>
          <p:cNvSpPr txBox="1"/>
          <p:nvPr/>
        </p:nvSpPr>
        <p:spPr>
          <a:xfrm>
            <a:off x="4826000" y="4681955"/>
            <a:ext cx="25093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4400" spc="-60"/>
            </a:lvl1pPr>
          </a:lstStyle>
          <a:p>
            <a:r>
              <a:rPr lang="en-US" sz="2400" spc="-120"/>
              <a:t>2 trừ 1 bằng 1, viết 1.</a:t>
            </a:r>
          </a:p>
        </p:txBody>
      </p:sp>
    </p:spTree>
    <p:extLst>
      <p:ext uri="{BB962C8B-B14F-4D97-AF65-F5344CB8AC3E}">
        <p14:creationId xmlns:p14="http://schemas.microsoft.com/office/powerpoint/2010/main" val="116425974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0" grpId="0"/>
      <p:bldP spid="24" grpId="0" animBg="1"/>
      <p:bldP spid="25" grpId="0"/>
      <p:bldP spid="35" grpId="0" animBg="1"/>
      <p:bldP spid="35" grpId="1" animBg="1"/>
      <p:bldP spid="39" grpId="0"/>
      <p:bldP spid="40" grpId="0" animBg="1"/>
      <p:bldP spid="41" grpId="0"/>
      <p:bldP spid="50" grpId="0"/>
      <p:bldP spid="51" grpId="0" animBg="1"/>
      <p:bldP spid="52" grpId="0"/>
      <p:bldP spid="58" grpId="0"/>
      <p:bldP spid="59" grpId="0" animBg="1"/>
      <p:bldP spid="60" grpId="0"/>
      <p:bldP spid="61" grpId="0"/>
      <p:bldP spid="62" grpId="0" animBg="1"/>
      <p:bldP spid="63" grpId="0" animBg="1"/>
      <p:bldP spid="63" grpId="1" animBg="1"/>
      <p:bldP spid="13" grpId="0"/>
      <p:bldP spid="18" grpId="0" animBg="1"/>
      <p:bldP spid="1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HẠM DUYÊN 1 - 9Slide.vn" descr="F:\AAA-LÀM ẢNH SLIDE\Bai5-KP-(3).png">
            <a:extLst>
              <a:ext uri="{FF2B5EF4-FFF2-40B4-BE49-F238E27FC236}">
                <a16:creationId xmlns:a16="http://schemas.microsoft.com/office/drawing/2014/main" id="{E3BC6CFB-011D-E357-A883-20CA90AABB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flipH="1">
            <a:off x="6756400" y="4038601"/>
            <a:ext cx="2317985" cy="2413419"/>
          </a:xfrm>
          <a:prstGeom prst="rect">
            <a:avLst/>
          </a:prstGeom>
          <a:noFill/>
        </p:spPr>
      </p:pic>
      <p:pic>
        <p:nvPicPr>
          <p:cNvPr id="4" name="PHẠM DUYÊN 2 - 9Slide.vn">
            <a:extLst>
              <a:ext uri="{FF2B5EF4-FFF2-40B4-BE49-F238E27FC236}">
                <a16:creationId xmlns:a16="http://schemas.microsoft.com/office/drawing/2014/main" id="{7C6165EB-6997-7ACC-3AE6-480182431EB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2865788" y="683405"/>
            <a:ext cx="6460425" cy="3776120"/>
          </a:xfrm>
          <a:prstGeom prst="rect">
            <a:avLst/>
          </a:prstGeom>
        </p:spPr>
      </p:pic>
      <p:sp>
        <p:nvSpPr>
          <p:cNvPr id="5" name="PHẠM DUYÊN 3 - 9Slide.vn">
            <a:extLst>
              <a:ext uri="{FF2B5EF4-FFF2-40B4-BE49-F238E27FC236}">
                <a16:creationId xmlns:a16="http://schemas.microsoft.com/office/drawing/2014/main" id="{FE653299-13A0-5263-895F-57C164240E46}"/>
              </a:ext>
            </a:extLst>
          </p:cNvPr>
          <p:cNvSpPr txBox="1"/>
          <p:nvPr/>
        </p:nvSpPr>
        <p:spPr>
          <a:xfrm>
            <a:off x="3556000" y="1358645"/>
            <a:ext cx="5080000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en-US" sz="3200" b="1">
                <a:solidFill>
                  <a:schemeClr val="tx2"/>
                </a:solidFill>
              </a:rPr>
              <a:t>- Khi thực hiện </a:t>
            </a:r>
            <a:r>
              <a:rPr lang="en-US" altLang="en-US" sz="3200" b="1">
                <a:solidFill>
                  <a:srgbClr val="FF0000"/>
                </a:solidFill>
              </a:rPr>
              <a:t>phép trừ </a:t>
            </a:r>
            <a:r>
              <a:rPr lang="en-US" altLang="en-US" sz="3200" b="1">
                <a:solidFill>
                  <a:schemeClr val="tx2"/>
                </a:solidFill>
              </a:rPr>
              <a:t>ta làm như thế nào? </a:t>
            </a:r>
          </a:p>
          <a:p>
            <a:pPr>
              <a:defRPr/>
            </a:pPr>
            <a:r>
              <a:rPr lang="en-US" altLang="en-US" sz="3200" b="1">
                <a:solidFill>
                  <a:schemeClr val="tx2"/>
                </a:solidFill>
              </a:rPr>
              <a:t>- Thực hiện phép tính theo </a:t>
            </a:r>
            <a:r>
              <a:rPr lang="en-US" altLang="en-US" sz="3200" b="1">
                <a:solidFill>
                  <a:srgbClr val="FF0000"/>
                </a:solidFill>
              </a:rPr>
              <a:t>thứ tự </a:t>
            </a:r>
            <a:r>
              <a:rPr lang="en-US" altLang="en-US" sz="3200" b="1">
                <a:solidFill>
                  <a:schemeClr val="tx2"/>
                </a:solidFill>
              </a:rPr>
              <a:t>nào?</a:t>
            </a:r>
            <a:endParaRPr lang="en-US" sz="320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55918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HẠM DUYÊN 1 - 9Slide.vn">
            <a:extLst>
              <a:ext uri="{FF2B5EF4-FFF2-40B4-BE49-F238E27FC236}">
                <a16:creationId xmlns:a16="http://schemas.microsoft.com/office/drawing/2014/main" id="{5585A118-AC28-F2B5-B9B9-E0B8BB17A5BA}"/>
              </a:ext>
            </a:extLst>
          </p:cNvPr>
          <p:cNvSpPr txBox="1"/>
          <p:nvPr/>
        </p:nvSpPr>
        <p:spPr>
          <a:xfrm>
            <a:off x="2387600" y="596834"/>
            <a:ext cx="7416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>
                <a:solidFill>
                  <a:schemeClr val="tx2"/>
                </a:solidFill>
              </a:rPr>
              <a:t>Khi thực hiện phép trừ các số ta thực hiện </a:t>
            </a:r>
            <a:r>
              <a:rPr lang="en-US" altLang="en-US" sz="4000" b="1">
                <a:solidFill>
                  <a:schemeClr val="tx2"/>
                </a:solidFill>
              </a:rPr>
              <a:t>2 bước:</a:t>
            </a:r>
            <a:endParaRPr lang="en-US" sz="4000" b="1">
              <a:solidFill>
                <a:schemeClr val="tx2"/>
              </a:solidFill>
            </a:endParaRPr>
          </a:p>
        </p:txBody>
      </p:sp>
      <p:sp>
        <p:nvSpPr>
          <p:cNvPr id="3" name="PHẠM DUYÊN 2 - 9Slide.vn">
            <a:extLst>
              <a:ext uri="{FF2B5EF4-FFF2-40B4-BE49-F238E27FC236}">
                <a16:creationId xmlns:a16="http://schemas.microsoft.com/office/drawing/2014/main" id="{20A45997-9D05-16DA-948D-D65A76101C86}"/>
              </a:ext>
            </a:extLst>
          </p:cNvPr>
          <p:cNvSpPr/>
          <p:nvPr/>
        </p:nvSpPr>
        <p:spPr>
          <a:xfrm>
            <a:off x="2051353" y="585948"/>
            <a:ext cx="8089295" cy="1300909"/>
          </a:xfrm>
          <a:prstGeom prst="roundRect">
            <a:avLst>
              <a:gd name="adj" fmla="val 14511"/>
            </a:avLst>
          </a:prstGeom>
          <a:noFill/>
          <a:ln w="28575">
            <a:solidFill>
              <a:srgbClr val="A0DDB8"/>
            </a:solidFill>
            <a:prstDash val="lgDash"/>
          </a:ln>
          <a:effectLst>
            <a:outerShdw blurRad="50800" dist="38100" dir="5400000" algn="t" rotWithShape="0">
              <a:srgbClr val="FFABB5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0" name="PHẠM DUYÊN 3 - 9Slide.vn">
            <a:extLst>
              <a:ext uri="{FF2B5EF4-FFF2-40B4-BE49-F238E27FC236}">
                <a16:creationId xmlns:a16="http://schemas.microsoft.com/office/drawing/2014/main" id="{E0107297-E8DF-9285-CFA6-2E963AB3D6DB}"/>
              </a:ext>
            </a:extLst>
          </p:cNvPr>
          <p:cNvGrpSpPr/>
          <p:nvPr/>
        </p:nvGrpSpPr>
        <p:grpSpPr>
          <a:xfrm>
            <a:off x="-15832" y="5588405"/>
            <a:ext cx="12219799" cy="1269592"/>
            <a:chOff x="-23748" y="8382608"/>
            <a:chExt cx="18329699" cy="1904388"/>
          </a:xfrm>
        </p:grpSpPr>
        <p:pic>
          <p:nvPicPr>
            <p:cNvPr id="9" name="PHẠM DUYÊN 3 - 9Slide.vn">
              <a:extLst>
                <a:ext uri="{FF2B5EF4-FFF2-40B4-BE49-F238E27FC236}">
                  <a16:creationId xmlns:a16="http://schemas.microsoft.com/office/drawing/2014/main" id="{8FEE4CB7-56FF-75EA-204E-50AB9D531B3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3748" y="8383112"/>
              <a:ext cx="4582425" cy="1903884"/>
            </a:xfrm>
            <a:prstGeom prst="rect">
              <a:avLst/>
            </a:prstGeom>
          </p:spPr>
        </p:pic>
        <p:pic>
          <p:nvPicPr>
            <p:cNvPr id="10" name="PHẠM DUYÊN 4 - 9Slide.vn">
              <a:extLst>
                <a:ext uri="{FF2B5EF4-FFF2-40B4-BE49-F238E27FC236}">
                  <a16:creationId xmlns:a16="http://schemas.microsoft.com/office/drawing/2014/main" id="{01260D17-F6E4-F1F7-4293-19B3343FC71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558677" y="8383111"/>
              <a:ext cx="4582425" cy="1903884"/>
            </a:xfrm>
            <a:prstGeom prst="rect">
              <a:avLst/>
            </a:prstGeom>
          </p:spPr>
        </p:pic>
        <p:pic>
          <p:nvPicPr>
            <p:cNvPr id="8" name="PHẠM DUYÊN 5 - 9Slide.vn">
              <a:extLst>
                <a:ext uri="{FF2B5EF4-FFF2-40B4-BE49-F238E27FC236}">
                  <a16:creationId xmlns:a16="http://schemas.microsoft.com/office/drawing/2014/main" id="{2D871D1C-7191-8FBC-6244-779E9B984BB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41101" y="8383111"/>
              <a:ext cx="4582425" cy="1903884"/>
            </a:xfrm>
            <a:prstGeom prst="rect">
              <a:avLst/>
            </a:prstGeom>
          </p:spPr>
        </p:pic>
        <p:pic>
          <p:nvPicPr>
            <p:cNvPr id="6" name="PHẠM DUYÊN 6 - 9Slide.vn">
              <a:extLst>
                <a:ext uri="{FF2B5EF4-FFF2-40B4-BE49-F238E27FC236}">
                  <a16:creationId xmlns:a16="http://schemas.microsoft.com/office/drawing/2014/main" id="{5C5C6522-6E7D-1277-F0F8-EC3D384A5AA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3723526" y="8382608"/>
              <a:ext cx="4582425" cy="1903885"/>
            </a:xfrm>
            <a:prstGeom prst="rect">
              <a:avLst/>
            </a:prstGeom>
          </p:spPr>
        </p:pic>
      </p:grpSp>
      <p:sp>
        <p:nvSpPr>
          <p:cNvPr id="11" name="PHẠM DUYÊN 4 - 9Slide.vn">
            <a:extLst>
              <a:ext uri="{FF2B5EF4-FFF2-40B4-BE49-F238E27FC236}">
                <a16:creationId xmlns:a16="http://schemas.microsoft.com/office/drawing/2014/main" id="{6667825F-27D2-A454-C532-015F77DBA362}"/>
              </a:ext>
            </a:extLst>
          </p:cNvPr>
          <p:cNvSpPr>
            <a:spLocks noEditPoints="1" noChangeArrowheads="1"/>
          </p:cNvSpPr>
          <p:nvPr>
            <p:custDataLst>
              <p:tags r:id="rId1"/>
            </p:custDataLst>
          </p:nvPr>
        </p:nvSpPr>
        <p:spPr bwMode="auto">
          <a:xfrm>
            <a:off x="6455274" y="4459800"/>
            <a:ext cx="2056990" cy="798000"/>
          </a:xfrm>
          <a:custGeom>
            <a:avLst/>
            <a:gdLst>
              <a:gd name="T0" fmla="*/ 342 w 2787"/>
              <a:gd name="T1" fmla="*/ 280 h 1349"/>
              <a:gd name="T2" fmla="*/ 170 w 2787"/>
              <a:gd name="T3" fmla="*/ 344 h 1349"/>
              <a:gd name="T4" fmla="*/ 143 w 2787"/>
              <a:gd name="T5" fmla="*/ 698 h 1349"/>
              <a:gd name="T6" fmla="*/ 214 w 2787"/>
              <a:gd name="T7" fmla="*/ 912 h 1349"/>
              <a:gd name="T8" fmla="*/ 230 w 2787"/>
              <a:gd name="T9" fmla="*/ 1199 h 1349"/>
              <a:gd name="T10" fmla="*/ 506 w 2787"/>
              <a:gd name="T11" fmla="*/ 1115 h 1349"/>
              <a:gd name="T12" fmla="*/ 727 w 2787"/>
              <a:gd name="T13" fmla="*/ 1124 h 1349"/>
              <a:gd name="T14" fmla="*/ 944 w 2787"/>
              <a:gd name="T15" fmla="*/ 1141 h 1349"/>
              <a:gd name="T16" fmla="*/ 1129 w 2787"/>
              <a:gd name="T17" fmla="*/ 1226 h 1349"/>
              <a:gd name="T18" fmla="*/ 1335 w 2787"/>
              <a:gd name="T19" fmla="*/ 1185 h 1349"/>
              <a:gd name="T20" fmla="*/ 1521 w 2787"/>
              <a:gd name="T21" fmla="*/ 1247 h 1349"/>
              <a:gd name="T22" fmla="*/ 1690 w 2787"/>
              <a:gd name="T23" fmla="*/ 1203 h 1349"/>
              <a:gd name="T24" fmla="*/ 1912 w 2787"/>
              <a:gd name="T25" fmla="*/ 1176 h 1349"/>
              <a:gd name="T26" fmla="*/ 2077 w 2787"/>
              <a:gd name="T27" fmla="*/ 1212 h 1349"/>
              <a:gd name="T28" fmla="*/ 2177 w 2787"/>
              <a:gd name="T29" fmla="*/ 1253 h 1349"/>
              <a:gd name="T30" fmla="*/ 2397 w 2787"/>
              <a:gd name="T31" fmla="*/ 1269 h 1349"/>
              <a:gd name="T32" fmla="*/ 2570 w 2787"/>
              <a:gd name="T33" fmla="*/ 1313 h 1349"/>
              <a:gd name="T34" fmla="*/ 2721 w 2787"/>
              <a:gd name="T35" fmla="*/ 1127 h 1349"/>
              <a:gd name="T36" fmla="*/ 2731 w 2787"/>
              <a:gd name="T37" fmla="*/ 940 h 1349"/>
              <a:gd name="T38" fmla="*/ 2713 w 2787"/>
              <a:gd name="T39" fmla="*/ 775 h 1349"/>
              <a:gd name="T40" fmla="*/ 2754 w 2787"/>
              <a:gd name="T41" fmla="*/ 619 h 1349"/>
              <a:gd name="T42" fmla="*/ 2679 w 2787"/>
              <a:gd name="T43" fmla="*/ 606 h 1349"/>
              <a:gd name="T44" fmla="*/ 2628 w 2787"/>
              <a:gd name="T45" fmla="*/ 456 h 1349"/>
              <a:gd name="T46" fmla="*/ 2656 w 2787"/>
              <a:gd name="T47" fmla="*/ 409 h 1349"/>
              <a:gd name="T48" fmla="*/ 2663 w 2787"/>
              <a:gd name="T49" fmla="*/ 320 h 1349"/>
              <a:gd name="T50" fmla="*/ 2553 w 2787"/>
              <a:gd name="T51" fmla="*/ 287 h 1349"/>
              <a:gd name="T52" fmla="*/ 2432 w 2787"/>
              <a:gd name="T53" fmla="*/ 203 h 1349"/>
              <a:gd name="T54" fmla="*/ 2270 w 2787"/>
              <a:gd name="T55" fmla="*/ 177 h 1349"/>
              <a:gd name="T56" fmla="*/ 2019 w 2787"/>
              <a:gd name="T57" fmla="*/ 176 h 1349"/>
              <a:gd name="T58" fmla="*/ 1872 w 2787"/>
              <a:gd name="T59" fmla="*/ 84 h 1349"/>
              <a:gd name="T60" fmla="*/ 1773 w 2787"/>
              <a:gd name="T61" fmla="*/ 58 h 1349"/>
              <a:gd name="T62" fmla="*/ 1403 w 2787"/>
              <a:gd name="T63" fmla="*/ 190 h 1349"/>
              <a:gd name="T64" fmla="*/ 1482 w 2787"/>
              <a:gd name="T65" fmla="*/ 56 h 1349"/>
              <a:gd name="T66" fmla="*/ 922 w 2787"/>
              <a:gd name="T67" fmla="*/ 148 h 1349"/>
              <a:gd name="T68" fmla="*/ 311 w 2787"/>
              <a:gd name="T69" fmla="*/ 791 h 1349"/>
              <a:gd name="T70" fmla="*/ 784 w 2787"/>
              <a:gd name="T71" fmla="*/ 160 h 1349"/>
              <a:gd name="T72" fmla="*/ 404 w 2787"/>
              <a:gd name="T73" fmla="*/ 437 h 1349"/>
              <a:gd name="T74" fmla="*/ 758 w 2787"/>
              <a:gd name="T75" fmla="*/ 62 h 1349"/>
              <a:gd name="T76" fmla="*/ 1093 w 2787"/>
              <a:gd name="T77" fmla="*/ 148 h 1349"/>
              <a:gd name="T78" fmla="*/ 1230 w 2787"/>
              <a:gd name="T79" fmla="*/ 120 h 1349"/>
              <a:gd name="T80" fmla="*/ 494 w 2787"/>
              <a:gd name="T81" fmla="*/ 771 h 1349"/>
              <a:gd name="T82" fmla="*/ 665 w 2787"/>
              <a:gd name="T83" fmla="*/ 689 h 1349"/>
              <a:gd name="T84" fmla="*/ 633 w 2787"/>
              <a:gd name="T85" fmla="*/ 1098 h 1349"/>
              <a:gd name="T86" fmla="*/ 1051 w 2787"/>
              <a:gd name="T87" fmla="*/ 834 h 1349"/>
              <a:gd name="T88" fmla="*/ 1129 w 2787"/>
              <a:gd name="T89" fmla="*/ 605 h 1349"/>
              <a:gd name="T90" fmla="*/ 1207 w 2787"/>
              <a:gd name="T91" fmla="*/ 805 h 1349"/>
              <a:gd name="T92" fmla="*/ 1880 w 2787"/>
              <a:gd name="T93" fmla="*/ 220 h 1349"/>
              <a:gd name="T94" fmla="*/ 1469 w 2787"/>
              <a:gd name="T95" fmla="*/ 729 h 1349"/>
              <a:gd name="T96" fmla="*/ 1829 w 2787"/>
              <a:gd name="T97" fmla="*/ 257 h 1349"/>
              <a:gd name="T98" fmla="*/ 1600 w 2787"/>
              <a:gd name="T99" fmla="*/ 706 h 1349"/>
              <a:gd name="T100" fmla="*/ 2342 w 2787"/>
              <a:gd name="T101" fmla="*/ 327 h 1349"/>
              <a:gd name="T102" fmla="*/ 2264 w 2787"/>
              <a:gd name="T103" fmla="*/ 375 h 1349"/>
              <a:gd name="T104" fmla="*/ 1893 w 2787"/>
              <a:gd name="T105" fmla="*/ 989 h 13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2787" h="1349">
                <a:moveTo>
                  <a:pt x="573" y="70"/>
                </a:moveTo>
                <a:cubicBezTo>
                  <a:pt x="569" y="74"/>
                  <a:pt x="565" y="78"/>
                  <a:pt x="561" y="82"/>
                </a:cubicBezTo>
                <a:cubicBezTo>
                  <a:pt x="556" y="85"/>
                  <a:pt x="552" y="88"/>
                  <a:pt x="548" y="92"/>
                </a:cubicBezTo>
                <a:cubicBezTo>
                  <a:pt x="537" y="102"/>
                  <a:pt x="527" y="112"/>
                  <a:pt x="517" y="123"/>
                </a:cubicBezTo>
                <a:cubicBezTo>
                  <a:pt x="494" y="144"/>
                  <a:pt x="472" y="163"/>
                  <a:pt x="450" y="183"/>
                </a:cubicBezTo>
                <a:cubicBezTo>
                  <a:pt x="415" y="213"/>
                  <a:pt x="379" y="245"/>
                  <a:pt x="342" y="280"/>
                </a:cubicBezTo>
                <a:cubicBezTo>
                  <a:pt x="387" y="230"/>
                  <a:pt x="436" y="183"/>
                  <a:pt x="486" y="135"/>
                </a:cubicBezTo>
                <a:cubicBezTo>
                  <a:pt x="495" y="127"/>
                  <a:pt x="500" y="115"/>
                  <a:pt x="500" y="103"/>
                </a:cubicBezTo>
                <a:cubicBezTo>
                  <a:pt x="500" y="92"/>
                  <a:pt x="496" y="81"/>
                  <a:pt x="488" y="72"/>
                </a:cubicBezTo>
                <a:cubicBezTo>
                  <a:pt x="471" y="54"/>
                  <a:pt x="442" y="53"/>
                  <a:pt x="424" y="70"/>
                </a:cubicBezTo>
                <a:cubicBezTo>
                  <a:pt x="345" y="144"/>
                  <a:pt x="270" y="218"/>
                  <a:pt x="206" y="304"/>
                </a:cubicBezTo>
                <a:cubicBezTo>
                  <a:pt x="200" y="312"/>
                  <a:pt x="185" y="328"/>
                  <a:pt x="170" y="344"/>
                </a:cubicBezTo>
                <a:cubicBezTo>
                  <a:pt x="98" y="420"/>
                  <a:pt x="0" y="524"/>
                  <a:pt x="52" y="605"/>
                </a:cubicBezTo>
                <a:cubicBezTo>
                  <a:pt x="60" y="617"/>
                  <a:pt x="74" y="625"/>
                  <a:pt x="89" y="626"/>
                </a:cubicBezTo>
                <a:cubicBezTo>
                  <a:pt x="136" y="627"/>
                  <a:pt x="166" y="586"/>
                  <a:pt x="186" y="558"/>
                </a:cubicBezTo>
                <a:cubicBezTo>
                  <a:pt x="190" y="552"/>
                  <a:pt x="194" y="547"/>
                  <a:pt x="197" y="544"/>
                </a:cubicBezTo>
                <a:cubicBezTo>
                  <a:pt x="216" y="522"/>
                  <a:pt x="237" y="501"/>
                  <a:pt x="259" y="479"/>
                </a:cubicBezTo>
                <a:cubicBezTo>
                  <a:pt x="211" y="547"/>
                  <a:pt x="167" y="621"/>
                  <a:pt x="143" y="698"/>
                </a:cubicBezTo>
                <a:cubicBezTo>
                  <a:pt x="142" y="703"/>
                  <a:pt x="138" y="712"/>
                  <a:pt x="134" y="720"/>
                </a:cubicBezTo>
                <a:cubicBezTo>
                  <a:pt x="122" y="746"/>
                  <a:pt x="105" y="785"/>
                  <a:pt x="105" y="822"/>
                </a:cubicBezTo>
                <a:cubicBezTo>
                  <a:pt x="105" y="847"/>
                  <a:pt x="113" y="872"/>
                  <a:pt x="136" y="890"/>
                </a:cubicBezTo>
                <a:cubicBezTo>
                  <a:pt x="151" y="901"/>
                  <a:pt x="168" y="905"/>
                  <a:pt x="187" y="901"/>
                </a:cubicBezTo>
                <a:cubicBezTo>
                  <a:pt x="191" y="900"/>
                  <a:pt x="196" y="899"/>
                  <a:pt x="200" y="897"/>
                </a:cubicBezTo>
                <a:cubicBezTo>
                  <a:pt x="204" y="903"/>
                  <a:pt x="208" y="908"/>
                  <a:pt x="214" y="912"/>
                </a:cubicBezTo>
                <a:cubicBezTo>
                  <a:pt x="229" y="924"/>
                  <a:pt x="247" y="929"/>
                  <a:pt x="267" y="926"/>
                </a:cubicBezTo>
                <a:cubicBezTo>
                  <a:pt x="273" y="925"/>
                  <a:pt x="280" y="924"/>
                  <a:pt x="287" y="921"/>
                </a:cubicBezTo>
                <a:cubicBezTo>
                  <a:pt x="274" y="955"/>
                  <a:pt x="262" y="989"/>
                  <a:pt x="251" y="1024"/>
                </a:cubicBezTo>
                <a:cubicBezTo>
                  <a:pt x="251" y="1024"/>
                  <a:pt x="244" y="1044"/>
                  <a:pt x="244" y="1044"/>
                </a:cubicBezTo>
                <a:cubicBezTo>
                  <a:pt x="233" y="1075"/>
                  <a:pt x="219" y="1115"/>
                  <a:pt x="219" y="1151"/>
                </a:cubicBezTo>
                <a:cubicBezTo>
                  <a:pt x="219" y="1168"/>
                  <a:pt x="222" y="1184"/>
                  <a:pt x="230" y="1199"/>
                </a:cubicBezTo>
                <a:cubicBezTo>
                  <a:pt x="236" y="1209"/>
                  <a:pt x="246" y="1216"/>
                  <a:pt x="258" y="1219"/>
                </a:cubicBezTo>
                <a:cubicBezTo>
                  <a:pt x="270" y="1222"/>
                  <a:pt x="282" y="1220"/>
                  <a:pt x="293" y="1214"/>
                </a:cubicBezTo>
                <a:cubicBezTo>
                  <a:pt x="310" y="1203"/>
                  <a:pt x="326" y="1188"/>
                  <a:pt x="340" y="1172"/>
                </a:cubicBezTo>
                <a:cubicBezTo>
                  <a:pt x="340" y="1180"/>
                  <a:pt x="342" y="1188"/>
                  <a:pt x="345" y="1196"/>
                </a:cubicBezTo>
                <a:cubicBezTo>
                  <a:pt x="353" y="1216"/>
                  <a:pt x="374" y="1228"/>
                  <a:pt x="396" y="1223"/>
                </a:cubicBezTo>
                <a:cubicBezTo>
                  <a:pt x="447" y="1213"/>
                  <a:pt x="481" y="1156"/>
                  <a:pt x="506" y="1115"/>
                </a:cubicBezTo>
                <a:cubicBezTo>
                  <a:pt x="506" y="1115"/>
                  <a:pt x="508" y="1112"/>
                  <a:pt x="508" y="1111"/>
                </a:cubicBezTo>
                <a:cubicBezTo>
                  <a:pt x="514" y="1118"/>
                  <a:pt x="521" y="1124"/>
                  <a:pt x="529" y="1127"/>
                </a:cubicBezTo>
                <a:cubicBezTo>
                  <a:pt x="526" y="1142"/>
                  <a:pt x="524" y="1156"/>
                  <a:pt x="524" y="1169"/>
                </a:cubicBezTo>
                <a:cubicBezTo>
                  <a:pt x="524" y="1195"/>
                  <a:pt x="531" y="1216"/>
                  <a:pt x="549" y="1231"/>
                </a:cubicBezTo>
                <a:cubicBezTo>
                  <a:pt x="560" y="1241"/>
                  <a:pt x="575" y="1244"/>
                  <a:pt x="590" y="1241"/>
                </a:cubicBezTo>
                <a:cubicBezTo>
                  <a:pt x="649" y="1225"/>
                  <a:pt x="694" y="1167"/>
                  <a:pt x="727" y="1124"/>
                </a:cubicBezTo>
                <a:cubicBezTo>
                  <a:pt x="740" y="1107"/>
                  <a:pt x="740" y="1107"/>
                  <a:pt x="740" y="1107"/>
                </a:cubicBezTo>
                <a:cubicBezTo>
                  <a:pt x="763" y="1079"/>
                  <a:pt x="784" y="1050"/>
                  <a:pt x="806" y="1021"/>
                </a:cubicBezTo>
                <a:cubicBezTo>
                  <a:pt x="790" y="1064"/>
                  <a:pt x="778" y="1106"/>
                  <a:pt x="778" y="1142"/>
                </a:cubicBezTo>
                <a:cubicBezTo>
                  <a:pt x="778" y="1166"/>
                  <a:pt x="783" y="1187"/>
                  <a:pt x="796" y="1204"/>
                </a:cubicBezTo>
                <a:cubicBezTo>
                  <a:pt x="807" y="1217"/>
                  <a:pt x="824" y="1223"/>
                  <a:pt x="840" y="1220"/>
                </a:cubicBezTo>
                <a:cubicBezTo>
                  <a:pt x="883" y="1212"/>
                  <a:pt x="917" y="1176"/>
                  <a:pt x="944" y="1141"/>
                </a:cubicBezTo>
                <a:cubicBezTo>
                  <a:pt x="944" y="1156"/>
                  <a:pt x="947" y="1169"/>
                  <a:pt x="952" y="1181"/>
                </a:cubicBezTo>
                <a:cubicBezTo>
                  <a:pt x="959" y="1199"/>
                  <a:pt x="977" y="1210"/>
                  <a:pt x="997" y="1208"/>
                </a:cubicBezTo>
                <a:cubicBezTo>
                  <a:pt x="1015" y="1207"/>
                  <a:pt x="1032" y="1200"/>
                  <a:pt x="1046" y="1190"/>
                </a:cubicBezTo>
                <a:cubicBezTo>
                  <a:pt x="1051" y="1191"/>
                  <a:pt x="1056" y="1191"/>
                  <a:pt x="1062" y="1191"/>
                </a:cubicBezTo>
                <a:cubicBezTo>
                  <a:pt x="1075" y="1190"/>
                  <a:pt x="1088" y="1186"/>
                  <a:pt x="1100" y="1180"/>
                </a:cubicBezTo>
                <a:cubicBezTo>
                  <a:pt x="1103" y="1199"/>
                  <a:pt x="1112" y="1215"/>
                  <a:pt x="1129" y="1226"/>
                </a:cubicBezTo>
                <a:cubicBezTo>
                  <a:pt x="1146" y="1237"/>
                  <a:pt x="1163" y="1238"/>
                  <a:pt x="1180" y="1233"/>
                </a:cubicBezTo>
                <a:cubicBezTo>
                  <a:pt x="1182" y="1239"/>
                  <a:pt x="1185" y="1244"/>
                  <a:pt x="1190" y="1248"/>
                </a:cubicBezTo>
                <a:cubicBezTo>
                  <a:pt x="1200" y="1258"/>
                  <a:pt x="1214" y="1262"/>
                  <a:pt x="1228" y="1260"/>
                </a:cubicBezTo>
                <a:cubicBezTo>
                  <a:pt x="1275" y="1253"/>
                  <a:pt x="1308" y="1210"/>
                  <a:pt x="1331" y="1179"/>
                </a:cubicBezTo>
                <a:cubicBezTo>
                  <a:pt x="1331" y="1179"/>
                  <a:pt x="1332" y="1179"/>
                  <a:pt x="1332" y="1179"/>
                </a:cubicBezTo>
                <a:cubicBezTo>
                  <a:pt x="1333" y="1181"/>
                  <a:pt x="1334" y="1183"/>
                  <a:pt x="1335" y="1185"/>
                </a:cubicBezTo>
                <a:cubicBezTo>
                  <a:pt x="1339" y="1190"/>
                  <a:pt x="1343" y="1194"/>
                  <a:pt x="1349" y="1198"/>
                </a:cubicBezTo>
                <a:cubicBezTo>
                  <a:pt x="1343" y="1218"/>
                  <a:pt x="1339" y="1238"/>
                  <a:pt x="1339" y="1258"/>
                </a:cubicBezTo>
                <a:cubicBezTo>
                  <a:pt x="1339" y="1259"/>
                  <a:pt x="1339" y="1260"/>
                  <a:pt x="1339" y="1262"/>
                </a:cubicBezTo>
                <a:cubicBezTo>
                  <a:pt x="1340" y="1284"/>
                  <a:pt x="1357" y="1303"/>
                  <a:pt x="1379" y="1305"/>
                </a:cubicBezTo>
                <a:cubicBezTo>
                  <a:pt x="1426" y="1311"/>
                  <a:pt x="1465" y="1273"/>
                  <a:pt x="1506" y="1222"/>
                </a:cubicBezTo>
                <a:cubicBezTo>
                  <a:pt x="1508" y="1232"/>
                  <a:pt x="1513" y="1240"/>
                  <a:pt x="1521" y="1247"/>
                </a:cubicBezTo>
                <a:cubicBezTo>
                  <a:pt x="1532" y="1256"/>
                  <a:pt x="1547" y="1259"/>
                  <a:pt x="1561" y="1256"/>
                </a:cubicBezTo>
                <a:cubicBezTo>
                  <a:pt x="1597" y="1246"/>
                  <a:pt x="1622" y="1213"/>
                  <a:pt x="1639" y="1189"/>
                </a:cubicBezTo>
                <a:cubicBezTo>
                  <a:pt x="1648" y="1177"/>
                  <a:pt x="1648" y="1177"/>
                  <a:pt x="1648" y="1177"/>
                </a:cubicBezTo>
                <a:cubicBezTo>
                  <a:pt x="1673" y="1147"/>
                  <a:pt x="1698" y="1117"/>
                  <a:pt x="1722" y="1088"/>
                </a:cubicBezTo>
                <a:cubicBezTo>
                  <a:pt x="1722" y="1089"/>
                  <a:pt x="1721" y="1091"/>
                  <a:pt x="1721" y="1092"/>
                </a:cubicBezTo>
                <a:cubicBezTo>
                  <a:pt x="1707" y="1126"/>
                  <a:pt x="1690" y="1166"/>
                  <a:pt x="1690" y="1203"/>
                </a:cubicBezTo>
                <a:cubicBezTo>
                  <a:pt x="1690" y="1217"/>
                  <a:pt x="1692" y="1230"/>
                  <a:pt x="1698" y="1243"/>
                </a:cubicBezTo>
                <a:cubicBezTo>
                  <a:pt x="1703" y="1255"/>
                  <a:pt x="1713" y="1264"/>
                  <a:pt x="1726" y="1268"/>
                </a:cubicBezTo>
                <a:cubicBezTo>
                  <a:pt x="1738" y="1272"/>
                  <a:pt x="1752" y="1270"/>
                  <a:pt x="1763" y="1263"/>
                </a:cubicBezTo>
                <a:cubicBezTo>
                  <a:pt x="1784" y="1249"/>
                  <a:pt x="1803" y="1231"/>
                  <a:pt x="1821" y="1211"/>
                </a:cubicBezTo>
                <a:cubicBezTo>
                  <a:pt x="1823" y="1212"/>
                  <a:pt x="1826" y="1212"/>
                  <a:pt x="1829" y="1213"/>
                </a:cubicBezTo>
                <a:cubicBezTo>
                  <a:pt x="1862" y="1216"/>
                  <a:pt x="1889" y="1196"/>
                  <a:pt x="1912" y="1176"/>
                </a:cubicBezTo>
                <a:cubicBezTo>
                  <a:pt x="1913" y="1183"/>
                  <a:pt x="1916" y="1190"/>
                  <a:pt x="1921" y="1196"/>
                </a:cubicBezTo>
                <a:cubicBezTo>
                  <a:pt x="1933" y="1210"/>
                  <a:pt x="1952" y="1216"/>
                  <a:pt x="1969" y="1210"/>
                </a:cubicBezTo>
                <a:cubicBezTo>
                  <a:pt x="1992" y="1203"/>
                  <a:pt x="2012" y="1188"/>
                  <a:pt x="2029" y="1172"/>
                </a:cubicBezTo>
                <a:cubicBezTo>
                  <a:pt x="2038" y="1184"/>
                  <a:pt x="2052" y="1191"/>
                  <a:pt x="2067" y="1190"/>
                </a:cubicBezTo>
                <a:cubicBezTo>
                  <a:pt x="2072" y="1190"/>
                  <a:pt x="2078" y="1189"/>
                  <a:pt x="2083" y="1188"/>
                </a:cubicBezTo>
                <a:cubicBezTo>
                  <a:pt x="2080" y="1196"/>
                  <a:pt x="2078" y="1204"/>
                  <a:pt x="2077" y="1212"/>
                </a:cubicBezTo>
                <a:cubicBezTo>
                  <a:pt x="2077" y="1214"/>
                  <a:pt x="2077" y="1215"/>
                  <a:pt x="2077" y="1216"/>
                </a:cubicBezTo>
                <a:cubicBezTo>
                  <a:pt x="2077" y="1231"/>
                  <a:pt x="2084" y="1245"/>
                  <a:pt x="2096" y="1253"/>
                </a:cubicBezTo>
                <a:cubicBezTo>
                  <a:pt x="2110" y="1263"/>
                  <a:pt x="2127" y="1264"/>
                  <a:pt x="2142" y="1257"/>
                </a:cubicBezTo>
                <a:cubicBezTo>
                  <a:pt x="2157" y="1249"/>
                  <a:pt x="2171" y="1240"/>
                  <a:pt x="2183" y="1229"/>
                </a:cubicBezTo>
                <a:cubicBezTo>
                  <a:pt x="2181" y="1233"/>
                  <a:pt x="2180" y="1237"/>
                  <a:pt x="2179" y="1241"/>
                </a:cubicBezTo>
                <a:cubicBezTo>
                  <a:pt x="2178" y="1245"/>
                  <a:pt x="2177" y="1249"/>
                  <a:pt x="2177" y="1253"/>
                </a:cubicBezTo>
                <a:cubicBezTo>
                  <a:pt x="2177" y="1264"/>
                  <a:pt x="2182" y="1276"/>
                  <a:pt x="2190" y="1284"/>
                </a:cubicBezTo>
                <a:cubicBezTo>
                  <a:pt x="2201" y="1296"/>
                  <a:pt x="2218" y="1300"/>
                  <a:pt x="2233" y="1296"/>
                </a:cubicBezTo>
                <a:cubicBezTo>
                  <a:pt x="2235" y="1296"/>
                  <a:pt x="2237" y="1295"/>
                  <a:pt x="2239" y="1295"/>
                </a:cubicBezTo>
                <a:cubicBezTo>
                  <a:pt x="2239" y="1297"/>
                  <a:pt x="2240" y="1300"/>
                  <a:pt x="2242" y="1303"/>
                </a:cubicBezTo>
                <a:cubicBezTo>
                  <a:pt x="2250" y="1317"/>
                  <a:pt x="2264" y="1325"/>
                  <a:pt x="2280" y="1326"/>
                </a:cubicBezTo>
                <a:cubicBezTo>
                  <a:pt x="2319" y="1326"/>
                  <a:pt x="2357" y="1304"/>
                  <a:pt x="2397" y="1269"/>
                </a:cubicBezTo>
                <a:cubicBezTo>
                  <a:pt x="2397" y="1281"/>
                  <a:pt x="2402" y="1292"/>
                  <a:pt x="2411" y="1301"/>
                </a:cubicBezTo>
                <a:cubicBezTo>
                  <a:pt x="2428" y="1316"/>
                  <a:pt x="2454" y="1316"/>
                  <a:pt x="2471" y="1301"/>
                </a:cubicBezTo>
                <a:cubicBezTo>
                  <a:pt x="2472" y="1301"/>
                  <a:pt x="2473" y="1300"/>
                  <a:pt x="2473" y="1300"/>
                </a:cubicBezTo>
                <a:cubicBezTo>
                  <a:pt x="2473" y="1311"/>
                  <a:pt x="2477" y="1322"/>
                  <a:pt x="2485" y="1330"/>
                </a:cubicBezTo>
                <a:cubicBezTo>
                  <a:pt x="2502" y="1348"/>
                  <a:pt x="2530" y="1349"/>
                  <a:pt x="2548" y="1333"/>
                </a:cubicBezTo>
                <a:cubicBezTo>
                  <a:pt x="2570" y="1313"/>
                  <a:pt x="2570" y="1313"/>
                  <a:pt x="2570" y="1313"/>
                </a:cubicBezTo>
                <a:cubicBezTo>
                  <a:pt x="2595" y="1290"/>
                  <a:pt x="2628" y="1260"/>
                  <a:pt x="2660" y="1239"/>
                </a:cubicBezTo>
                <a:cubicBezTo>
                  <a:pt x="2675" y="1254"/>
                  <a:pt x="2698" y="1258"/>
                  <a:pt x="2716" y="1247"/>
                </a:cubicBezTo>
                <a:cubicBezTo>
                  <a:pt x="2744" y="1230"/>
                  <a:pt x="2762" y="1203"/>
                  <a:pt x="2763" y="1174"/>
                </a:cubicBezTo>
                <a:cubicBezTo>
                  <a:pt x="2763" y="1174"/>
                  <a:pt x="2763" y="1173"/>
                  <a:pt x="2763" y="1172"/>
                </a:cubicBezTo>
                <a:cubicBezTo>
                  <a:pt x="2763" y="1160"/>
                  <a:pt x="2759" y="1149"/>
                  <a:pt x="2751" y="1140"/>
                </a:cubicBezTo>
                <a:cubicBezTo>
                  <a:pt x="2743" y="1132"/>
                  <a:pt x="2732" y="1127"/>
                  <a:pt x="2721" y="1127"/>
                </a:cubicBezTo>
                <a:cubicBezTo>
                  <a:pt x="2741" y="1097"/>
                  <a:pt x="2759" y="1065"/>
                  <a:pt x="2766" y="1032"/>
                </a:cubicBezTo>
                <a:cubicBezTo>
                  <a:pt x="2766" y="1029"/>
                  <a:pt x="2767" y="1025"/>
                  <a:pt x="2767" y="1022"/>
                </a:cubicBezTo>
                <a:cubicBezTo>
                  <a:pt x="2767" y="1011"/>
                  <a:pt x="2763" y="1001"/>
                  <a:pt x="2755" y="992"/>
                </a:cubicBezTo>
                <a:cubicBezTo>
                  <a:pt x="2747" y="984"/>
                  <a:pt x="2737" y="979"/>
                  <a:pt x="2725" y="978"/>
                </a:cubicBezTo>
                <a:cubicBezTo>
                  <a:pt x="2729" y="967"/>
                  <a:pt x="2731" y="956"/>
                  <a:pt x="2731" y="945"/>
                </a:cubicBezTo>
                <a:cubicBezTo>
                  <a:pt x="2731" y="944"/>
                  <a:pt x="2731" y="942"/>
                  <a:pt x="2731" y="940"/>
                </a:cubicBezTo>
                <a:cubicBezTo>
                  <a:pt x="2731" y="928"/>
                  <a:pt x="2725" y="917"/>
                  <a:pt x="2716" y="909"/>
                </a:cubicBezTo>
                <a:cubicBezTo>
                  <a:pt x="2716" y="909"/>
                  <a:pt x="2716" y="909"/>
                  <a:pt x="2715" y="909"/>
                </a:cubicBezTo>
                <a:cubicBezTo>
                  <a:pt x="2737" y="885"/>
                  <a:pt x="2758" y="862"/>
                  <a:pt x="2777" y="837"/>
                </a:cubicBezTo>
                <a:cubicBezTo>
                  <a:pt x="2784" y="829"/>
                  <a:pt x="2787" y="819"/>
                  <a:pt x="2787" y="809"/>
                </a:cubicBezTo>
                <a:cubicBezTo>
                  <a:pt x="2787" y="797"/>
                  <a:pt x="2783" y="785"/>
                  <a:pt x="2774" y="777"/>
                </a:cubicBezTo>
                <a:cubicBezTo>
                  <a:pt x="2757" y="760"/>
                  <a:pt x="2731" y="760"/>
                  <a:pt x="2713" y="775"/>
                </a:cubicBezTo>
                <a:cubicBezTo>
                  <a:pt x="2663" y="818"/>
                  <a:pt x="2609" y="858"/>
                  <a:pt x="2556" y="896"/>
                </a:cubicBezTo>
                <a:cubicBezTo>
                  <a:pt x="2552" y="899"/>
                  <a:pt x="2548" y="902"/>
                  <a:pt x="2544" y="905"/>
                </a:cubicBezTo>
                <a:cubicBezTo>
                  <a:pt x="2595" y="839"/>
                  <a:pt x="2648" y="771"/>
                  <a:pt x="2709" y="715"/>
                </a:cubicBezTo>
                <a:cubicBezTo>
                  <a:pt x="2722" y="704"/>
                  <a:pt x="2735" y="693"/>
                  <a:pt x="2748" y="682"/>
                </a:cubicBezTo>
                <a:cubicBezTo>
                  <a:pt x="2759" y="673"/>
                  <a:pt x="2764" y="660"/>
                  <a:pt x="2764" y="647"/>
                </a:cubicBezTo>
                <a:cubicBezTo>
                  <a:pt x="2764" y="637"/>
                  <a:pt x="2761" y="627"/>
                  <a:pt x="2754" y="619"/>
                </a:cubicBezTo>
                <a:cubicBezTo>
                  <a:pt x="2738" y="600"/>
                  <a:pt x="2711" y="597"/>
                  <a:pt x="2691" y="612"/>
                </a:cubicBezTo>
                <a:cubicBezTo>
                  <a:pt x="2691" y="612"/>
                  <a:pt x="2690" y="613"/>
                  <a:pt x="2690" y="613"/>
                </a:cubicBezTo>
                <a:cubicBezTo>
                  <a:pt x="2690" y="613"/>
                  <a:pt x="2690" y="613"/>
                  <a:pt x="2690" y="613"/>
                </a:cubicBezTo>
                <a:cubicBezTo>
                  <a:pt x="2690" y="614"/>
                  <a:pt x="2689" y="614"/>
                  <a:pt x="2689" y="614"/>
                </a:cubicBezTo>
                <a:cubicBezTo>
                  <a:pt x="2684" y="618"/>
                  <a:pt x="2678" y="623"/>
                  <a:pt x="2673" y="627"/>
                </a:cubicBezTo>
                <a:cubicBezTo>
                  <a:pt x="2677" y="621"/>
                  <a:pt x="2679" y="614"/>
                  <a:pt x="2679" y="606"/>
                </a:cubicBezTo>
                <a:cubicBezTo>
                  <a:pt x="2679" y="598"/>
                  <a:pt x="2676" y="589"/>
                  <a:pt x="2671" y="582"/>
                </a:cubicBezTo>
                <a:cubicBezTo>
                  <a:pt x="2662" y="568"/>
                  <a:pt x="2647" y="561"/>
                  <a:pt x="2631" y="562"/>
                </a:cubicBezTo>
                <a:cubicBezTo>
                  <a:pt x="2645" y="551"/>
                  <a:pt x="2660" y="542"/>
                  <a:pt x="2674" y="533"/>
                </a:cubicBezTo>
                <a:cubicBezTo>
                  <a:pt x="2688" y="524"/>
                  <a:pt x="2696" y="509"/>
                  <a:pt x="2696" y="494"/>
                </a:cubicBezTo>
                <a:cubicBezTo>
                  <a:pt x="2696" y="486"/>
                  <a:pt x="2694" y="478"/>
                  <a:pt x="2689" y="471"/>
                </a:cubicBezTo>
                <a:cubicBezTo>
                  <a:pt x="2676" y="450"/>
                  <a:pt x="2649" y="443"/>
                  <a:pt x="2628" y="456"/>
                </a:cubicBezTo>
                <a:cubicBezTo>
                  <a:pt x="2628" y="456"/>
                  <a:pt x="2627" y="456"/>
                  <a:pt x="2627" y="456"/>
                </a:cubicBezTo>
                <a:cubicBezTo>
                  <a:pt x="2627" y="456"/>
                  <a:pt x="2627" y="456"/>
                  <a:pt x="2627" y="456"/>
                </a:cubicBezTo>
                <a:cubicBezTo>
                  <a:pt x="2627" y="456"/>
                  <a:pt x="2627" y="456"/>
                  <a:pt x="2627" y="456"/>
                </a:cubicBezTo>
                <a:cubicBezTo>
                  <a:pt x="2624" y="458"/>
                  <a:pt x="2620" y="460"/>
                  <a:pt x="2617" y="462"/>
                </a:cubicBezTo>
                <a:cubicBezTo>
                  <a:pt x="2625" y="456"/>
                  <a:pt x="2632" y="450"/>
                  <a:pt x="2640" y="443"/>
                </a:cubicBezTo>
                <a:cubicBezTo>
                  <a:pt x="2650" y="435"/>
                  <a:pt x="2656" y="422"/>
                  <a:pt x="2656" y="409"/>
                </a:cubicBezTo>
                <a:cubicBezTo>
                  <a:pt x="2656" y="400"/>
                  <a:pt x="2654" y="392"/>
                  <a:pt x="2649" y="384"/>
                </a:cubicBezTo>
                <a:cubicBezTo>
                  <a:pt x="2644" y="376"/>
                  <a:pt x="2636" y="371"/>
                  <a:pt x="2628" y="367"/>
                </a:cubicBezTo>
                <a:cubicBezTo>
                  <a:pt x="2633" y="364"/>
                  <a:pt x="2638" y="360"/>
                  <a:pt x="2643" y="357"/>
                </a:cubicBezTo>
                <a:cubicBezTo>
                  <a:pt x="2643" y="357"/>
                  <a:pt x="2642" y="357"/>
                  <a:pt x="2642" y="358"/>
                </a:cubicBezTo>
                <a:cubicBezTo>
                  <a:pt x="2643" y="357"/>
                  <a:pt x="2644" y="357"/>
                  <a:pt x="2644" y="356"/>
                </a:cubicBezTo>
                <a:cubicBezTo>
                  <a:pt x="2657" y="348"/>
                  <a:pt x="2663" y="334"/>
                  <a:pt x="2663" y="320"/>
                </a:cubicBezTo>
                <a:cubicBezTo>
                  <a:pt x="2663" y="311"/>
                  <a:pt x="2661" y="302"/>
                  <a:pt x="2656" y="294"/>
                </a:cubicBezTo>
                <a:cubicBezTo>
                  <a:pt x="2642" y="274"/>
                  <a:pt x="2614" y="269"/>
                  <a:pt x="2594" y="282"/>
                </a:cubicBezTo>
                <a:cubicBezTo>
                  <a:pt x="2593" y="282"/>
                  <a:pt x="2593" y="283"/>
                  <a:pt x="2592" y="283"/>
                </a:cubicBezTo>
                <a:cubicBezTo>
                  <a:pt x="2572" y="298"/>
                  <a:pt x="2547" y="309"/>
                  <a:pt x="2521" y="321"/>
                </a:cubicBezTo>
                <a:cubicBezTo>
                  <a:pt x="2516" y="323"/>
                  <a:pt x="2512" y="325"/>
                  <a:pt x="2508" y="327"/>
                </a:cubicBezTo>
                <a:cubicBezTo>
                  <a:pt x="2524" y="315"/>
                  <a:pt x="2540" y="302"/>
                  <a:pt x="2553" y="287"/>
                </a:cubicBezTo>
                <a:cubicBezTo>
                  <a:pt x="2561" y="278"/>
                  <a:pt x="2566" y="267"/>
                  <a:pt x="2566" y="256"/>
                </a:cubicBezTo>
                <a:cubicBezTo>
                  <a:pt x="2566" y="249"/>
                  <a:pt x="2564" y="241"/>
                  <a:pt x="2560" y="234"/>
                </a:cubicBezTo>
                <a:cubicBezTo>
                  <a:pt x="2550" y="217"/>
                  <a:pt x="2531" y="208"/>
                  <a:pt x="2512" y="212"/>
                </a:cubicBezTo>
                <a:cubicBezTo>
                  <a:pt x="2484" y="218"/>
                  <a:pt x="2457" y="232"/>
                  <a:pt x="2431" y="249"/>
                </a:cubicBezTo>
                <a:cubicBezTo>
                  <a:pt x="2436" y="242"/>
                  <a:pt x="2438" y="234"/>
                  <a:pt x="2438" y="226"/>
                </a:cubicBezTo>
                <a:cubicBezTo>
                  <a:pt x="2438" y="218"/>
                  <a:pt x="2436" y="210"/>
                  <a:pt x="2432" y="203"/>
                </a:cubicBezTo>
                <a:cubicBezTo>
                  <a:pt x="2421" y="184"/>
                  <a:pt x="2399" y="176"/>
                  <a:pt x="2378" y="183"/>
                </a:cubicBezTo>
                <a:cubicBezTo>
                  <a:pt x="2301" y="211"/>
                  <a:pt x="2231" y="266"/>
                  <a:pt x="2175" y="310"/>
                </a:cubicBezTo>
                <a:cubicBezTo>
                  <a:pt x="2086" y="380"/>
                  <a:pt x="2003" y="462"/>
                  <a:pt x="1913" y="568"/>
                </a:cubicBezTo>
                <a:cubicBezTo>
                  <a:pt x="1982" y="478"/>
                  <a:pt x="2056" y="390"/>
                  <a:pt x="2141" y="311"/>
                </a:cubicBezTo>
                <a:cubicBezTo>
                  <a:pt x="2148" y="305"/>
                  <a:pt x="2159" y="296"/>
                  <a:pt x="2172" y="286"/>
                </a:cubicBezTo>
                <a:cubicBezTo>
                  <a:pt x="2213" y="255"/>
                  <a:pt x="2259" y="219"/>
                  <a:pt x="2270" y="177"/>
                </a:cubicBezTo>
                <a:cubicBezTo>
                  <a:pt x="2271" y="174"/>
                  <a:pt x="2271" y="170"/>
                  <a:pt x="2271" y="166"/>
                </a:cubicBezTo>
                <a:cubicBezTo>
                  <a:pt x="2271" y="154"/>
                  <a:pt x="2266" y="142"/>
                  <a:pt x="2257" y="133"/>
                </a:cubicBezTo>
                <a:cubicBezTo>
                  <a:pt x="2246" y="122"/>
                  <a:pt x="2228" y="118"/>
                  <a:pt x="2213" y="123"/>
                </a:cubicBezTo>
                <a:cubicBezTo>
                  <a:pt x="2201" y="127"/>
                  <a:pt x="2189" y="132"/>
                  <a:pt x="2177" y="138"/>
                </a:cubicBezTo>
                <a:cubicBezTo>
                  <a:pt x="2175" y="136"/>
                  <a:pt x="2173" y="135"/>
                  <a:pt x="2170" y="135"/>
                </a:cubicBezTo>
                <a:cubicBezTo>
                  <a:pt x="2126" y="119"/>
                  <a:pt x="2074" y="143"/>
                  <a:pt x="2019" y="176"/>
                </a:cubicBezTo>
                <a:cubicBezTo>
                  <a:pt x="2025" y="160"/>
                  <a:pt x="2029" y="145"/>
                  <a:pt x="2029" y="130"/>
                </a:cubicBezTo>
                <a:cubicBezTo>
                  <a:pt x="2029" y="126"/>
                  <a:pt x="2028" y="122"/>
                  <a:pt x="2028" y="119"/>
                </a:cubicBezTo>
                <a:cubicBezTo>
                  <a:pt x="2025" y="98"/>
                  <a:pt x="2009" y="82"/>
                  <a:pt x="1988" y="80"/>
                </a:cubicBezTo>
                <a:cubicBezTo>
                  <a:pt x="1970" y="78"/>
                  <a:pt x="1952" y="81"/>
                  <a:pt x="1934" y="86"/>
                </a:cubicBezTo>
                <a:cubicBezTo>
                  <a:pt x="1934" y="86"/>
                  <a:pt x="1934" y="86"/>
                  <a:pt x="1934" y="86"/>
                </a:cubicBezTo>
                <a:cubicBezTo>
                  <a:pt x="1918" y="69"/>
                  <a:pt x="1890" y="68"/>
                  <a:pt x="1872" y="84"/>
                </a:cubicBezTo>
                <a:cubicBezTo>
                  <a:pt x="1866" y="88"/>
                  <a:pt x="1861" y="94"/>
                  <a:pt x="1856" y="99"/>
                </a:cubicBezTo>
                <a:cubicBezTo>
                  <a:pt x="1845" y="108"/>
                  <a:pt x="1833" y="117"/>
                  <a:pt x="1821" y="126"/>
                </a:cubicBezTo>
                <a:cubicBezTo>
                  <a:pt x="1823" y="121"/>
                  <a:pt x="1824" y="115"/>
                  <a:pt x="1825" y="109"/>
                </a:cubicBezTo>
                <a:cubicBezTo>
                  <a:pt x="1825" y="107"/>
                  <a:pt x="1825" y="105"/>
                  <a:pt x="1825" y="102"/>
                </a:cubicBezTo>
                <a:cubicBezTo>
                  <a:pt x="1825" y="90"/>
                  <a:pt x="1821" y="79"/>
                  <a:pt x="1812" y="70"/>
                </a:cubicBezTo>
                <a:cubicBezTo>
                  <a:pt x="1802" y="60"/>
                  <a:pt x="1787" y="56"/>
                  <a:pt x="1773" y="58"/>
                </a:cubicBezTo>
                <a:cubicBezTo>
                  <a:pt x="1714" y="68"/>
                  <a:pt x="1657" y="106"/>
                  <a:pt x="1611" y="136"/>
                </a:cubicBezTo>
                <a:cubicBezTo>
                  <a:pt x="1611" y="136"/>
                  <a:pt x="1610" y="137"/>
                  <a:pt x="1610" y="137"/>
                </a:cubicBezTo>
                <a:cubicBezTo>
                  <a:pt x="1610" y="135"/>
                  <a:pt x="1610" y="134"/>
                  <a:pt x="1610" y="132"/>
                </a:cubicBezTo>
                <a:cubicBezTo>
                  <a:pt x="1610" y="124"/>
                  <a:pt x="1608" y="116"/>
                  <a:pt x="1603" y="109"/>
                </a:cubicBezTo>
                <a:cubicBezTo>
                  <a:pt x="1593" y="91"/>
                  <a:pt x="1571" y="83"/>
                  <a:pt x="1551" y="89"/>
                </a:cubicBezTo>
                <a:cubicBezTo>
                  <a:pt x="1495" y="108"/>
                  <a:pt x="1446" y="151"/>
                  <a:pt x="1403" y="190"/>
                </a:cubicBezTo>
                <a:cubicBezTo>
                  <a:pt x="1405" y="183"/>
                  <a:pt x="1407" y="176"/>
                  <a:pt x="1408" y="169"/>
                </a:cubicBezTo>
                <a:cubicBezTo>
                  <a:pt x="1408" y="167"/>
                  <a:pt x="1408" y="165"/>
                  <a:pt x="1408" y="163"/>
                </a:cubicBezTo>
                <a:cubicBezTo>
                  <a:pt x="1408" y="162"/>
                  <a:pt x="1408" y="160"/>
                  <a:pt x="1408" y="159"/>
                </a:cubicBezTo>
                <a:cubicBezTo>
                  <a:pt x="1429" y="143"/>
                  <a:pt x="1450" y="127"/>
                  <a:pt x="1470" y="110"/>
                </a:cubicBezTo>
                <a:cubicBezTo>
                  <a:pt x="1481" y="101"/>
                  <a:pt x="1486" y="88"/>
                  <a:pt x="1486" y="76"/>
                </a:cubicBezTo>
                <a:cubicBezTo>
                  <a:pt x="1486" y="69"/>
                  <a:pt x="1485" y="62"/>
                  <a:pt x="1482" y="56"/>
                </a:cubicBezTo>
                <a:cubicBezTo>
                  <a:pt x="1472" y="37"/>
                  <a:pt x="1452" y="27"/>
                  <a:pt x="1431" y="32"/>
                </a:cubicBezTo>
                <a:cubicBezTo>
                  <a:pt x="1397" y="39"/>
                  <a:pt x="1365" y="56"/>
                  <a:pt x="1334" y="77"/>
                </a:cubicBezTo>
                <a:cubicBezTo>
                  <a:pt x="1321" y="43"/>
                  <a:pt x="1293" y="22"/>
                  <a:pt x="1254" y="17"/>
                </a:cubicBezTo>
                <a:cubicBezTo>
                  <a:pt x="1228" y="13"/>
                  <a:pt x="1202" y="17"/>
                  <a:pt x="1180" y="21"/>
                </a:cubicBezTo>
                <a:cubicBezTo>
                  <a:pt x="1084" y="39"/>
                  <a:pt x="1001" y="92"/>
                  <a:pt x="927" y="156"/>
                </a:cubicBezTo>
                <a:cubicBezTo>
                  <a:pt x="926" y="153"/>
                  <a:pt x="924" y="151"/>
                  <a:pt x="922" y="148"/>
                </a:cubicBezTo>
                <a:cubicBezTo>
                  <a:pt x="911" y="134"/>
                  <a:pt x="892" y="128"/>
                  <a:pt x="874" y="133"/>
                </a:cubicBezTo>
                <a:cubicBezTo>
                  <a:pt x="800" y="155"/>
                  <a:pt x="699" y="288"/>
                  <a:pt x="540" y="502"/>
                </a:cubicBezTo>
                <a:cubicBezTo>
                  <a:pt x="538" y="506"/>
                  <a:pt x="535" y="509"/>
                  <a:pt x="533" y="512"/>
                </a:cubicBezTo>
                <a:cubicBezTo>
                  <a:pt x="510" y="542"/>
                  <a:pt x="487" y="573"/>
                  <a:pt x="466" y="603"/>
                </a:cubicBezTo>
                <a:cubicBezTo>
                  <a:pt x="430" y="651"/>
                  <a:pt x="394" y="696"/>
                  <a:pt x="363" y="734"/>
                </a:cubicBezTo>
                <a:cubicBezTo>
                  <a:pt x="342" y="758"/>
                  <a:pt x="325" y="777"/>
                  <a:pt x="311" y="791"/>
                </a:cubicBezTo>
                <a:cubicBezTo>
                  <a:pt x="353" y="736"/>
                  <a:pt x="406" y="656"/>
                  <a:pt x="474" y="545"/>
                </a:cubicBezTo>
                <a:cubicBezTo>
                  <a:pt x="490" y="519"/>
                  <a:pt x="505" y="495"/>
                  <a:pt x="509" y="489"/>
                </a:cubicBezTo>
                <a:cubicBezTo>
                  <a:pt x="576" y="398"/>
                  <a:pt x="634" y="324"/>
                  <a:pt x="705" y="260"/>
                </a:cubicBezTo>
                <a:cubicBezTo>
                  <a:pt x="717" y="249"/>
                  <a:pt x="717" y="249"/>
                  <a:pt x="717" y="249"/>
                </a:cubicBezTo>
                <a:cubicBezTo>
                  <a:pt x="739" y="231"/>
                  <a:pt x="763" y="210"/>
                  <a:pt x="778" y="182"/>
                </a:cubicBezTo>
                <a:cubicBezTo>
                  <a:pt x="782" y="175"/>
                  <a:pt x="784" y="167"/>
                  <a:pt x="784" y="160"/>
                </a:cubicBezTo>
                <a:cubicBezTo>
                  <a:pt x="784" y="148"/>
                  <a:pt x="779" y="136"/>
                  <a:pt x="770" y="127"/>
                </a:cubicBezTo>
                <a:cubicBezTo>
                  <a:pt x="755" y="113"/>
                  <a:pt x="732" y="111"/>
                  <a:pt x="715" y="122"/>
                </a:cubicBezTo>
                <a:cubicBezTo>
                  <a:pt x="605" y="192"/>
                  <a:pt x="514" y="303"/>
                  <a:pt x="433" y="402"/>
                </a:cubicBezTo>
                <a:cubicBezTo>
                  <a:pt x="420" y="418"/>
                  <a:pt x="420" y="418"/>
                  <a:pt x="420" y="418"/>
                </a:cubicBezTo>
                <a:cubicBezTo>
                  <a:pt x="376" y="472"/>
                  <a:pt x="332" y="529"/>
                  <a:pt x="293" y="590"/>
                </a:cubicBezTo>
                <a:cubicBezTo>
                  <a:pt x="327" y="536"/>
                  <a:pt x="367" y="484"/>
                  <a:pt x="404" y="437"/>
                </a:cubicBezTo>
                <a:cubicBezTo>
                  <a:pt x="433" y="400"/>
                  <a:pt x="459" y="360"/>
                  <a:pt x="484" y="321"/>
                </a:cubicBezTo>
                <a:cubicBezTo>
                  <a:pt x="515" y="272"/>
                  <a:pt x="545" y="226"/>
                  <a:pt x="580" y="187"/>
                </a:cubicBezTo>
                <a:cubicBezTo>
                  <a:pt x="592" y="177"/>
                  <a:pt x="603" y="166"/>
                  <a:pt x="615" y="155"/>
                </a:cubicBezTo>
                <a:cubicBezTo>
                  <a:pt x="625" y="150"/>
                  <a:pt x="640" y="146"/>
                  <a:pt x="651" y="143"/>
                </a:cubicBezTo>
                <a:cubicBezTo>
                  <a:pt x="687" y="134"/>
                  <a:pt x="732" y="122"/>
                  <a:pt x="753" y="82"/>
                </a:cubicBezTo>
                <a:cubicBezTo>
                  <a:pt x="756" y="76"/>
                  <a:pt x="758" y="69"/>
                  <a:pt x="758" y="62"/>
                </a:cubicBezTo>
                <a:cubicBezTo>
                  <a:pt x="758" y="56"/>
                  <a:pt x="757" y="50"/>
                  <a:pt x="754" y="44"/>
                </a:cubicBezTo>
                <a:cubicBezTo>
                  <a:pt x="749" y="32"/>
                  <a:pt x="739" y="23"/>
                  <a:pt x="726" y="19"/>
                </a:cubicBezTo>
                <a:cubicBezTo>
                  <a:pt x="669" y="0"/>
                  <a:pt x="594" y="50"/>
                  <a:pt x="573" y="70"/>
                </a:cubicBezTo>
                <a:close/>
                <a:moveTo>
                  <a:pt x="1117" y="136"/>
                </a:moveTo>
                <a:cubicBezTo>
                  <a:pt x="1109" y="140"/>
                  <a:pt x="1102" y="144"/>
                  <a:pt x="1095" y="149"/>
                </a:cubicBezTo>
                <a:cubicBezTo>
                  <a:pt x="1094" y="149"/>
                  <a:pt x="1094" y="148"/>
                  <a:pt x="1093" y="148"/>
                </a:cubicBezTo>
                <a:cubicBezTo>
                  <a:pt x="1101" y="143"/>
                  <a:pt x="1109" y="139"/>
                  <a:pt x="1117" y="136"/>
                </a:cubicBezTo>
                <a:close/>
                <a:moveTo>
                  <a:pt x="1249" y="107"/>
                </a:moveTo>
                <a:cubicBezTo>
                  <a:pt x="1250" y="108"/>
                  <a:pt x="1250" y="108"/>
                  <a:pt x="1250" y="108"/>
                </a:cubicBezTo>
                <a:cubicBezTo>
                  <a:pt x="1250" y="108"/>
                  <a:pt x="1250" y="109"/>
                  <a:pt x="1250" y="110"/>
                </a:cubicBezTo>
                <a:cubicBezTo>
                  <a:pt x="1250" y="115"/>
                  <a:pt x="1249" y="125"/>
                  <a:pt x="1240" y="146"/>
                </a:cubicBezTo>
                <a:cubicBezTo>
                  <a:pt x="1239" y="137"/>
                  <a:pt x="1236" y="128"/>
                  <a:pt x="1230" y="120"/>
                </a:cubicBezTo>
                <a:cubicBezTo>
                  <a:pt x="1225" y="114"/>
                  <a:pt x="1218" y="110"/>
                  <a:pt x="1211" y="107"/>
                </a:cubicBezTo>
                <a:cubicBezTo>
                  <a:pt x="1237" y="104"/>
                  <a:pt x="1246" y="105"/>
                  <a:pt x="1249" y="107"/>
                </a:cubicBezTo>
                <a:close/>
                <a:moveTo>
                  <a:pt x="590" y="586"/>
                </a:moveTo>
                <a:cubicBezTo>
                  <a:pt x="580" y="605"/>
                  <a:pt x="569" y="624"/>
                  <a:pt x="559" y="643"/>
                </a:cubicBezTo>
                <a:cubicBezTo>
                  <a:pt x="543" y="673"/>
                  <a:pt x="543" y="673"/>
                  <a:pt x="543" y="673"/>
                </a:cubicBezTo>
                <a:cubicBezTo>
                  <a:pt x="527" y="702"/>
                  <a:pt x="509" y="735"/>
                  <a:pt x="494" y="771"/>
                </a:cubicBezTo>
                <a:cubicBezTo>
                  <a:pt x="473" y="803"/>
                  <a:pt x="452" y="836"/>
                  <a:pt x="432" y="869"/>
                </a:cubicBezTo>
                <a:cubicBezTo>
                  <a:pt x="409" y="905"/>
                  <a:pt x="385" y="942"/>
                  <a:pt x="361" y="979"/>
                </a:cubicBezTo>
                <a:cubicBezTo>
                  <a:pt x="395" y="888"/>
                  <a:pt x="440" y="801"/>
                  <a:pt x="496" y="717"/>
                </a:cubicBezTo>
                <a:cubicBezTo>
                  <a:pt x="510" y="695"/>
                  <a:pt x="526" y="674"/>
                  <a:pt x="541" y="652"/>
                </a:cubicBezTo>
                <a:cubicBezTo>
                  <a:pt x="557" y="631"/>
                  <a:pt x="573" y="609"/>
                  <a:pt x="590" y="586"/>
                </a:cubicBezTo>
                <a:close/>
                <a:moveTo>
                  <a:pt x="665" y="689"/>
                </a:moveTo>
                <a:cubicBezTo>
                  <a:pt x="675" y="674"/>
                  <a:pt x="684" y="659"/>
                  <a:pt x="694" y="645"/>
                </a:cubicBezTo>
                <a:cubicBezTo>
                  <a:pt x="667" y="690"/>
                  <a:pt x="642" y="734"/>
                  <a:pt x="620" y="775"/>
                </a:cubicBezTo>
                <a:cubicBezTo>
                  <a:pt x="615" y="779"/>
                  <a:pt x="611" y="783"/>
                  <a:pt x="606" y="787"/>
                </a:cubicBezTo>
                <a:cubicBezTo>
                  <a:pt x="625" y="755"/>
                  <a:pt x="645" y="722"/>
                  <a:pt x="665" y="689"/>
                </a:cubicBezTo>
                <a:close/>
                <a:moveTo>
                  <a:pt x="636" y="1095"/>
                </a:moveTo>
                <a:cubicBezTo>
                  <a:pt x="635" y="1096"/>
                  <a:pt x="634" y="1097"/>
                  <a:pt x="633" y="1098"/>
                </a:cubicBezTo>
                <a:cubicBezTo>
                  <a:pt x="633" y="1098"/>
                  <a:pt x="633" y="1097"/>
                  <a:pt x="633" y="1097"/>
                </a:cubicBezTo>
                <a:cubicBezTo>
                  <a:pt x="634" y="1096"/>
                  <a:pt x="635" y="1095"/>
                  <a:pt x="636" y="1095"/>
                </a:cubicBezTo>
                <a:close/>
                <a:moveTo>
                  <a:pt x="1275" y="453"/>
                </a:moveTo>
                <a:cubicBezTo>
                  <a:pt x="1244" y="495"/>
                  <a:pt x="1217" y="535"/>
                  <a:pt x="1196" y="569"/>
                </a:cubicBezTo>
                <a:cubicBezTo>
                  <a:pt x="1154" y="636"/>
                  <a:pt x="1115" y="711"/>
                  <a:pt x="1074" y="800"/>
                </a:cubicBezTo>
                <a:cubicBezTo>
                  <a:pt x="1066" y="811"/>
                  <a:pt x="1059" y="823"/>
                  <a:pt x="1051" y="834"/>
                </a:cubicBezTo>
                <a:cubicBezTo>
                  <a:pt x="1004" y="903"/>
                  <a:pt x="956" y="975"/>
                  <a:pt x="905" y="1042"/>
                </a:cubicBezTo>
                <a:cubicBezTo>
                  <a:pt x="891" y="1061"/>
                  <a:pt x="891" y="1061"/>
                  <a:pt x="891" y="1061"/>
                </a:cubicBezTo>
                <a:cubicBezTo>
                  <a:pt x="889" y="1064"/>
                  <a:pt x="886" y="1068"/>
                  <a:pt x="882" y="1073"/>
                </a:cubicBezTo>
                <a:cubicBezTo>
                  <a:pt x="893" y="1042"/>
                  <a:pt x="906" y="1011"/>
                  <a:pt x="916" y="988"/>
                </a:cubicBezTo>
                <a:cubicBezTo>
                  <a:pt x="926" y="964"/>
                  <a:pt x="926" y="964"/>
                  <a:pt x="926" y="964"/>
                </a:cubicBezTo>
                <a:cubicBezTo>
                  <a:pt x="974" y="842"/>
                  <a:pt x="1042" y="721"/>
                  <a:pt x="1129" y="605"/>
                </a:cubicBezTo>
                <a:cubicBezTo>
                  <a:pt x="1145" y="584"/>
                  <a:pt x="1162" y="563"/>
                  <a:pt x="1179" y="542"/>
                </a:cubicBezTo>
                <a:cubicBezTo>
                  <a:pt x="1210" y="511"/>
                  <a:pt x="1242" y="482"/>
                  <a:pt x="1275" y="453"/>
                </a:cubicBezTo>
                <a:close/>
                <a:moveTo>
                  <a:pt x="1253" y="701"/>
                </a:moveTo>
                <a:cubicBezTo>
                  <a:pt x="1290" y="652"/>
                  <a:pt x="1332" y="597"/>
                  <a:pt x="1378" y="541"/>
                </a:cubicBezTo>
                <a:cubicBezTo>
                  <a:pt x="1360" y="567"/>
                  <a:pt x="1341" y="594"/>
                  <a:pt x="1322" y="623"/>
                </a:cubicBezTo>
                <a:cubicBezTo>
                  <a:pt x="1282" y="683"/>
                  <a:pt x="1244" y="745"/>
                  <a:pt x="1207" y="805"/>
                </a:cubicBezTo>
                <a:cubicBezTo>
                  <a:pt x="1198" y="820"/>
                  <a:pt x="1188" y="836"/>
                  <a:pt x="1179" y="851"/>
                </a:cubicBezTo>
                <a:cubicBezTo>
                  <a:pt x="1190" y="819"/>
                  <a:pt x="1202" y="787"/>
                  <a:pt x="1214" y="755"/>
                </a:cubicBezTo>
                <a:cubicBezTo>
                  <a:pt x="1227" y="737"/>
                  <a:pt x="1240" y="719"/>
                  <a:pt x="1253" y="701"/>
                </a:cubicBezTo>
                <a:close/>
                <a:moveTo>
                  <a:pt x="1852" y="240"/>
                </a:moveTo>
                <a:cubicBezTo>
                  <a:pt x="1872" y="226"/>
                  <a:pt x="1872" y="226"/>
                  <a:pt x="1872" y="226"/>
                </a:cubicBezTo>
                <a:cubicBezTo>
                  <a:pt x="1874" y="224"/>
                  <a:pt x="1877" y="222"/>
                  <a:pt x="1880" y="220"/>
                </a:cubicBezTo>
                <a:cubicBezTo>
                  <a:pt x="1866" y="236"/>
                  <a:pt x="1852" y="251"/>
                  <a:pt x="1839" y="264"/>
                </a:cubicBezTo>
                <a:cubicBezTo>
                  <a:pt x="1825" y="279"/>
                  <a:pt x="1813" y="292"/>
                  <a:pt x="1805" y="302"/>
                </a:cubicBezTo>
                <a:cubicBezTo>
                  <a:pt x="1788" y="323"/>
                  <a:pt x="1771" y="345"/>
                  <a:pt x="1753" y="367"/>
                </a:cubicBezTo>
                <a:cubicBezTo>
                  <a:pt x="1683" y="431"/>
                  <a:pt x="1622" y="502"/>
                  <a:pt x="1572" y="578"/>
                </a:cubicBezTo>
                <a:cubicBezTo>
                  <a:pt x="1555" y="603"/>
                  <a:pt x="1539" y="629"/>
                  <a:pt x="1525" y="656"/>
                </a:cubicBezTo>
                <a:cubicBezTo>
                  <a:pt x="1506" y="680"/>
                  <a:pt x="1487" y="704"/>
                  <a:pt x="1469" y="729"/>
                </a:cubicBezTo>
                <a:cubicBezTo>
                  <a:pt x="1449" y="756"/>
                  <a:pt x="1429" y="783"/>
                  <a:pt x="1410" y="811"/>
                </a:cubicBezTo>
                <a:cubicBezTo>
                  <a:pt x="1419" y="788"/>
                  <a:pt x="1428" y="766"/>
                  <a:pt x="1438" y="743"/>
                </a:cubicBezTo>
                <a:cubicBezTo>
                  <a:pt x="1444" y="735"/>
                  <a:pt x="1450" y="727"/>
                  <a:pt x="1455" y="719"/>
                </a:cubicBezTo>
                <a:cubicBezTo>
                  <a:pt x="1549" y="587"/>
                  <a:pt x="1647" y="462"/>
                  <a:pt x="1749" y="349"/>
                </a:cubicBezTo>
                <a:cubicBezTo>
                  <a:pt x="1749" y="349"/>
                  <a:pt x="1797" y="294"/>
                  <a:pt x="1797" y="294"/>
                </a:cubicBezTo>
                <a:cubicBezTo>
                  <a:pt x="1807" y="281"/>
                  <a:pt x="1818" y="269"/>
                  <a:pt x="1829" y="257"/>
                </a:cubicBezTo>
                <a:cubicBezTo>
                  <a:pt x="1837" y="251"/>
                  <a:pt x="1844" y="245"/>
                  <a:pt x="1852" y="240"/>
                </a:cubicBezTo>
                <a:close/>
                <a:moveTo>
                  <a:pt x="1894" y="365"/>
                </a:moveTo>
                <a:cubicBezTo>
                  <a:pt x="1808" y="450"/>
                  <a:pt x="1732" y="541"/>
                  <a:pt x="1666" y="637"/>
                </a:cubicBezTo>
                <a:cubicBezTo>
                  <a:pt x="1654" y="654"/>
                  <a:pt x="1643" y="672"/>
                  <a:pt x="1632" y="689"/>
                </a:cubicBezTo>
                <a:cubicBezTo>
                  <a:pt x="1613" y="709"/>
                  <a:pt x="1595" y="729"/>
                  <a:pt x="1577" y="748"/>
                </a:cubicBezTo>
                <a:cubicBezTo>
                  <a:pt x="1584" y="734"/>
                  <a:pt x="1592" y="720"/>
                  <a:pt x="1600" y="706"/>
                </a:cubicBezTo>
                <a:cubicBezTo>
                  <a:pt x="1674" y="609"/>
                  <a:pt x="1749" y="515"/>
                  <a:pt x="1818" y="429"/>
                </a:cubicBezTo>
                <a:cubicBezTo>
                  <a:pt x="1842" y="407"/>
                  <a:pt x="1868" y="386"/>
                  <a:pt x="1894" y="365"/>
                </a:cubicBezTo>
                <a:close/>
                <a:moveTo>
                  <a:pt x="2264" y="375"/>
                </a:moveTo>
                <a:cubicBezTo>
                  <a:pt x="2282" y="361"/>
                  <a:pt x="2301" y="348"/>
                  <a:pt x="2321" y="335"/>
                </a:cubicBezTo>
                <a:cubicBezTo>
                  <a:pt x="2335" y="325"/>
                  <a:pt x="2350" y="315"/>
                  <a:pt x="2364" y="305"/>
                </a:cubicBezTo>
                <a:cubicBezTo>
                  <a:pt x="2357" y="312"/>
                  <a:pt x="2349" y="320"/>
                  <a:pt x="2342" y="327"/>
                </a:cubicBezTo>
                <a:cubicBezTo>
                  <a:pt x="2336" y="331"/>
                  <a:pt x="2329" y="335"/>
                  <a:pt x="2323" y="340"/>
                </a:cubicBezTo>
                <a:cubicBezTo>
                  <a:pt x="2134" y="479"/>
                  <a:pt x="1989" y="622"/>
                  <a:pt x="1879" y="775"/>
                </a:cubicBezTo>
                <a:cubicBezTo>
                  <a:pt x="1873" y="785"/>
                  <a:pt x="1866" y="795"/>
                  <a:pt x="1859" y="805"/>
                </a:cubicBezTo>
                <a:cubicBezTo>
                  <a:pt x="1837" y="827"/>
                  <a:pt x="1816" y="850"/>
                  <a:pt x="1794" y="873"/>
                </a:cubicBezTo>
                <a:cubicBezTo>
                  <a:pt x="1822" y="832"/>
                  <a:pt x="1852" y="791"/>
                  <a:pt x="1883" y="751"/>
                </a:cubicBezTo>
                <a:cubicBezTo>
                  <a:pt x="1979" y="634"/>
                  <a:pt x="2107" y="491"/>
                  <a:pt x="2264" y="375"/>
                </a:cubicBezTo>
                <a:close/>
                <a:moveTo>
                  <a:pt x="1932" y="859"/>
                </a:moveTo>
                <a:cubicBezTo>
                  <a:pt x="2029" y="762"/>
                  <a:pt x="2029" y="762"/>
                  <a:pt x="2029" y="762"/>
                </a:cubicBezTo>
                <a:cubicBezTo>
                  <a:pt x="2033" y="757"/>
                  <a:pt x="2038" y="752"/>
                  <a:pt x="2043" y="748"/>
                </a:cubicBezTo>
                <a:cubicBezTo>
                  <a:pt x="2009" y="799"/>
                  <a:pt x="1977" y="852"/>
                  <a:pt x="1946" y="903"/>
                </a:cubicBezTo>
                <a:cubicBezTo>
                  <a:pt x="1923" y="943"/>
                  <a:pt x="1923" y="943"/>
                  <a:pt x="1923" y="943"/>
                </a:cubicBezTo>
                <a:cubicBezTo>
                  <a:pt x="1914" y="958"/>
                  <a:pt x="1903" y="973"/>
                  <a:pt x="1893" y="989"/>
                </a:cubicBezTo>
                <a:cubicBezTo>
                  <a:pt x="1871" y="1013"/>
                  <a:pt x="1849" y="1037"/>
                  <a:pt x="1829" y="1060"/>
                </a:cubicBezTo>
                <a:cubicBezTo>
                  <a:pt x="1856" y="989"/>
                  <a:pt x="1889" y="923"/>
                  <a:pt x="1929" y="862"/>
                </a:cubicBezTo>
                <a:cubicBezTo>
                  <a:pt x="1930" y="861"/>
                  <a:pt x="1931" y="860"/>
                  <a:pt x="1932" y="859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/>
          <a:lstStyle/>
          <a:p>
            <a:pPr defTabSz="1218626"/>
            <a:endParaRPr lang="zh-CN" altLang="en-US" sz="2400">
              <a:solidFill>
                <a:schemeClr val="tx1">
                  <a:lumMod val="75000"/>
                  <a:lumOff val="25000"/>
                </a:schemeClr>
              </a:solidFill>
              <a:ea typeface="字魂70号-灵悦黑体" panose="00000500000000000000" pitchFamily="2" charset="-122"/>
              <a:cs typeface="+mn-lt"/>
            </a:endParaRPr>
          </a:p>
        </p:txBody>
      </p:sp>
      <p:sp>
        <p:nvSpPr>
          <p:cNvPr id="12" name="PHẠM DUYÊN 5 - 9Slide.vn">
            <a:extLst>
              <a:ext uri="{FF2B5EF4-FFF2-40B4-BE49-F238E27FC236}">
                <a16:creationId xmlns:a16="http://schemas.microsoft.com/office/drawing/2014/main" id="{D1192F2F-DB14-71BA-95E9-D4E1C2EF7F78}"/>
              </a:ext>
            </a:extLst>
          </p:cNvPr>
          <p:cNvSpPr>
            <a:spLocks noEditPoints="1" noChangeArrowheads="1"/>
          </p:cNvSpPr>
          <p:nvPr>
            <p:custDataLst>
              <p:tags r:id="rId2"/>
            </p:custDataLst>
          </p:nvPr>
        </p:nvSpPr>
        <p:spPr bwMode="auto">
          <a:xfrm>
            <a:off x="3392038" y="2427800"/>
            <a:ext cx="2056990" cy="798000"/>
          </a:xfrm>
          <a:custGeom>
            <a:avLst/>
            <a:gdLst>
              <a:gd name="T0" fmla="*/ 342 w 2787"/>
              <a:gd name="T1" fmla="*/ 280 h 1349"/>
              <a:gd name="T2" fmla="*/ 170 w 2787"/>
              <a:gd name="T3" fmla="*/ 344 h 1349"/>
              <a:gd name="T4" fmla="*/ 143 w 2787"/>
              <a:gd name="T5" fmla="*/ 698 h 1349"/>
              <a:gd name="T6" fmla="*/ 214 w 2787"/>
              <a:gd name="T7" fmla="*/ 912 h 1349"/>
              <a:gd name="T8" fmla="*/ 230 w 2787"/>
              <a:gd name="T9" fmla="*/ 1199 h 1349"/>
              <a:gd name="T10" fmla="*/ 506 w 2787"/>
              <a:gd name="T11" fmla="*/ 1115 h 1349"/>
              <a:gd name="T12" fmla="*/ 727 w 2787"/>
              <a:gd name="T13" fmla="*/ 1124 h 1349"/>
              <a:gd name="T14" fmla="*/ 944 w 2787"/>
              <a:gd name="T15" fmla="*/ 1141 h 1349"/>
              <a:gd name="T16" fmla="*/ 1129 w 2787"/>
              <a:gd name="T17" fmla="*/ 1226 h 1349"/>
              <a:gd name="T18" fmla="*/ 1335 w 2787"/>
              <a:gd name="T19" fmla="*/ 1185 h 1349"/>
              <a:gd name="T20" fmla="*/ 1521 w 2787"/>
              <a:gd name="T21" fmla="*/ 1247 h 1349"/>
              <a:gd name="T22" fmla="*/ 1690 w 2787"/>
              <a:gd name="T23" fmla="*/ 1203 h 1349"/>
              <a:gd name="T24" fmla="*/ 1912 w 2787"/>
              <a:gd name="T25" fmla="*/ 1176 h 1349"/>
              <a:gd name="T26" fmla="*/ 2077 w 2787"/>
              <a:gd name="T27" fmla="*/ 1212 h 1349"/>
              <a:gd name="T28" fmla="*/ 2177 w 2787"/>
              <a:gd name="T29" fmla="*/ 1253 h 1349"/>
              <a:gd name="T30" fmla="*/ 2397 w 2787"/>
              <a:gd name="T31" fmla="*/ 1269 h 1349"/>
              <a:gd name="T32" fmla="*/ 2570 w 2787"/>
              <a:gd name="T33" fmla="*/ 1313 h 1349"/>
              <a:gd name="T34" fmla="*/ 2721 w 2787"/>
              <a:gd name="T35" fmla="*/ 1127 h 1349"/>
              <a:gd name="T36" fmla="*/ 2731 w 2787"/>
              <a:gd name="T37" fmla="*/ 940 h 1349"/>
              <a:gd name="T38" fmla="*/ 2713 w 2787"/>
              <a:gd name="T39" fmla="*/ 775 h 1349"/>
              <a:gd name="T40" fmla="*/ 2754 w 2787"/>
              <a:gd name="T41" fmla="*/ 619 h 1349"/>
              <a:gd name="T42" fmla="*/ 2679 w 2787"/>
              <a:gd name="T43" fmla="*/ 606 h 1349"/>
              <a:gd name="T44" fmla="*/ 2628 w 2787"/>
              <a:gd name="T45" fmla="*/ 456 h 1349"/>
              <a:gd name="T46" fmla="*/ 2656 w 2787"/>
              <a:gd name="T47" fmla="*/ 409 h 1349"/>
              <a:gd name="T48" fmla="*/ 2663 w 2787"/>
              <a:gd name="T49" fmla="*/ 320 h 1349"/>
              <a:gd name="T50" fmla="*/ 2553 w 2787"/>
              <a:gd name="T51" fmla="*/ 287 h 1349"/>
              <a:gd name="T52" fmla="*/ 2432 w 2787"/>
              <a:gd name="T53" fmla="*/ 203 h 1349"/>
              <a:gd name="T54" fmla="*/ 2270 w 2787"/>
              <a:gd name="T55" fmla="*/ 177 h 1349"/>
              <a:gd name="T56" fmla="*/ 2019 w 2787"/>
              <a:gd name="T57" fmla="*/ 176 h 1349"/>
              <a:gd name="T58" fmla="*/ 1872 w 2787"/>
              <a:gd name="T59" fmla="*/ 84 h 1349"/>
              <a:gd name="T60" fmla="*/ 1773 w 2787"/>
              <a:gd name="T61" fmla="*/ 58 h 1349"/>
              <a:gd name="T62" fmla="*/ 1403 w 2787"/>
              <a:gd name="T63" fmla="*/ 190 h 1349"/>
              <a:gd name="T64" fmla="*/ 1482 w 2787"/>
              <a:gd name="T65" fmla="*/ 56 h 1349"/>
              <a:gd name="T66" fmla="*/ 922 w 2787"/>
              <a:gd name="T67" fmla="*/ 148 h 1349"/>
              <a:gd name="T68" fmla="*/ 311 w 2787"/>
              <a:gd name="T69" fmla="*/ 791 h 1349"/>
              <a:gd name="T70" fmla="*/ 784 w 2787"/>
              <a:gd name="T71" fmla="*/ 160 h 1349"/>
              <a:gd name="T72" fmla="*/ 404 w 2787"/>
              <a:gd name="T73" fmla="*/ 437 h 1349"/>
              <a:gd name="T74" fmla="*/ 758 w 2787"/>
              <a:gd name="T75" fmla="*/ 62 h 1349"/>
              <a:gd name="T76" fmla="*/ 1093 w 2787"/>
              <a:gd name="T77" fmla="*/ 148 h 1349"/>
              <a:gd name="T78" fmla="*/ 1230 w 2787"/>
              <a:gd name="T79" fmla="*/ 120 h 1349"/>
              <a:gd name="T80" fmla="*/ 494 w 2787"/>
              <a:gd name="T81" fmla="*/ 771 h 1349"/>
              <a:gd name="T82" fmla="*/ 665 w 2787"/>
              <a:gd name="T83" fmla="*/ 689 h 1349"/>
              <a:gd name="T84" fmla="*/ 633 w 2787"/>
              <a:gd name="T85" fmla="*/ 1098 h 1349"/>
              <a:gd name="T86" fmla="*/ 1051 w 2787"/>
              <a:gd name="T87" fmla="*/ 834 h 1349"/>
              <a:gd name="T88" fmla="*/ 1129 w 2787"/>
              <a:gd name="T89" fmla="*/ 605 h 1349"/>
              <a:gd name="T90" fmla="*/ 1207 w 2787"/>
              <a:gd name="T91" fmla="*/ 805 h 1349"/>
              <a:gd name="T92" fmla="*/ 1880 w 2787"/>
              <a:gd name="T93" fmla="*/ 220 h 1349"/>
              <a:gd name="T94" fmla="*/ 1469 w 2787"/>
              <a:gd name="T95" fmla="*/ 729 h 1349"/>
              <a:gd name="T96" fmla="*/ 1829 w 2787"/>
              <a:gd name="T97" fmla="*/ 257 h 1349"/>
              <a:gd name="T98" fmla="*/ 1600 w 2787"/>
              <a:gd name="T99" fmla="*/ 706 h 1349"/>
              <a:gd name="T100" fmla="*/ 2342 w 2787"/>
              <a:gd name="T101" fmla="*/ 327 h 1349"/>
              <a:gd name="T102" fmla="*/ 2264 w 2787"/>
              <a:gd name="T103" fmla="*/ 375 h 1349"/>
              <a:gd name="T104" fmla="*/ 1893 w 2787"/>
              <a:gd name="T105" fmla="*/ 989 h 13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2787" h="1349">
                <a:moveTo>
                  <a:pt x="573" y="70"/>
                </a:moveTo>
                <a:cubicBezTo>
                  <a:pt x="569" y="74"/>
                  <a:pt x="565" y="78"/>
                  <a:pt x="561" y="82"/>
                </a:cubicBezTo>
                <a:cubicBezTo>
                  <a:pt x="556" y="85"/>
                  <a:pt x="552" y="88"/>
                  <a:pt x="548" y="92"/>
                </a:cubicBezTo>
                <a:cubicBezTo>
                  <a:pt x="537" y="102"/>
                  <a:pt x="527" y="112"/>
                  <a:pt x="517" y="123"/>
                </a:cubicBezTo>
                <a:cubicBezTo>
                  <a:pt x="494" y="144"/>
                  <a:pt x="472" y="163"/>
                  <a:pt x="450" y="183"/>
                </a:cubicBezTo>
                <a:cubicBezTo>
                  <a:pt x="415" y="213"/>
                  <a:pt x="379" y="245"/>
                  <a:pt x="342" y="280"/>
                </a:cubicBezTo>
                <a:cubicBezTo>
                  <a:pt x="387" y="230"/>
                  <a:pt x="436" y="183"/>
                  <a:pt x="486" y="135"/>
                </a:cubicBezTo>
                <a:cubicBezTo>
                  <a:pt x="495" y="127"/>
                  <a:pt x="500" y="115"/>
                  <a:pt x="500" y="103"/>
                </a:cubicBezTo>
                <a:cubicBezTo>
                  <a:pt x="500" y="92"/>
                  <a:pt x="496" y="81"/>
                  <a:pt x="488" y="72"/>
                </a:cubicBezTo>
                <a:cubicBezTo>
                  <a:pt x="471" y="54"/>
                  <a:pt x="442" y="53"/>
                  <a:pt x="424" y="70"/>
                </a:cubicBezTo>
                <a:cubicBezTo>
                  <a:pt x="345" y="144"/>
                  <a:pt x="270" y="218"/>
                  <a:pt x="206" y="304"/>
                </a:cubicBezTo>
                <a:cubicBezTo>
                  <a:pt x="200" y="312"/>
                  <a:pt x="185" y="328"/>
                  <a:pt x="170" y="344"/>
                </a:cubicBezTo>
                <a:cubicBezTo>
                  <a:pt x="98" y="420"/>
                  <a:pt x="0" y="524"/>
                  <a:pt x="52" y="605"/>
                </a:cubicBezTo>
                <a:cubicBezTo>
                  <a:pt x="60" y="617"/>
                  <a:pt x="74" y="625"/>
                  <a:pt x="89" y="626"/>
                </a:cubicBezTo>
                <a:cubicBezTo>
                  <a:pt x="136" y="627"/>
                  <a:pt x="166" y="586"/>
                  <a:pt x="186" y="558"/>
                </a:cubicBezTo>
                <a:cubicBezTo>
                  <a:pt x="190" y="552"/>
                  <a:pt x="194" y="547"/>
                  <a:pt x="197" y="544"/>
                </a:cubicBezTo>
                <a:cubicBezTo>
                  <a:pt x="216" y="522"/>
                  <a:pt x="237" y="501"/>
                  <a:pt x="259" y="479"/>
                </a:cubicBezTo>
                <a:cubicBezTo>
                  <a:pt x="211" y="547"/>
                  <a:pt x="167" y="621"/>
                  <a:pt x="143" y="698"/>
                </a:cubicBezTo>
                <a:cubicBezTo>
                  <a:pt x="142" y="703"/>
                  <a:pt x="138" y="712"/>
                  <a:pt x="134" y="720"/>
                </a:cubicBezTo>
                <a:cubicBezTo>
                  <a:pt x="122" y="746"/>
                  <a:pt x="105" y="785"/>
                  <a:pt x="105" y="822"/>
                </a:cubicBezTo>
                <a:cubicBezTo>
                  <a:pt x="105" y="847"/>
                  <a:pt x="113" y="872"/>
                  <a:pt x="136" y="890"/>
                </a:cubicBezTo>
                <a:cubicBezTo>
                  <a:pt x="151" y="901"/>
                  <a:pt x="168" y="905"/>
                  <a:pt x="187" y="901"/>
                </a:cubicBezTo>
                <a:cubicBezTo>
                  <a:pt x="191" y="900"/>
                  <a:pt x="196" y="899"/>
                  <a:pt x="200" y="897"/>
                </a:cubicBezTo>
                <a:cubicBezTo>
                  <a:pt x="204" y="903"/>
                  <a:pt x="208" y="908"/>
                  <a:pt x="214" y="912"/>
                </a:cubicBezTo>
                <a:cubicBezTo>
                  <a:pt x="229" y="924"/>
                  <a:pt x="247" y="929"/>
                  <a:pt x="267" y="926"/>
                </a:cubicBezTo>
                <a:cubicBezTo>
                  <a:pt x="273" y="925"/>
                  <a:pt x="280" y="924"/>
                  <a:pt x="287" y="921"/>
                </a:cubicBezTo>
                <a:cubicBezTo>
                  <a:pt x="274" y="955"/>
                  <a:pt x="262" y="989"/>
                  <a:pt x="251" y="1024"/>
                </a:cubicBezTo>
                <a:cubicBezTo>
                  <a:pt x="251" y="1024"/>
                  <a:pt x="244" y="1044"/>
                  <a:pt x="244" y="1044"/>
                </a:cubicBezTo>
                <a:cubicBezTo>
                  <a:pt x="233" y="1075"/>
                  <a:pt x="219" y="1115"/>
                  <a:pt x="219" y="1151"/>
                </a:cubicBezTo>
                <a:cubicBezTo>
                  <a:pt x="219" y="1168"/>
                  <a:pt x="222" y="1184"/>
                  <a:pt x="230" y="1199"/>
                </a:cubicBezTo>
                <a:cubicBezTo>
                  <a:pt x="236" y="1209"/>
                  <a:pt x="246" y="1216"/>
                  <a:pt x="258" y="1219"/>
                </a:cubicBezTo>
                <a:cubicBezTo>
                  <a:pt x="270" y="1222"/>
                  <a:pt x="282" y="1220"/>
                  <a:pt x="293" y="1214"/>
                </a:cubicBezTo>
                <a:cubicBezTo>
                  <a:pt x="310" y="1203"/>
                  <a:pt x="326" y="1188"/>
                  <a:pt x="340" y="1172"/>
                </a:cubicBezTo>
                <a:cubicBezTo>
                  <a:pt x="340" y="1180"/>
                  <a:pt x="342" y="1188"/>
                  <a:pt x="345" y="1196"/>
                </a:cubicBezTo>
                <a:cubicBezTo>
                  <a:pt x="353" y="1216"/>
                  <a:pt x="374" y="1228"/>
                  <a:pt x="396" y="1223"/>
                </a:cubicBezTo>
                <a:cubicBezTo>
                  <a:pt x="447" y="1213"/>
                  <a:pt x="481" y="1156"/>
                  <a:pt x="506" y="1115"/>
                </a:cubicBezTo>
                <a:cubicBezTo>
                  <a:pt x="506" y="1115"/>
                  <a:pt x="508" y="1112"/>
                  <a:pt x="508" y="1111"/>
                </a:cubicBezTo>
                <a:cubicBezTo>
                  <a:pt x="514" y="1118"/>
                  <a:pt x="521" y="1124"/>
                  <a:pt x="529" y="1127"/>
                </a:cubicBezTo>
                <a:cubicBezTo>
                  <a:pt x="526" y="1142"/>
                  <a:pt x="524" y="1156"/>
                  <a:pt x="524" y="1169"/>
                </a:cubicBezTo>
                <a:cubicBezTo>
                  <a:pt x="524" y="1195"/>
                  <a:pt x="531" y="1216"/>
                  <a:pt x="549" y="1231"/>
                </a:cubicBezTo>
                <a:cubicBezTo>
                  <a:pt x="560" y="1241"/>
                  <a:pt x="575" y="1244"/>
                  <a:pt x="590" y="1241"/>
                </a:cubicBezTo>
                <a:cubicBezTo>
                  <a:pt x="649" y="1225"/>
                  <a:pt x="694" y="1167"/>
                  <a:pt x="727" y="1124"/>
                </a:cubicBezTo>
                <a:cubicBezTo>
                  <a:pt x="740" y="1107"/>
                  <a:pt x="740" y="1107"/>
                  <a:pt x="740" y="1107"/>
                </a:cubicBezTo>
                <a:cubicBezTo>
                  <a:pt x="763" y="1079"/>
                  <a:pt x="784" y="1050"/>
                  <a:pt x="806" y="1021"/>
                </a:cubicBezTo>
                <a:cubicBezTo>
                  <a:pt x="790" y="1064"/>
                  <a:pt x="778" y="1106"/>
                  <a:pt x="778" y="1142"/>
                </a:cubicBezTo>
                <a:cubicBezTo>
                  <a:pt x="778" y="1166"/>
                  <a:pt x="783" y="1187"/>
                  <a:pt x="796" y="1204"/>
                </a:cubicBezTo>
                <a:cubicBezTo>
                  <a:pt x="807" y="1217"/>
                  <a:pt x="824" y="1223"/>
                  <a:pt x="840" y="1220"/>
                </a:cubicBezTo>
                <a:cubicBezTo>
                  <a:pt x="883" y="1212"/>
                  <a:pt x="917" y="1176"/>
                  <a:pt x="944" y="1141"/>
                </a:cubicBezTo>
                <a:cubicBezTo>
                  <a:pt x="944" y="1156"/>
                  <a:pt x="947" y="1169"/>
                  <a:pt x="952" y="1181"/>
                </a:cubicBezTo>
                <a:cubicBezTo>
                  <a:pt x="959" y="1199"/>
                  <a:pt x="977" y="1210"/>
                  <a:pt x="997" y="1208"/>
                </a:cubicBezTo>
                <a:cubicBezTo>
                  <a:pt x="1015" y="1207"/>
                  <a:pt x="1032" y="1200"/>
                  <a:pt x="1046" y="1190"/>
                </a:cubicBezTo>
                <a:cubicBezTo>
                  <a:pt x="1051" y="1191"/>
                  <a:pt x="1056" y="1191"/>
                  <a:pt x="1062" y="1191"/>
                </a:cubicBezTo>
                <a:cubicBezTo>
                  <a:pt x="1075" y="1190"/>
                  <a:pt x="1088" y="1186"/>
                  <a:pt x="1100" y="1180"/>
                </a:cubicBezTo>
                <a:cubicBezTo>
                  <a:pt x="1103" y="1199"/>
                  <a:pt x="1112" y="1215"/>
                  <a:pt x="1129" y="1226"/>
                </a:cubicBezTo>
                <a:cubicBezTo>
                  <a:pt x="1146" y="1237"/>
                  <a:pt x="1163" y="1238"/>
                  <a:pt x="1180" y="1233"/>
                </a:cubicBezTo>
                <a:cubicBezTo>
                  <a:pt x="1182" y="1239"/>
                  <a:pt x="1185" y="1244"/>
                  <a:pt x="1190" y="1248"/>
                </a:cubicBezTo>
                <a:cubicBezTo>
                  <a:pt x="1200" y="1258"/>
                  <a:pt x="1214" y="1262"/>
                  <a:pt x="1228" y="1260"/>
                </a:cubicBezTo>
                <a:cubicBezTo>
                  <a:pt x="1275" y="1253"/>
                  <a:pt x="1308" y="1210"/>
                  <a:pt x="1331" y="1179"/>
                </a:cubicBezTo>
                <a:cubicBezTo>
                  <a:pt x="1331" y="1179"/>
                  <a:pt x="1332" y="1179"/>
                  <a:pt x="1332" y="1179"/>
                </a:cubicBezTo>
                <a:cubicBezTo>
                  <a:pt x="1333" y="1181"/>
                  <a:pt x="1334" y="1183"/>
                  <a:pt x="1335" y="1185"/>
                </a:cubicBezTo>
                <a:cubicBezTo>
                  <a:pt x="1339" y="1190"/>
                  <a:pt x="1343" y="1194"/>
                  <a:pt x="1349" y="1198"/>
                </a:cubicBezTo>
                <a:cubicBezTo>
                  <a:pt x="1343" y="1218"/>
                  <a:pt x="1339" y="1238"/>
                  <a:pt x="1339" y="1258"/>
                </a:cubicBezTo>
                <a:cubicBezTo>
                  <a:pt x="1339" y="1259"/>
                  <a:pt x="1339" y="1260"/>
                  <a:pt x="1339" y="1262"/>
                </a:cubicBezTo>
                <a:cubicBezTo>
                  <a:pt x="1340" y="1284"/>
                  <a:pt x="1357" y="1303"/>
                  <a:pt x="1379" y="1305"/>
                </a:cubicBezTo>
                <a:cubicBezTo>
                  <a:pt x="1426" y="1311"/>
                  <a:pt x="1465" y="1273"/>
                  <a:pt x="1506" y="1222"/>
                </a:cubicBezTo>
                <a:cubicBezTo>
                  <a:pt x="1508" y="1232"/>
                  <a:pt x="1513" y="1240"/>
                  <a:pt x="1521" y="1247"/>
                </a:cubicBezTo>
                <a:cubicBezTo>
                  <a:pt x="1532" y="1256"/>
                  <a:pt x="1547" y="1259"/>
                  <a:pt x="1561" y="1256"/>
                </a:cubicBezTo>
                <a:cubicBezTo>
                  <a:pt x="1597" y="1246"/>
                  <a:pt x="1622" y="1213"/>
                  <a:pt x="1639" y="1189"/>
                </a:cubicBezTo>
                <a:cubicBezTo>
                  <a:pt x="1648" y="1177"/>
                  <a:pt x="1648" y="1177"/>
                  <a:pt x="1648" y="1177"/>
                </a:cubicBezTo>
                <a:cubicBezTo>
                  <a:pt x="1673" y="1147"/>
                  <a:pt x="1698" y="1117"/>
                  <a:pt x="1722" y="1088"/>
                </a:cubicBezTo>
                <a:cubicBezTo>
                  <a:pt x="1722" y="1089"/>
                  <a:pt x="1721" y="1091"/>
                  <a:pt x="1721" y="1092"/>
                </a:cubicBezTo>
                <a:cubicBezTo>
                  <a:pt x="1707" y="1126"/>
                  <a:pt x="1690" y="1166"/>
                  <a:pt x="1690" y="1203"/>
                </a:cubicBezTo>
                <a:cubicBezTo>
                  <a:pt x="1690" y="1217"/>
                  <a:pt x="1692" y="1230"/>
                  <a:pt x="1698" y="1243"/>
                </a:cubicBezTo>
                <a:cubicBezTo>
                  <a:pt x="1703" y="1255"/>
                  <a:pt x="1713" y="1264"/>
                  <a:pt x="1726" y="1268"/>
                </a:cubicBezTo>
                <a:cubicBezTo>
                  <a:pt x="1738" y="1272"/>
                  <a:pt x="1752" y="1270"/>
                  <a:pt x="1763" y="1263"/>
                </a:cubicBezTo>
                <a:cubicBezTo>
                  <a:pt x="1784" y="1249"/>
                  <a:pt x="1803" y="1231"/>
                  <a:pt x="1821" y="1211"/>
                </a:cubicBezTo>
                <a:cubicBezTo>
                  <a:pt x="1823" y="1212"/>
                  <a:pt x="1826" y="1212"/>
                  <a:pt x="1829" y="1213"/>
                </a:cubicBezTo>
                <a:cubicBezTo>
                  <a:pt x="1862" y="1216"/>
                  <a:pt x="1889" y="1196"/>
                  <a:pt x="1912" y="1176"/>
                </a:cubicBezTo>
                <a:cubicBezTo>
                  <a:pt x="1913" y="1183"/>
                  <a:pt x="1916" y="1190"/>
                  <a:pt x="1921" y="1196"/>
                </a:cubicBezTo>
                <a:cubicBezTo>
                  <a:pt x="1933" y="1210"/>
                  <a:pt x="1952" y="1216"/>
                  <a:pt x="1969" y="1210"/>
                </a:cubicBezTo>
                <a:cubicBezTo>
                  <a:pt x="1992" y="1203"/>
                  <a:pt x="2012" y="1188"/>
                  <a:pt x="2029" y="1172"/>
                </a:cubicBezTo>
                <a:cubicBezTo>
                  <a:pt x="2038" y="1184"/>
                  <a:pt x="2052" y="1191"/>
                  <a:pt x="2067" y="1190"/>
                </a:cubicBezTo>
                <a:cubicBezTo>
                  <a:pt x="2072" y="1190"/>
                  <a:pt x="2078" y="1189"/>
                  <a:pt x="2083" y="1188"/>
                </a:cubicBezTo>
                <a:cubicBezTo>
                  <a:pt x="2080" y="1196"/>
                  <a:pt x="2078" y="1204"/>
                  <a:pt x="2077" y="1212"/>
                </a:cubicBezTo>
                <a:cubicBezTo>
                  <a:pt x="2077" y="1214"/>
                  <a:pt x="2077" y="1215"/>
                  <a:pt x="2077" y="1216"/>
                </a:cubicBezTo>
                <a:cubicBezTo>
                  <a:pt x="2077" y="1231"/>
                  <a:pt x="2084" y="1245"/>
                  <a:pt x="2096" y="1253"/>
                </a:cubicBezTo>
                <a:cubicBezTo>
                  <a:pt x="2110" y="1263"/>
                  <a:pt x="2127" y="1264"/>
                  <a:pt x="2142" y="1257"/>
                </a:cubicBezTo>
                <a:cubicBezTo>
                  <a:pt x="2157" y="1249"/>
                  <a:pt x="2171" y="1240"/>
                  <a:pt x="2183" y="1229"/>
                </a:cubicBezTo>
                <a:cubicBezTo>
                  <a:pt x="2181" y="1233"/>
                  <a:pt x="2180" y="1237"/>
                  <a:pt x="2179" y="1241"/>
                </a:cubicBezTo>
                <a:cubicBezTo>
                  <a:pt x="2178" y="1245"/>
                  <a:pt x="2177" y="1249"/>
                  <a:pt x="2177" y="1253"/>
                </a:cubicBezTo>
                <a:cubicBezTo>
                  <a:pt x="2177" y="1264"/>
                  <a:pt x="2182" y="1276"/>
                  <a:pt x="2190" y="1284"/>
                </a:cubicBezTo>
                <a:cubicBezTo>
                  <a:pt x="2201" y="1296"/>
                  <a:pt x="2218" y="1300"/>
                  <a:pt x="2233" y="1296"/>
                </a:cubicBezTo>
                <a:cubicBezTo>
                  <a:pt x="2235" y="1296"/>
                  <a:pt x="2237" y="1295"/>
                  <a:pt x="2239" y="1295"/>
                </a:cubicBezTo>
                <a:cubicBezTo>
                  <a:pt x="2239" y="1297"/>
                  <a:pt x="2240" y="1300"/>
                  <a:pt x="2242" y="1303"/>
                </a:cubicBezTo>
                <a:cubicBezTo>
                  <a:pt x="2250" y="1317"/>
                  <a:pt x="2264" y="1325"/>
                  <a:pt x="2280" y="1326"/>
                </a:cubicBezTo>
                <a:cubicBezTo>
                  <a:pt x="2319" y="1326"/>
                  <a:pt x="2357" y="1304"/>
                  <a:pt x="2397" y="1269"/>
                </a:cubicBezTo>
                <a:cubicBezTo>
                  <a:pt x="2397" y="1281"/>
                  <a:pt x="2402" y="1292"/>
                  <a:pt x="2411" y="1301"/>
                </a:cubicBezTo>
                <a:cubicBezTo>
                  <a:pt x="2428" y="1316"/>
                  <a:pt x="2454" y="1316"/>
                  <a:pt x="2471" y="1301"/>
                </a:cubicBezTo>
                <a:cubicBezTo>
                  <a:pt x="2472" y="1301"/>
                  <a:pt x="2473" y="1300"/>
                  <a:pt x="2473" y="1300"/>
                </a:cubicBezTo>
                <a:cubicBezTo>
                  <a:pt x="2473" y="1311"/>
                  <a:pt x="2477" y="1322"/>
                  <a:pt x="2485" y="1330"/>
                </a:cubicBezTo>
                <a:cubicBezTo>
                  <a:pt x="2502" y="1348"/>
                  <a:pt x="2530" y="1349"/>
                  <a:pt x="2548" y="1333"/>
                </a:cubicBezTo>
                <a:cubicBezTo>
                  <a:pt x="2570" y="1313"/>
                  <a:pt x="2570" y="1313"/>
                  <a:pt x="2570" y="1313"/>
                </a:cubicBezTo>
                <a:cubicBezTo>
                  <a:pt x="2595" y="1290"/>
                  <a:pt x="2628" y="1260"/>
                  <a:pt x="2660" y="1239"/>
                </a:cubicBezTo>
                <a:cubicBezTo>
                  <a:pt x="2675" y="1254"/>
                  <a:pt x="2698" y="1258"/>
                  <a:pt x="2716" y="1247"/>
                </a:cubicBezTo>
                <a:cubicBezTo>
                  <a:pt x="2744" y="1230"/>
                  <a:pt x="2762" y="1203"/>
                  <a:pt x="2763" y="1174"/>
                </a:cubicBezTo>
                <a:cubicBezTo>
                  <a:pt x="2763" y="1174"/>
                  <a:pt x="2763" y="1173"/>
                  <a:pt x="2763" y="1172"/>
                </a:cubicBezTo>
                <a:cubicBezTo>
                  <a:pt x="2763" y="1160"/>
                  <a:pt x="2759" y="1149"/>
                  <a:pt x="2751" y="1140"/>
                </a:cubicBezTo>
                <a:cubicBezTo>
                  <a:pt x="2743" y="1132"/>
                  <a:pt x="2732" y="1127"/>
                  <a:pt x="2721" y="1127"/>
                </a:cubicBezTo>
                <a:cubicBezTo>
                  <a:pt x="2741" y="1097"/>
                  <a:pt x="2759" y="1065"/>
                  <a:pt x="2766" y="1032"/>
                </a:cubicBezTo>
                <a:cubicBezTo>
                  <a:pt x="2766" y="1029"/>
                  <a:pt x="2767" y="1025"/>
                  <a:pt x="2767" y="1022"/>
                </a:cubicBezTo>
                <a:cubicBezTo>
                  <a:pt x="2767" y="1011"/>
                  <a:pt x="2763" y="1001"/>
                  <a:pt x="2755" y="992"/>
                </a:cubicBezTo>
                <a:cubicBezTo>
                  <a:pt x="2747" y="984"/>
                  <a:pt x="2737" y="979"/>
                  <a:pt x="2725" y="978"/>
                </a:cubicBezTo>
                <a:cubicBezTo>
                  <a:pt x="2729" y="967"/>
                  <a:pt x="2731" y="956"/>
                  <a:pt x="2731" y="945"/>
                </a:cubicBezTo>
                <a:cubicBezTo>
                  <a:pt x="2731" y="944"/>
                  <a:pt x="2731" y="942"/>
                  <a:pt x="2731" y="940"/>
                </a:cubicBezTo>
                <a:cubicBezTo>
                  <a:pt x="2731" y="928"/>
                  <a:pt x="2725" y="917"/>
                  <a:pt x="2716" y="909"/>
                </a:cubicBezTo>
                <a:cubicBezTo>
                  <a:pt x="2716" y="909"/>
                  <a:pt x="2716" y="909"/>
                  <a:pt x="2715" y="909"/>
                </a:cubicBezTo>
                <a:cubicBezTo>
                  <a:pt x="2737" y="885"/>
                  <a:pt x="2758" y="862"/>
                  <a:pt x="2777" y="837"/>
                </a:cubicBezTo>
                <a:cubicBezTo>
                  <a:pt x="2784" y="829"/>
                  <a:pt x="2787" y="819"/>
                  <a:pt x="2787" y="809"/>
                </a:cubicBezTo>
                <a:cubicBezTo>
                  <a:pt x="2787" y="797"/>
                  <a:pt x="2783" y="785"/>
                  <a:pt x="2774" y="777"/>
                </a:cubicBezTo>
                <a:cubicBezTo>
                  <a:pt x="2757" y="760"/>
                  <a:pt x="2731" y="760"/>
                  <a:pt x="2713" y="775"/>
                </a:cubicBezTo>
                <a:cubicBezTo>
                  <a:pt x="2663" y="818"/>
                  <a:pt x="2609" y="858"/>
                  <a:pt x="2556" y="896"/>
                </a:cubicBezTo>
                <a:cubicBezTo>
                  <a:pt x="2552" y="899"/>
                  <a:pt x="2548" y="902"/>
                  <a:pt x="2544" y="905"/>
                </a:cubicBezTo>
                <a:cubicBezTo>
                  <a:pt x="2595" y="839"/>
                  <a:pt x="2648" y="771"/>
                  <a:pt x="2709" y="715"/>
                </a:cubicBezTo>
                <a:cubicBezTo>
                  <a:pt x="2722" y="704"/>
                  <a:pt x="2735" y="693"/>
                  <a:pt x="2748" y="682"/>
                </a:cubicBezTo>
                <a:cubicBezTo>
                  <a:pt x="2759" y="673"/>
                  <a:pt x="2764" y="660"/>
                  <a:pt x="2764" y="647"/>
                </a:cubicBezTo>
                <a:cubicBezTo>
                  <a:pt x="2764" y="637"/>
                  <a:pt x="2761" y="627"/>
                  <a:pt x="2754" y="619"/>
                </a:cubicBezTo>
                <a:cubicBezTo>
                  <a:pt x="2738" y="600"/>
                  <a:pt x="2711" y="597"/>
                  <a:pt x="2691" y="612"/>
                </a:cubicBezTo>
                <a:cubicBezTo>
                  <a:pt x="2691" y="612"/>
                  <a:pt x="2690" y="613"/>
                  <a:pt x="2690" y="613"/>
                </a:cubicBezTo>
                <a:cubicBezTo>
                  <a:pt x="2690" y="613"/>
                  <a:pt x="2690" y="613"/>
                  <a:pt x="2690" y="613"/>
                </a:cubicBezTo>
                <a:cubicBezTo>
                  <a:pt x="2690" y="614"/>
                  <a:pt x="2689" y="614"/>
                  <a:pt x="2689" y="614"/>
                </a:cubicBezTo>
                <a:cubicBezTo>
                  <a:pt x="2684" y="618"/>
                  <a:pt x="2678" y="623"/>
                  <a:pt x="2673" y="627"/>
                </a:cubicBezTo>
                <a:cubicBezTo>
                  <a:pt x="2677" y="621"/>
                  <a:pt x="2679" y="614"/>
                  <a:pt x="2679" y="606"/>
                </a:cubicBezTo>
                <a:cubicBezTo>
                  <a:pt x="2679" y="598"/>
                  <a:pt x="2676" y="589"/>
                  <a:pt x="2671" y="582"/>
                </a:cubicBezTo>
                <a:cubicBezTo>
                  <a:pt x="2662" y="568"/>
                  <a:pt x="2647" y="561"/>
                  <a:pt x="2631" y="562"/>
                </a:cubicBezTo>
                <a:cubicBezTo>
                  <a:pt x="2645" y="551"/>
                  <a:pt x="2660" y="542"/>
                  <a:pt x="2674" y="533"/>
                </a:cubicBezTo>
                <a:cubicBezTo>
                  <a:pt x="2688" y="524"/>
                  <a:pt x="2696" y="509"/>
                  <a:pt x="2696" y="494"/>
                </a:cubicBezTo>
                <a:cubicBezTo>
                  <a:pt x="2696" y="486"/>
                  <a:pt x="2694" y="478"/>
                  <a:pt x="2689" y="471"/>
                </a:cubicBezTo>
                <a:cubicBezTo>
                  <a:pt x="2676" y="450"/>
                  <a:pt x="2649" y="443"/>
                  <a:pt x="2628" y="456"/>
                </a:cubicBezTo>
                <a:cubicBezTo>
                  <a:pt x="2628" y="456"/>
                  <a:pt x="2627" y="456"/>
                  <a:pt x="2627" y="456"/>
                </a:cubicBezTo>
                <a:cubicBezTo>
                  <a:pt x="2627" y="456"/>
                  <a:pt x="2627" y="456"/>
                  <a:pt x="2627" y="456"/>
                </a:cubicBezTo>
                <a:cubicBezTo>
                  <a:pt x="2627" y="456"/>
                  <a:pt x="2627" y="456"/>
                  <a:pt x="2627" y="456"/>
                </a:cubicBezTo>
                <a:cubicBezTo>
                  <a:pt x="2624" y="458"/>
                  <a:pt x="2620" y="460"/>
                  <a:pt x="2617" y="462"/>
                </a:cubicBezTo>
                <a:cubicBezTo>
                  <a:pt x="2625" y="456"/>
                  <a:pt x="2632" y="450"/>
                  <a:pt x="2640" y="443"/>
                </a:cubicBezTo>
                <a:cubicBezTo>
                  <a:pt x="2650" y="435"/>
                  <a:pt x="2656" y="422"/>
                  <a:pt x="2656" y="409"/>
                </a:cubicBezTo>
                <a:cubicBezTo>
                  <a:pt x="2656" y="400"/>
                  <a:pt x="2654" y="392"/>
                  <a:pt x="2649" y="384"/>
                </a:cubicBezTo>
                <a:cubicBezTo>
                  <a:pt x="2644" y="376"/>
                  <a:pt x="2636" y="371"/>
                  <a:pt x="2628" y="367"/>
                </a:cubicBezTo>
                <a:cubicBezTo>
                  <a:pt x="2633" y="364"/>
                  <a:pt x="2638" y="360"/>
                  <a:pt x="2643" y="357"/>
                </a:cubicBezTo>
                <a:cubicBezTo>
                  <a:pt x="2643" y="357"/>
                  <a:pt x="2642" y="357"/>
                  <a:pt x="2642" y="358"/>
                </a:cubicBezTo>
                <a:cubicBezTo>
                  <a:pt x="2643" y="357"/>
                  <a:pt x="2644" y="357"/>
                  <a:pt x="2644" y="356"/>
                </a:cubicBezTo>
                <a:cubicBezTo>
                  <a:pt x="2657" y="348"/>
                  <a:pt x="2663" y="334"/>
                  <a:pt x="2663" y="320"/>
                </a:cubicBezTo>
                <a:cubicBezTo>
                  <a:pt x="2663" y="311"/>
                  <a:pt x="2661" y="302"/>
                  <a:pt x="2656" y="294"/>
                </a:cubicBezTo>
                <a:cubicBezTo>
                  <a:pt x="2642" y="274"/>
                  <a:pt x="2614" y="269"/>
                  <a:pt x="2594" y="282"/>
                </a:cubicBezTo>
                <a:cubicBezTo>
                  <a:pt x="2593" y="282"/>
                  <a:pt x="2593" y="283"/>
                  <a:pt x="2592" y="283"/>
                </a:cubicBezTo>
                <a:cubicBezTo>
                  <a:pt x="2572" y="298"/>
                  <a:pt x="2547" y="309"/>
                  <a:pt x="2521" y="321"/>
                </a:cubicBezTo>
                <a:cubicBezTo>
                  <a:pt x="2516" y="323"/>
                  <a:pt x="2512" y="325"/>
                  <a:pt x="2508" y="327"/>
                </a:cubicBezTo>
                <a:cubicBezTo>
                  <a:pt x="2524" y="315"/>
                  <a:pt x="2540" y="302"/>
                  <a:pt x="2553" y="287"/>
                </a:cubicBezTo>
                <a:cubicBezTo>
                  <a:pt x="2561" y="278"/>
                  <a:pt x="2566" y="267"/>
                  <a:pt x="2566" y="256"/>
                </a:cubicBezTo>
                <a:cubicBezTo>
                  <a:pt x="2566" y="249"/>
                  <a:pt x="2564" y="241"/>
                  <a:pt x="2560" y="234"/>
                </a:cubicBezTo>
                <a:cubicBezTo>
                  <a:pt x="2550" y="217"/>
                  <a:pt x="2531" y="208"/>
                  <a:pt x="2512" y="212"/>
                </a:cubicBezTo>
                <a:cubicBezTo>
                  <a:pt x="2484" y="218"/>
                  <a:pt x="2457" y="232"/>
                  <a:pt x="2431" y="249"/>
                </a:cubicBezTo>
                <a:cubicBezTo>
                  <a:pt x="2436" y="242"/>
                  <a:pt x="2438" y="234"/>
                  <a:pt x="2438" y="226"/>
                </a:cubicBezTo>
                <a:cubicBezTo>
                  <a:pt x="2438" y="218"/>
                  <a:pt x="2436" y="210"/>
                  <a:pt x="2432" y="203"/>
                </a:cubicBezTo>
                <a:cubicBezTo>
                  <a:pt x="2421" y="184"/>
                  <a:pt x="2399" y="176"/>
                  <a:pt x="2378" y="183"/>
                </a:cubicBezTo>
                <a:cubicBezTo>
                  <a:pt x="2301" y="211"/>
                  <a:pt x="2231" y="266"/>
                  <a:pt x="2175" y="310"/>
                </a:cubicBezTo>
                <a:cubicBezTo>
                  <a:pt x="2086" y="380"/>
                  <a:pt x="2003" y="462"/>
                  <a:pt x="1913" y="568"/>
                </a:cubicBezTo>
                <a:cubicBezTo>
                  <a:pt x="1982" y="478"/>
                  <a:pt x="2056" y="390"/>
                  <a:pt x="2141" y="311"/>
                </a:cubicBezTo>
                <a:cubicBezTo>
                  <a:pt x="2148" y="305"/>
                  <a:pt x="2159" y="296"/>
                  <a:pt x="2172" y="286"/>
                </a:cubicBezTo>
                <a:cubicBezTo>
                  <a:pt x="2213" y="255"/>
                  <a:pt x="2259" y="219"/>
                  <a:pt x="2270" y="177"/>
                </a:cubicBezTo>
                <a:cubicBezTo>
                  <a:pt x="2271" y="174"/>
                  <a:pt x="2271" y="170"/>
                  <a:pt x="2271" y="166"/>
                </a:cubicBezTo>
                <a:cubicBezTo>
                  <a:pt x="2271" y="154"/>
                  <a:pt x="2266" y="142"/>
                  <a:pt x="2257" y="133"/>
                </a:cubicBezTo>
                <a:cubicBezTo>
                  <a:pt x="2246" y="122"/>
                  <a:pt x="2228" y="118"/>
                  <a:pt x="2213" y="123"/>
                </a:cubicBezTo>
                <a:cubicBezTo>
                  <a:pt x="2201" y="127"/>
                  <a:pt x="2189" y="132"/>
                  <a:pt x="2177" y="138"/>
                </a:cubicBezTo>
                <a:cubicBezTo>
                  <a:pt x="2175" y="136"/>
                  <a:pt x="2173" y="135"/>
                  <a:pt x="2170" y="135"/>
                </a:cubicBezTo>
                <a:cubicBezTo>
                  <a:pt x="2126" y="119"/>
                  <a:pt x="2074" y="143"/>
                  <a:pt x="2019" y="176"/>
                </a:cubicBezTo>
                <a:cubicBezTo>
                  <a:pt x="2025" y="160"/>
                  <a:pt x="2029" y="145"/>
                  <a:pt x="2029" y="130"/>
                </a:cubicBezTo>
                <a:cubicBezTo>
                  <a:pt x="2029" y="126"/>
                  <a:pt x="2028" y="122"/>
                  <a:pt x="2028" y="119"/>
                </a:cubicBezTo>
                <a:cubicBezTo>
                  <a:pt x="2025" y="98"/>
                  <a:pt x="2009" y="82"/>
                  <a:pt x="1988" y="80"/>
                </a:cubicBezTo>
                <a:cubicBezTo>
                  <a:pt x="1970" y="78"/>
                  <a:pt x="1952" y="81"/>
                  <a:pt x="1934" y="86"/>
                </a:cubicBezTo>
                <a:cubicBezTo>
                  <a:pt x="1934" y="86"/>
                  <a:pt x="1934" y="86"/>
                  <a:pt x="1934" y="86"/>
                </a:cubicBezTo>
                <a:cubicBezTo>
                  <a:pt x="1918" y="69"/>
                  <a:pt x="1890" y="68"/>
                  <a:pt x="1872" y="84"/>
                </a:cubicBezTo>
                <a:cubicBezTo>
                  <a:pt x="1866" y="88"/>
                  <a:pt x="1861" y="94"/>
                  <a:pt x="1856" y="99"/>
                </a:cubicBezTo>
                <a:cubicBezTo>
                  <a:pt x="1845" y="108"/>
                  <a:pt x="1833" y="117"/>
                  <a:pt x="1821" y="126"/>
                </a:cubicBezTo>
                <a:cubicBezTo>
                  <a:pt x="1823" y="121"/>
                  <a:pt x="1824" y="115"/>
                  <a:pt x="1825" y="109"/>
                </a:cubicBezTo>
                <a:cubicBezTo>
                  <a:pt x="1825" y="107"/>
                  <a:pt x="1825" y="105"/>
                  <a:pt x="1825" y="102"/>
                </a:cubicBezTo>
                <a:cubicBezTo>
                  <a:pt x="1825" y="90"/>
                  <a:pt x="1821" y="79"/>
                  <a:pt x="1812" y="70"/>
                </a:cubicBezTo>
                <a:cubicBezTo>
                  <a:pt x="1802" y="60"/>
                  <a:pt x="1787" y="56"/>
                  <a:pt x="1773" y="58"/>
                </a:cubicBezTo>
                <a:cubicBezTo>
                  <a:pt x="1714" y="68"/>
                  <a:pt x="1657" y="106"/>
                  <a:pt x="1611" y="136"/>
                </a:cubicBezTo>
                <a:cubicBezTo>
                  <a:pt x="1611" y="136"/>
                  <a:pt x="1610" y="137"/>
                  <a:pt x="1610" y="137"/>
                </a:cubicBezTo>
                <a:cubicBezTo>
                  <a:pt x="1610" y="135"/>
                  <a:pt x="1610" y="134"/>
                  <a:pt x="1610" y="132"/>
                </a:cubicBezTo>
                <a:cubicBezTo>
                  <a:pt x="1610" y="124"/>
                  <a:pt x="1608" y="116"/>
                  <a:pt x="1603" y="109"/>
                </a:cubicBezTo>
                <a:cubicBezTo>
                  <a:pt x="1593" y="91"/>
                  <a:pt x="1571" y="83"/>
                  <a:pt x="1551" y="89"/>
                </a:cubicBezTo>
                <a:cubicBezTo>
                  <a:pt x="1495" y="108"/>
                  <a:pt x="1446" y="151"/>
                  <a:pt x="1403" y="190"/>
                </a:cubicBezTo>
                <a:cubicBezTo>
                  <a:pt x="1405" y="183"/>
                  <a:pt x="1407" y="176"/>
                  <a:pt x="1408" y="169"/>
                </a:cubicBezTo>
                <a:cubicBezTo>
                  <a:pt x="1408" y="167"/>
                  <a:pt x="1408" y="165"/>
                  <a:pt x="1408" y="163"/>
                </a:cubicBezTo>
                <a:cubicBezTo>
                  <a:pt x="1408" y="162"/>
                  <a:pt x="1408" y="160"/>
                  <a:pt x="1408" y="159"/>
                </a:cubicBezTo>
                <a:cubicBezTo>
                  <a:pt x="1429" y="143"/>
                  <a:pt x="1450" y="127"/>
                  <a:pt x="1470" y="110"/>
                </a:cubicBezTo>
                <a:cubicBezTo>
                  <a:pt x="1481" y="101"/>
                  <a:pt x="1486" y="88"/>
                  <a:pt x="1486" y="76"/>
                </a:cubicBezTo>
                <a:cubicBezTo>
                  <a:pt x="1486" y="69"/>
                  <a:pt x="1485" y="62"/>
                  <a:pt x="1482" y="56"/>
                </a:cubicBezTo>
                <a:cubicBezTo>
                  <a:pt x="1472" y="37"/>
                  <a:pt x="1452" y="27"/>
                  <a:pt x="1431" y="32"/>
                </a:cubicBezTo>
                <a:cubicBezTo>
                  <a:pt x="1397" y="39"/>
                  <a:pt x="1365" y="56"/>
                  <a:pt x="1334" y="77"/>
                </a:cubicBezTo>
                <a:cubicBezTo>
                  <a:pt x="1321" y="43"/>
                  <a:pt x="1293" y="22"/>
                  <a:pt x="1254" y="17"/>
                </a:cubicBezTo>
                <a:cubicBezTo>
                  <a:pt x="1228" y="13"/>
                  <a:pt x="1202" y="17"/>
                  <a:pt x="1180" y="21"/>
                </a:cubicBezTo>
                <a:cubicBezTo>
                  <a:pt x="1084" y="39"/>
                  <a:pt x="1001" y="92"/>
                  <a:pt x="927" y="156"/>
                </a:cubicBezTo>
                <a:cubicBezTo>
                  <a:pt x="926" y="153"/>
                  <a:pt x="924" y="151"/>
                  <a:pt x="922" y="148"/>
                </a:cubicBezTo>
                <a:cubicBezTo>
                  <a:pt x="911" y="134"/>
                  <a:pt x="892" y="128"/>
                  <a:pt x="874" y="133"/>
                </a:cubicBezTo>
                <a:cubicBezTo>
                  <a:pt x="800" y="155"/>
                  <a:pt x="699" y="288"/>
                  <a:pt x="540" y="502"/>
                </a:cubicBezTo>
                <a:cubicBezTo>
                  <a:pt x="538" y="506"/>
                  <a:pt x="535" y="509"/>
                  <a:pt x="533" y="512"/>
                </a:cubicBezTo>
                <a:cubicBezTo>
                  <a:pt x="510" y="542"/>
                  <a:pt x="487" y="573"/>
                  <a:pt x="466" y="603"/>
                </a:cubicBezTo>
                <a:cubicBezTo>
                  <a:pt x="430" y="651"/>
                  <a:pt x="394" y="696"/>
                  <a:pt x="363" y="734"/>
                </a:cubicBezTo>
                <a:cubicBezTo>
                  <a:pt x="342" y="758"/>
                  <a:pt x="325" y="777"/>
                  <a:pt x="311" y="791"/>
                </a:cubicBezTo>
                <a:cubicBezTo>
                  <a:pt x="353" y="736"/>
                  <a:pt x="406" y="656"/>
                  <a:pt x="474" y="545"/>
                </a:cubicBezTo>
                <a:cubicBezTo>
                  <a:pt x="490" y="519"/>
                  <a:pt x="505" y="495"/>
                  <a:pt x="509" y="489"/>
                </a:cubicBezTo>
                <a:cubicBezTo>
                  <a:pt x="576" y="398"/>
                  <a:pt x="634" y="324"/>
                  <a:pt x="705" y="260"/>
                </a:cubicBezTo>
                <a:cubicBezTo>
                  <a:pt x="717" y="249"/>
                  <a:pt x="717" y="249"/>
                  <a:pt x="717" y="249"/>
                </a:cubicBezTo>
                <a:cubicBezTo>
                  <a:pt x="739" y="231"/>
                  <a:pt x="763" y="210"/>
                  <a:pt x="778" y="182"/>
                </a:cubicBezTo>
                <a:cubicBezTo>
                  <a:pt x="782" y="175"/>
                  <a:pt x="784" y="167"/>
                  <a:pt x="784" y="160"/>
                </a:cubicBezTo>
                <a:cubicBezTo>
                  <a:pt x="784" y="148"/>
                  <a:pt x="779" y="136"/>
                  <a:pt x="770" y="127"/>
                </a:cubicBezTo>
                <a:cubicBezTo>
                  <a:pt x="755" y="113"/>
                  <a:pt x="732" y="111"/>
                  <a:pt x="715" y="122"/>
                </a:cubicBezTo>
                <a:cubicBezTo>
                  <a:pt x="605" y="192"/>
                  <a:pt x="514" y="303"/>
                  <a:pt x="433" y="402"/>
                </a:cubicBezTo>
                <a:cubicBezTo>
                  <a:pt x="420" y="418"/>
                  <a:pt x="420" y="418"/>
                  <a:pt x="420" y="418"/>
                </a:cubicBezTo>
                <a:cubicBezTo>
                  <a:pt x="376" y="472"/>
                  <a:pt x="332" y="529"/>
                  <a:pt x="293" y="590"/>
                </a:cubicBezTo>
                <a:cubicBezTo>
                  <a:pt x="327" y="536"/>
                  <a:pt x="367" y="484"/>
                  <a:pt x="404" y="437"/>
                </a:cubicBezTo>
                <a:cubicBezTo>
                  <a:pt x="433" y="400"/>
                  <a:pt x="459" y="360"/>
                  <a:pt x="484" y="321"/>
                </a:cubicBezTo>
                <a:cubicBezTo>
                  <a:pt x="515" y="272"/>
                  <a:pt x="545" y="226"/>
                  <a:pt x="580" y="187"/>
                </a:cubicBezTo>
                <a:cubicBezTo>
                  <a:pt x="592" y="177"/>
                  <a:pt x="603" y="166"/>
                  <a:pt x="615" y="155"/>
                </a:cubicBezTo>
                <a:cubicBezTo>
                  <a:pt x="625" y="150"/>
                  <a:pt x="640" y="146"/>
                  <a:pt x="651" y="143"/>
                </a:cubicBezTo>
                <a:cubicBezTo>
                  <a:pt x="687" y="134"/>
                  <a:pt x="732" y="122"/>
                  <a:pt x="753" y="82"/>
                </a:cubicBezTo>
                <a:cubicBezTo>
                  <a:pt x="756" y="76"/>
                  <a:pt x="758" y="69"/>
                  <a:pt x="758" y="62"/>
                </a:cubicBezTo>
                <a:cubicBezTo>
                  <a:pt x="758" y="56"/>
                  <a:pt x="757" y="50"/>
                  <a:pt x="754" y="44"/>
                </a:cubicBezTo>
                <a:cubicBezTo>
                  <a:pt x="749" y="32"/>
                  <a:pt x="739" y="23"/>
                  <a:pt x="726" y="19"/>
                </a:cubicBezTo>
                <a:cubicBezTo>
                  <a:pt x="669" y="0"/>
                  <a:pt x="594" y="50"/>
                  <a:pt x="573" y="70"/>
                </a:cubicBezTo>
                <a:close/>
                <a:moveTo>
                  <a:pt x="1117" y="136"/>
                </a:moveTo>
                <a:cubicBezTo>
                  <a:pt x="1109" y="140"/>
                  <a:pt x="1102" y="144"/>
                  <a:pt x="1095" y="149"/>
                </a:cubicBezTo>
                <a:cubicBezTo>
                  <a:pt x="1094" y="149"/>
                  <a:pt x="1094" y="148"/>
                  <a:pt x="1093" y="148"/>
                </a:cubicBezTo>
                <a:cubicBezTo>
                  <a:pt x="1101" y="143"/>
                  <a:pt x="1109" y="139"/>
                  <a:pt x="1117" y="136"/>
                </a:cubicBezTo>
                <a:close/>
                <a:moveTo>
                  <a:pt x="1249" y="107"/>
                </a:moveTo>
                <a:cubicBezTo>
                  <a:pt x="1250" y="108"/>
                  <a:pt x="1250" y="108"/>
                  <a:pt x="1250" y="108"/>
                </a:cubicBezTo>
                <a:cubicBezTo>
                  <a:pt x="1250" y="108"/>
                  <a:pt x="1250" y="109"/>
                  <a:pt x="1250" y="110"/>
                </a:cubicBezTo>
                <a:cubicBezTo>
                  <a:pt x="1250" y="115"/>
                  <a:pt x="1249" y="125"/>
                  <a:pt x="1240" y="146"/>
                </a:cubicBezTo>
                <a:cubicBezTo>
                  <a:pt x="1239" y="137"/>
                  <a:pt x="1236" y="128"/>
                  <a:pt x="1230" y="120"/>
                </a:cubicBezTo>
                <a:cubicBezTo>
                  <a:pt x="1225" y="114"/>
                  <a:pt x="1218" y="110"/>
                  <a:pt x="1211" y="107"/>
                </a:cubicBezTo>
                <a:cubicBezTo>
                  <a:pt x="1237" y="104"/>
                  <a:pt x="1246" y="105"/>
                  <a:pt x="1249" y="107"/>
                </a:cubicBezTo>
                <a:close/>
                <a:moveTo>
                  <a:pt x="590" y="586"/>
                </a:moveTo>
                <a:cubicBezTo>
                  <a:pt x="580" y="605"/>
                  <a:pt x="569" y="624"/>
                  <a:pt x="559" y="643"/>
                </a:cubicBezTo>
                <a:cubicBezTo>
                  <a:pt x="543" y="673"/>
                  <a:pt x="543" y="673"/>
                  <a:pt x="543" y="673"/>
                </a:cubicBezTo>
                <a:cubicBezTo>
                  <a:pt x="527" y="702"/>
                  <a:pt x="509" y="735"/>
                  <a:pt x="494" y="771"/>
                </a:cubicBezTo>
                <a:cubicBezTo>
                  <a:pt x="473" y="803"/>
                  <a:pt x="452" y="836"/>
                  <a:pt x="432" y="869"/>
                </a:cubicBezTo>
                <a:cubicBezTo>
                  <a:pt x="409" y="905"/>
                  <a:pt x="385" y="942"/>
                  <a:pt x="361" y="979"/>
                </a:cubicBezTo>
                <a:cubicBezTo>
                  <a:pt x="395" y="888"/>
                  <a:pt x="440" y="801"/>
                  <a:pt x="496" y="717"/>
                </a:cubicBezTo>
                <a:cubicBezTo>
                  <a:pt x="510" y="695"/>
                  <a:pt x="526" y="674"/>
                  <a:pt x="541" y="652"/>
                </a:cubicBezTo>
                <a:cubicBezTo>
                  <a:pt x="557" y="631"/>
                  <a:pt x="573" y="609"/>
                  <a:pt x="590" y="586"/>
                </a:cubicBezTo>
                <a:close/>
                <a:moveTo>
                  <a:pt x="665" y="689"/>
                </a:moveTo>
                <a:cubicBezTo>
                  <a:pt x="675" y="674"/>
                  <a:pt x="684" y="659"/>
                  <a:pt x="694" y="645"/>
                </a:cubicBezTo>
                <a:cubicBezTo>
                  <a:pt x="667" y="690"/>
                  <a:pt x="642" y="734"/>
                  <a:pt x="620" y="775"/>
                </a:cubicBezTo>
                <a:cubicBezTo>
                  <a:pt x="615" y="779"/>
                  <a:pt x="611" y="783"/>
                  <a:pt x="606" y="787"/>
                </a:cubicBezTo>
                <a:cubicBezTo>
                  <a:pt x="625" y="755"/>
                  <a:pt x="645" y="722"/>
                  <a:pt x="665" y="689"/>
                </a:cubicBezTo>
                <a:close/>
                <a:moveTo>
                  <a:pt x="636" y="1095"/>
                </a:moveTo>
                <a:cubicBezTo>
                  <a:pt x="635" y="1096"/>
                  <a:pt x="634" y="1097"/>
                  <a:pt x="633" y="1098"/>
                </a:cubicBezTo>
                <a:cubicBezTo>
                  <a:pt x="633" y="1098"/>
                  <a:pt x="633" y="1097"/>
                  <a:pt x="633" y="1097"/>
                </a:cubicBezTo>
                <a:cubicBezTo>
                  <a:pt x="634" y="1096"/>
                  <a:pt x="635" y="1095"/>
                  <a:pt x="636" y="1095"/>
                </a:cubicBezTo>
                <a:close/>
                <a:moveTo>
                  <a:pt x="1275" y="453"/>
                </a:moveTo>
                <a:cubicBezTo>
                  <a:pt x="1244" y="495"/>
                  <a:pt x="1217" y="535"/>
                  <a:pt x="1196" y="569"/>
                </a:cubicBezTo>
                <a:cubicBezTo>
                  <a:pt x="1154" y="636"/>
                  <a:pt x="1115" y="711"/>
                  <a:pt x="1074" y="800"/>
                </a:cubicBezTo>
                <a:cubicBezTo>
                  <a:pt x="1066" y="811"/>
                  <a:pt x="1059" y="823"/>
                  <a:pt x="1051" y="834"/>
                </a:cubicBezTo>
                <a:cubicBezTo>
                  <a:pt x="1004" y="903"/>
                  <a:pt x="956" y="975"/>
                  <a:pt x="905" y="1042"/>
                </a:cubicBezTo>
                <a:cubicBezTo>
                  <a:pt x="891" y="1061"/>
                  <a:pt x="891" y="1061"/>
                  <a:pt x="891" y="1061"/>
                </a:cubicBezTo>
                <a:cubicBezTo>
                  <a:pt x="889" y="1064"/>
                  <a:pt x="886" y="1068"/>
                  <a:pt x="882" y="1073"/>
                </a:cubicBezTo>
                <a:cubicBezTo>
                  <a:pt x="893" y="1042"/>
                  <a:pt x="906" y="1011"/>
                  <a:pt x="916" y="988"/>
                </a:cubicBezTo>
                <a:cubicBezTo>
                  <a:pt x="926" y="964"/>
                  <a:pt x="926" y="964"/>
                  <a:pt x="926" y="964"/>
                </a:cubicBezTo>
                <a:cubicBezTo>
                  <a:pt x="974" y="842"/>
                  <a:pt x="1042" y="721"/>
                  <a:pt x="1129" y="605"/>
                </a:cubicBezTo>
                <a:cubicBezTo>
                  <a:pt x="1145" y="584"/>
                  <a:pt x="1162" y="563"/>
                  <a:pt x="1179" y="542"/>
                </a:cubicBezTo>
                <a:cubicBezTo>
                  <a:pt x="1210" y="511"/>
                  <a:pt x="1242" y="482"/>
                  <a:pt x="1275" y="453"/>
                </a:cubicBezTo>
                <a:close/>
                <a:moveTo>
                  <a:pt x="1253" y="701"/>
                </a:moveTo>
                <a:cubicBezTo>
                  <a:pt x="1290" y="652"/>
                  <a:pt x="1332" y="597"/>
                  <a:pt x="1378" y="541"/>
                </a:cubicBezTo>
                <a:cubicBezTo>
                  <a:pt x="1360" y="567"/>
                  <a:pt x="1341" y="594"/>
                  <a:pt x="1322" y="623"/>
                </a:cubicBezTo>
                <a:cubicBezTo>
                  <a:pt x="1282" y="683"/>
                  <a:pt x="1244" y="745"/>
                  <a:pt x="1207" y="805"/>
                </a:cubicBezTo>
                <a:cubicBezTo>
                  <a:pt x="1198" y="820"/>
                  <a:pt x="1188" y="836"/>
                  <a:pt x="1179" y="851"/>
                </a:cubicBezTo>
                <a:cubicBezTo>
                  <a:pt x="1190" y="819"/>
                  <a:pt x="1202" y="787"/>
                  <a:pt x="1214" y="755"/>
                </a:cubicBezTo>
                <a:cubicBezTo>
                  <a:pt x="1227" y="737"/>
                  <a:pt x="1240" y="719"/>
                  <a:pt x="1253" y="701"/>
                </a:cubicBezTo>
                <a:close/>
                <a:moveTo>
                  <a:pt x="1852" y="240"/>
                </a:moveTo>
                <a:cubicBezTo>
                  <a:pt x="1872" y="226"/>
                  <a:pt x="1872" y="226"/>
                  <a:pt x="1872" y="226"/>
                </a:cubicBezTo>
                <a:cubicBezTo>
                  <a:pt x="1874" y="224"/>
                  <a:pt x="1877" y="222"/>
                  <a:pt x="1880" y="220"/>
                </a:cubicBezTo>
                <a:cubicBezTo>
                  <a:pt x="1866" y="236"/>
                  <a:pt x="1852" y="251"/>
                  <a:pt x="1839" y="264"/>
                </a:cubicBezTo>
                <a:cubicBezTo>
                  <a:pt x="1825" y="279"/>
                  <a:pt x="1813" y="292"/>
                  <a:pt x="1805" y="302"/>
                </a:cubicBezTo>
                <a:cubicBezTo>
                  <a:pt x="1788" y="323"/>
                  <a:pt x="1771" y="345"/>
                  <a:pt x="1753" y="367"/>
                </a:cubicBezTo>
                <a:cubicBezTo>
                  <a:pt x="1683" y="431"/>
                  <a:pt x="1622" y="502"/>
                  <a:pt x="1572" y="578"/>
                </a:cubicBezTo>
                <a:cubicBezTo>
                  <a:pt x="1555" y="603"/>
                  <a:pt x="1539" y="629"/>
                  <a:pt x="1525" y="656"/>
                </a:cubicBezTo>
                <a:cubicBezTo>
                  <a:pt x="1506" y="680"/>
                  <a:pt x="1487" y="704"/>
                  <a:pt x="1469" y="729"/>
                </a:cubicBezTo>
                <a:cubicBezTo>
                  <a:pt x="1449" y="756"/>
                  <a:pt x="1429" y="783"/>
                  <a:pt x="1410" y="811"/>
                </a:cubicBezTo>
                <a:cubicBezTo>
                  <a:pt x="1419" y="788"/>
                  <a:pt x="1428" y="766"/>
                  <a:pt x="1438" y="743"/>
                </a:cubicBezTo>
                <a:cubicBezTo>
                  <a:pt x="1444" y="735"/>
                  <a:pt x="1450" y="727"/>
                  <a:pt x="1455" y="719"/>
                </a:cubicBezTo>
                <a:cubicBezTo>
                  <a:pt x="1549" y="587"/>
                  <a:pt x="1647" y="462"/>
                  <a:pt x="1749" y="349"/>
                </a:cubicBezTo>
                <a:cubicBezTo>
                  <a:pt x="1749" y="349"/>
                  <a:pt x="1797" y="294"/>
                  <a:pt x="1797" y="294"/>
                </a:cubicBezTo>
                <a:cubicBezTo>
                  <a:pt x="1807" y="281"/>
                  <a:pt x="1818" y="269"/>
                  <a:pt x="1829" y="257"/>
                </a:cubicBezTo>
                <a:cubicBezTo>
                  <a:pt x="1837" y="251"/>
                  <a:pt x="1844" y="245"/>
                  <a:pt x="1852" y="240"/>
                </a:cubicBezTo>
                <a:close/>
                <a:moveTo>
                  <a:pt x="1894" y="365"/>
                </a:moveTo>
                <a:cubicBezTo>
                  <a:pt x="1808" y="450"/>
                  <a:pt x="1732" y="541"/>
                  <a:pt x="1666" y="637"/>
                </a:cubicBezTo>
                <a:cubicBezTo>
                  <a:pt x="1654" y="654"/>
                  <a:pt x="1643" y="672"/>
                  <a:pt x="1632" y="689"/>
                </a:cubicBezTo>
                <a:cubicBezTo>
                  <a:pt x="1613" y="709"/>
                  <a:pt x="1595" y="729"/>
                  <a:pt x="1577" y="748"/>
                </a:cubicBezTo>
                <a:cubicBezTo>
                  <a:pt x="1584" y="734"/>
                  <a:pt x="1592" y="720"/>
                  <a:pt x="1600" y="706"/>
                </a:cubicBezTo>
                <a:cubicBezTo>
                  <a:pt x="1674" y="609"/>
                  <a:pt x="1749" y="515"/>
                  <a:pt x="1818" y="429"/>
                </a:cubicBezTo>
                <a:cubicBezTo>
                  <a:pt x="1842" y="407"/>
                  <a:pt x="1868" y="386"/>
                  <a:pt x="1894" y="365"/>
                </a:cubicBezTo>
                <a:close/>
                <a:moveTo>
                  <a:pt x="2264" y="375"/>
                </a:moveTo>
                <a:cubicBezTo>
                  <a:pt x="2282" y="361"/>
                  <a:pt x="2301" y="348"/>
                  <a:pt x="2321" y="335"/>
                </a:cubicBezTo>
                <a:cubicBezTo>
                  <a:pt x="2335" y="325"/>
                  <a:pt x="2350" y="315"/>
                  <a:pt x="2364" y="305"/>
                </a:cubicBezTo>
                <a:cubicBezTo>
                  <a:pt x="2357" y="312"/>
                  <a:pt x="2349" y="320"/>
                  <a:pt x="2342" y="327"/>
                </a:cubicBezTo>
                <a:cubicBezTo>
                  <a:pt x="2336" y="331"/>
                  <a:pt x="2329" y="335"/>
                  <a:pt x="2323" y="340"/>
                </a:cubicBezTo>
                <a:cubicBezTo>
                  <a:pt x="2134" y="479"/>
                  <a:pt x="1989" y="622"/>
                  <a:pt x="1879" y="775"/>
                </a:cubicBezTo>
                <a:cubicBezTo>
                  <a:pt x="1873" y="785"/>
                  <a:pt x="1866" y="795"/>
                  <a:pt x="1859" y="805"/>
                </a:cubicBezTo>
                <a:cubicBezTo>
                  <a:pt x="1837" y="827"/>
                  <a:pt x="1816" y="850"/>
                  <a:pt x="1794" y="873"/>
                </a:cubicBezTo>
                <a:cubicBezTo>
                  <a:pt x="1822" y="832"/>
                  <a:pt x="1852" y="791"/>
                  <a:pt x="1883" y="751"/>
                </a:cubicBezTo>
                <a:cubicBezTo>
                  <a:pt x="1979" y="634"/>
                  <a:pt x="2107" y="491"/>
                  <a:pt x="2264" y="375"/>
                </a:cubicBezTo>
                <a:close/>
                <a:moveTo>
                  <a:pt x="1932" y="859"/>
                </a:moveTo>
                <a:cubicBezTo>
                  <a:pt x="2029" y="762"/>
                  <a:pt x="2029" y="762"/>
                  <a:pt x="2029" y="762"/>
                </a:cubicBezTo>
                <a:cubicBezTo>
                  <a:pt x="2033" y="757"/>
                  <a:pt x="2038" y="752"/>
                  <a:pt x="2043" y="748"/>
                </a:cubicBezTo>
                <a:cubicBezTo>
                  <a:pt x="2009" y="799"/>
                  <a:pt x="1977" y="852"/>
                  <a:pt x="1946" y="903"/>
                </a:cubicBezTo>
                <a:cubicBezTo>
                  <a:pt x="1923" y="943"/>
                  <a:pt x="1923" y="943"/>
                  <a:pt x="1923" y="943"/>
                </a:cubicBezTo>
                <a:cubicBezTo>
                  <a:pt x="1914" y="958"/>
                  <a:pt x="1903" y="973"/>
                  <a:pt x="1893" y="989"/>
                </a:cubicBezTo>
                <a:cubicBezTo>
                  <a:pt x="1871" y="1013"/>
                  <a:pt x="1849" y="1037"/>
                  <a:pt x="1829" y="1060"/>
                </a:cubicBezTo>
                <a:cubicBezTo>
                  <a:pt x="1856" y="989"/>
                  <a:pt x="1889" y="923"/>
                  <a:pt x="1929" y="862"/>
                </a:cubicBezTo>
                <a:cubicBezTo>
                  <a:pt x="1930" y="861"/>
                  <a:pt x="1931" y="860"/>
                  <a:pt x="1932" y="859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/>
          <a:lstStyle/>
          <a:p>
            <a:pPr defTabSz="1218626"/>
            <a:endParaRPr lang="zh-CN" altLang="en-US" sz="2400">
              <a:solidFill>
                <a:schemeClr val="tx1">
                  <a:lumMod val="75000"/>
                  <a:lumOff val="25000"/>
                </a:schemeClr>
              </a:solidFill>
              <a:ea typeface="字魂70号-灵悦黑体" panose="00000500000000000000" pitchFamily="2" charset="-122"/>
              <a:cs typeface="+mn-lt"/>
            </a:endParaRPr>
          </a:p>
        </p:txBody>
      </p:sp>
      <p:sp>
        <p:nvSpPr>
          <p:cNvPr id="14" name="PHẠM DUYÊN 6 - 9Slide.vn">
            <a:extLst>
              <a:ext uri="{FF2B5EF4-FFF2-40B4-BE49-F238E27FC236}">
                <a16:creationId xmlns:a16="http://schemas.microsoft.com/office/drawing/2014/main" id="{7E2AEF48-6A5F-72E7-6EAF-D6AF1EB17ECB}"/>
              </a:ext>
            </a:extLst>
          </p:cNvPr>
          <p:cNvSpPr/>
          <p:nvPr/>
        </p:nvSpPr>
        <p:spPr>
          <a:xfrm>
            <a:off x="6882250" y="2485256"/>
            <a:ext cx="3148441" cy="733534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defTabSz="1218626">
              <a:lnSpc>
                <a:spcPts val="2500"/>
              </a:lnSpc>
            </a:pPr>
            <a:r>
              <a:rPr lang="en-US" altLang="en-US" sz="2133" b="1">
                <a:solidFill>
                  <a:srgbClr val="FF0000"/>
                </a:solidFill>
              </a:rPr>
              <a:t>Tính</a:t>
            </a:r>
            <a:r>
              <a:rPr lang="en-US" altLang="en-US" sz="2133" b="1"/>
              <a:t> (</a:t>
            </a:r>
            <a:r>
              <a:rPr lang="en-US" altLang="en-US" sz="2133" b="1">
                <a:solidFill>
                  <a:srgbClr val="FF0000"/>
                </a:solidFill>
              </a:rPr>
              <a:t>trừ</a:t>
            </a:r>
            <a:r>
              <a:rPr lang="en-US" altLang="en-US" sz="2133" b="1"/>
              <a:t> theo thứ tự từ </a:t>
            </a:r>
            <a:r>
              <a:rPr lang="en-US" altLang="en-US" sz="2133" b="1">
                <a:solidFill>
                  <a:srgbClr val="FF0000"/>
                </a:solidFill>
              </a:rPr>
              <a:t>phải sang trái</a:t>
            </a:r>
            <a:r>
              <a:rPr lang="en-US" altLang="en-US" sz="2133" b="1"/>
              <a:t>)</a:t>
            </a:r>
            <a:endParaRPr lang="zh-CN" altLang="en-US" sz="2133" dirty="0">
              <a:solidFill>
                <a:schemeClr val="tx1">
                  <a:lumMod val="75000"/>
                  <a:lumOff val="25000"/>
                </a:schemeClr>
              </a:solidFill>
              <a:ea typeface="字魂70号-灵悦黑体" panose="00000500000000000000" pitchFamily="2" charset="-122"/>
              <a:cs typeface="+mn-lt"/>
              <a:sym typeface="站酷快乐体2016修订版" panose="02010600030101010101" pitchFamily="2" charset="-122"/>
            </a:endParaRPr>
          </a:p>
        </p:txBody>
      </p:sp>
      <p:sp>
        <p:nvSpPr>
          <p:cNvPr id="15" name="PHẠM DUYÊN 7 - 9Slide.vn">
            <a:extLst>
              <a:ext uri="{FF2B5EF4-FFF2-40B4-BE49-F238E27FC236}">
                <a16:creationId xmlns:a16="http://schemas.microsoft.com/office/drawing/2014/main" id="{1C66C843-9307-3EA7-D47F-F386C93B0387}"/>
              </a:ext>
            </a:extLst>
          </p:cNvPr>
          <p:cNvSpPr/>
          <p:nvPr/>
        </p:nvSpPr>
        <p:spPr>
          <a:xfrm>
            <a:off x="3464398" y="2533132"/>
            <a:ext cx="1741336" cy="64633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r">
              <a:spcBef>
                <a:spcPct val="20000"/>
              </a:spcBef>
            </a:pPr>
            <a:r>
              <a:rPr lang="en-US" altLang="zh-CN" sz="3600" b="1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字魂70号-灵悦黑体" panose="00000500000000000000" pitchFamily="2" charset="-122"/>
                <a:sym typeface="微软雅黑" panose="020B0503020204020204" pitchFamily="34" charset="-122"/>
              </a:rPr>
              <a:t>Bước 2</a:t>
            </a:r>
            <a:endParaRPr lang="zh-CN" altLang="en-US" sz="3600" b="1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字魂70号-灵悦黑体" panose="00000500000000000000" pitchFamily="2" charset="-122"/>
              <a:sym typeface="微软雅黑" panose="020B0503020204020204" pitchFamily="34" charset="-122"/>
            </a:endParaRPr>
          </a:p>
        </p:txBody>
      </p:sp>
      <p:sp>
        <p:nvSpPr>
          <p:cNvPr id="17" name="PHẠM DUYÊN 8 - 9Slide.vn">
            <a:extLst>
              <a:ext uri="{FF2B5EF4-FFF2-40B4-BE49-F238E27FC236}">
                <a16:creationId xmlns:a16="http://schemas.microsoft.com/office/drawing/2014/main" id="{3C88AB80-6979-0356-871D-2CAED0EE06B6}"/>
              </a:ext>
            </a:extLst>
          </p:cNvPr>
          <p:cNvSpPr/>
          <p:nvPr/>
        </p:nvSpPr>
        <p:spPr>
          <a:xfrm>
            <a:off x="1219200" y="4194964"/>
            <a:ext cx="4160850" cy="169533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r" defTabSz="1218626">
              <a:lnSpc>
                <a:spcPts val="2500"/>
              </a:lnSpc>
            </a:pPr>
            <a:r>
              <a:rPr lang="en-US" altLang="en-US" sz="2133" b="1" spc="-80">
                <a:solidFill>
                  <a:srgbClr val="FF0000"/>
                </a:solidFill>
              </a:rPr>
              <a:t>Đặt tính</a:t>
            </a:r>
            <a:r>
              <a:rPr lang="en-US" altLang="en-US" sz="2133" b="1" spc="-80">
                <a:cs typeface="Times New Roman" panose="02020603050405020304" pitchFamily="18" charset="0"/>
              </a:rPr>
              <a:t> (</a:t>
            </a:r>
            <a:r>
              <a:rPr lang="en-US" altLang="en-US" sz="2133" b="1" spc="-80"/>
              <a:t>viết số hạng n</a:t>
            </a:r>
            <a:r>
              <a:rPr lang="en-US" altLang="en-US" sz="2133" b="1" spc="-80">
                <a:cs typeface="Times New Roman" panose="02020603050405020304" pitchFamily="18" charset="0"/>
              </a:rPr>
              <a:t>à</a:t>
            </a:r>
            <a:r>
              <a:rPr lang="en-US" altLang="en-US" sz="2133" b="1" spc="-80"/>
              <a:t>y dưới số hạng kia sao cho các chữ số ở </a:t>
            </a:r>
            <a:r>
              <a:rPr lang="en-US" altLang="en-US" sz="2133" b="1" spc="-80">
                <a:solidFill>
                  <a:srgbClr val="FF0000"/>
                </a:solidFill>
              </a:rPr>
              <a:t>cùng một h</a:t>
            </a:r>
            <a:r>
              <a:rPr lang="en-US" altLang="en-US" sz="2133" b="1" spc="-80">
                <a:solidFill>
                  <a:srgbClr val="FF0000"/>
                </a:solidFill>
                <a:cs typeface="Times New Roman" panose="02020603050405020304" pitchFamily="18" charset="0"/>
              </a:rPr>
              <a:t>à</a:t>
            </a:r>
            <a:r>
              <a:rPr lang="en-US" altLang="en-US" sz="2133" b="1" spc="-80">
                <a:solidFill>
                  <a:srgbClr val="FF0000"/>
                </a:solidFill>
              </a:rPr>
              <a:t>ng</a:t>
            </a:r>
            <a:r>
              <a:rPr lang="en-US" altLang="en-US" sz="2133" b="1" spc="-80"/>
              <a:t> viết </a:t>
            </a:r>
            <a:r>
              <a:rPr lang="en-US" altLang="en-US" sz="2133" b="1" spc="-80">
                <a:solidFill>
                  <a:srgbClr val="FF0000"/>
                </a:solidFill>
              </a:rPr>
              <a:t>thẳng cột</a:t>
            </a:r>
            <a:r>
              <a:rPr lang="en-US" altLang="en-US" sz="2133" b="1" spc="-80"/>
              <a:t> với nhau, viết dấu “</a:t>
            </a:r>
            <a:r>
              <a:rPr lang="en-US" altLang="en-US" sz="2133" b="1" spc="-80"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en-US" altLang="en-US" sz="2133" b="1" spc="-80"/>
              <a:t>” v</a:t>
            </a:r>
            <a:r>
              <a:rPr lang="en-US" altLang="en-US" sz="2133" b="1" spc="-80">
                <a:cs typeface="Times New Roman" panose="02020603050405020304" pitchFamily="18" charset="0"/>
              </a:rPr>
              <a:t>à</a:t>
            </a:r>
            <a:r>
              <a:rPr lang="en-US" altLang="en-US" sz="2133" b="1" spc="-80"/>
              <a:t> kẻ gạch ngang)</a:t>
            </a:r>
            <a:endParaRPr lang="zh-CN" altLang="en-US" sz="2133" spc="-80" dirty="0">
              <a:solidFill>
                <a:schemeClr val="tx1">
                  <a:lumMod val="75000"/>
                  <a:lumOff val="25000"/>
                </a:schemeClr>
              </a:solidFill>
              <a:ea typeface="字魂70号-灵悦黑体" panose="00000500000000000000" pitchFamily="2" charset="-122"/>
              <a:cs typeface="+mn-lt"/>
              <a:sym typeface="站酷快乐体2016修订版" panose="02010600030101010101" pitchFamily="2" charset="-122"/>
            </a:endParaRPr>
          </a:p>
        </p:txBody>
      </p:sp>
      <p:sp>
        <p:nvSpPr>
          <p:cNvPr id="18" name="PHẠM DUYÊN 9 - 9Slide.vn">
            <a:extLst>
              <a:ext uri="{FF2B5EF4-FFF2-40B4-BE49-F238E27FC236}">
                <a16:creationId xmlns:a16="http://schemas.microsoft.com/office/drawing/2014/main" id="{803634A8-EA84-8B0D-440E-0148D66E07AE}"/>
              </a:ext>
            </a:extLst>
          </p:cNvPr>
          <p:cNvSpPr/>
          <p:nvPr/>
        </p:nvSpPr>
        <p:spPr>
          <a:xfrm>
            <a:off x="6826517" y="4551023"/>
            <a:ext cx="1590559" cy="64633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defTabSz="914446">
              <a:spcBef>
                <a:spcPct val="20000"/>
              </a:spcBef>
              <a:defRPr/>
            </a:pPr>
            <a:r>
              <a:rPr lang="en-US" altLang="zh-CN" sz="3600" b="1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字魂70号-灵悦黑体" panose="00000500000000000000" pitchFamily="2" charset="-122"/>
                <a:sym typeface="微软雅黑" panose="020B0503020204020204" pitchFamily="34" charset="-122"/>
              </a:rPr>
              <a:t>Bước 1</a:t>
            </a:r>
            <a:endParaRPr lang="zh-CN" altLang="en-US" sz="3600" b="1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字魂70号-灵悦黑体" panose="00000500000000000000" pitchFamily="2" charset="-122"/>
              <a:sym typeface="微软雅黑" panose="020B0503020204020204" pitchFamily="34" charset="-122"/>
            </a:endParaRPr>
          </a:p>
        </p:txBody>
      </p:sp>
      <p:pic>
        <p:nvPicPr>
          <p:cNvPr id="19" name="PHẠM DUYÊN 10 - 9Slide.vn">
            <a:extLst>
              <a:ext uri="{FF2B5EF4-FFF2-40B4-BE49-F238E27FC236}">
                <a16:creationId xmlns:a16="http://schemas.microsoft.com/office/drawing/2014/main" id="{6552180C-0171-22D5-2CF6-C645DC2B340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7005" y="2235201"/>
            <a:ext cx="1975704" cy="4647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348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50"/>
                            </p:stCondLst>
                            <p:childTnLst>
                              <p:par>
                                <p:cTn id="1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750"/>
                            </p:stCondLst>
                            <p:childTnLst>
                              <p:par>
                                <p:cTn id="2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4" grpId="0"/>
      <p:bldP spid="15" grpId="0"/>
      <p:bldP spid="17" grpId="0"/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HẠM DUYÊN - 9Slide.vn">
            <a:extLst>
              <a:ext uri="{FF2B5EF4-FFF2-40B4-BE49-F238E27FC236}">
                <a16:creationId xmlns:a16="http://schemas.microsoft.com/office/drawing/2014/main" id="{777B99AB-DCAE-9468-1604-265C1B79C39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5147" y="2204205"/>
            <a:ext cx="4157082" cy="2078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52471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heme/theme1.xml><?xml version="1.0" encoding="utf-8"?>
<a:theme xmlns:a="http://schemas.openxmlformats.org/drawingml/2006/main" name="Office Theme">
  <a:themeElements>
    <a:clrScheme name="PHẠM DUYÊN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306EBB"/>
      </a:accent1>
      <a:accent2>
        <a:srgbClr val="81B2EA"/>
      </a:accent2>
      <a:accent3>
        <a:srgbClr val="7DAED9"/>
      </a:accent3>
      <a:accent4>
        <a:srgbClr val="8178C3"/>
      </a:accent4>
      <a:accent5>
        <a:srgbClr val="D97D3D"/>
      </a:accent5>
      <a:accent6>
        <a:srgbClr val="F05945"/>
      </a:accent6>
      <a:hlink>
        <a:srgbClr val="6C4706"/>
      </a:hlink>
      <a:folHlink>
        <a:srgbClr val="262626"/>
      </a:folHlink>
    </a:clrScheme>
    <a:fontScheme name="Custom 9">
      <a:majorFont>
        <a:latin typeface="#9Slide03 Sofia Pro Soft Bold"/>
        <a:ea typeface=""/>
        <a:cs typeface=""/>
      </a:majorFont>
      <a:minorFont>
        <a:latin typeface="#9Slide03 Sofia Pro Sof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6_Office Theme">
  <a:themeElements>
    <a:clrScheme name="PHẠM DUYÊN 2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8C70CC"/>
      </a:accent1>
      <a:accent2>
        <a:srgbClr val="7473B7"/>
      </a:accent2>
      <a:accent3>
        <a:srgbClr val="7DAED9"/>
      </a:accent3>
      <a:accent4>
        <a:srgbClr val="8178C3"/>
      </a:accent4>
      <a:accent5>
        <a:srgbClr val="B1458F"/>
      </a:accent5>
      <a:accent6>
        <a:srgbClr val="F05945"/>
      </a:accent6>
      <a:hlink>
        <a:srgbClr val="6C4706"/>
      </a:hlink>
      <a:folHlink>
        <a:srgbClr val="262626"/>
      </a:folHlink>
    </a:clrScheme>
    <a:fontScheme name="Custom 9">
      <a:majorFont>
        <a:latin typeface="#9Slide03 Sofia Pro Soft Bold"/>
        <a:ea typeface=""/>
        <a:cs typeface=""/>
      </a:majorFont>
      <a:minorFont>
        <a:latin typeface="#9Slide03 Sofia Pro Sof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PHẠM DUYÊN 2">
    <a:dk1>
      <a:sysClr val="windowText" lastClr="000000"/>
    </a:dk1>
    <a:lt1>
      <a:sysClr val="window" lastClr="FFFFFF"/>
    </a:lt1>
    <a:dk2>
      <a:srgbClr val="092D6C"/>
    </a:dk2>
    <a:lt2>
      <a:srgbClr val="FCECD0"/>
    </a:lt2>
    <a:accent1>
      <a:srgbClr val="8C70CC"/>
    </a:accent1>
    <a:accent2>
      <a:srgbClr val="7473B7"/>
    </a:accent2>
    <a:accent3>
      <a:srgbClr val="7DAED9"/>
    </a:accent3>
    <a:accent4>
      <a:srgbClr val="8178C3"/>
    </a:accent4>
    <a:accent5>
      <a:srgbClr val="B1458F"/>
    </a:accent5>
    <a:accent6>
      <a:srgbClr val="F05945"/>
    </a:accent6>
    <a:hlink>
      <a:srgbClr val="6C4706"/>
    </a:hlink>
    <a:folHlink>
      <a:srgbClr val="262626"/>
    </a:folHlink>
  </a:clrScheme>
</a:themeOverride>
</file>

<file path=ppt/theme/themeOverride2.xml><?xml version="1.0" encoding="utf-8"?>
<a:themeOverride xmlns:a="http://schemas.openxmlformats.org/drawingml/2006/main">
  <a:clrScheme name="PHẠM DUYÊN">
    <a:dk1>
      <a:sysClr val="windowText" lastClr="000000"/>
    </a:dk1>
    <a:lt1>
      <a:sysClr val="window" lastClr="FFFFFF"/>
    </a:lt1>
    <a:dk2>
      <a:srgbClr val="092D6C"/>
    </a:dk2>
    <a:lt2>
      <a:srgbClr val="FCECD0"/>
    </a:lt2>
    <a:accent1>
      <a:srgbClr val="306EBB"/>
    </a:accent1>
    <a:accent2>
      <a:srgbClr val="81B2EA"/>
    </a:accent2>
    <a:accent3>
      <a:srgbClr val="7DAED9"/>
    </a:accent3>
    <a:accent4>
      <a:srgbClr val="8178C3"/>
    </a:accent4>
    <a:accent5>
      <a:srgbClr val="D97D3D"/>
    </a:accent5>
    <a:accent6>
      <a:srgbClr val="F05945"/>
    </a:accent6>
    <a:hlink>
      <a:srgbClr val="6C4706"/>
    </a:hlink>
    <a:folHlink>
      <a:srgbClr val="262626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2474</TotalTime>
  <Words>746</Words>
  <Application>Microsoft Office PowerPoint</Application>
  <PresentationFormat>Widescreen</PresentationFormat>
  <Paragraphs>215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31" baseType="lpstr">
      <vt:lpstr>Arial</vt:lpstr>
      <vt:lpstr>Cambria</vt:lpstr>
      <vt:lpstr>字魂70号-灵悦黑体</vt:lpstr>
      <vt:lpstr>Arial-Rounded</vt:lpstr>
      <vt:lpstr>UVN Da Lat</vt:lpstr>
      <vt:lpstr>Calibri</vt:lpstr>
      <vt:lpstr>Times New Roman</vt:lpstr>
      <vt:lpstr>#9Slide03 Sofia Pro Soft</vt:lpstr>
      <vt:lpstr>等线</vt:lpstr>
      <vt:lpstr>UVN Chim Bien Nang</vt:lpstr>
      <vt:lpstr>UTM Thanh Nhac TL</vt:lpstr>
      <vt:lpstr>#9Slide03 Sofia Pro Soft Bold</vt:lpstr>
      <vt:lpstr>Office Theme</vt:lpstr>
      <vt:lpstr>6_Office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PHAM DUYEN</dc:creator>
  <cp:keywords>PHẠM DUYÊN</cp:keywords>
  <dc:description>9Slide.vn</dc:description>
  <cp:lastModifiedBy>Admin</cp:lastModifiedBy>
  <cp:revision>1046</cp:revision>
  <dcterms:created xsi:type="dcterms:W3CDTF">2021-11-18T08:18:08Z</dcterms:created>
  <dcterms:modified xsi:type="dcterms:W3CDTF">2024-03-22T14:34:22Z</dcterms:modified>
  <cp:category>9Slide.vn</cp:category>
</cp:coreProperties>
</file>