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61" r:id="rId6"/>
    <p:sldId id="283" r:id="rId7"/>
    <p:sldId id="262" r:id="rId8"/>
    <p:sldId id="274" r:id="rId9"/>
    <p:sldId id="269" r:id="rId10"/>
    <p:sldId id="279" r:id="rId11"/>
    <p:sldId id="284" r:id="rId12"/>
    <p:sldId id="286" r:id="rId13"/>
    <p:sldId id="268" r:id="rId14"/>
    <p:sldId id="270" r:id="rId15"/>
    <p:sldId id="285" r:id="rId16"/>
    <p:sldId id="272" r:id="rId17"/>
    <p:sldId id="273" r:id="rId18"/>
  </p:sldIdLst>
  <p:sldSz cx="18288000" cy="10287000"/>
  <p:notesSz cx="6858000" cy="9144000"/>
  <p:embeddedFontLst>
    <p:embeddedFont>
      <p:font typeface="Bahnschrift Condensed" panose="020F050202020403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ivvic" pitchFamily="2" charset="77"/>
      <p:regular r:id="rId25"/>
      <p:bold r:id="rId26"/>
      <p:italic r:id="rId27"/>
      <p:boldItalic r:id="rId28"/>
    </p:embeddedFont>
    <p:embeddedFont>
      <p:font typeface="Livvic Bold" pitchFamily="2" charset="77"/>
      <p:regular r:id="rId29"/>
      <p:bold r:id="rId30"/>
    </p:embeddedFont>
    <p:embeddedFont>
      <p:font typeface="Livvic Bold Bold" pitchFamily="2" charset="77"/>
      <p:regular r:id="rId31"/>
      <p:bold r:id="rId32"/>
    </p:embeddedFont>
    <p:embeddedFont>
      <p:font typeface="Now" pitchFamily="2" charset="77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64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24.sv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11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8.m4a"/><Relationship Id="rId7" Type="http://schemas.openxmlformats.org/officeDocument/2006/relationships/image" Target="../media/image2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24.sv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44708">
            <a:off x="13145196" y="794407"/>
            <a:ext cx="4572590" cy="298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38200" y="5873168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2637">
            <a:off x="526262" y="466876"/>
            <a:ext cx="2666872" cy="360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616466" y="5546707"/>
            <a:ext cx="6574012" cy="62863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5300" y="3284022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035457"/>
                </a:solidFill>
                <a:latin typeface="Livvic Bold Bold"/>
              </a:rPr>
              <a:t>1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3997" y="662015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chemeClr val="accent3">
                    <a:lumMod val="50000"/>
                  </a:schemeClr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66760">
            <a:off x="7031940" y="6913465"/>
            <a:ext cx="2831610" cy="2871088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36E10670-F934-465C-9C11-14CFBFAA3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9"/>
    </mc:Choice>
    <mc:Fallback xmlns="">
      <p:transition spd="slow" advTm="8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6BBCB8F-0826-4F4C-861A-EB1A9B6E19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08" t="10209" r="52703" b="53626"/>
          <a:stretch/>
        </p:blipFill>
        <p:spPr>
          <a:xfrm>
            <a:off x="971534" y="2400300"/>
            <a:ext cx="7799490" cy="53926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FA0FD38-4B18-46B1-82A6-83A683CB12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375" t="7857" r="11527" b="55138"/>
          <a:stretch/>
        </p:blipFill>
        <p:spPr>
          <a:xfrm>
            <a:off x="9516978" y="2399489"/>
            <a:ext cx="7799490" cy="53926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2BD9CFD-3C34-4C76-9038-23E612432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1"/>
    </mc:Choice>
    <mc:Fallback xmlns="">
      <p:transition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1B38A-1FD0-43B6-A8E8-71EDB1F0F2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39" t="58708" r="53187" b="6067"/>
          <a:stretch/>
        </p:blipFill>
        <p:spPr>
          <a:xfrm>
            <a:off x="533399" y="3213455"/>
            <a:ext cx="8305801" cy="5638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FB330691-1E8D-4C6A-9A73-1DC9BBF1C1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962" t="59479" r="10977" b="4067"/>
          <a:stretch/>
        </p:blipFill>
        <p:spPr>
          <a:xfrm>
            <a:off x="9677400" y="3197181"/>
            <a:ext cx="8077200" cy="56477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6FC83696-7793-4968-9756-4A81167C4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"/>
    </mc:Choice>
    <mc:Fallback xmlns="">
      <p:transition spd="slow" advTm="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6609" y="190500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63517" y="4103417"/>
            <a:ext cx="7892646" cy="3728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dáng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hoạt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của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người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diễn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tả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nội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dung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bức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tranh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487400" y="5722214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45FA2EE-AE72-4BDD-BE06-8C611660CA8B}"/>
              </a:ext>
            </a:extLst>
          </p:cNvPr>
          <p:cNvSpPr txBox="1"/>
          <p:nvPr/>
        </p:nvSpPr>
        <p:spPr>
          <a:xfrm rot="214930">
            <a:off x="1936554" y="2370329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A21C59B3-8E43-4CA7-8550-3127BC7E1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9549"/>
      </p:ext>
    </p:extLst>
  </p:cSld>
  <p:clrMapOvr>
    <a:masterClrMapping/>
  </p:clrMapOvr>
  <p:transition spd="med" advTm="1333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24799" y="4834269"/>
            <a:ext cx="9677401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diễn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tả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hoạt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động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vui chơi trong sân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trường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2E28451A-3EDF-4FAD-814A-4CC172DFD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4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75977" y="3643447"/>
            <a:ext cx="8810462" cy="6058010"/>
            <a:chOff x="0" y="0"/>
            <a:chExt cx="11747283" cy="8077341"/>
          </a:xfrm>
        </p:grpSpPr>
        <p:sp>
          <p:nvSpPr>
            <p:cNvPr id="9" name="TextBox 9"/>
            <p:cNvSpPr txBox="1"/>
            <p:nvPr/>
          </p:nvSpPr>
          <p:spPr>
            <a:xfrm>
              <a:off x="317865" y="1579841"/>
              <a:ext cx="11111552" cy="649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vẽ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hoạt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động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vui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Hoạt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động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đó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diễn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ra ở đâu?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Màu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sắc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trong tranh như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thế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nào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Trong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giờ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ra chơi 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thường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trò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93176097-F9C3-41A1-9686-F87AF475C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99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98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5.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Vận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dụng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phát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triển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AutoShape 6" descr="Tranh miết đất nặn Chủ đề : Tĩnh vật -st- - Xưởng Vẽ Sóc Nhí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9E7BE2B-7CFB-4D1D-983C-EADF240C4A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110" t="23749" r="5843" b="15967"/>
          <a:stretch/>
        </p:blipFill>
        <p:spPr>
          <a:xfrm>
            <a:off x="4114800" y="1880123"/>
            <a:ext cx="10718390" cy="5829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B7EF15B7-0188-457C-99C1-46F10D44A3AB}"/>
              </a:ext>
            </a:extLst>
          </p:cNvPr>
          <p:cNvSpPr txBox="1"/>
          <p:nvPr/>
        </p:nvSpPr>
        <p:spPr>
          <a:xfrm>
            <a:off x="5943600" y="8115300"/>
            <a:ext cx="9727790" cy="1424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17"/>
              </a:lnSpc>
            </a:pPr>
            <a:r>
              <a:rPr lang="vi-VN" sz="4000" i="1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“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Đấu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vật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” – Tranh dân gian Đông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Hồ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.</a:t>
            </a:r>
          </a:p>
          <a:p>
            <a:pPr>
              <a:lnSpc>
                <a:spcPts val="5817"/>
              </a:lnSpc>
            </a:pP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Chất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liệu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: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Khắc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gỗ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in trên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3200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điệp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632E9AC-354D-42CA-B43A-AD8C92B6C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5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65"/>
    </mc:Choice>
    <mc:Fallback xmlns="">
      <p:transition spd="slow" advTm="2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-3.7037E-6 L -4.86111E-6 -0.07206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3820" y="2737955"/>
            <a:ext cx="9760359" cy="3226597"/>
            <a:chOff x="0" y="0"/>
            <a:chExt cx="13013813" cy="4302128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1"/>
              <a:ext cx="13013813" cy="188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Hoàn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thiện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vi-VN" sz="4612" dirty="0" err="1">
                  <a:solidFill>
                    <a:srgbClr val="035457"/>
                  </a:solidFill>
                  <a:latin typeface="Livvic" panose="020B0604020202020204" charset="0"/>
                </a:rPr>
                <a:t>sản</a:t>
              </a:r>
              <a:r>
                <a:rPr lang="vi-VN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vi-VN" sz="4612" dirty="0" err="1">
                  <a:solidFill>
                    <a:srgbClr val="035457"/>
                  </a:solidFill>
                  <a:latin typeface="Livvic" panose="020B0604020202020204" charset="0"/>
                </a:rPr>
                <a:t>phẩm</a:t>
              </a:r>
              <a:endParaRPr lang="en-US" sz="4612" dirty="0">
                <a:solidFill>
                  <a:srgbClr val="035457"/>
                </a:solidFill>
                <a:latin typeface="Livvic" panose="020B0604020202020204" charset="0"/>
              </a:endParaRP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Chụp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ảnh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và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gửi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bài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cho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cô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Livvic" panose="020B0604020202020204" charset="0"/>
                </a:rPr>
                <a:t>giáo</a:t>
              </a:r>
              <a:r>
                <a:rPr lang="en-US" sz="4612" dirty="0">
                  <a:solidFill>
                    <a:srgbClr val="035457"/>
                  </a:solidFill>
                  <a:latin typeface="Livvic" panose="020B0604020202020204" charset="0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63" y="0"/>
              <a:ext cx="12101621" cy="2346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Dặn</a:t>
              </a:r>
              <a:r>
                <a:rPr lang="en-US" sz="11567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035457"/>
                  </a:solidFill>
                  <a:latin typeface="Livvic Bold Bold"/>
                </a:rPr>
                <a:t>dò</a:t>
              </a:r>
              <a:endParaRPr lang="en-US" sz="11567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F4D346E6-6BF1-4447-8619-3C9ACD77B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365">
        <p:circle/>
      </p:transition>
    </mc:Choice>
    <mc:Fallback xmlns="">
      <p:transition spd="slow" advTm="93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7296" y="6864831"/>
            <a:ext cx="3276732" cy="4241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65168" y="6439713"/>
            <a:ext cx="4987736" cy="393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56139">
            <a:off x="5367246" y="196665"/>
            <a:ext cx="3187848" cy="3232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88035" y="3631337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035457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!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80BDC65C-2BD0-48B6-A8BD-F86C37EC3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"/>
    </mc:Choice>
    <mc:Fallback xmlns="">
      <p:transition spd="slow" advTm="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5600" y="6234282"/>
            <a:ext cx="4495226" cy="379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59067">
            <a:off x="14884698" y="148358"/>
            <a:ext cx="3377032" cy="254965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76558">
            <a:off x="159146" y="7580419"/>
            <a:ext cx="2241619" cy="2316919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DE945BFF-4271-433B-B645-AE2B06483BA4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chemeClr val="bg1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chemeClr val="bg1"/>
              </a:solidFill>
              <a:latin typeface="Livvic Bold Bold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8F6CFD9-8C54-4BCF-9D95-7C28193E66F7}"/>
              </a:ext>
            </a:extLst>
          </p:cNvPr>
          <p:cNvSpPr txBox="1"/>
          <p:nvPr/>
        </p:nvSpPr>
        <p:spPr>
          <a:xfrm>
            <a:off x="1608182" y="3850460"/>
            <a:ext cx="9212218" cy="26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4158"/>
              </a:lnSpc>
              <a:spcBef>
                <a:spcPct val="0"/>
              </a:spcBef>
              <a:buAutoNum type="arabicPeriod"/>
            </a:pP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Toàn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thân lông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trắng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một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màu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Đầu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trơn nho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nhỏ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,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dáng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hình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trơn tru.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Bay qua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lướt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lại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vù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vù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Cao nhanh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đẹp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khỏe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tươi vui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rộn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ràng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.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Là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 </a:t>
            </a: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gì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?</a:t>
            </a:r>
            <a:endParaRPr lang="en-US" sz="3465" i="1" dirty="0">
              <a:solidFill>
                <a:srgbClr val="FFFF00"/>
              </a:solidFill>
              <a:latin typeface="Livvic" panose="020B0604020202020204" charset="0"/>
            </a:endParaRPr>
          </a:p>
        </p:txBody>
      </p:sp>
      <p:pic>
        <p:nvPicPr>
          <p:cNvPr id="1026" name="Picture 2" descr="Set 12 Trái Cầu Lông Nhựa Trắng | Shopee Việt Nam">
            <a:extLst>
              <a:ext uri="{FF2B5EF4-FFF2-40B4-BE49-F238E27FC236}">
                <a16:creationId xmlns:a16="http://schemas.microsoft.com/office/drawing/2014/main" id="{E529486C-3B2C-4386-9646-A080A575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286356"/>
            <a:ext cx="3792847" cy="3792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482C2F66-C7CD-4EB1-84E6-8CDCB6348A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210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73200" y="-355576"/>
            <a:ext cx="4495226" cy="379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59067">
            <a:off x="95326" y="252820"/>
            <a:ext cx="3574066" cy="2698419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F55A4D2-5EB6-4D5B-A374-7E77C27683B2}"/>
              </a:ext>
            </a:extLst>
          </p:cNvPr>
          <p:cNvSpPr txBox="1"/>
          <p:nvPr/>
        </p:nvSpPr>
        <p:spPr>
          <a:xfrm>
            <a:off x="1608182" y="3850460"/>
            <a:ext cx="9212218" cy="1587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2.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Quả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gì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không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phải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ăn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Mà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dùng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đá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,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lăn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để</a:t>
            </a:r>
            <a:r>
              <a:rPr lang="vi-VN" sz="3465" dirty="0">
                <a:solidFill>
                  <a:schemeClr val="bg1"/>
                </a:solidFill>
                <a:latin typeface="Livvic" panose="020B0604020202020204" charset="0"/>
              </a:rPr>
              <a:t> </a:t>
            </a:r>
            <a:r>
              <a:rPr lang="vi-VN" sz="3465" dirty="0" err="1">
                <a:solidFill>
                  <a:schemeClr val="bg1"/>
                </a:solidFill>
                <a:latin typeface="Livvic" panose="020B0604020202020204" charset="0"/>
              </a:rPr>
              <a:t>chuyền</a:t>
            </a:r>
            <a:endParaRPr lang="vi-VN" sz="3465" dirty="0">
              <a:solidFill>
                <a:schemeClr val="bg1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Là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 </a:t>
            </a: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quả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 </a:t>
            </a:r>
            <a:r>
              <a:rPr lang="vi-VN" sz="3465" i="1" dirty="0" err="1">
                <a:solidFill>
                  <a:srgbClr val="FFFF00"/>
                </a:solidFill>
                <a:latin typeface="Livvic" panose="020B0604020202020204" charset="0"/>
              </a:rPr>
              <a:t>gì</a:t>
            </a:r>
            <a:r>
              <a:rPr lang="vi-VN" sz="3465" i="1" dirty="0">
                <a:solidFill>
                  <a:srgbClr val="FFFF00"/>
                </a:solidFill>
                <a:latin typeface="Livvic" panose="020B0604020202020204" charset="0"/>
              </a:rPr>
              <a:t>?</a:t>
            </a:r>
            <a:endParaRPr lang="en-US" sz="3465" i="1" dirty="0">
              <a:solidFill>
                <a:srgbClr val="FFFF00"/>
              </a:solidFill>
              <a:latin typeface="Livvic" panose="020B0604020202020204" charset="0"/>
            </a:endParaRPr>
          </a:p>
        </p:txBody>
      </p:sp>
      <p:pic>
        <p:nvPicPr>
          <p:cNvPr id="2050" name="Picture 2" descr="Những hình ảnh quả bóng đẹp, đa dạng, nhiều màu sắc">
            <a:extLst>
              <a:ext uri="{FF2B5EF4-FFF2-40B4-BE49-F238E27FC236}">
                <a16:creationId xmlns:a16="http://schemas.microsoft.com/office/drawing/2014/main" id="{ACFE87A0-33BE-4F35-AD43-4370555E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77863"/>
            <a:ext cx="5720359" cy="3792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C9080E5-FD16-45E9-9556-6C0E42D63C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2"/>
    </mc:Choice>
    <mc:Fallback xmlns="">
      <p:transition spd="slow" advTm="2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65534">
            <a:off x="7488550" y="7686183"/>
            <a:ext cx="2951276" cy="2235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82615">
            <a:off x="13630336" y="6239618"/>
            <a:ext cx="3165919" cy="3272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68778" y="2079217"/>
            <a:ext cx="3842115" cy="3390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385885">
            <a:off x="872259" y="2063642"/>
            <a:ext cx="3494367" cy="37273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52507" y="6326998"/>
            <a:ext cx="2790197" cy="344468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39752" y="38181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CHỦ ĐỀ 5: NHÀ TRƯỜNG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endParaRPr lang="vi-VN" sz="6000" dirty="0">
              <a:solidFill>
                <a:srgbClr val="035457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chemeClr val="accent3">
                    <a:lumMod val="50000"/>
                  </a:schemeClr>
                </a:solidFill>
                <a:latin typeface="Livvic Bold Bold"/>
              </a:rPr>
              <a:t>BÀI 2: GIỜ RA CHƠI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Livvic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34928" y="26812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6611" y="5994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697E73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6494" y="6804657"/>
            <a:ext cx="8935012" cy="47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035457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035457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035457"/>
                </a:solidFill>
                <a:latin typeface="Livvic Bold"/>
              </a:rPr>
              <a:t>: </a:t>
            </a:r>
            <a:r>
              <a:rPr lang="vi-VN" sz="3600" dirty="0">
                <a:solidFill>
                  <a:srgbClr val="035457"/>
                </a:solidFill>
                <a:latin typeface="Livvic Bold"/>
              </a:rPr>
              <a:t>VẼ TRANH GIỜ RA CHƠI</a:t>
            </a:r>
            <a:r>
              <a:rPr lang="en-US" sz="3600" dirty="0">
                <a:solidFill>
                  <a:srgbClr val="035457"/>
                </a:solidFill>
                <a:latin typeface="Livvic Bold"/>
              </a:rPr>
              <a:t> 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66D90E7A-349F-47B3-8346-2D9474075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73080"/>
      </p:ext>
    </p:extLst>
  </p:cSld>
  <p:clrMapOvr>
    <a:masterClrMapping/>
  </p:clrMapOvr>
  <p:transition spd="slow" advTm="1447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809360" y="26212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8600" y="-410482"/>
            <a:ext cx="4495226" cy="3792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44708">
            <a:off x="12742631" y="325835"/>
            <a:ext cx="4572590" cy="2989331"/>
          </a:xfrm>
          <a:prstGeom prst="rect">
            <a:avLst/>
          </a:prstGeom>
        </p:spPr>
      </p:pic>
      <p:sp>
        <p:nvSpPr>
          <p:cNvPr id="11" name="AutoShape 2" descr="Học Mĩ thuật lớp 4 theo định hướng phát triển năng lực - Công ty CP Phát  hành sách Giáo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0C1072A-FFA2-4921-A9C1-E56F6E00C8BA}"/>
              </a:ext>
            </a:extLst>
          </p:cNvPr>
          <p:cNvSpPr txBox="1"/>
          <p:nvPr/>
        </p:nvSpPr>
        <p:spPr>
          <a:xfrm>
            <a:off x="3352800" y="4628307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chì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tẩy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vẽ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vẽ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4BD0F96-48B8-474F-AF2E-58A38B451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9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25332">
            <a:off x="1054217" y="1043694"/>
            <a:ext cx="3194396" cy="27312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27020" y="3380801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59067">
            <a:off x="190244" y="6076715"/>
            <a:ext cx="4922341" cy="3716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39478" y="-519658"/>
            <a:ext cx="3655022" cy="308392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7200" y="1769791"/>
            <a:ext cx="13767665" cy="8850379"/>
            <a:chOff x="0" y="0"/>
            <a:chExt cx="14198854" cy="11800503"/>
          </a:xfrm>
        </p:grpSpPr>
        <p:sp>
          <p:nvSpPr>
            <p:cNvPr id="7" name="TextBox 7"/>
            <p:cNvSpPr txBox="1"/>
            <p:nvPr/>
          </p:nvSpPr>
          <p:spPr>
            <a:xfrm>
              <a:off x="352189" y="1712273"/>
              <a:ext cx="13494477" cy="1008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người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 theo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tài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diễn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tả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động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vui chơi trong sân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trường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hợp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tác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học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tập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chỉ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màu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nên không gian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32BAD45E-428E-4F3C-B554-44FCC599E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27796"/>
      </p:ext>
    </p:extLst>
  </p:cSld>
  <p:clrMapOvr>
    <a:masterClrMapping/>
  </p:clrMapOvr>
  <p:transition spd="slow" advTm="2395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sp>
        <p:nvSpPr>
          <p:cNvPr id="22" name="TextBox 8"/>
          <p:cNvSpPr txBox="1"/>
          <p:nvPr/>
        </p:nvSpPr>
        <p:spPr>
          <a:xfrm>
            <a:off x="1487271" y="6286500"/>
            <a:ext cx="15733929" cy="2611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Bạn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đang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dáng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chơi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gì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Vì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sao em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biết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Hoạt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còn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tác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nào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Em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hiện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tư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thế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như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thế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nào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chơi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cần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dụng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cụ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nào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để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chơi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endParaRPr lang="vi-VN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Ngoài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những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chơi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em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còn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biết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những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chơi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nào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khác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304800" y="2667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D115E23-CAA2-4C7F-88F2-6FFC48AC58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808" t="35476" r="6462" b="20419"/>
          <a:stretch/>
        </p:blipFill>
        <p:spPr>
          <a:xfrm>
            <a:off x="462750" y="1638301"/>
            <a:ext cx="10420296" cy="3753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3218764-4CBD-4489-B920-892C8193FF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36" t="23748" r="3557" b="8165"/>
          <a:stretch/>
        </p:blipFill>
        <p:spPr>
          <a:xfrm>
            <a:off x="11213035" y="1638300"/>
            <a:ext cx="6806894" cy="3753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9FAFDC09-7B15-48B4-AA38-A4452B3BEBAC}"/>
              </a:ext>
            </a:extLst>
          </p:cNvPr>
          <p:cNvSpPr/>
          <p:nvPr/>
        </p:nvSpPr>
        <p:spPr>
          <a:xfrm>
            <a:off x="1905000" y="5448300"/>
            <a:ext cx="1061681" cy="64581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5F91B8E-A93D-43ED-9F9B-559DB4D0759A}"/>
              </a:ext>
            </a:extLst>
          </p:cNvPr>
          <p:cNvSpPr/>
          <p:nvPr/>
        </p:nvSpPr>
        <p:spPr>
          <a:xfrm>
            <a:off x="5491519" y="5524500"/>
            <a:ext cx="1061681" cy="64581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2EB1058B-A1E6-4B58-A526-501061E25B27}"/>
              </a:ext>
            </a:extLst>
          </p:cNvPr>
          <p:cNvSpPr/>
          <p:nvPr/>
        </p:nvSpPr>
        <p:spPr>
          <a:xfrm>
            <a:off x="8691919" y="5448300"/>
            <a:ext cx="1061681" cy="64581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C231855A-C47C-4AE2-BB2A-A40A4E82935D}"/>
              </a:ext>
            </a:extLst>
          </p:cNvPr>
          <p:cNvSpPr/>
          <p:nvPr/>
        </p:nvSpPr>
        <p:spPr>
          <a:xfrm>
            <a:off x="14097000" y="5524500"/>
            <a:ext cx="1061681" cy="64581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1394403C-54FE-41EB-A012-97AE18707ACD}"/>
              </a:ext>
            </a:extLst>
          </p:cNvPr>
          <p:cNvSpPr txBox="1"/>
          <p:nvPr/>
        </p:nvSpPr>
        <p:spPr>
          <a:xfrm>
            <a:off x="1600200" y="8877300"/>
            <a:ext cx="15163800" cy="1436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17"/>
              </a:lnSpc>
            </a:pPr>
            <a:r>
              <a:rPr lang="vi-VN" sz="4847" i="1" dirty="0">
                <a:solidFill>
                  <a:srgbClr val="002060"/>
                </a:solidFill>
                <a:latin typeface="Livvic Bold" panose="020B0604020202020204" charset="0"/>
              </a:rPr>
              <a:t>*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Có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rất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nhiều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trò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chơi trong sân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trường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. Con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người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trong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mỗi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trò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chơi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có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những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động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tác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tạo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nên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hình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dáng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hoạt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3200" i="1" dirty="0" err="1">
                <a:solidFill>
                  <a:srgbClr val="002060"/>
                </a:solidFill>
                <a:latin typeface="Livvic Bold" panose="020B0604020202020204" charset="0"/>
              </a:rPr>
              <a:t>động</a:t>
            </a:r>
            <a:r>
              <a:rPr lang="vi-VN" sz="3200" i="1" dirty="0">
                <a:solidFill>
                  <a:srgbClr val="002060"/>
                </a:solidFill>
                <a:latin typeface="Livvic Bold" panose="020B0604020202020204" charset="0"/>
              </a:rPr>
              <a:t> riêng.</a:t>
            </a:r>
            <a:endParaRPr lang="en-US" sz="4847" i="1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C32C6CEB-F40F-4B62-99A2-D070AD72C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831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609600" y="7811925"/>
            <a:ext cx="57150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người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bằng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nét</a:t>
            </a:r>
            <a:endParaRPr lang="en-US" sz="3465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7847772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2.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thêm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cảnh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2134918" y="7847772"/>
            <a:ext cx="531488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màu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cho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bức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tranh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8404A14-7072-4A10-B502-D0231DED9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181" t="38110" r="49923" b="21628"/>
          <a:stretch/>
        </p:blipFill>
        <p:spPr>
          <a:xfrm>
            <a:off x="533400" y="3125302"/>
            <a:ext cx="5435889" cy="3913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C30854D-3417-4E2D-B642-91AE0DE61E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5739" t="39405" r="6614" b="22452"/>
          <a:stretch/>
        </p:blipFill>
        <p:spPr>
          <a:xfrm>
            <a:off x="6588571" y="3192497"/>
            <a:ext cx="5085571" cy="3860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0B8E0DE-A34C-405E-B25D-2E6C302086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911" t="20086" r="9470" b="9985"/>
          <a:stretch/>
        </p:blipFill>
        <p:spPr>
          <a:xfrm>
            <a:off x="12256310" y="3244642"/>
            <a:ext cx="5498290" cy="3860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308E2A2-CC62-4401-8AEE-89E513BB52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8"/>
    </mc:Choice>
    <mc:Fallback xmlns=""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6609" y="190500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63517" y="4475314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dáng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và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các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hoạt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của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mọi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người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rất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sinh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động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63600" y="6060632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945FA2EE-AE72-4BDD-BE06-8C611660CA8B}"/>
              </a:ext>
            </a:extLst>
          </p:cNvPr>
          <p:cNvSpPr txBox="1"/>
          <p:nvPr/>
        </p:nvSpPr>
        <p:spPr>
          <a:xfrm rot="214930">
            <a:off x="1936554" y="2370329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0F8DC43D-3376-49EA-BE91-B4CF1453E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17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8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468</Words>
  <Application>Microsoft Macintosh PowerPoint</Application>
  <PresentationFormat>Custom</PresentationFormat>
  <Paragraphs>58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Livvic Bold Bold</vt:lpstr>
      <vt:lpstr>Calibri</vt:lpstr>
      <vt:lpstr>Bahnschrift Condensed</vt:lpstr>
      <vt:lpstr>Now</vt:lpstr>
      <vt:lpstr>Arial</vt:lpstr>
      <vt:lpstr>Livvic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Microsoft Office User</cp:lastModifiedBy>
  <cp:revision>129</cp:revision>
  <dcterms:created xsi:type="dcterms:W3CDTF">2006-08-16T00:00:00Z</dcterms:created>
  <dcterms:modified xsi:type="dcterms:W3CDTF">2024-03-29T15:06:58Z</dcterms:modified>
  <dc:identifier>DAEwasUvSSg</dc:identifier>
</cp:coreProperties>
</file>