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00" r:id="rId2"/>
    <p:sldId id="350" r:id="rId3"/>
    <p:sldId id="302" r:id="rId4"/>
    <p:sldId id="292" r:id="rId5"/>
    <p:sldId id="455" r:id="rId6"/>
    <p:sldId id="456" r:id="rId7"/>
    <p:sldId id="457" r:id="rId8"/>
    <p:sldId id="458" r:id="rId9"/>
    <p:sldId id="459" r:id="rId10"/>
    <p:sldId id="460" r:id="rId11"/>
    <p:sldId id="461" r:id="rId12"/>
    <p:sldId id="334" r:id="rId13"/>
    <p:sldId id="412" r:id="rId14"/>
    <p:sldId id="441" r:id="rId15"/>
    <p:sldId id="453" r:id="rId16"/>
    <p:sldId id="405" r:id="rId17"/>
    <p:sldId id="416" r:id="rId18"/>
    <p:sldId id="462" r:id="rId19"/>
    <p:sldId id="463" r:id="rId20"/>
    <p:sldId id="464" r:id="rId21"/>
    <p:sldId id="465" r:id="rId22"/>
    <p:sldId id="448" r:id="rId23"/>
    <p:sldId id="260" r:id="rId24"/>
    <p:sldId id="419" r:id="rId25"/>
    <p:sldId id="466" r:id="rId26"/>
    <p:sldId id="467" r:id="rId27"/>
    <p:sldId id="468" r:id="rId28"/>
    <p:sldId id="469" r:id="rId29"/>
    <p:sldId id="426" r:id="rId30"/>
    <p:sldId id="357" r:id="rId31"/>
    <p:sldId id="454" r:id="rId32"/>
    <p:sldId id="450" r:id="rId33"/>
    <p:sldId id="358" r:id="rId34"/>
    <p:sldId id="451" r:id="rId35"/>
    <p:sldId id="470" r:id="rId36"/>
    <p:sldId id="471" r:id="rId37"/>
    <p:sldId id="385" r:id="rId38"/>
    <p:sldId id="315" r:id="rId39"/>
    <p:sldId id="380" r:id="rId40"/>
    <p:sldId id="331" r:id="rId41"/>
    <p:sldId id="295" r:id="rId42"/>
    <p:sldId id="329" r:id="rId43"/>
    <p:sldId id="341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FF00"/>
    <a:srgbClr val="44C844"/>
    <a:srgbClr val="FF3300"/>
    <a:srgbClr val="7030A0"/>
    <a:srgbClr val="006699"/>
    <a:srgbClr val="385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2" autoAdjust="0"/>
    <p:restoredTop sz="84787" autoAdjust="0"/>
  </p:normalViewPr>
  <p:slideViewPr>
    <p:cSldViewPr snapToGrid="0">
      <p:cViewPr varScale="1">
        <p:scale>
          <a:sx n="75" d="100"/>
          <a:sy n="75" d="100"/>
        </p:scale>
        <p:origin x="60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522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868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52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156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04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47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383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276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087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73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394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80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27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53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70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31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86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87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507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42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98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93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31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09063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58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40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8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48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18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797817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377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85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00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69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2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98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76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01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88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25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59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34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37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31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86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37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8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06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74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65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47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03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50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10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7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20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03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28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07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255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00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62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314763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23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349015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15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93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40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46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050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92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34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29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47D4489-B0E9-8549-C99B-05A8CDC56233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7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34" r:id="rId3"/>
    <p:sldLayoutId id="2147483666" r:id="rId4"/>
    <p:sldLayoutId id="2147483667" r:id="rId5"/>
    <p:sldLayoutId id="2147483671" r:id="rId6"/>
    <p:sldLayoutId id="2147483672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</p:sldLayoutIdLst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5.png"/><Relationship Id="rId10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34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27.png"/><Relationship Id="rId4" Type="http://schemas.openxmlformats.org/officeDocument/2006/relationships/image" Target="../media/image10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59.png"/><Relationship Id="rId18" Type="http://schemas.openxmlformats.org/officeDocument/2006/relationships/image" Target="../media/image54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5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6.wav"/><Relationship Id="rId11" Type="http://schemas.openxmlformats.org/officeDocument/2006/relationships/image" Target="../media/image57.png"/><Relationship Id="rId5" Type="http://schemas.openxmlformats.org/officeDocument/2006/relationships/audio" Target="../media/audio5.wav"/><Relationship Id="rId15" Type="http://schemas.openxmlformats.org/officeDocument/2006/relationships/image" Target="../media/image51.png"/><Relationship Id="rId10" Type="http://schemas.openxmlformats.org/officeDocument/2006/relationships/image" Target="../media/image56.png"/><Relationship Id="rId19" Type="http://schemas.openxmlformats.org/officeDocument/2006/relationships/image" Target="../media/image44.png"/><Relationship Id="rId4" Type="http://schemas.openxmlformats.org/officeDocument/2006/relationships/audio" Target="../media/audio4.wav"/><Relationship Id="rId9" Type="http://schemas.openxmlformats.org/officeDocument/2006/relationships/image" Target="../media/image55.png"/><Relationship Id="rId1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60.pn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61.pn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62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63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64.pn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tags" Target="../tags/tag3.xml"/><Relationship Id="rId21" Type="http://schemas.openxmlformats.org/officeDocument/2006/relationships/image" Target="../media/image74.png"/><Relationship Id="rId7" Type="http://schemas.openxmlformats.org/officeDocument/2006/relationships/tags" Target="../tags/tag7.xml"/><Relationship Id="rId12" Type="http://schemas.openxmlformats.org/officeDocument/2006/relationships/audio" Target="../media/audio8.wav"/><Relationship Id="rId17" Type="http://schemas.openxmlformats.org/officeDocument/2006/relationships/image" Target="../media/image70.png"/><Relationship Id="rId2" Type="http://schemas.openxmlformats.org/officeDocument/2006/relationships/tags" Target="../tags/tag2.xml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5.xml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10" Type="http://schemas.openxmlformats.org/officeDocument/2006/relationships/tags" Target="../tags/tag10.xml"/><Relationship Id="rId19" Type="http://schemas.openxmlformats.org/officeDocument/2006/relationships/image" Target="../media/image72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67.png"/><Relationship Id="rId22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1.wav"/><Relationship Id="rId7" Type="http://schemas.openxmlformats.org/officeDocument/2006/relationships/image" Target="../media/image84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1.wav"/><Relationship Id="rId7" Type="http://schemas.openxmlformats.org/officeDocument/2006/relationships/image" Target="../media/image84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1.wav"/><Relationship Id="rId7" Type="http://schemas.openxmlformats.org/officeDocument/2006/relationships/image" Target="../media/image84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1.wav"/><Relationship Id="rId7" Type="http://schemas.openxmlformats.org/officeDocument/2006/relationships/image" Target="../media/image84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7" Type="http://schemas.openxmlformats.org/officeDocument/2006/relationships/image" Target="../media/image10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3&amp;idSubject=1&amp;idSeries=119&amp;idTheme=1068&amp;IdLevel=2&amp;idThemeServer=75" TargetMode="Externa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audio" Target="NULL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8.png"/><Relationship Id="rId12" Type="http://schemas.openxmlformats.org/officeDocument/2006/relationships/image" Target="../media/image25.png"/><Relationship Id="rId2" Type="http://schemas.openxmlformats.org/officeDocument/2006/relationships/audio" Target="../media/media2.wav"/><Relationship Id="rId16" Type="http://schemas.openxmlformats.org/officeDocument/2006/relationships/image" Target="../media/image28.png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image" Target="../media/image22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image" Target="../media/image29.png"/><Relationship Id="rId12" Type="http://schemas.openxmlformats.org/officeDocument/2006/relationships/image" Target="../media/image2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1.png"/><Relationship Id="rId10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30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3.png"/><Relationship Id="rId10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361950"/>
            <a:ext cx="12229324" cy="5981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Unit 7: Toys</a:t>
            </a:r>
            <a:endParaRPr lang="en-US" sz="4800" b="1" dirty="0">
              <a:solidFill>
                <a:srgbClr val="FF0000"/>
              </a:solidFill>
            </a:endParaRP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3.1</a:t>
            </a:r>
          </a:p>
          <a:p>
            <a:pPr algn="ctr"/>
            <a:r>
              <a:rPr lang="en-US" sz="4800" b="1">
                <a:solidFill>
                  <a:srgbClr val="0070C0"/>
                </a:solidFill>
              </a:rPr>
              <a:t>Page 102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Seven cars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Eight cars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Six cars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Five cars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304800"/>
              <a:ext cx="1699185" cy="14311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That’s right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317038" y="5075962"/>
                <a:ext cx="5828135" cy="3184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That is wrong.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Try your best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2AA2645-C37C-4F5C-9EE0-D05E911007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34062" y="-1637737"/>
            <a:ext cx="2390476" cy="55238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4887743" y="628717"/>
            <a:ext cx="497305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How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many </a:t>
            </a:r>
            <a: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car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0EB75F-9233-57FB-0AA1-CF5C0035517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483" y="1210107"/>
            <a:ext cx="1659994" cy="114625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9A8C644-2622-AAFD-3D43-C5AF316051FD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59" y="1210107"/>
            <a:ext cx="1659994" cy="114625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F9818B6-DC45-5901-45D6-E5C4D17082B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275" y="1210107"/>
            <a:ext cx="1659994" cy="114625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5841BCA-744E-5E6A-B2F3-6CA808EC6A4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576" y="1220897"/>
            <a:ext cx="1659994" cy="114625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2F8EE27-6EFE-BC4D-1FC6-07D7B430E98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7790" y="1210107"/>
            <a:ext cx="1659994" cy="114625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BEF7218-B83C-A613-C614-D4C67EC1EDC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9206" y="1210107"/>
            <a:ext cx="1659994" cy="114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3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-3048000" y="-2995488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1846659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THANKS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SO MUCH!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40DFDB7-6175-4740-BA2E-9C36DFE37EA6}"/>
              </a:ext>
            </a:extLst>
          </p:cNvPr>
          <p:cNvSpPr/>
          <p:nvPr/>
        </p:nvSpPr>
        <p:spPr>
          <a:xfrm>
            <a:off x="5335965" y="763188"/>
            <a:ext cx="53725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GAME WITH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 DOREAMON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E5F24D-EA35-493F-8A8B-9A73D9BAB1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4062" y="-1637737"/>
            <a:ext cx="2390476" cy="5523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F3B783-A266-4EF4-9176-A0B8388B36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0559" y="6999937"/>
            <a:ext cx="3221465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2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0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647700" y="649940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under,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toy box,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wardrobe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96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2" y="304800"/>
            <a:ext cx="9096310" cy="6011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1934" y="33020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82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650" y="397045"/>
            <a:ext cx="6629975" cy="6834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99298" y="144667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 to hear the sound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49" y="2268556"/>
            <a:ext cx="2499425" cy="26714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1011" y="2268556"/>
            <a:ext cx="2427770" cy="26613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3142" y="2161071"/>
            <a:ext cx="2587901" cy="26811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627F2BC-5D1C-5D4D-02F2-2B95E205B12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983" y="2080429"/>
            <a:ext cx="2564913" cy="28595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9604" y="2055088"/>
            <a:ext cx="2693647" cy="287478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372" y="5037834"/>
            <a:ext cx="1793478" cy="66797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2122" y="5070010"/>
            <a:ext cx="1301804" cy="59589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17017">
            <a:off x="5702810" y="5033141"/>
            <a:ext cx="818786" cy="61826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CCF0AF4-078D-7613-3CDB-60B92C6CBF8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1043" y="5066209"/>
            <a:ext cx="2011181" cy="5996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9604" y="5032069"/>
            <a:ext cx="2535293" cy="66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3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02" y="1589512"/>
            <a:ext cx="2590221" cy="27684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4583" y="1626042"/>
            <a:ext cx="2499425" cy="27398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689" y="1734310"/>
            <a:ext cx="2425357" cy="25127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627F2BC-5D1C-5D4D-02F2-2B95E205B12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2874" y="1698768"/>
            <a:ext cx="2370690" cy="264299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3564" y="1734310"/>
            <a:ext cx="2354391" cy="25127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023" y="4435452"/>
            <a:ext cx="1502874" cy="5597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2772" y="4467627"/>
            <a:ext cx="953478" cy="436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3021" y="4492115"/>
            <a:ext cx="776698" cy="58648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CCF0AF4-078D-7613-3CDB-60B92C6CBF8D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0019" y="4435321"/>
            <a:ext cx="2036400" cy="60721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2843" y="4422080"/>
            <a:ext cx="2225995" cy="5864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714676" y="5280946"/>
            <a:ext cx="32291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/tɔɪ bɑːks/</a:t>
            </a:r>
          </a:p>
          <a:p>
            <a:pPr lvl="0" algn="ctr"/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hộp đồ chơi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4833620" y="5359743"/>
            <a:ext cx="22943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/>
            <a:r>
              <a:rPr lang="en-US" sz="2800"/>
              <a:t>/ɪn/</a:t>
            </a:r>
          </a:p>
          <a:p>
            <a:pPr lvl="0" algn="ctr"/>
            <a:r>
              <a:rPr lang="en-US" sz="2800"/>
              <a:t>ở trong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2248167" y="5393065"/>
            <a:ext cx="25062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/>
            <a:r>
              <a:rPr lang="en-US" sz="2800"/>
              <a:t>/ɑːn/</a:t>
            </a:r>
          </a:p>
          <a:p>
            <a:pPr lvl="0" algn="ctr"/>
            <a:r>
              <a:rPr lang="en-US" sz="2800"/>
              <a:t>ở trên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9449144" y="5128594"/>
            <a:ext cx="27428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/ˈwɔːrdrəʊb/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tủ đồ,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tủ quần 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220908" y="5385121"/>
            <a:ext cx="20272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/ˈʌndər/</a:t>
            </a:r>
          </a:p>
          <a:p>
            <a:pPr lvl="0" algn="ctr"/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ở dưới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5" name="cd1">
            <a:extLst>
              <a:ext uri="{FF2B5EF4-FFF2-40B4-BE49-F238E27FC236}">
                <a16:creationId xmlns:a16="http://schemas.microsoft.com/office/drawing/2014/main" id="{F5635CEF-237C-B04E-5E3A-AF892BF94A4B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4" y="386822"/>
            <a:ext cx="6629975" cy="6834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405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oy bo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ardro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D3-TRACK 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909" y="1494260"/>
            <a:ext cx="4468379" cy="477583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301" y="2725524"/>
            <a:ext cx="2134295" cy="7949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7188636" y="3803209"/>
            <a:ext cx="20272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/ˈʌndər/</a:t>
            </a:r>
          </a:p>
          <a:p>
            <a:pPr lvl="0" algn="ctr"/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ở dưới</a:t>
            </a:r>
            <a:endParaRPr lang="en-US" sz="28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44790818-A87A-1727-1D01-34FFF8F8305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4" y="386822"/>
            <a:ext cx="6629975" cy="6834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8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3-TRACK 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732" y="1494260"/>
            <a:ext cx="4356732" cy="477583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9156" y="2725524"/>
            <a:ext cx="1736584" cy="7949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7188636" y="3803209"/>
            <a:ext cx="20272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/ɑːn/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ở trên</a:t>
            </a: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44790818-A87A-1727-1D01-34FFF8F8305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4" y="386822"/>
            <a:ext cx="6629975" cy="6834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754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3-TRACK 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732" y="1625353"/>
            <a:ext cx="4356732" cy="45136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1086" y="2725524"/>
            <a:ext cx="1052724" cy="7949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7188636" y="3803209"/>
            <a:ext cx="20272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/ɪn/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ở trong</a:t>
            </a: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44790818-A87A-1727-1D01-34FFF8F8305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4" y="386822"/>
            <a:ext cx="6629975" cy="6834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945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3-TRACK 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1316" y="438066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7795" y="1625353"/>
            <a:ext cx="4048605" cy="45136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5602" y="3005252"/>
            <a:ext cx="2630554" cy="78438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6566305" y="3984184"/>
            <a:ext cx="30031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/tɔɪ bɑːks/</a:t>
            </a:r>
          </a:p>
          <a:p>
            <a:pPr lvl="0" algn="ctr"/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hộp đồ chơi</a:t>
            </a: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44790818-A87A-1727-1D01-34FFF8F8305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4" y="386822"/>
            <a:ext cx="6629975" cy="6834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518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y bo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3-TRACK 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7795" y="1583557"/>
            <a:ext cx="4048605" cy="43208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4101" y="2781300"/>
            <a:ext cx="3653825" cy="96268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6566305" y="3984184"/>
            <a:ext cx="30031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/ˈwɔːrdrəʊb/</a:t>
            </a:r>
          </a:p>
          <a:p>
            <a:pPr lvl="0" algn="ctr"/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tủ đồ, </a:t>
            </a:r>
          </a:p>
          <a:p>
            <a:pPr lvl="0" algn="ctr"/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tủ quần áo</a:t>
            </a: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44790818-A87A-1727-1D01-34FFF8F8305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4" y="386822"/>
            <a:ext cx="6629975" cy="6834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120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dro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3-TRACK 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29" y="435428"/>
            <a:ext cx="9274628" cy="5892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1405" y="3606798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01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20F52DA-8C3D-A62D-9CF9-E652CFA10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2176" y="6435726"/>
            <a:ext cx="8858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425F4CA-32F7-4ACD-B014-1CB438841DE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37117" y="3966845"/>
            <a:ext cx="2046354" cy="1926233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4BBFA98-DFDC-4435-94EE-7A2535D11D3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82930" y="3930734"/>
            <a:ext cx="2099884" cy="1998453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CD00FD-1D46-4DB3-BB89-63799D4025B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50" r="-2683"/>
          <a:stretch/>
        </p:blipFill>
        <p:spPr bwMode="auto">
          <a:xfrm>
            <a:off x="2676525" y="3853791"/>
            <a:ext cx="2247798" cy="2043618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A64BC-7710-4A1B-9D7F-5A3233CFB6C4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262" y="3918686"/>
            <a:ext cx="2278683" cy="2022547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CADED41-BDD9-4804-9FB8-B20051F872D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83"/>
          <a:stretch/>
        </p:blipFill>
        <p:spPr bwMode="auto">
          <a:xfrm>
            <a:off x="7452630" y="627071"/>
            <a:ext cx="2092047" cy="1949547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FA3A81E-7758-4CC1-8FDC-07EC11C8EE1B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97"/>
          <a:stretch/>
        </p:blipFill>
        <p:spPr bwMode="auto">
          <a:xfrm>
            <a:off x="5141532" y="723661"/>
            <a:ext cx="2092047" cy="1958761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1416D1A-E36C-4C8D-AC3B-EEC613CD3E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45641" y="608255"/>
            <a:ext cx="2222150" cy="2028933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4C4D27E-5504-4BDE-9E33-28D255E16F71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65"/>
          <a:stretch/>
        </p:blipFill>
        <p:spPr bwMode="auto">
          <a:xfrm>
            <a:off x="121430" y="580968"/>
            <a:ext cx="2294515" cy="2022547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98D7F63-E7ED-42AB-A9A7-F5B7E1E4EBC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637117" y="3885670"/>
            <a:ext cx="2046354" cy="208858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#9Slide03 AmpleSoft" panose="02000000000000000000" pitchFamily="2" charset="-93"/>
              </a:rPr>
              <a:t>d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7C84000-00E8-40BA-AA63-C9884308488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191157" y="3872841"/>
            <a:ext cx="2091657" cy="2114236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#9Slide03 AmpleSoft" panose="02000000000000000000" pitchFamily="2" charset="-93"/>
              </a:rPr>
              <a:t>c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C9952F4-E076-4654-A3AC-94A19E337DB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674552" y="3840020"/>
            <a:ext cx="2298780" cy="2071163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#9Slide03 AmpleSoft" panose="02000000000000000000" pitchFamily="2" charset="-93"/>
              </a:rPr>
              <a:t>b</a:t>
            </a:r>
            <a:endParaRPr lang="en-US" b="1" dirty="0">
              <a:solidFill>
                <a:srgbClr val="FF0000"/>
              </a:solidFill>
              <a:latin typeface="#9Slide03 AmpleSoft" panose="02000000000000000000" pitchFamily="2" charset="-93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FCAF289-B7A6-4483-AB1E-2360C829541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7032" y="3930734"/>
            <a:ext cx="2359695" cy="2069526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#9Slide03 AmpleSoft" panose="02000000000000000000" pitchFamily="2" charset="-93"/>
              </a:rPr>
              <a:t>a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B1D7AF2-A541-4306-8226-DACBBE7038E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61773" y="580968"/>
            <a:ext cx="2175491" cy="2125399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#9Slide03 AmpleSoft" panose="02000000000000000000" pitchFamily="2" charset="-93"/>
              </a:rPr>
              <a:t>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ED434AD-707D-4606-A121-4131C3D53F7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107323" y="599961"/>
            <a:ext cx="2175491" cy="2155358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#9Slide03 AmpleSoft" panose="02000000000000000000" pitchFamily="2" charset="-93"/>
              </a:rPr>
              <a:t>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6CC37D5-65AC-41D3-889B-99CD7C005C7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578157" y="580968"/>
            <a:ext cx="2278242" cy="2066928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#9Slide03 AmpleSoft" panose="02000000000000000000" pitchFamily="2" charset="-93"/>
              </a:rPr>
              <a:t>2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DBA04D3-9FCB-446E-B1B2-080761304FB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0" y="484555"/>
            <a:ext cx="2456727" cy="2155358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#9Slide03 AmpleSoft" panose="02000000000000000000" pitchFamily="2" charset="-93"/>
              </a:rPr>
              <a:t>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7039D47-BF2A-8457-888B-0689CA25DC09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90730" y="3966845"/>
            <a:ext cx="2046353" cy="1926233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0BAE597-83C9-175B-B37E-6F290C625DA3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52302" y="617469"/>
            <a:ext cx="1998883" cy="1949547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4ED266E-1CD6-DE86-7435-1D63004FBE46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831977" y="3885670"/>
            <a:ext cx="2105106" cy="208858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FF0000"/>
                </a:solidFill>
                <a:latin typeface="#9Slide03 AmpleSoft" panose="02000000000000000000" pitchFamily="2" charset="-93"/>
              </a:rPr>
              <a:t>e</a:t>
            </a:r>
            <a:endParaRPr lang="en-US" sz="4400" b="1" dirty="0">
              <a:solidFill>
                <a:srgbClr val="FF0000"/>
              </a:solidFill>
              <a:latin typeface="#9Slide03 AmpleSoft" panose="02000000000000000000" pitchFamily="2" charset="-93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56DB72C-45ED-6905-1011-B2CC194030A0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852302" y="580968"/>
            <a:ext cx="2084781" cy="2125399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FF0000"/>
                </a:solidFill>
                <a:latin typeface="#9Slide03 AmpleSoft" panose="02000000000000000000" pitchFamily="2" charset="-93"/>
              </a:rPr>
              <a:t>5</a:t>
            </a:r>
            <a:endParaRPr lang="en-US" sz="4000" b="1" dirty="0">
              <a:solidFill>
                <a:srgbClr val="FF0000"/>
              </a:solidFill>
              <a:latin typeface="#9Slide03 AmpleSoft" panose="020000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0F90AA-A610-BA8F-87EA-F304848425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062" y="377660"/>
            <a:ext cx="6967354" cy="7177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55713"/>
            <a:ext cx="1587062" cy="646331"/>
          </a:xfrm>
          <a:prstGeom prst="rect">
            <a:avLst/>
          </a:prstGeom>
          <a:solidFill>
            <a:srgbClr val="0099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b="1" dirty="0">
                <a:solidFill>
                  <a:schemeClr val="bg1"/>
                </a:solidFill>
              </a:rPr>
              <a:t>WB, P</a:t>
            </a:r>
            <a:r>
              <a:rPr lang="en-US" b="1">
                <a:solidFill>
                  <a:schemeClr val="bg1"/>
                </a:solidFill>
              </a:rPr>
              <a:t>. 72 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C6CEE5-9BA8-847C-1A37-84571DEDA860}"/>
              </a:ext>
            </a:extLst>
          </p:cNvPr>
          <p:cNvGrpSpPr/>
          <p:nvPr/>
        </p:nvGrpSpPr>
        <p:grpSpPr>
          <a:xfrm>
            <a:off x="709613" y="1959228"/>
            <a:ext cx="10825162" cy="3689097"/>
            <a:chOff x="709613" y="1959228"/>
            <a:chExt cx="10825162" cy="368909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9BF1145-1E53-5BBD-2D9C-8C5F384DD293}"/>
                </a:ext>
              </a:extLst>
            </p:cNvPr>
            <p:cNvSpPr/>
            <p:nvPr/>
          </p:nvSpPr>
          <p:spPr>
            <a:xfrm>
              <a:off x="1066800" y="1959228"/>
              <a:ext cx="10467975" cy="25365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2D76239-3450-9A2B-8D7C-90DFD640CF2D}"/>
                </a:ext>
              </a:extLst>
            </p:cNvPr>
            <p:cNvCxnSpPr/>
            <p:nvPr/>
          </p:nvCxnSpPr>
          <p:spPr>
            <a:xfrm>
              <a:off x="5286375" y="5648325"/>
              <a:ext cx="4467225" cy="0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21E77EC-44B5-AD35-BE79-030CB17E4FE6}"/>
                </a:ext>
              </a:extLst>
            </p:cNvPr>
            <p:cNvSpPr/>
            <p:nvPr/>
          </p:nvSpPr>
          <p:spPr>
            <a:xfrm>
              <a:off x="709613" y="2781300"/>
              <a:ext cx="714375" cy="647700"/>
            </a:xfrm>
            <a:prstGeom prst="ellipse">
              <a:avLst/>
            </a:prstGeom>
            <a:solidFill>
              <a:srgbClr val="009900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F0E289-BD03-A9D2-3D95-9DA2E0B7638B}"/>
                </a:ext>
              </a:extLst>
            </p:cNvPr>
            <p:cNvSpPr txBox="1"/>
            <p:nvPr/>
          </p:nvSpPr>
          <p:spPr>
            <a:xfrm>
              <a:off x="829567" y="2782669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7F4D112-2BF1-6645-95BE-EFB1B50D2F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5303" y="2276194"/>
            <a:ext cx="2326911" cy="1619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D40E20-EBF9-25E2-E2BC-2A36BBD6D0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6281" y="2276194"/>
            <a:ext cx="2326911" cy="1619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FB1D1E-56E4-C5A5-0037-E66C948DDA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6961" y="2295384"/>
            <a:ext cx="2326911" cy="16195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74C023-DD16-332B-B6E9-2A1637F7A2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7641" y="2417748"/>
            <a:ext cx="2326911" cy="16195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D0B460F-73D8-817E-E4BD-001E569A6339}"/>
              </a:ext>
            </a:extLst>
          </p:cNvPr>
          <p:cNvSpPr txBox="1"/>
          <p:nvPr/>
        </p:nvSpPr>
        <p:spPr>
          <a:xfrm>
            <a:off x="7195218" y="5037485"/>
            <a:ext cx="6495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31246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0F90AA-A610-BA8F-87EA-F304848425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062" y="377660"/>
            <a:ext cx="6967354" cy="7177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55713"/>
            <a:ext cx="1587062" cy="646331"/>
          </a:xfrm>
          <a:prstGeom prst="rect">
            <a:avLst/>
          </a:prstGeom>
          <a:solidFill>
            <a:srgbClr val="0099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b="1" dirty="0">
                <a:solidFill>
                  <a:schemeClr val="bg1"/>
                </a:solidFill>
              </a:rPr>
              <a:t>WB, P</a:t>
            </a:r>
            <a:r>
              <a:rPr lang="en-US" b="1">
                <a:solidFill>
                  <a:schemeClr val="bg1"/>
                </a:solidFill>
              </a:rPr>
              <a:t>. 72 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C6CEE5-9BA8-847C-1A37-84571DEDA860}"/>
              </a:ext>
            </a:extLst>
          </p:cNvPr>
          <p:cNvGrpSpPr/>
          <p:nvPr/>
        </p:nvGrpSpPr>
        <p:grpSpPr>
          <a:xfrm>
            <a:off x="709613" y="1959228"/>
            <a:ext cx="10825162" cy="3689097"/>
            <a:chOff x="709613" y="1959228"/>
            <a:chExt cx="10825162" cy="368909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9BF1145-1E53-5BBD-2D9C-8C5F384DD293}"/>
                </a:ext>
              </a:extLst>
            </p:cNvPr>
            <p:cNvSpPr/>
            <p:nvPr/>
          </p:nvSpPr>
          <p:spPr>
            <a:xfrm>
              <a:off x="1066800" y="1959228"/>
              <a:ext cx="10467975" cy="25365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2D76239-3450-9A2B-8D7C-90DFD640CF2D}"/>
                </a:ext>
              </a:extLst>
            </p:cNvPr>
            <p:cNvCxnSpPr/>
            <p:nvPr/>
          </p:nvCxnSpPr>
          <p:spPr>
            <a:xfrm>
              <a:off x="5286375" y="5648325"/>
              <a:ext cx="4467225" cy="0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21E77EC-44B5-AD35-BE79-030CB17E4FE6}"/>
                </a:ext>
              </a:extLst>
            </p:cNvPr>
            <p:cNvSpPr/>
            <p:nvPr/>
          </p:nvSpPr>
          <p:spPr>
            <a:xfrm>
              <a:off x="709613" y="2781300"/>
              <a:ext cx="714375" cy="647700"/>
            </a:xfrm>
            <a:prstGeom prst="ellipse">
              <a:avLst/>
            </a:prstGeom>
            <a:solidFill>
              <a:srgbClr val="009900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F0E289-BD03-A9D2-3D95-9DA2E0B7638B}"/>
                </a:ext>
              </a:extLst>
            </p:cNvPr>
            <p:cNvSpPr txBox="1"/>
            <p:nvPr/>
          </p:nvSpPr>
          <p:spPr>
            <a:xfrm>
              <a:off x="829567" y="2782669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D0B460F-73D8-817E-E4BD-001E569A6339}"/>
              </a:ext>
            </a:extLst>
          </p:cNvPr>
          <p:cNvSpPr txBox="1"/>
          <p:nvPr/>
        </p:nvSpPr>
        <p:spPr>
          <a:xfrm>
            <a:off x="7195218" y="5037485"/>
            <a:ext cx="26039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wardrobe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3737F69-48EA-0D7C-1595-776F37D406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942" y="1959228"/>
            <a:ext cx="2228866" cy="25384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87CFD5-8452-CEF6-8545-0B7914EC85C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6209" y="2254728"/>
            <a:ext cx="2228866" cy="19455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C74AC3-CFFC-6859-25DD-458040BF649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9358" y="2254728"/>
            <a:ext cx="2228866" cy="19455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4BE200-74B6-5708-5D74-0A66FAE9C8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5457" y="2254728"/>
            <a:ext cx="2228866" cy="19455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55C65B-39EA-82CB-A842-86DDEB65386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795" y="1337804"/>
            <a:ext cx="3027143" cy="325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76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0F90AA-A610-BA8F-87EA-F304848425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062" y="377660"/>
            <a:ext cx="6967354" cy="7177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55713"/>
            <a:ext cx="1587062" cy="646331"/>
          </a:xfrm>
          <a:prstGeom prst="rect">
            <a:avLst/>
          </a:prstGeom>
          <a:solidFill>
            <a:srgbClr val="0099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b="1" dirty="0">
                <a:solidFill>
                  <a:schemeClr val="bg1"/>
                </a:solidFill>
              </a:rPr>
              <a:t>WB, P</a:t>
            </a:r>
            <a:r>
              <a:rPr lang="en-US" b="1">
                <a:solidFill>
                  <a:schemeClr val="bg1"/>
                </a:solidFill>
              </a:rPr>
              <a:t>. 72 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C6CEE5-9BA8-847C-1A37-84571DEDA860}"/>
              </a:ext>
            </a:extLst>
          </p:cNvPr>
          <p:cNvGrpSpPr/>
          <p:nvPr/>
        </p:nvGrpSpPr>
        <p:grpSpPr>
          <a:xfrm>
            <a:off x="709613" y="1959228"/>
            <a:ext cx="10825162" cy="3689097"/>
            <a:chOff x="709613" y="1959228"/>
            <a:chExt cx="10825162" cy="368909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9BF1145-1E53-5BBD-2D9C-8C5F384DD293}"/>
                </a:ext>
              </a:extLst>
            </p:cNvPr>
            <p:cNvSpPr/>
            <p:nvPr/>
          </p:nvSpPr>
          <p:spPr>
            <a:xfrm>
              <a:off x="1066800" y="1959228"/>
              <a:ext cx="10467975" cy="25365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2D76239-3450-9A2B-8D7C-90DFD640CF2D}"/>
                </a:ext>
              </a:extLst>
            </p:cNvPr>
            <p:cNvCxnSpPr/>
            <p:nvPr/>
          </p:nvCxnSpPr>
          <p:spPr>
            <a:xfrm>
              <a:off x="5286375" y="5648325"/>
              <a:ext cx="4467225" cy="0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21E77EC-44B5-AD35-BE79-030CB17E4FE6}"/>
                </a:ext>
              </a:extLst>
            </p:cNvPr>
            <p:cNvSpPr/>
            <p:nvPr/>
          </p:nvSpPr>
          <p:spPr>
            <a:xfrm>
              <a:off x="709613" y="2781300"/>
              <a:ext cx="714375" cy="647700"/>
            </a:xfrm>
            <a:prstGeom prst="ellipse">
              <a:avLst/>
            </a:prstGeom>
            <a:solidFill>
              <a:srgbClr val="009900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F0E289-BD03-A9D2-3D95-9DA2E0B7638B}"/>
                </a:ext>
              </a:extLst>
            </p:cNvPr>
            <p:cNvSpPr txBox="1"/>
            <p:nvPr/>
          </p:nvSpPr>
          <p:spPr>
            <a:xfrm>
              <a:off x="829567" y="2782669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D0B460F-73D8-817E-E4BD-001E569A6339}"/>
              </a:ext>
            </a:extLst>
          </p:cNvPr>
          <p:cNvSpPr txBox="1"/>
          <p:nvPr/>
        </p:nvSpPr>
        <p:spPr>
          <a:xfrm>
            <a:off x="7195218" y="5037485"/>
            <a:ext cx="1677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under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3737F69-48EA-0D7C-1595-776F37D406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7274" y="2418292"/>
            <a:ext cx="2228866" cy="16203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87CFD5-8452-CEF6-8545-0B7914EC85C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221" y="2319619"/>
            <a:ext cx="2228866" cy="16137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C74AC3-CFFC-6859-25DD-458040BF649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9358" y="2420641"/>
            <a:ext cx="2228866" cy="16137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4BE200-74B6-5708-5D74-0A66FAE9C8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5457" y="2420641"/>
            <a:ext cx="2228866" cy="16137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55C65B-39EA-82CB-A842-86DDEB65386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8135" y="2066685"/>
            <a:ext cx="3027143" cy="218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40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0F90AA-A610-BA8F-87EA-F304848425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062" y="377660"/>
            <a:ext cx="6967354" cy="7177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55713"/>
            <a:ext cx="1587062" cy="646331"/>
          </a:xfrm>
          <a:prstGeom prst="rect">
            <a:avLst/>
          </a:prstGeom>
          <a:solidFill>
            <a:srgbClr val="0099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b="1" dirty="0">
                <a:solidFill>
                  <a:schemeClr val="bg1"/>
                </a:solidFill>
              </a:rPr>
              <a:t>WB, P</a:t>
            </a:r>
            <a:r>
              <a:rPr lang="en-US" b="1">
                <a:solidFill>
                  <a:schemeClr val="bg1"/>
                </a:solidFill>
              </a:rPr>
              <a:t>. 72 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C6CEE5-9BA8-847C-1A37-84571DEDA860}"/>
              </a:ext>
            </a:extLst>
          </p:cNvPr>
          <p:cNvGrpSpPr/>
          <p:nvPr/>
        </p:nvGrpSpPr>
        <p:grpSpPr>
          <a:xfrm>
            <a:off x="709613" y="1959228"/>
            <a:ext cx="10825162" cy="3689097"/>
            <a:chOff x="709613" y="1959228"/>
            <a:chExt cx="10825162" cy="368909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9BF1145-1E53-5BBD-2D9C-8C5F384DD293}"/>
                </a:ext>
              </a:extLst>
            </p:cNvPr>
            <p:cNvSpPr/>
            <p:nvPr/>
          </p:nvSpPr>
          <p:spPr>
            <a:xfrm>
              <a:off x="1066800" y="1959228"/>
              <a:ext cx="10467975" cy="25365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2D76239-3450-9A2B-8D7C-90DFD640CF2D}"/>
                </a:ext>
              </a:extLst>
            </p:cNvPr>
            <p:cNvCxnSpPr/>
            <p:nvPr/>
          </p:nvCxnSpPr>
          <p:spPr>
            <a:xfrm>
              <a:off x="5286375" y="5648325"/>
              <a:ext cx="4467225" cy="0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21E77EC-44B5-AD35-BE79-030CB17E4FE6}"/>
                </a:ext>
              </a:extLst>
            </p:cNvPr>
            <p:cNvSpPr/>
            <p:nvPr/>
          </p:nvSpPr>
          <p:spPr>
            <a:xfrm>
              <a:off x="709613" y="2781300"/>
              <a:ext cx="714375" cy="647700"/>
            </a:xfrm>
            <a:prstGeom prst="ellipse">
              <a:avLst/>
            </a:prstGeom>
            <a:solidFill>
              <a:srgbClr val="009900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F0E289-BD03-A9D2-3D95-9DA2E0B7638B}"/>
                </a:ext>
              </a:extLst>
            </p:cNvPr>
            <p:cNvSpPr txBox="1"/>
            <p:nvPr/>
          </p:nvSpPr>
          <p:spPr>
            <a:xfrm>
              <a:off x="829567" y="2782669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D0B460F-73D8-817E-E4BD-001E569A6339}"/>
              </a:ext>
            </a:extLst>
          </p:cNvPr>
          <p:cNvSpPr txBox="1"/>
          <p:nvPr/>
        </p:nvSpPr>
        <p:spPr>
          <a:xfrm>
            <a:off x="7195218" y="5037485"/>
            <a:ext cx="833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3737F69-48EA-0D7C-1595-776F37D406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0957" y="2221018"/>
            <a:ext cx="2081168" cy="18166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87CFD5-8452-CEF6-8545-0B7914EC85C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4994" y="2316340"/>
            <a:ext cx="1741320" cy="16203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C74AC3-CFFC-6859-25DD-458040BF649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3131" y="2417362"/>
            <a:ext cx="1741320" cy="16203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4BE200-74B6-5708-5D74-0A66FAE9C8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5058" y="2417362"/>
            <a:ext cx="1741320" cy="16203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55C65B-39EA-82CB-A842-86DDEB65386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7371" y="2052559"/>
            <a:ext cx="3027143" cy="218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23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0F90AA-A610-BA8F-87EA-F304848425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062" y="377660"/>
            <a:ext cx="6967354" cy="7177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55713"/>
            <a:ext cx="1587062" cy="646331"/>
          </a:xfrm>
          <a:prstGeom prst="rect">
            <a:avLst/>
          </a:prstGeom>
          <a:solidFill>
            <a:srgbClr val="0099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b="1" dirty="0">
                <a:solidFill>
                  <a:schemeClr val="bg1"/>
                </a:solidFill>
              </a:rPr>
              <a:t>WB, P</a:t>
            </a:r>
            <a:r>
              <a:rPr lang="en-US" b="1">
                <a:solidFill>
                  <a:schemeClr val="bg1"/>
                </a:solidFill>
              </a:rPr>
              <a:t>. 72 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C6CEE5-9BA8-847C-1A37-84571DEDA860}"/>
              </a:ext>
            </a:extLst>
          </p:cNvPr>
          <p:cNvGrpSpPr/>
          <p:nvPr/>
        </p:nvGrpSpPr>
        <p:grpSpPr>
          <a:xfrm>
            <a:off x="709613" y="1959228"/>
            <a:ext cx="10825162" cy="3689097"/>
            <a:chOff x="709613" y="1959228"/>
            <a:chExt cx="10825162" cy="368909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9BF1145-1E53-5BBD-2D9C-8C5F384DD293}"/>
                </a:ext>
              </a:extLst>
            </p:cNvPr>
            <p:cNvSpPr/>
            <p:nvPr/>
          </p:nvSpPr>
          <p:spPr>
            <a:xfrm>
              <a:off x="1066800" y="1959228"/>
              <a:ext cx="10467975" cy="25365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2D76239-3450-9A2B-8D7C-90DFD640CF2D}"/>
                </a:ext>
              </a:extLst>
            </p:cNvPr>
            <p:cNvCxnSpPr/>
            <p:nvPr/>
          </p:nvCxnSpPr>
          <p:spPr>
            <a:xfrm>
              <a:off x="5286375" y="5648325"/>
              <a:ext cx="4467225" cy="0"/>
            </a:xfrm>
            <a:prstGeom prst="line">
              <a:avLst/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21E77EC-44B5-AD35-BE79-030CB17E4FE6}"/>
                </a:ext>
              </a:extLst>
            </p:cNvPr>
            <p:cNvSpPr/>
            <p:nvPr/>
          </p:nvSpPr>
          <p:spPr>
            <a:xfrm>
              <a:off x="709613" y="2781300"/>
              <a:ext cx="714375" cy="647700"/>
            </a:xfrm>
            <a:prstGeom prst="ellipse">
              <a:avLst/>
            </a:prstGeom>
            <a:solidFill>
              <a:srgbClr val="009900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F0E289-BD03-A9D2-3D95-9DA2E0B7638B}"/>
                </a:ext>
              </a:extLst>
            </p:cNvPr>
            <p:cNvSpPr txBox="1"/>
            <p:nvPr/>
          </p:nvSpPr>
          <p:spPr>
            <a:xfrm>
              <a:off x="829567" y="2782669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D0B460F-73D8-817E-E4BD-001E569A6339}"/>
              </a:ext>
            </a:extLst>
          </p:cNvPr>
          <p:cNvSpPr txBox="1"/>
          <p:nvPr/>
        </p:nvSpPr>
        <p:spPr>
          <a:xfrm>
            <a:off x="7195218" y="5037485"/>
            <a:ext cx="20291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toy box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3737F69-48EA-0D7C-1595-776F37D406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3426" y="2447669"/>
            <a:ext cx="1595103" cy="14842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87CFD5-8452-CEF6-8545-0B7914EC85C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4302" y="2316340"/>
            <a:ext cx="1422704" cy="16203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C74AC3-CFFC-6859-25DD-458040BF649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037" y="2379641"/>
            <a:ext cx="1422704" cy="16203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4BE200-74B6-5708-5D74-0A66FAE9C8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366" y="2417362"/>
            <a:ext cx="1422704" cy="16203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55C65B-39EA-82CB-A842-86DDEB65386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5812" y="1971168"/>
            <a:ext cx="3027143" cy="218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79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74763"/>
            <a:ext cx="1587062" cy="646331"/>
          </a:xfrm>
          <a:prstGeom prst="rect">
            <a:avLst/>
          </a:prstGeom>
          <a:solidFill>
            <a:srgbClr val="0099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b="1" dirty="0">
                <a:solidFill>
                  <a:schemeClr val="bg1"/>
                </a:solidFill>
              </a:rPr>
              <a:t>WB, P</a:t>
            </a:r>
            <a:r>
              <a:rPr lang="en-US" b="1">
                <a:solidFill>
                  <a:schemeClr val="bg1"/>
                </a:solidFill>
              </a:rPr>
              <a:t>. 72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5615C7-5665-CDD7-AB0D-07128AA1FA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2801" y="374763"/>
            <a:ext cx="1708150" cy="1930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1FA6A7-6A93-238E-E88C-2625496BB3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1094"/>
            <a:ext cx="4068488" cy="7071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A88818-8262-3277-D362-48A36202BC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7824" y="1574801"/>
            <a:ext cx="1708150" cy="193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533FF7-EBE5-D35D-BE8B-DBA06D92E6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7824" y="3429000"/>
            <a:ext cx="1708150" cy="1930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E16C4F-DD2E-C3F2-FD29-E0943D8F97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5974" y="4240789"/>
            <a:ext cx="1708150" cy="193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D9DA1A-2D0C-3150-B159-9F95A33BEC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1925" y="2540000"/>
            <a:ext cx="1708150" cy="1930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CCF7F4-35ED-272B-BDB4-8B0F78E4D50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03"/>
          <a:stretch/>
        </p:blipFill>
        <p:spPr>
          <a:xfrm>
            <a:off x="7424806" y="558799"/>
            <a:ext cx="4562345" cy="5423715"/>
          </a:xfrm>
          <a:prstGeom prst="rect">
            <a:avLst/>
          </a:prstGeom>
        </p:spPr>
      </p:pic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7C2CE38B-6BA3-5813-6955-303AEC0FBCF6}"/>
              </a:ext>
            </a:extLst>
          </p:cNvPr>
          <p:cNvCxnSpPr>
            <a:cxnSpLocks/>
          </p:cNvCxnSpPr>
          <p:nvPr/>
        </p:nvCxnSpPr>
        <p:spPr>
          <a:xfrm>
            <a:off x="5716656" y="1231789"/>
            <a:ext cx="2100194" cy="958961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0EEA9A6D-4521-4F13-6176-5D5E8997EB55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3855974" y="2540001"/>
            <a:ext cx="4200451" cy="1822239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7E99AAD-74B9-A615-B1C5-B3FF49B41183}"/>
              </a:ext>
            </a:extLst>
          </p:cNvPr>
          <p:cNvSpPr txBox="1"/>
          <p:nvPr/>
        </p:nvSpPr>
        <p:spPr>
          <a:xfrm>
            <a:off x="8432799" y="4126715"/>
            <a:ext cx="3418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w   a   r      r           e  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90B12530-8D28-A6BA-06AD-6564BD12358D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3855974" y="1070082"/>
            <a:ext cx="3960876" cy="3324118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C0C5D55-1F09-D6F7-1B8C-9ECD4800F94B}"/>
              </a:ext>
            </a:extLst>
          </p:cNvPr>
          <p:cNvSpPr txBox="1"/>
          <p:nvPr/>
        </p:nvSpPr>
        <p:spPr>
          <a:xfrm>
            <a:off x="8933542" y="789877"/>
            <a:ext cx="3418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n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7D82AFD8-CC82-0717-CE18-EF31FD45166F}"/>
              </a:ext>
            </a:extLst>
          </p:cNvPr>
          <p:cNvCxnSpPr>
            <a:cxnSpLocks/>
          </p:cNvCxnSpPr>
          <p:nvPr/>
        </p:nvCxnSpPr>
        <p:spPr>
          <a:xfrm>
            <a:off x="5346011" y="5394089"/>
            <a:ext cx="2365937" cy="143111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990D698-7B8B-DF3F-2B36-7B8717BC6A97}"/>
              </a:ext>
            </a:extLst>
          </p:cNvPr>
          <p:cNvSpPr txBox="1"/>
          <p:nvPr/>
        </p:nvSpPr>
        <p:spPr>
          <a:xfrm>
            <a:off x="8521865" y="5244812"/>
            <a:ext cx="3418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    o	         o  x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34DDC57D-C1B4-8E34-CBD1-8516DCCD128F}"/>
              </a:ext>
            </a:extLst>
          </p:cNvPr>
          <p:cNvCxnSpPr>
            <a:cxnSpLocks/>
          </p:cNvCxnSpPr>
          <p:nvPr/>
        </p:nvCxnSpPr>
        <p:spPr>
          <a:xfrm flipV="1">
            <a:off x="6753669" y="3238176"/>
            <a:ext cx="958279" cy="245483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088E02B-0EAA-B007-30B0-7FCDB654A39F}"/>
              </a:ext>
            </a:extLst>
          </p:cNvPr>
          <p:cNvSpPr txBox="1"/>
          <p:nvPr/>
        </p:nvSpPr>
        <p:spPr>
          <a:xfrm>
            <a:off x="8933542" y="3017344"/>
            <a:ext cx="3418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n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9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/>
          <p:cNvSpPr/>
          <p:nvPr/>
        </p:nvSpPr>
        <p:spPr>
          <a:xfrm>
            <a:off x="4413383" y="410547"/>
            <a:ext cx="3181739" cy="662473"/>
          </a:xfrm>
          <a:prstGeom prst="round2Diag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  <a:cs typeface="#9Slide04 Maitree SemiBold" panose="00000700000000000000" pitchFamily="2" charset="-34"/>
              </a:rPr>
              <a:t>By the end of this lesson, students will be able to…</a:t>
            </a:r>
          </a:p>
          <a:p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  <a:cs typeface="#9Slide04 Maitree SemiBold" panose="00000700000000000000" pitchFamily="2" charset="-34"/>
            </a:endParaRPr>
          </a:p>
          <a:p>
            <a:r>
              <a:rPr lang="en-US" sz="3600" b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Vocabulary</a:t>
            </a:r>
            <a:r>
              <a:rPr lang="en-US" sz="3600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: </a:t>
            </a:r>
            <a:r>
              <a:rPr lang="en-US" sz="3600" i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Pronounce and use the words related to the topic properly: </a:t>
            </a:r>
            <a:r>
              <a:rPr lang="en-US" sz="3600" i="1" dirty="0">
                <a:solidFill>
                  <a:srgbClr val="00B050"/>
                </a:solidFill>
                <a:cs typeface="#9Slide04 Maitree SemiBold" panose="00000700000000000000" pitchFamily="2" charset="-34"/>
              </a:rPr>
              <a:t>under, on, in, toy box, wardrobe</a:t>
            </a:r>
            <a:endParaRPr lang="en-US" sz="3600" dirty="0">
              <a:solidFill>
                <a:srgbClr val="00B050"/>
              </a:solidFill>
              <a:cs typeface="#9Slide04 Maitree SemiBold" panose="00000700000000000000" pitchFamily="2" charset="-34"/>
            </a:endParaRPr>
          </a:p>
          <a:p>
            <a:r>
              <a:rPr lang="en-US" sz="3600" b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Structure</a:t>
            </a:r>
            <a:r>
              <a:rPr lang="en-US" sz="3600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: </a:t>
            </a:r>
            <a:r>
              <a:rPr lang="en-US" sz="3600" i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Instruct someone to put an item somewhere else by using: </a:t>
            </a:r>
          </a:p>
          <a:p>
            <a:r>
              <a:rPr lang="en-US" sz="3600" i="1" dirty="0">
                <a:cs typeface="#9Slide04 Maitree SemiBold" panose="00000700000000000000" pitchFamily="2" charset="-34"/>
              </a:rPr>
              <a:t>		 Put the </a:t>
            </a:r>
            <a:r>
              <a:rPr lang="en-US" sz="3600" i="1" dirty="0">
                <a:solidFill>
                  <a:srgbClr val="FF0000"/>
                </a:solidFill>
                <a:cs typeface="#9Slide04 Maitree SemiBold" panose="00000700000000000000" pitchFamily="2" charset="-34"/>
              </a:rPr>
              <a:t>ball on</a:t>
            </a:r>
            <a:r>
              <a:rPr lang="en-US" sz="3600" i="1" dirty="0">
                <a:cs typeface="#9Slide04 Maitree SemiBold" panose="00000700000000000000" pitchFamily="2" charset="-34"/>
              </a:rPr>
              <a:t> the </a:t>
            </a:r>
            <a:r>
              <a:rPr lang="en-US" sz="3600" i="1" dirty="0">
                <a:solidFill>
                  <a:srgbClr val="FF0000"/>
                </a:solidFill>
                <a:cs typeface="#9Slide04 Maitree SemiBold" panose="00000700000000000000" pitchFamily="2" charset="-34"/>
              </a:rPr>
              <a:t>chair</a:t>
            </a:r>
            <a:r>
              <a:rPr lang="en-US" sz="3600" i="1" dirty="0">
                <a:cs typeface="#9Slide04 Maitree SemiBold" panose="00000700000000000000" pitchFamily="2" charset="-34"/>
              </a:rPr>
              <a:t>.</a:t>
            </a:r>
            <a:endParaRPr lang="en-US" sz="3600" dirty="0">
              <a:cs typeface="#9Slide04 Maitree SemiBold" panose="000007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D3AEE6-691B-0176-E96F-6E7F9E67FA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372" y="1129263"/>
            <a:ext cx="11845309" cy="417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7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0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542925" y="409575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i="1">
                <a:cs typeface="#9Slide04 Maitree SemiBold" panose="00000700000000000000" pitchFamily="2" charset="-34"/>
              </a:rPr>
              <a:t>Put the </a:t>
            </a:r>
            <a:r>
              <a:rPr lang="en-US" sz="4400" i="1">
                <a:solidFill>
                  <a:srgbClr val="FFFF00"/>
                </a:solidFill>
                <a:cs typeface="#9Slide04 Maitree SemiBold" panose="00000700000000000000" pitchFamily="2" charset="-34"/>
              </a:rPr>
              <a:t>ball on</a:t>
            </a:r>
            <a:r>
              <a:rPr lang="en-US" sz="4400" i="1">
                <a:cs typeface="#9Slide04 Maitree SemiBold" panose="00000700000000000000" pitchFamily="2" charset="-34"/>
              </a:rPr>
              <a:t> the </a:t>
            </a:r>
            <a:r>
              <a:rPr lang="en-US" sz="4400" i="1">
                <a:solidFill>
                  <a:srgbClr val="FFFF00"/>
                </a:solidFill>
                <a:cs typeface="#9Slide04 Maitree SemiBold" panose="00000700000000000000" pitchFamily="2" charset="-34"/>
              </a:rPr>
              <a:t>chair</a:t>
            </a:r>
            <a:r>
              <a:rPr lang="en-US" sz="4400" i="1">
                <a:cs typeface="#9Slide04 Maitree SemiBold" panose="00000700000000000000" pitchFamily="2" charset="-34"/>
              </a:rPr>
              <a:t>.</a:t>
            </a:r>
            <a:endParaRPr kumimoji="0" lang="en-US" sz="4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50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61" y="372706"/>
            <a:ext cx="9168882" cy="61125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71077" y="3429000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21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91FB42B-C21D-BEF3-1D15-267BF8BCCA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288" y="1864491"/>
            <a:ext cx="1445065" cy="15138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0204A87-3F97-08C3-AC94-BF80D423B9A1}"/>
              </a:ext>
            </a:extLst>
          </p:cNvPr>
          <p:cNvSpPr txBox="1"/>
          <p:nvPr/>
        </p:nvSpPr>
        <p:spPr>
          <a:xfrm>
            <a:off x="6988942" y="819420"/>
            <a:ext cx="4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Click on each sentence to listen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AFBE31-0F50-F8C9-584D-A23DCE4DBA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7571"/>
            <a:ext cx="6494887" cy="7236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68ADBD-9EB8-CA54-7A8F-15E4D55A6E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466" y="3429000"/>
            <a:ext cx="1562111" cy="1847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F268C4-B925-7109-FB45-CF3DC204604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353" y="2695264"/>
            <a:ext cx="7750029" cy="151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3-TRACK 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0" y="423333"/>
            <a:ext cx="9017000" cy="58395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73805" y="3555999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0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73805" y="3555999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FAD7F5-F724-31BD-C1DB-6015BE506C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4450" y="1901372"/>
            <a:ext cx="3520978" cy="3026228"/>
          </a:xfrm>
          <a:prstGeom prst="roundRect">
            <a:avLst>
              <a:gd name="adj" fmla="val 27021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86AE5D-3FB8-3163-CA41-AEAD661A74D4}"/>
              </a:ext>
            </a:extLst>
          </p:cNvPr>
          <p:cNvSpPr txBox="1"/>
          <p:nvPr/>
        </p:nvSpPr>
        <p:spPr>
          <a:xfrm>
            <a:off x="1037772" y="2680726"/>
            <a:ext cx="4760685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20">
                <a:solidFill>
                  <a:srgbClr val="009900"/>
                </a:solidFill>
              </a:rPr>
              <a:t>Put the </a:t>
            </a:r>
            <a:r>
              <a:rPr lang="en-US" sz="3520">
                <a:solidFill>
                  <a:srgbClr val="FF0000"/>
                </a:solidFill>
              </a:rPr>
              <a:t>ball </a:t>
            </a:r>
            <a:r>
              <a:rPr lang="en-US" sz="3520">
                <a:solidFill>
                  <a:srgbClr val="009900"/>
                </a:solidFill>
              </a:rPr>
              <a:t>on </a:t>
            </a:r>
            <a:r>
              <a:rPr lang="en-US" sz="3520">
                <a:solidFill>
                  <a:srgbClr val="FF0000"/>
                </a:solidFill>
              </a:rPr>
              <a:t>the table</a:t>
            </a:r>
            <a:r>
              <a:rPr lang="en-US" sz="3520">
                <a:solidFill>
                  <a:srgbClr val="009900"/>
                </a:solidFill>
              </a:rPr>
              <a:t>.</a:t>
            </a:r>
            <a:endParaRPr lang="en-US" sz="352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5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73805" y="3555999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FAD7F5-F724-31BD-C1DB-6015BE506C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5465" y="1952172"/>
            <a:ext cx="3898763" cy="3055257"/>
          </a:xfrm>
          <a:prstGeom prst="roundRect">
            <a:avLst>
              <a:gd name="adj" fmla="val 27021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86AE5D-3FB8-3163-CA41-AEAD661A74D4}"/>
              </a:ext>
            </a:extLst>
          </p:cNvPr>
          <p:cNvSpPr txBox="1"/>
          <p:nvPr/>
        </p:nvSpPr>
        <p:spPr>
          <a:xfrm>
            <a:off x="1037772" y="2680726"/>
            <a:ext cx="4760685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20">
                <a:solidFill>
                  <a:srgbClr val="009900"/>
                </a:solidFill>
              </a:rPr>
              <a:t>Put the </a:t>
            </a:r>
            <a:r>
              <a:rPr lang="en-US" sz="3520">
                <a:solidFill>
                  <a:srgbClr val="FF0000"/>
                </a:solidFill>
              </a:rPr>
              <a:t>ball </a:t>
            </a:r>
            <a:r>
              <a:rPr lang="en-US" sz="3520">
                <a:solidFill>
                  <a:srgbClr val="009900"/>
                </a:solidFill>
              </a:rPr>
              <a:t>in </a:t>
            </a:r>
            <a:r>
              <a:rPr lang="en-US" sz="3520">
                <a:solidFill>
                  <a:srgbClr val="FF0000"/>
                </a:solidFill>
              </a:rPr>
              <a:t>the box</a:t>
            </a:r>
            <a:r>
              <a:rPr lang="en-US" sz="3520">
                <a:solidFill>
                  <a:srgbClr val="009900"/>
                </a:solidFill>
              </a:rPr>
              <a:t>.</a:t>
            </a:r>
            <a:endParaRPr lang="en-US" sz="352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083E34-9C0E-0EA2-F3AE-3F2662A4C5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24" y="342443"/>
            <a:ext cx="4953036" cy="628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A289F2-E5AA-D8FF-CDB9-D73D530E30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06927"/>
            <a:ext cx="12133942" cy="47568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2ABDCD-994F-E710-6F30-349ED51883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38400"/>
            <a:ext cx="6473371" cy="990600"/>
          </a:xfrm>
          <a:prstGeom prst="rect">
            <a:avLst/>
          </a:prstGeom>
        </p:spPr>
      </p:pic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A7F0D1B7-5D9B-4390-ECFB-CFFFEC4DA82E}"/>
              </a:ext>
            </a:extLst>
          </p:cNvPr>
          <p:cNvCxnSpPr>
            <a:cxnSpLocks/>
          </p:cNvCxnSpPr>
          <p:nvPr/>
        </p:nvCxnSpPr>
        <p:spPr>
          <a:xfrm flipV="1">
            <a:off x="6255657" y="2917371"/>
            <a:ext cx="3048000" cy="58058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737D58FF-DE8F-F376-BFFB-7ED9214D50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24" y="3485348"/>
            <a:ext cx="6473371" cy="990600"/>
          </a:xfrm>
          <a:prstGeom prst="rect">
            <a:avLst/>
          </a:prstGeom>
        </p:spPr>
      </p:pic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94142EDC-E030-ADAE-DE10-8C4274F1B31F}"/>
              </a:ext>
            </a:extLst>
          </p:cNvPr>
          <p:cNvCxnSpPr>
            <a:cxnSpLocks/>
          </p:cNvCxnSpPr>
          <p:nvPr/>
        </p:nvCxnSpPr>
        <p:spPr>
          <a:xfrm>
            <a:off x="6255657" y="3940630"/>
            <a:ext cx="3048000" cy="972456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7E8F3-8A68-7A28-E4FC-DBFD4C98D7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24" y="4553615"/>
            <a:ext cx="6473371" cy="990600"/>
          </a:xfrm>
          <a:prstGeom prst="rect">
            <a:avLst/>
          </a:prstGeom>
        </p:spPr>
      </p:pic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CE192167-E558-DCEF-BAE3-04FA0DADF819}"/>
              </a:ext>
            </a:extLst>
          </p:cNvPr>
          <p:cNvCxnSpPr>
            <a:cxnSpLocks/>
          </p:cNvCxnSpPr>
          <p:nvPr/>
        </p:nvCxnSpPr>
        <p:spPr>
          <a:xfrm flipV="1">
            <a:off x="6255657" y="1948543"/>
            <a:ext cx="3048000" cy="3018850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59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073977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7001382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7525" y="1181125"/>
            <a:ext cx="8769615" cy="5148828"/>
          </a:xfrm>
          <a:prstGeom prst="roundRect">
            <a:avLst>
              <a:gd name="adj" fmla="val 2713"/>
            </a:avLst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13881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766668" y="1815293"/>
            <a:ext cx="4345781" cy="2280285"/>
          </a:xfrm>
          <a:prstGeom prst="plaque">
            <a:avLst/>
          </a:prstGeom>
          <a:solidFill>
            <a:schemeClr val="bg1"/>
          </a:solidFill>
          <a:ln>
            <a:solidFill>
              <a:srgbClr val="0099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algn="ctr"/>
            <a:r>
              <a:rPr lang="en-US" sz="3600" i="1">
                <a:solidFill>
                  <a:srgbClr val="009900"/>
                </a:solidFill>
              </a:rPr>
              <a:t>under, on, in, toy box, wardrobe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6" name="Plaque 5"/>
          <p:cNvSpPr/>
          <p:nvPr/>
        </p:nvSpPr>
        <p:spPr>
          <a:xfrm>
            <a:off x="5780318" y="1818408"/>
            <a:ext cx="5892278" cy="2280285"/>
          </a:xfrm>
          <a:prstGeom prst="plaque">
            <a:avLst/>
          </a:prstGeom>
          <a:solidFill>
            <a:schemeClr val="bg1"/>
          </a:solidFill>
          <a:ln>
            <a:solidFill>
              <a:srgbClr val="0099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algn="ctr"/>
            <a:r>
              <a:rPr lang="en-US" sz="3600" i="1">
                <a:solidFill>
                  <a:srgbClr val="009900"/>
                </a:solidFill>
              </a:rPr>
              <a:t>Put the</a:t>
            </a:r>
            <a:r>
              <a:rPr lang="en-US" sz="3600" i="1">
                <a:solidFill>
                  <a:srgbClr val="0070C0"/>
                </a:solidFill>
              </a:rPr>
              <a:t> </a:t>
            </a:r>
            <a:r>
              <a:rPr lang="en-US" sz="3600" i="1">
                <a:solidFill>
                  <a:srgbClr val="FF0000"/>
                </a:solidFill>
              </a:rPr>
              <a:t>ball on</a:t>
            </a:r>
            <a:r>
              <a:rPr lang="en-US" sz="3600" i="1">
                <a:solidFill>
                  <a:srgbClr val="0070C0"/>
                </a:solidFill>
              </a:rPr>
              <a:t> </a:t>
            </a:r>
            <a:r>
              <a:rPr lang="en-US" sz="3600" i="1">
                <a:solidFill>
                  <a:srgbClr val="009900"/>
                </a:solidFill>
              </a:rPr>
              <a:t>the</a:t>
            </a:r>
            <a:r>
              <a:rPr lang="en-US" sz="3600" i="1">
                <a:solidFill>
                  <a:srgbClr val="0070C0"/>
                </a:solidFill>
              </a:rPr>
              <a:t> </a:t>
            </a:r>
            <a:r>
              <a:rPr lang="en-US" sz="3600" i="1">
                <a:solidFill>
                  <a:srgbClr val="FF0000"/>
                </a:solidFill>
              </a:rPr>
              <a:t>chair</a:t>
            </a:r>
            <a:r>
              <a:rPr lang="en-US" sz="3600" i="1">
                <a:solidFill>
                  <a:srgbClr val="0070C0"/>
                </a:solidFill>
              </a:rPr>
              <a:t>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72)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Notebook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48)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103 </a:t>
            </a:r>
            <a:r>
              <a:rPr lang="en-US" sz="3600" i="1" dirty="0">
                <a:solidFill>
                  <a:srgbClr val="0070C0"/>
                </a:solidFill>
              </a:rPr>
              <a:t>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2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42690" y="-2854224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12079" y="3753039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39238" y="2235569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93459" y="-2606784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892528" y="4731534"/>
            <a:ext cx="93910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Start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4B15F2-A021-48E2-9F90-AEF222963E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65824" y="7074916"/>
            <a:ext cx="3839975" cy="22976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842BCC-E77F-4597-81E3-AC5CD136B7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185" y="-2786807"/>
            <a:ext cx="3839975" cy="22976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9ECDDD-9EEF-404D-BE31-7517C82C5826}"/>
              </a:ext>
            </a:extLst>
          </p:cNvPr>
          <p:cNvSpPr/>
          <p:nvPr/>
        </p:nvSpPr>
        <p:spPr>
          <a:xfrm>
            <a:off x="512640" y="1037637"/>
            <a:ext cx="53725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GAME WITH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 DOREAMON</a:t>
            </a:r>
          </a:p>
        </p:txBody>
      </p:sp>
    </p:spTree>
    <p:extLst>
      <p:ext uri="{BB962C8B-B14F-4D97-AF65-F5344CB8AC3E}">
        <p14:creationId xmlns:p14="http://schemas.microsoft.com/office/powerpoint/2010/main" val="9115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28" y="1482428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4648200" y="4572000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6365089" y="4572000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4716" y="4672044"/>
              <a:ext cx="86081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081978" y="4572000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767" y="4672044"/>
              <a:ext cx="68461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9798867" y="4572000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981" y="4772054"/>
              <a:ext cx="54822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934640" y="5757863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0" y="-276955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F83B3D-EDEB-4F7D-80C6-F977A9A078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6222" y="-2012140"/>
            <a:ext cx="2904762" cy="10857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04F43C-379C-4860-B266-710A08B20D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5824" y="7074916"/>
            <a:ext cx="3839975" cy="229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0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Ten dolls.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Nine dolls.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Eight dolls.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Seven dolls.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11541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That’s right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2" y="-302318"/>
            <a:ext cx="3070073" cy="2846957"/>
            <a:chOff x="-6727674" y="-791952"/>
            <a:chExt cx="3598080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6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464738" y="5075962"/>
                <a:ext cx="6123545" cy="33521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That is wrong.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Try your best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CB3208-91EB-400B-B6FE-1E329A3A4D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34062" y="-1637737"/>
            <a:ext cx="2390476" cy="5523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87743" y="628717"/>
            <a:ext cx="497305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How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many </a:t>
            </a:r>
            <a: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dolls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DBBB56-63A8-DAE8-DF97-29A2C39FB55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613" y="1164502"/>
            <a:ext cx="1002442" cy="121930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04535D6-FC26-A85F-A5F7-7B750D58A601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0900" y="1164502"/>
            <a:ext cx="1002442" cy="121930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6C15F46-2CD4-EEB4-B115-F43FDF38C68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524" y="1164502"/>
            <a:ext cx="1002442" cy="121930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06FC8CD-9DDE-7B07-2697-74858602DED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8416" y="1164502"/>
            <a:ext cx="1002442" cy="121930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B728F47-916B-DB70-912B-7E4EEDE7C7EF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4757" y="1164502"/>
            <a:ext cx="1002442" cy="121930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FFBF28-6EEA-0B30-042B-02E31D0882F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1768" y="1213309"/>
            <a:ext cx="1002442" cy="121930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A134377-23BC-BE7B-2810-4D8B32C28E1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805" y="1213309"/>
            <a:ext cx="1002442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6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Nine robots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Ten robots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Six robot.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Eight robots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1"/>
            <a:ext cx="9961727" cy="3009106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463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That’s right!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160605" y="5075962"/>
                <a:ext cx="5515267" cy="37991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That is wrong.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Try your best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A1DB3CB-7056-4E44-8AFD-475680D892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34062" y="-1637737"/>
            <a:ext cx="2390476" cy="552381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2656037" y="1229597"/>
            <a:ext cx="497305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How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many robots?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74D92-FEB3-0127-6B08-626864202E5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140" y="270083"/>
            <a:ext cx="857457" cy="89787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50662367-2CAD-1556-C324-17712BC4C7F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5881" y="270083"/>
            <a:ext cx="857457" cy="89787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04D1BCBA-9AA9-7DCB-84D6-1311CE9368B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7403" y="270734"/>
            <a:ext cx="857457" cy="89787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A69F5CB-86EA-FFBF-7213-F7A4F0147CC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780" y="270734"/>
            <a:ext cx="857457" cy="89787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6F51FE5-5026-422C-E3A3-F606FC6072E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047" y="1356691"/>
            <a:ext cx="857457" cy="89787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2DF98F88-51AB-9808-7D47-D74D7443849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5881" y="1438910"/>
            <a:ext cx="857457" cy="89787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EB435C6-AFF1-0956-2A0F-B70BD7E804E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7403" y="1439561"/>
            <a:ext cx="857457" cy="89787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652D27B-AFAA-1D4D-892B-1E941E164794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780" y="1439561"/>
            <a:ext cx="857457" cy="89787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A7A828B-4779-508A-F326-DB44032F430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677" y="810890"/>
            <a:ext cx="857457" cy="89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Ten dice.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Eight dice.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Nine dice.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Seven dice.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951"/>
            <a:ext cx="4046704" cy="2329333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304800"/>
              <a:ext cx="1699185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That’s right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464746" y="5075962"/>
                <a:ext cx="6123548" cy="33521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That is wrong.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Try your best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3202556-EDCC-45DE-91A0-63919BD3AF4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34062" y="-1637737"/>
            <a:ext cx="2390476" cy="55238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4887743" y="628717"/>
            <a:ext cx="497305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How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many dice?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39127A-6B81-A221-F9BB-516305A067F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003" y="1430990"/>
            <a:ext cx="918621" cy="87206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B8A7AE3-0446-74F6-3E67-E6D548281FAC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635" y="1430990"/>
            <a:ext cx="918621" cy="87206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AC32FBE-C638-388A-AF6F-6C7C95547AB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146" y="1430990"/>
            <a:ext cx="918621" cy="87206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FDE95278-BEE2-7DC4-6B1A-400D7A2F34E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2778" y="1430990"/>
            <a:ext cx="918621" cy="872064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68D31B76-C73B-39A6-77DF-D21F975AE3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556" y="1430990"/>
            <a:ext cx="918621" cy="87206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09F0042-E02C-2B4A-A0F2-7885B3A48DB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188" y="1430990"/>
            <a:ext cx="918621" cy="87206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F550EF30-670E-4ADD-D69C-929A93BBFCB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0699" y="1430990"/>
            <a:ext cx="918621" cy="87206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E4494A9-668F-A440-14F2-118C5015545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3331" y="1430990"/>
            <a:ext cx="918621" cy="87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6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CROS~1\AppData\Local\Temp\PR\data\asimages\{633AFBB2-B040-4B7B-B249-8C37D5B179ED}_13.png&quot;/&gt;&lt;left val=&quot;432&quot;/&gt;&lt;top val=&quot;282&quot;/&gt;&lt;width val=&quot;143&quot;/&gt;&lt;height val=&quot;177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CROS~1\AppData\Local\Temp\PR\data\asimages\{09328DBA-D10A-4304-9F7F-B9EEB34EED8E}_13.png&quot;/&gt;&lt;left val=&quot;430&quot;/&gt;&lt;top val=&quot;26&quot;/&gt;&lt;width val=&quot;143&quot;/&gt;&lt;height val=&quot;176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CROS~1\AppData\Local\Temp\PR\data\asimages\{B305A6EC-9856-4E3F-8C10-682161E1EE33}_13.png&quot;/&gt;&lt;left val=&quot;286&quot;/&gt;&lt;top val=&quot;280&quot;/&gt;&lt;width val=&quot;143&quot;/&gt;&lt;height val=&quot;177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CROS~1\AppData\Local\Temp\PR\data\asimages\{671E4D2D-DF00-4B0B-88D9-894E973E2D7E}_13.png&quot;/&gt;&lt;left val=&quot;141&quot;/&gt;&lt;top val=&quot;279&quot;/&gt;&lt;width val=&quot;142&quot;/&gt;&lt;height val=&quot;176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CROS~1\AppData\Local\Temp\PR\data\asimages\{C247E704-F92B-440A-BC94-7027E9CCBA26}_13.png&quot;/&gt;&lt;left val=&quot;0&quot;/&gt;&lt;top val=&quot;282&quot;/&gt;&lt;width val=&quot;143&quot;/&gt;&lt;height val=&quot;176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CROS~1\AppData\Local\Temp\PR\data\asimages\{09328DBA-D10A-4304-9F7F-B9EEB34EED8E}_13.png&quot;/&gt;&lt;left val=&quot;430&quot;/&gt;&lt;top val=&quot;26&quot;/&gt;&lt;width val=&quot;143&quot;/&gt;&lt;height val=&quot;176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CROS~1\AppData\Local\Temp\PR\data\asimages\{FFC44D7A-F168-4827-A03D-2A257E8B3A89}_13.png&quot;/&gt;&lt;left val=&quot;288&quot;/&gt;&lt;top val=&quot;21&quot;/&gt;&lt;width val=&quot;143&quot;/&gt;&lt;height val=&quot;176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CROS~1\AppData\Local\Temp\PR\data\asimages\{4B72B49D-FC06-499A-AA9F-9F36B1970675}_13.png&quot;/&gt;&lt;left val=&quot;144&quot;/&gt;&lt;top val=&quot;21&quot;/&gt;&lt;width val=&quot;143&quot;/&gt;&lt;height val=&quot;177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CROS~1\AppData\Local\Temp\PR\data\asimages\{6A6FAD6F-9722-4189-A38B-D4DFDC92D782}_13.png&quot;/&gt;&lt;left val=&quot;3&quot;/&gt;&lt;top val=&quot;24&quot;/&gt;&lt;width val=&quot;142&quot;/&gt;&lt;height val=&quot;176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CROS~1\AppData\Local\Temp\PR\data\asimages\{633AFBB2-B040-4B7B-B249-8C37D5B179ED}_13.png&quot;/&gt;&lt;left val=&quot;432&quot;/&gt;&lt;top val=&quot;282&quot;/&gt;&lt;width val=&quot;143&quot;/&gt;&lt;height val=&quot;177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8174</TotalTime>
  <Words>837</Words>
  <Application>Microsoft Office PowerPoint</Application>
  <PresentationFormat>Màn hình rộng</PresentationFormat>
  <Paragraphs>196</Paragraphs>
  <Slides>43</Slides>
  <Notes>10</Notes>
  <HiddenSlides>0</HiddenSlides>
  <MMClips>9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43</vt:i4>
      </vt:variant>
    </vt:vector>
  </HeadingPairs>
  <TitlesOfParts>
    <vt:vector size="52" baseType="lpstr">
      <vt:lpstr>#9Slide02 Noi dung dai</vt:lpstr>
      <vt:lpstr>#9Slide03 AmpleSoft</vt:lpstr>
      <vt:lpstr>Arial</vt:lpstr>
      <vt:lpstr>Calibri</vt:lpstr>
      <vt:lpstr>Elephant</vt:lpstr>
      <vt:lpstr>iCiel Cadena</vt:lpstr>
      <vt:lpstr>Lucida Sans Unicode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1</cp:lastModifiedBy>
  <cp:revision>202</cp:revision>
  <dcterms:created xsi:type="dcterms:W3CDTF">2020-12-08T03:17:05Z</dcterms:created>
  <dcterms:modified xsi:type="dcterms:W3CDTF">2022-08-02T02:25:22Z</dcterms:modified>
  <cp:category>9Slide.vn</cp:category>
</cp:coreProperties>
</file>