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0" r:id="rId3"/>
    <p:sldId id="443" r:id="rId4"/>
    <p:sldId id="268" r:id="rId5"/>
    <p:sldId id="451" r:id="rId6"/>
    <p:sldId id="452" r:id="rId7"/>
    <p:sldId id="453" r:id="rId8"/>
    <p:sldId id="454" r:id="rId9"/>
    <p:sldId id="455" r:id="rId10"/>
    <p:sldId id="456" r:id="rId11"/>
    <p:sldId id="270" r:id="rId12"/>
    <p:sldId id="369" r:id="rId13"/>
    <p:sldId id="308" r:id="rId14"/>
    <p:sldId id="411" r:id="rId15"/>
    <p:sldId id="444" r:id="rId16"/>
    <p:sldId id="462" r:id="rId17"/>
    <p:sldId id="463" r:id="rId18"/>
    <p:sldId id="464" r:id="rId19"/>
    <p:sldId id="461" r:id="rId20"/>
    <p:sldId id="445" r:id="rId21"/>
    <p:sldId id="446" r:id="rId22"/>
    <p:sldId id="280" r:id="rId23"/>
    <p:sldId id="440" r:id="rId24"/>
    <p:sldId id="448" r:id="rId25"/>
    <p:sldId id="450" r:id="rId26"/>
    <p:sldId id="449" r:id="rId27"/>
    <p:sldId id="293" r:id="rId28"/>
    <p:sldId id="437" r:id="rId29"/>
    <p:sldId id="262" r:id="rId30"/>
    <p:sldId id="457" r:id="rId31"/>
    <p:sldId id="458" r:id="rId32"/>
    <p:sldId id="459" r:id="rId33"/>
    <p:sldId id="460" r:id="rId34"/>
    <p:sldId id="294" r:id="rId35"/>
    <p:sldId id="295" r:id="rId36"/>
    <p:sldId id="296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Legion" initials="L" lastIdx="1" clrIdx="1">
    <p:extLst>
      <p:ext uri="{19B8F6BF-5375-455C-9EA6-DF929625EA0E}">
        <p15:presenceInfo xmlns:p15="http://schemas.microsoft.com/office/powerpoint/2012/main" userId="Leg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2794" autoAdjust="0"/>
  </p:normalViewPr>
  <p:slideViewPr>
    <p:cSldViewPr snapToGrid="0">
      <p:cViewPr varScale="1">
        <p:scale>
          <a:sx n="80" d="100"/>
          <a:sy n="80" d="100"/>
        </p:scale>
        <p:origin x="73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61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7: My Family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70577" y="-6217"/>
            <a:ext cx="130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9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15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6.png"/><Relationship Id="rId2" Type="http://schemas.openxmlformats.org/officeDocument/2006/relationships/audio" Target="../media/media7.mp3"/><Relationship Id="rId16" Type="http://schemas.openxmlformats.org/officeDocument/2006/relationships/image" Target="../media/image18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1.xml"/><Relationship Id="rId5" Type="http://schemas.microsoft.com/office/2007/relationships/media" Target="../media/media9.mp3"/><Relationship Id="rId15" Type="http://schemas.openxmlformats.org/officeDocument/2006/relationships/image" Target="../media/image17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99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ter the plants">
            <a:hlinkClick r:id="" action="ppaction://media"/>
            <a:extLst>
              <a:ext uri="{FF2B5EF4-FFF2-40B4-BE49-F238E27FC236}">
                <a16:creationId xmlns:a16="http://schemas.microsoft.com/office/drawing/2014/main" id="{62D067A7-CD28-30F8-E636-24B5C1BD2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061" y="665854"/>
            <a:ext cx="487363" cy="4873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5A4DEF-37E5-BB57-821A-7FD9CA163D33}"/>
              </a:ext>
            </a:extLst>
          </p:cNvPr>
          <p:cNvSpPr/>
          <p:nvPr/>
        </p:nvSpPr>
        <p:spPr>
          <a:xfrm>
            <a:off x="474722" y="505839"/>
            <a:ext cx="1734010" cy="807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HERE TO LISTEN ️🎧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64127-B733-1CE8-BBCB-C521F3914A8A}"/>
              </a:ext>
            </a:extLst>
          </p:cNvPr>
          <p:cNvSpPr txBox="1"/>
          <p:nvPr/>
        </p:nvSpPr>
        <p:spPr>
          <a:xfrm>
            <a:off x="2516221" y="505839"/>
            <a:ext cx="715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LISTEN AND CHOOSE THE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C40AE-BCBB-B144-83B6-2FA9FBE85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765" y="1462691"/>
            <a:ext cx="1576991" cy="217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C725-F507-35C3-8353-9F716859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21" y="1462691"/>
            <a:ext cx="1739071" cy="2163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24816-1BF0-8012-005F-0937B0A3D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764" y="3861306"/>
            <a:ext cx="1576991" cy="2181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9E4CB-31DE-6D9A-CFA7-91BF8F7E8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041" y="1462691"/>
            <a:ext cx="1686504" cy="2181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A70AE-688A-65F3-2C14-B0A88A4CB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227" y="3852545"/>
            <a:ext cx="1638318" cy="2199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B21E1-9A99-04EC-3C02-93D92A015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1266" y="3865687"/>
            <a:ext cx="1704026" cy="2172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B0F15E-FE3F-E580-82C2-3BC91A014F74}"/>
              </a:ext>
            </a:extLst>
          </p:cNvPr>
          <p:cNvSpPr txBox="1"/>
          <p:nvPr/>
        </p:nvSpPr>
        <p:spPr>
          <a:xfrm>
            <a:off x="5457323" y="103863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88D5C2-9187-101D-15B3-50C31D31A090}"/>
              </a:ext>
            </a:extLst>
          </p:cNvPr>
          <p:cNvSpPr txBox="1"/>
          <p:nvPr/>
        </p:nvSpPr>
        <p:spPr>
          <a:xfrm>
            <a:off x="880731" y="2270086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CORRECT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13C570-4801-46C8-58B2-E70960DD9856}"/>
              </a:ext>
            </a:extLst>
          </p:cNvPr>
          <p:cNvSpPr txBox="1"/>
          <p:nvPr/>
        </p:nvSpPr>
        <p:spPr>
          <a:xfrm>
            <a:off x="5457323" y="603346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CBD13-C8AC-1699-BE9D-0FFB29B180CA}"/>
              </a:ext>
            </a:extLst>
          </p:cNvPr>
          <p:cNvSpPr txBox="1"/>
          <p:nvPr/>
        </p:nvSpPr>
        <p:spPr>
          <a:xfrm>
            <a:off x="9949397" y="227008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3BAA7-9F6C-5585-05AF-2D7E4A92DD68}"/>
              </a:ext>
            </a:extLst>
          </p:cNvPr>
          <p:cNvSpPr txBox="1"/>
          <p:nvPr/>
        </p:nvSpPr>
        <p:spPr>
          <a:xfrm>
            <a:off x="9949397" y="4601480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51A07C-6DC9-1CA1-51DD-D3AD94C8E13B}"/>
              </a:ext>
            </a:extLst>
          </p:cNvPr>
          <p:cNvSpPr txBox="1"/>
          <p:nvPr/>
        </p:nvSpPr>
        <p:spPr>
          <a:xfrm>
            <a:off x="880731" y="472122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8FEC66CC-E042-485E-2F6E-D71D628CDC88}"/>
              </a:ext>
            </a:extLst>
          </p:cNvPr>
          <p:cNvSpPr/>
          <p:nvPr/>
        </p:nvSpPr>
        <p:spPr>
          <a:xfrm>
            <a:off x="9873531" y="5892019"/>
            <a:ext cx="1638318" cy="603115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10091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2" y="565675"/>
            <a:ext cx="8543967" cy="5695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D3 TRACK 15(3)">
            <a:hlinkClick r:id="" action="ppaction://media"/>
            <a:extLst>
              <a:ext uri="{FF2B5EF4-FFF2-40B4-BE49-F238E27FC236}">
                <a16:creationId xmlns:a16="http://schemas.microsoft.com/office/drawing/2014/main" id="{857973C9-25CE-FCB3-C383-C3D9B5E78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51964" y="4701114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83E53C9-E36A-62A4-E18B-CA3365382316}"/>
              </a:ext>
            </a:extLst>
          </p:cNvPr>
          <p:cNvSpPr/>
          <p:nvPr/>
        </p:nvSpPr>
        <p:spPr>
          <a:xfrm>
            <a:off x="9422186" y="4630796"/>
            <a:ext cx="1564850" cy="5962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laundry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1" name="CD3 TRACK 15(2)">
            <a:hlinkClick r:id="" action="ppaction://media"/>
            <a:extLst>
              <a:ext uri="{FF2B5EF4-FFF2-40B4-BE49-F238E27FC236}">
                <a16:creationId xmlns:a16="http://schemas.microsoft.com/office/drawing/2014/main" id="{6DF80F0E-E149-3183-0110-D6C5CDF128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39783" y="4701114"/>
            <a:ext cx="487363" cy="4873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5DB41CE-F77F-412D-4FD7-7B729D011BEB}"/>
              </a:ext>
            </a:extLst>
          </p:cNvPr>
          <p:cNvSpPr/>
          <p:nvPr/>
        </p:nvSpPr>
        <p:spPr>
          <a:xfrm>
            <a:off x="6707728" y="4646674"/>
            <a:ext cx="1458162" cy="5962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floor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9" name="CD3 TRACK 15(1)">
            <a:hlinkClick r:id="" action="ppaction://media"/>
            <a:extLst>
              <a:ext uri="{FF2B5EF4-FFF2-40B4-BE49-F238E27FC236}">
                <a16:creationId xmlns:a16="http://schemas.microsoft.com/office/drawing/2014/main" id="{4D8355D4-F68F-942D-EADE-3AD73668E9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4596" y="4701114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40B3B2-CEBA-7F0F-25C1-76706BBB2DD5}"/>
              </a:ext>
            </a:extLst>
          </p:cNvPr>
          <p:cNvSpPr/>
          <p:nvPr/>
        </p:nvSpPr>
        <p:spPr>
          <a:xfrm>
            <a:off x="4066195" y="4646674"/>
            <a:ext cx="1394201" cy="5962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mops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6" name="CD3 TRACK 15">
            <a:hlinkClick r:id="" action="ppaction://media"/>
            <a:extLst>
              <a:ext uri="{FF2B5EF4-FFF2-40B4-BE49-F238E27FC236}">
                <a16:creationId xmlns:a16="http://schemas.microsoft.com/office/drawing/2014/main" id="{5D4F51E7-7EC7-F205-1DA5-A4FB915C99D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4082" y="4701113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24B96A-FFF4-C4D4-E19A-F9DBC434A1ED}"/>
              </a:ext>
            </a:extLst>
          </p:cNvPr>
          <p:cNvSpPr/>
          <p:nvPr/>
        </p:nvSpPr>
        <p:spPr>
          <a:xfrm>
            <a:off x="1190054" y="4610814"/>
            <a:ext cx="1394201" cy="5962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ets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CD3 TRACK 15">
            <a:hlinkClick r:id="" action="ppaction://media"/>
            <a:extLst>
              <a:ext uri="{FF2B5EF4-FFF2-40B4-BE49-F238E27FC236}">
                <a16:creationId xmlns:a16="http://schemas.microsoft.com/office/drawing/2014/main" id="{5621F5E5-5CC5-F70E-7D34-A017D587E6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81714" y="605053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5464FB-83E4-64D5-283D-38C90FC04253}"/>
              </a:ext>
            </a:extLst>
          </p:cNvPr>
          <p:cNvSpPr txBox="1"/>
          <p:nvPr/>
        </p:nvSpPr>
        <p:spPr>
          <a:xfrm>
            <a:off x="6582719" y="9077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09152-34FA-040D-C45D-B323E8F6A4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377" y="272434"/>
            <a:ext cx="4008467" cy="1486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2C4D2-4E32-91CF-F74B-01DA1CF56A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038" y="1861651"/>
            <a:ext cx="2001828" cy="2601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222F32-95D0-8DB9-65AD-0BBCFCD865FA}"/>
              </a:ext>
            </a:extLst>
          </p:cNvPr>
          <p:cNvCxnSpPr>
            <a:cxnSpLocks/>
          </p:cNvCxnSpPr>
          <p:nvPr/>
        </p:nvCxnSpPr>
        <p:spPr>
          <a:xfrm>
            <a:off x="2035345" y="5086025"/>
            <a:ext cx="19796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8103E47-8364-AAB5-7D03-3E00CC63F0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2718" y="1861651"/>
            <a:ext cx="2050507" cy="26145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FC6C03-ECF0-A031-B764-8A80CAB2A18A}"/>
              </a:ext>
            </a:extLst>
          </p:cNvPr>
          <p:cNvCxnSpPr>
            <a:cxnSpLocks/>
          </p:cNvCxnSpPr>
          <p:nvPr/>
        </p:nvCxnSpPr>
        <p:spPr>
          <a:xfrm>
            <a:off x="5027391" y="5119077"/>
            <a:ext cx="19796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1FB47C0-A571-C384-BD1D-8879B1E977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53435" y="1861651"/>
            <a:ext cx="2047675" cy="26145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C81D3B-06BB-0471-2C0A-FEE3987DDE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3076" y="1861651"/>
            <a:ext cx="2050507" cy="261450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3B18CA-A32B-5A34-01AD-D2A31BA0E8C6}"/>
              </a:ext>
            </a:extLst>
          </p:cNvPr>
          <p:cNvCxnSpPr>
            <a:cxnSpLocks/>
          </p:cNvCxnSpPr>
          <p:nvPr/>
        </p:nvCxnSpPr>
        <p:spPr>
          <a:xfrm>
            <a:off x="7308954" y="5119076"/>
            <a:ext cx="30165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E5C2939-005B-CB6A-361C-0D2BCC89E829}"/>
              </a:ext>
            </a:extLst>
          </p:cNvPr>
          <p:cNvCxnSpPr>
            <a:cxnSpLocks/>
          </p:cNvCxnSpPr>
          <p:nvPr/>
        </p:nvCxnSpPr>
        <p:spPr>
          <a:xfrm>
            <a:off x="9730034" y="5107620"/>
            <a:ext cx="30165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8">
            <a:extLst>
              <a:ext uri="{FF2B5EF4-FFF2-40B4-BE49-F238E27FC236}">
                <a16:creationId xmlns:a16="http://schemas.microsoft.com/office/drawing/2014/main" id="{700F31BE-7984-EB64-1E4E-43905B64715A}"/>
              </a:ext>
            </a:extLst>
          </p:cNvPr>
          <p:cNvSpPr/>
          <p:nvPr/>
        </p:nvSpPr>
        <p:spPr>
          <a:xfrm>
            <a:off x="3795473" y="5413436"/>
            <a:ext cx="1807678" cy="8312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mɑːp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Lau,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chùi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B6895F3-27AD-578C-B454-79AD3ADB5683}"/>
              </a:ext>
            </a:extLst>
          </p:cNvPr>
          <p:cNvSpPr/>
          <p:nvPr/>
        </p:nvSpPr>
        <p:spPr>
          <a:xfrm>
            <a:off x="6533909" y="5413435"/>
            <a:ext cx="1807678" cy="8312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flɔːr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Sàn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nhà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9D39F03-4D54-80D4-7C05-7189D2084217}"/>
              </a:ext>
            </a:extLst>
          </p:cNvPr>
          <p:cNvSpPr/>
          <p:nvPr/>
        </p:nvSpPr>
        <p:spPr>
          <a:xfrm>
            <a:off x="9291806" y="5413435"/>
            <a:ext cx="1807678" cy="8312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/ˈ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lɑːndri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/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Giặt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BBEAF1A-2009-64F4-5A80-1F7B5E2682BA}"/>
              </a:ext>
            </a:extLst>
          </p:cNvPr>
          <p:cNvSpPr/>
          <p:nvPr/>
        </p:nvSpPr>
        <p:spPr>
          <a:xfrm>
            <a:off x="1039279" y="5413434"/>
            <a:ext cx="1807678" cy="8312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/set/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</a:rPr>
              <a:t>bị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4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TRACK 16">
            <a:hlinkClick r:id="" action="ppaction://media"/>
            <a:extLst>
              <a:ext uri="{FF2B5EF4-FFF2-40B4-BE49-F238E27FC236}">
                <a16:creationId xmlns:a16="http://schemas.microsoft.com/office/drawing/2014/main" id="{56951BE1-400F-FBD3-35BA-F74816F00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3452" y="435536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16" y="1022464"/>
            <a:ext cx="11180426" cy="25948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618268" y="2871452"/>
            <a:ext cx="4477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Who mops the floor?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0BE8-8259-32EF-6BDA-5F1E8E83C77A}"/>
              </a:ext>
            </a:extLst>
          </p:cNvPr>
          <p:cNvSpPr/>
          <p:nvPr/>
        </p:nvSpPr>
        <p:spPr>
          <a:xfrm>
            <a:off x="5796043" y="431684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288B1-031B-92F3-A264-EE049AC48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50" y="373230"/>
            <a:ext cx="2321232" cy="649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3E1232-E224-DD20-8F8C-DC840A811A3D}"/>
              </a:ext>
            </a:extLst>
          </p:cNvPr>
          <p:cNvSpPr txBox="1"/>
          <p:nvPr/>
        </p:nvSpPr>
        <p:spPr>
          <a:xfrm>
            <a:off x="6395959" y="3346586"/>
            <a:ext cx="4124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Elfie mops the floor.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FF57E-B20B-F863-E033-D0C402BAA4A3}"/>
              </a:ext>
            </a:extLst>
          </p:cNvPr>
          <p:cNvSpPr txBox="1"/>
          <p:nvPr/>
        </p:nvSpPr>
        <p:spPr>
          <a:xfrm>
            <a:off x="1794795" y="3992917"/>
            <a:ext cx="4001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Who sets the table?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0BCE0-F83A-A6E1-86CC-40527B9E0D11}"/>
              </a:ext>
            </a:extLst>
          </p:cNvPr>
          <p:cNvSpPr txBox="1"/>
          <p:nvPr/>
        </p:nvSpPr>
        <p:spPr>
          <a:xfrm>
            <a:off x="6395958" y="4367679"/>
            <a:ext cx="412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Elfie sets the table.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E8E8F7A-A53A-A341-F276-FA26372463F8}"/>
              </a:ext>
            </a:extLst>
          </p:cNvPr>
          <p:cNvSpPr txBox="1"/>
          <p:nvPr/>
        </p:nvSpPr>
        <p:spPr>
          <a:xfrm>
            <a:off x="1503325" y="5081657"/>
            <a:ext cx="4584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Who does the laundry?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9E85FD7-BDF6-AA6F-1807-4FE18A9CDF37}"/>
              </a:ext>
            </a:extLst>
          </p:cNvPr>
          <p:cNvSpPr txBox="1"/>
          <p:nvPr/>
        </p:nvSpPr>
        <p:spPr>
          <a:xfrm>
            <a:off x="6395958" y="5512370"/>
            <a:ext cx="4529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Elfie does the laundry.</a:t>
            </a:r>
          </a:p>
        </p:txBody>
      </p:sp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2" grpId="0"/>
      <p:bldP spid="2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17">
            <a:hlinkClick r:id="" action="ppaction://media"/>
            <a:extLst>
              <a:ext uri="{FF2B5EF4-FFF2-40B4-BE49-F238E27FC236}">
                <a16:creationId xmlns:a16="http://schemas.microsoft.com/office/drawing/2014/main" id="{B2FB7B8E-6C3C-822F-887B-BCCCB109C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0270" y="53267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FF982-B741-DAD1-01A2-887EC51FA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58" y="502010"/>
            <a:ext cx="4511431" cy="548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61D036-2861-C034-27BD-40470422A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377" y="1263717"/>
            <a:ext cx="4213026" cy="5253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B26462-64A7-AEC6-FA61-A435C9925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039" y="780820"/>
            <a:ext cx="4648603" cy="52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34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7041580" y="1835071"/>
            <a:ext cx="4673604" cy="618754"/>
          </a:xfrm>
          <a:prstGeom prst="wedgeRoundRectCallout">
            <a:avLst>
              <a:gd name="adj1" fmla="val -43640"/>
              <a:gd name="adj2" fmla="val 102462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002060"/>
                </a:solidFill>
              </a:rPr>
              <a:t>Where are they?</a:t>
            </a:r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5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7050633" y="3807214"/>
            <a:ext cx="4673604" cy="618754"/>
          </a:xfrm>
          <a:prstGeom prst="wedgeRoundRectCallout">
            <a:avLst>
              <a:gd name="adj1" fmla="val -43253"/>
              <a:gd name="adj2" fmla="val -95067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002060"/>
                </a:solidFill>
              </a:rPr>
              <a:t>What are they doing?</a:t>
            </a:r>
            <a:endParaRPr lang="en-US" sz="3600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4" y="995878"/>
            <a:ext cx="6113902" cy="430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068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6978213" y="3985060"/>
            <a:ext cx="4673604" cy="618754"/>
          </a:xfrm>
          <a:prstGeom prst="wedgeRoundRectCallout">
            <a:avLst>
              <a:gd name="adj1" fmla="val -43253"/>
              <a:gd name="adj2" fmla="val -95067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002060"/>
                </a:solidFill>
              </a:rPr>
              <a:t>What are they doing?</a:t>
            </a:r>
            <a:endParaRPr lang="en-US" sz="3600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80" y="869131"/>
            <a:ext cx="5995141" cy="476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7023474" y="2242456"/>
            <a:ext cx="4673604" cy="618754"/>
          </a:xfrm>
          <a:prstGeom prst="wedgeRoundRectCallout">
            <a:avLst>
              <a:gd name="adj1" fmla="val -43640"/>
              <a:gd name="adj2" fmla="val 102462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002060"/>
                </a:solidFill>
              </a:rPr>
              <a:t>Who are they?</a:t>
            </a:r>
            <a:endParaRPr lang="en-US" sz="3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044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7159262" y="2722301"/>
            <a:ext cx="4673604" cy="618754"/>
          </a:xfrm>
          <a:prstGeom prst="wedgeRoundRectCallout">
            <a:avLst>
              <a:gd name="adj1" fmla="val -43640"/>
              <a:gd name="adj2" fmla="val 102462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is </a:t>
            </a:r>
            <a:r>
              <a:rPr lang="en-US" sz="3600" i="1" dirty="0" err="1">
                <a:solidFill>
                  <a:srgbClr val="002060"/>
                </a:solidFill>
              </a:rPr>
              <a:t>Alfie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smtClean="0">
                <a:solidFill>
                  <a:srgbClr val="002060"/>
                </a:solidFill>
              </a:rPr>
              <a:t>holding?</a:t>
            </a:r>
            <a:endParaRPr lang="en-US" sz="3600" i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2" y="1435128"/>
            <a:ext cx="6558415" cy="315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0339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6643248" y="1916548"/>
            <a:ext cx="4673604" cy="618754"/>
          </a:xfrm>
          <a:prstGeom prst="wedgeRoundRectCallout">
            <a:avLst>
              <a:gd name="adj1" fmla="val -43640"/>
              <a:gd name="adj2" fmla="val 102462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002060"/>
                </a:solidFill>
              </a:rPr>
              <a:t>Where are they?</a:t>
            </a:r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5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6652301" y="3888691"/>
            <a:ext cx="4673604" cy="618754"/>
          </a:xfrm>
          <a:prstGeom prst="wedgeRoundRectCallout">
            <a:avLst>
              <a:gd name="adj1" fmla="val -43253"/>
              <a:gd name="adj2" fmla="val -95067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002060"/>
                </a:solidFill>
              </a:rPr>
              <a:t>What are they doing?</a:t>
            </a:r>
            <a:endParaRPr lang="en-US" sz="3600" i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86" y="941560"/>
            <a:ext cx="4401463" cy="498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0112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75" y="429700"/>
            <a:ext cx="4586288" cy="598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TRACK 18">
            <a:hlinkClick r:id="" action="ppaction://media"/>
            <a:extLst>
              <a:ext uri="{FF2B5EF4-FFF2-40B4-BE49-F238E27FC236}">
                <a16:creationId xmlns:a16="http://schemas.microsoft.com/office/drawing/2014/main" id="{684357AB-6033-FD74-0D58-B657C1DDD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8582" y="427037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0C3A5-FF3B-A21D-14A3-0353209DA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74" y="361685"/>
            <a:ext cx="3604873" cy="552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17BFC-7757-A5AE-9367-1A3F3FA06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075" y="1206631"/>
            <a:ext cx="5167066" cy="51041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DA49A1-0407-7FFF-342B-4A8F0ABA28A9}"/>
              </a:ext>
            </a:extLst>
          </p:cNvPr>
          <p:cNvSpPr txBox="1"/>
          <p:nvPr/>
        </p:nvSpPr>
        <p:spPr>
          <a:xfrm>
            <a:off x="8005861" y="5165390"/>
            <a:ext cx="1916349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sets the 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55615-6D79-D434-32FF-0E13876E2019}"/>
              </a:ext>
            </a:extLst>
          </p:cNvPr>
          <p:cNvSpPr txBox="1"/>
          <p:nvPr/>
        </p:nvSpPr>
        <p:spPr>
          <a:xfrm>
            <a:off x="6164090" y="2994087"/>
            <a:ext cx="1916349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walk the dog.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2E023-EE5F-61B6-83C2-EFAECDD66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418" y="914400"/>
            <a:ext cx="2457567" cy="52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754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TRACK 18(1)">
            <a:hlinkClick r:id="" action="ppaction://media"/>
            <a:extLst>
              <a:ext uri="{FF2B5EF4-FFF2-40B4-BE49-F238E27FC236}">
                <a16:creationId xmlns:a16="http://schemas.microsoft.com/office/drawing/2014/main" id="{523537F6-2C78-3E7D-C821-96B9F1B71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0760" y="58606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E3113-5171-3116-93D4-E6B44B077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414" y="914400"/>
            <a:ext cx="5246893" cy="5516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59CF0-512F-DC2D-3A95-3694D2C85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418" y="914400"/>
            <a:ext cx="2457567" cy="5289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0C3A5-FF3B-A21D-14A3-0353209DA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12" y="309705"/>
            <a:ext cx="3604873" cy="552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DA49A1-0407-7FFF-342B-4A8F0ABA28A9}"/>
              </a:ext>
            </a:extLst>
          </p:cNvPr>
          <p:cNvSpPr txBox="1"/>
          <p:nvPr/>
        </p:nvSpPr>
        <p:spPr>
          <a:xfrm>
            <a:off x="6750990" y="4162795"/>
            <a:ext cx="2114148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mops the floor.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55615-6D79-D434-32FF-0E13876E2019}"/>
              </a:ext>
            </a:extLst>
          </p:cNvPr>
          <p:cNvSpPr txBox="1"/>
          <p:nvPr/>
        </p:nvSpPr>
        <p:spPr>
          <a:xfrm>
            <a:off x="6446190" y="2031049"/>
            <a:ext cx="2114148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do the laundry.</a:t>
            </a:r>
          </a:p>
        </p:txBody>
      </p:sp>
    </p:spTree>
    <p:extLst>
      <p:ext uri="{BB962C8B-B14F-4D97-AF65-F5344CB8AC3E}">
        <p14:creationId xmlns:p14="http://schemas.microsoft.com/office/powerpoint/2010/main" val="31333505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9750"/>
            <a:ext cx="8877300" cy="591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1871891"/>
            <a:ext cx="6546034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How do you help at home, Alfie?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159558" y="3155845"/>
            <a:ext cx="3104574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 mop the floor.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06446" y="4455681"/>
            <a:ext cx="2621198" cy="740288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Ok, me too.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19669" y="3504682"/>
            <a:ext cx="938929" cy="1890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63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69" y="1871891"/>
            <a:ext cx="8228919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How does your sister help at home, Alfie?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5865779" y="3155845"/>
            <a:ext cx="4398353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She does the laundry.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06446" y="4455681"/>
            <a:ext cx="5656226" cy="740288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Oh, my sister does that, too.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00400" y="3155845"/>
            <a:ext cx="938929" cy="1890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893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1871891"/>
            <a:ext cx="6546034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How do you help at home, Alfie?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159558" y="3155845"/>
            <a:ext cx="3104574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 feed the cat.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06445" y="4455681"/>
            <a:ext cx="3662057" cy="740288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Oh, that’s great!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19669" y="3504682"/>
            <a:ext cx="938929" cy="1890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0154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69" y="1871891"/>
            <a:ext cx="8398148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How does your brother help at home, Alfie?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5865779" y="3155845"/>
            <a:ext cx="4398353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He sets the table.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06445" y="4455681"/>
            <a:ext cx="5909145" cy="740288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Oh, my brother does that, too.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19669" y="3504682"/>
            <a:ext cx="938929" cy="1890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02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D2 TRACK 08">
            <a:hlinkClick r:id="" action="ppaction://media"/>
            <a:extLst>
              <a:ext uri="{FF2B5EF4-FFF2-40B4-BE49-F238E27FC236}">
                <a16:creationId xmlns:a16="http://schemas.microsoft.com/office/drawing/2014/main" id="{93FC2653-9B0D-6209-CBB7-98A5DA0A4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6354" y="622626"/>
            <a:ext cx="403125" cy="40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16AC10-E3F7-1C89-190B-93C7EF40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37" y="388634"/>
            <a:ext cx="4595258" cy="685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866F0-012C-BF16-2F8F-36BF4D183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059" y="1339176"/>
            <a:ext cx="1897544" cy="594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B06949-98C8-C895-DB02-330E0A46E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566" y="1327745"/>
            <a:ext cx="2095682" cy="617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485F5-189C-F20B-7920-CC331D432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5728" y="1309992"/>
            <a:ext cx="1973751" cy="929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134317-E507-E7E2-A903-CCC547880F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0503" y="1342986"/>
            <a:ext cx="2461473" cy="602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B529F9-9990-FD7B-77A8-A1DE838F59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812" y="3720861"/>
            <a:ext cx="2011854" cy="19356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4195A9-B13B-5DF9-806C-24D6D500BA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1868" y="3720861"/>
            <a:ext cx="2034716" cy="1973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5A684D-161F-EEB1-8E25-0FDE5C2D24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0786" y="3724671"/>
            <a:ext cx="2027096" cy="19661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FCB02C-2431-1B4C-C7C2-6B4E4DBBAE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22084" y="3713241"/>
            <a:ext cx="2042337" cy="1943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8F7FB1-BD63-4930-7E8E-74331F68A9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9175" y="2028889"/>
            <a:ext cx="408663" cy="2400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F09D2B-D086-7DEB-0D42-545EBE7538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40192" y="2028889"/>
            <a:ext cx="408663" cy="2400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9C5B7D-0445-74C8-A7E0-B42DF30DE5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1396" y="2028889"/>
            <a:ext cx="408663" cy="240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15FFFC-CCC5-BE19-B021-3090C29E26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4894" y="3308996"/>
            <a:ext cx="408663" cy="2400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A4EB4F-93F2-6B6F-13F6-02BC784F13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7407" y="3308996"/>
            <a:ext cx="408663" cy="2400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B5B789D-1B6A-B805-A229-209A5E0442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60603" y="3308996"/>
            <a:ext cx="408663" cy="2400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290E38-40E6-01D8-F463-838E85AB9A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2774" y="3308996"/>
            <a:ext cx="408663" cy="240008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DAA25E-7310-E6C7-0D71-6B6DEE840251}"/>
              </a:ext>
            </a:extLst>
          </p:cNvPr>
          <p:cNvCxnSpPr/>
          <p:nvPr/>
        </p:nvCxnSpPr>
        <p:spPr>
          <a:xfrm>
            <a:off x="2644523" y="2148893"/>
            <a:ext cx="4602582" cy="12801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EE4FB9-A434-D01C-123A-DD2FE398B5FF}"/>
              </a:ext>
            </a:extLst>
          </p:cNvPr>
          <p:cNvCxnSpPr/>
          <p:nvPr/>
        </p:nvCxnSpPr>
        <p:spPr>
          <a:xfrm>
            <a:off x="4873506" y="2148893"/>
            <a:ext cx="5191428" cy="12801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FBBECDE-4124-73B2-DEEF-C99EEBC5BC30}"/>
              </a:ext>
            </a:extLst>
          </p:cNvPr>
          <p:cNvCxnSpPr/>
          <p:nvPr/>
        </p:nvCxnSpPr>
        <p:spPr>
          <a:xfrm flipH="1">
            <a:off x="2301738" y="2148893"/>
            <a:ext cx="4867547" cy="12801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D8D687F-42BA-BFB1-3163-268C17C64611}"/>
              </a:ext>
            </a:extLst>
          </p:cNvPr>
          <p:cNvCxnSpPr/>
          <p:nvPr/>
        </p:nvCxnSpPr>
        <p:spPr>
          <a:xfrm flipH="1">
            <a:off x="4909225" y="2148893"/>
            <a:ext cx="4766502" cy="12801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7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5500" y="1078149"/>
            <a:ext cx="2921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How to Play: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8463" y="2628955"/>
            <a:ext cx="95663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Teacher choose student to answer</a:t>
            </a:r>
          </a:p>
          <a:p>
            <a:pPr marL="571500" indent="-571500">
              <a:buFontTx/>
              <a:buChar char="-"/>
            </a:pPr>
            <a:r>
              <a:rPr lang="en-US" sz="3800" dirty="0"/>
              <a:t>Student spell each letter in the correct order</a:t>
            </a:r>
          </a:p>
          <a:p>
            <a:pPr marL="571500" indent="-571500">
              <a:buFontTx/>
              <a:buChar char="-"/>
            </a:pPr>
            <a:r>
              <a:rPr lang="en-US" sz="3800" dirty="0"/>
              <a:t>Who is wrong will have to sing</a:t>
            </a:r>
          </a:p>
        </p:txBody>
      </p:sp>
    </p:spTree>
    <p:extLst>
      <p:ext uri="{BB962C8B-B14F-4D97-AF65-F5344CB8AC3E}">
        <p14:creationId xmlns:p14="http://schemas.microsoft.com/office/powerpoint/2010/main" val="36595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0980" y="2971742"/>
            <a:ext cx="314375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sets, mops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floor, laundry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3887" y="2971742"/>
            <a:ext cx="76364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</a:t>
            </a:r>
            <a:r>
              <a:rPr lang="en-US" sz="3600" i="1" dirty="0" smtClean="0">
                <a:solidFill>
                  <a:srgbClr val="0070C0"/>
                </a:solidFill>
              </a:rPr>
              <a:t>help </a:t>
            </a:r>
            <a:r>
              <a:rPr lang="en-US" sz="3600" i="1" dirty="0">
                <a:solidFill>
                  <a:srgbClr val="0070C0"/>
                </a:solidFill>
              </a:rPr>
              <a:t>at home?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set the table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How does your brother help at home?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He mops the floor.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FC923679-8C01-DDE0-1413-31C9841BCB3D}"/>
              </a:ext>
            </a:extLst>
          </p:cNvPr>
          <p:cNvCxnSpPr>
            <a:cxnSpLocks/>
          </p:cNvCxnSpPr>
          <p:nvPr/>
        </p:nvCxnSpPr>
        <p:spPr>
          <a:xfrm>
            <a:off x="1242219" y="4015368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8B531CEC-544D-8418-DC04-E00CC08F5285}"/>
              </a:ext>
            </a:extLst>
          </p:cNvPr>
          <p:cNvCxnSpPr>
            <a:cxnSpLocks/>
          </p:cNvCxnSpPr>
          <p:nvPr/>
        </p:nvCxnSpPr>
        <p:spPr>
          <a:xfrm>
            <a:off x="2337594" y="4015368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107EC4E9-C5CA-A590-AB19-BFE50387ABDE}"/>
              </a:ext>
            </a:extLst>
          </p:cNvPr>
          <p:cNvCxnSpPr>
            <a:cxnSpLocks/>
          </p:cNvCxnSpPr>
          <p:nvPr/>
        </p:nvCxnSpPr>
        <p:spPr>
          <a:xfrm>
            <a:off x="1286503" y="4584610"/>
            <a:ext cx="4319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1D9AEEDB-5D39-4524-19D7-5715E1F5A7AE}"/>
              </a:ext>
            </a:extLst>
          </p:cNvPr>
          <p:cNvCxnSpPr>
            <a:cxnSpLocks/>
          </p:cNvCxnSpPr>
          <p:nvPr/>
        </p:nvCxnSpPr>
        <p:spPr>
          <a:xfrm>
            <a:off x="2251746" y="4614024"/>
            <a:ext cx="4319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57200" y="738192"/>
            <a:ext cx="1173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chores they do.</a:t>
            </a:r>
          </a:p>
        </p:txBody>
      </p:sp>
    </p:spTree>
    <p:extLst>
      <p:ext uri="{BB962C8B-B14F-4D97-AF65-F5344CB8AC3E}">
        <p14:creationId xmlns:p14="http://schemas.microsoft.com/office/powerpoint/2010/main" val="959889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B3C76-68D5-736A-4913-71F92D796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40" y="1520024"/>
            <a:ext cx="2773920" cy="3817951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81D227B-E224-8174-D232-87DCB600C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4738"/>
              </p:ext>
            </p:extLst>
          </p:nvPr>
        </p:nvGraphicFramePr>
        <p:xfrm>
          <a:off x="5358861" y="3108958"/>
          <a:ext cx="622677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83">
                  <a:extLst>
                    <a:ext uri="{9D8B030D-6E8A-4147-A177-3AD203B41FA5}">
                      <a16:colId xmlns:a16="http://schemas.microsoft.com/office/drawing/2014/main" val="531413597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46615918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330441328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2591956545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66433943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3670412949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537716627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400595774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3801857074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610543043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2675421945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0294723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706913962"/>
                    </a:ext>
                  </a:extLst>
                </a:gridCol>
              </a:tblGrid>
              <a:tr h="500001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7589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95EBCDE-47BA-899F-2174-FC78C370057A}"/>
              </a:ext>
            </a:extLst>
          </p:cNvPr>
          <p:cNvSpPr/>
          <p:nvPr/>
        </p:nvSpPr>
        <p:spPr>
          <a:xfrm>
            <a:off x="5295333" y="1626461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AEE637-689C-7CE5-13F0-CEB176FC8DC0}"/>
              </a:ext>
            </a:extLst>
          </p:cNvPr>
          <p:cNvSpPr/>
          <p:nvPr/>
        </p:nvSpPr>
        <p:spPr>
          <a:xfrm>
            <a:off x="6134920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7C0A72-70F0-7628-2401-155A6A0CC731}"/>
              </a:ext>
            </a:extLst>
          </p:cNvPr>
          <p:cNvSpPr/>
          <p:nvPr/>
        </p:nvSpPr>
        <p:spPr>
          <a:xfrm>
            <a:off x="6974507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</a:t>
            </a:r>
            <a:endParaRPr lang="en-US" sz="3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2796A5-3DC0-4F09-493F-AC1D1CB1808D}"/>
              </a:ext>
            </a:extLst>
          </p:cNvPr>
          <p:cNvSpPr/>
          <p:nvPr/>
        </p:nvSpPr>
        <p:spPr>
          <a:xfrm>
            <a:off x="7814094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  <a:endParaRPr lang="en-US" sz="3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FF89A8-B3EC-366F-6811-EFBC480AA6E9}"/>
              </a:ext>
            </a:extLst>
          </p:cNvPr>
          <p:cNvSpPr/>
          <p:nvPr/>
        </p:nvSpPr>
        <p:spPr>
          <a:xfrm>
            <a:off x="5295332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  <a:endParaRPr lang="en-US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F1AD8D-C105-4B8A-1BAB-081B5B1B341C}"/>
              </a:ext>
            </a:extLst>
          </p:cNvPr>
          <p:cNvSpPr/>
          <p:nvPr/>
        </p:nvSpPr>
        <p:spPr>
          <a:xfrm>
            <a:off x="6134920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</a:t>
            </a:r>
            <a:endParaRPr lang="en-US" sz="3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DBC7EA-88AC-4C45-2171-6473400C5E13}"/>
              </a:ext>
            </a:extLst>
          </p:cNvPr>
          <p:cNvSpPr/>
          <p:nvPr/>
        </p:nvSpPr>
        <p:spPr>
          <a:xfrm>
            <a:off x="6974506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  <a:endParaRPr lang="en-US" sz="3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204901-EDBD-36F7-305F-2C3C9A33A743}"/>
              </a:ext>
            </a:extLst>
          </p:cNvPr>
          <p:cNvSpPr/>
          <p:nvPr/>
        </p:nvSpPr>
        <p:spPr>
          <a:xfrm>
            <a:off x="7814092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  <a:endParaRPr lang="en-US" sz="3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858129-974B-3D62-374C-12775C060A42}"/>
              </a:ext>
            </a:extLst>
          </p:cNvPr>
          <p:cNvSpPr/>
          <p:nvPr/>
        </p:nvSpPr>
        <p:spPr>
          <a:xfrm>
            <a:off x="8656431" y="1626461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21BB6B-6DD6-08B2-94D3-70162AB9E58A}"/>
              </a:ext>
            </a:extLst>
          </p:cNvPr>
          <p:cNvSpPr/>
          <p:nvPr/>
        </p:nvSpPr>
        <p:spPr>
          <a:xfrm>
            <a:off x="8656431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US" sz="3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BCAEF5-D78A-F574-22CA-3C07AB40B820}"/>
              </a:ext>
            </a:extLst>
          </p:cNvPr>
          <p:cNvSpPr/>
          <p:nvPr/>
        </p:nvSpPr>
        <p:spPr>
          <a:xfrm>
            <a:off x="9498770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62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3.7037E-6 L 0.04453 0.2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7.40741E-7 L -0.06394 0.2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 L 0.08385 -0.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 L 0.02448 -0.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7.40741E-7 L 0.06445 0.2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7.40741E-7 L 0.03372 0.21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02539 -0.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08268 -0.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33007 -0.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7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 L 0.23138 -0.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20078 0.216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81D227B-E224-8174-D232-87DCB600C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845423"/>
              </p:ext>
            </p:extLst>
          </p:nvPr>
        </p:nvGraphicFramePr>
        <p:xfrm>
          <a:off x="5358861" y="3108958"/>
          <a:ext cx="622677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83">
                  <a:extLst>
                    <a:ext uri="{9D8B030D-6E8A-4147-A177-3AD203B41FA5}">
                      <a16:colId xmlns:a16="http://schemas.microsoft.com/office/drawing/2014/main" val="531413597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46615918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330441328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2591956545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66433943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3670412949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537716627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400595774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3801857074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610543043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2675421945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0294723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706913962"/>
                    </a:ext>
                  </a:extLst>
                </a:gridCol>
              </a:tblGrid>
              <a:tr h="500001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7589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95EBCDE-47BA-899F-2174-FC78C370057A}"/>
              </a:ext>
            </a:extLst>
          </p:cNvPr>
          <p:cNvSpPr/>
          <p:nvPr/>
        </p:nvSpPr>
        <p:spPr>
          <a:xfrm>
            <a:off x="5295333" y="1626461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AEE637-689C-7CE5-13F0-CEB176FC8DC0}"/>
              </a:ext>
            </a:extLst>
          </p:cNvPr>
          <p:cNvSpPr/>
          <p:nvPr/>
        </p:nvSpPr>
        <p:spPr>
          <a:xfrm>
            <a:off x="6134920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</a:t>
            </a: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7C0A72-70F0-7628-2401-155A6A0CC731}"/>
              </a:ext>
            </a:extLst>
          </p:cNvPr>
          <p:cNvSpPr/>
          <p:nvPr/>
        </p:nvSpPr>
        <p:spPr>
          <a:xfrm>
            <a:off x="6974507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  <a:endParaRPr lang="en-US" sz="3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2796A5-3DC0-4F09-493F-AC1D1CB1808D}"/>
              </a:ext>
            </a:extLst>
          </p:cNvPr>
          <p:cNvSpPr/>
          <p:nvPr/>
        </p:nvSpPr>
        <p:spPr>
          <a:xfrm>
            <a:off x="7814094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</a:t>
            </a:r>
            <a:endParaRPr lang="en-US" sz="3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FF89A8-B3EC-366F-6811-EFBC480AA6E9}"/>
              </a:ext>
            </a:extLst>
          </p:cNvPr>
          <p:cNvSpPr/>
          <p:nvPr/>
        </p:nvSpPr>
        <p:spPr>
          <a:xfrm>
            <a:off x="5295332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  <a:endParaRPr lang="en-US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F1AD8D-C105-4B8A-1BAB-081B5B1B341C}"/>
              </a:ext>
            </a:extLst>
          </p:cNvPr>
          <p:cNvSpPr/>
          <p:nvPr/>
        </p:nvSpPr>
        <p:spPr>
          <a:xfrm>
            <a:off x="6134920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  <a:endParaRPr lang="en-US" sz="3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DBC7EA-88AC-4C45-2171-6473400C5E13}"/>
              </a:ext>
            </a:extLst>
          </p:cNvPr>
          <p:cNvSpPr/>
          <p:nvPr/>
        </p:nvSpPr>
        <p:spPr>
          <a:xfrm>
            <a:off x="6974506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k</a:t>
            </a:r>
            <a:endParaRPr lang="en-US" sz="3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204901-EDBD-36F7-305F-2C3C9A33A743}"/>
              </a:ext>
            </a:extLst>
          </p:cNvPr>
          <p:cNvSpPr/>
          <p:nvPr/>
        </p:nvSpPr>
        <p:spPr>
          <a:xfrm>
            <a:off x="7814092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g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21BB6B-6DD6-08B2-94D3-70162AB9E58A}"/>
              </a:ext>
            </a:extLst>
          </p:cNvPr>
          <p:cNvSpPr/>
          <p:nvPr/>
        </p:nvSpPr>
        <p:spPr>
          <a:xfrm>
            <a:off x="8656431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</a:t>
            </a:r>
            <a:endParaRPr lang="en-US" sz="3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BCAEF5-D78A-F574-22CA-3C07AB40B820}"/>
              </a:ext>
            </a:extLst>
          </p:cNvPr>
          <p:cNvSpPr/>
          <p:nvPr/>
        </p:nvSpPr>
        <p:spPr>
          <a:xfrm>
            <a:off x="9498770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214E3-083B-2355-1E01-A3210B91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30" y="1535264"/>
            <a:ext cx="2781541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3.7037E-6 L 0.04453 0.2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7.40741E-7 L -0.06394 0.2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 L 0.08385 -0.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 L -0.01394 -0.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7.40741E-7 L 0.06445 0.2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7.40741E-7 L 0.03372 0.21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06367 -0.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08268 -0.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33007 -0.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7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 L 0.23138 -0.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81D227B-E224-8174-D232-87DCB600C9A8}"/>
              </a:ext>
            </a:extLst>
          </p:cNvPr>
          <p:cNvGraphicFramePr>
            <a:graphicFrameLocks noGrp="1"/>
          </p:cNvGraphicFramePr>
          <p:nvPr/>
        </p:nvGraphicFramePr>
        <p:xfrm>
          <a:off x="5358861" y="3108958"/>
          <a:ext cx="622677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83">
                  <a:extLst>
                    <a:ext uri="{9D8B030D-6E8A-4147-A177-3AD203B41FA5}">
                      <a16:colId xmlns:a16="http://schemas.microsoft.com/office/drawing/2014/main" val="531413597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46615918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330441328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2591956545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66433943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3670412949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537716627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400595774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3801857074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610543043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2675421945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0294723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706913962"/>
                    </a:ext>
                  </a:extLst>
                </a:gridCol>
              </a:tblGrid>
              <a:tr h="500001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7589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95EBCDE-47BA-899F-2174-FC78C370057A}"/>
              </a:ext>
            </a:extLst>
          </p:cNvPr>
          <p:cNvSpPr/>
          <p:nvPr/>
        </p:nvSpPr>
        <p:spPr>
          <a:xfrm>
            <a:off x="5295333" y="1626461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AEE637-689C-7CE5-13F0-CEB176FC8DC0}"/>
              </a:ext>
            </a:extLst>
          </p:cNvPr>
          <p:cNvSpPr/>
          <p:nvPr/>
        </p:nvSpPr>
        <p:spPr>
          <a:xfrm>
            <a:off x="6134920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</a:t>
            </a: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7C0A72-70F0-7628-2401-155A6A0CC731}"/>
              </a:ext>
            </a:extLst>
          </p:cNvPr>
          <p:cNvSpPr/>
          <p:nvPr/>
        </p:nvSpPr>
        <p:spPr>
          <a:xfrm>
            <a:off x="6974507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</a:t>
            </a:r>
            <a:endParaRPr lang="en-US" sz="3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2796A5-3DC0-4F09-493F-AC1D1CB1808D}"/>
              </a:ext>
            </a:extLst>
          </p:cNvPr>
          <p:cNvSpPr/>
          <p:nvPr/>
        </p:nvSpPr>
        <p:spPr>
          <a:xfrm>
            <a:off x="7814094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  <a:endParaRPr lang="en-US" sz="3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FF89A8-B3EC-366F-6811-EFBC480AA6E9}"/>
              </a:ext>
            </a:extLst>
          </p:cNvPr>
          <p:cNvSpPr/>
          <p:nvPr/>
        </p:nvSpPr>
        <p:spPr>
          <a:xfrm>
            <a:off x="5295332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</a:t>
            </a:r>
            <a:endParaRPr lang="en-US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F1AD8D-C105-4B8A-1BAB-081B5B1B341C}"/>
              </a:ext>
            </a:extLst>
          </p:cNvPr>
          <p:cNvSpPr/>
          <p:nvPr/>
        </p:nvSpPr>
        <p:spPr>
          <a:xfrm>
            <a:off x="6134920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  <a:endParaRPr lang="en-US" sz="3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DBC7EA-88AC-4C45-2171-6473400C5E13}"/>
              </a:ext>
            </a:extLst>
          </p:cNvPr>
          <p:cNvSpPr/>
          <p:nvPr/>
        </p:nvSpPr>
        <p:spPr>
          <a:xfrm>
            <a:off x="6974506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  <a:endParaRPr lang="en-US" sz="3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204901-EDBD-36F7-305F-2C3C9A33A743}"/>
              </a:ext>
            </a:extLst>
          </p:cNvPr>
          <p:cNvSpPr/>
          <p:nvPr/>
        </p:nvSpPr>
        <p:spPr>
          <a:xfrm>
            <a:off x="7814092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  <a:endParaRPr lang="en-US" sz="3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858129-974B-3D62-374C-12775C060A42}"/>
              </a:ext>
            </a:extLst>
          </p:cNvPr>
          <p:cNvSpPr/>
          <p:nvPr/>
        </p:nvSpPr>
        <p:spPr>
          <a:xfrm>
            <a:off x="8656431" y="1626461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21BB6B-6DD6-08B2-94D3-70162AB9E58A}"/>
              </a:ext>
            </a:extLst>
          </p:cNvPr>
          <p:cNvSpPr/>
          <p:nvPr/>
        </p:nvSpPr>
        <p:spPr>
          <a:xfrm>
            <a:off x="8656431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  <a:endParaRPr lang="en-US" sz="3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BCAEF5-D78A-F574-22CA-3C07AB40B820}"/>
              </a:ext>
            </a:extLst>
          </p:cNvPr>
          <p:cNvSpPr/>
          <p:nvPr/>
        </p:nvSpPr>
        <p:spPr>
          <a:xfrm>
            <a:off x="9498770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7FDF9-262A-F75D-D49B-2CF8D7A5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24" y="1527643"/>
            <a:ext cx="2850127" cy="38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7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3.7037E-6 L 0.04453 0.2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7.40741E-7 L -0.06394 0.2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 L 0.08385 -0.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 L 0.02448 -0.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7.40741E-7 L 0.06445 0.2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7.40741E-7 L 0.03372 0.21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02539 -0.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08268 -0.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33007 -0.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7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 L 0.23138 -0.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20078 0.216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81D227B-E224-8174-D232-87DCB600C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295305"/>
              </p:ext>
            </p:extLst>
          </p:nvPr>
        </p:nvGraphicFramePr>
        <p:xfrm>
          <a:off x="5358861" y="3108958"/>
          <a:ext cx="574779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83">
                  <a:extLst>
                    <a:ext uri="{9D8B030D-6E8A-4147-A177-3AD203B41FA5}">
                      <a16:colId xmlns:a16="http://schemas.microsoft.com/office/drawing/2014/main" val="531413597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46615918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330441328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2591956545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66433943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3670412949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537716627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4005957746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3801857074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610543043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2675421945"/>
                    </a:ext>
                  </a:extLst>
                </a:gridCol>
                <a:gridCol w="478983">
                  <a:extLst>
                    <a:ext uri="{9D8B030D-6E8A-4147-A177-3AD203B41FA5}">
                      <a16:colId xmlns:a16="http://schemas.microsoft.com/office/drawing/2014/main" val="102947236"/>
                    </a:ext>
                  </a:extLst>
                </a:gridCol>
              </a:tblGrid>
              <a:tr h="500001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7589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95EBCDE-47BA-899F-2174-FC78C370057A}"/>
              </a:ext>
            </a:extLst>
          </p:cNvPr>
          <p:cNvSpPr/>
          <p:nvPr/>
        </p:nvSpPr>
        <p:spPr>
          <a:xfrm>
            <a:off x="5295333" y="1626461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AEE637-689C-7CE5-13F0-CEB176FC8DC0}"/>
              </a:ext>
            </a:extLst>
          </p:cNvPr>
          <p:cNvSpPr/>
          <p:nvPr/>
        </p:nvSpPr>
        <p:spPr>
          <a:xfrm>
            <a:off x="6134920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</a:t>
            </a:r>
            <a:endParaRPr lang="en-US" sz="3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7C0A72-70F0-7628-2401-155A6A0CC731}"/>
              </a:ext>
            </a:extLst>
          </p:cNvPr>
          <p:cNvSpPr/>
          <p:nvPr/>
        </p:nvSpPr>
        <p:spPr>
          <a:xfrm>
            <a:off x="6974507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  <a:endParaRPr lang="en-US" sz="3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2796A5-3DC0-4F09-493F-AC1D1CB1808D}"/>
              </a:ext>
            </a:extLst>
          </p:cNvPr>
          <p:cNvSpPr/>
          <p:nvPr/>
        </p:nvSpPr>
        <p:spPr>
          <a:xfrm>
            <a:off x="7814094" y="1630354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</a:t>
            </a:r>
            <a:endParaRPr lang="en-US" sz="3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FF89A8-B3EC-366F-6811-EFBC480AA6E9}"/>
              </a:ext>
            </a:extLst>
          </p:cNvPr>
          <p:cNvSpPr/>
          <p:nvPr/>
        </p:nvSpPr>
        <p:spPr>
          <a:xfrm>
            <a:off x="5295332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  <a:endParaRPr lang="en-US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F1AD8D-C105-4B8A-1BAB-081B5B1B341C}"/>
              </a:ext>
            </a:extLst>
          </p:cNvPr>
          <p:cNvSpPr/>
          <p:nvPr/>
        </p:nvSpPr>
        <p:spPr>
          <a:xfrm>
            <a:off x="6134920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US" sz="3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DBC7EA-88AC-4C45-2171-6473400C5E13}"/>
              </a:ext>
            </a:extLst>
          </p:cNvPr>
          <p:cNvSpPr/>
          <p:nvPr/>
        </p:nvSpPr>
        <p:spPr>
          <a:xfrm>
            <a:off x="6974506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</a:t>
            </a:r>
            <a:endParaRPr lang="en-US" sz="3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204901-EDBD-36F7-305F-2C3C9A33A743}"/>
              </a:ext>
            </a:extLst>
          </p:cNvPr>
          <p:cNvSpPr/>
          <p:nvPr/>
        </p:nvSpPr>
        <p:spPr>
          <a:xfrm>
            <a:off x="7814092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</a:t>
            </a:r>
            <a:endParaRPr lang="en-US" sz="32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21BB6B-6DD6-08B2-94D3-70162AB9E58A}"/>
              </a:ext>
            </a:extLst>
          </p:cNvPr>
          <p:cNvSpPr/>
          <p:nvPr/>
        </p:nvSpPr>
        <p:spPr>
          <a:xfrm>
            <a:off x="8656431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  <a:endParaRPr lang="en-US" sz="3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BCAEF5-D78A-F574-22CA-3C07AB40B820}"/>
              </a:ext>
            </a:extLst>
          </p:cNvPr>
          <p:cNvSpPr/>
          <p:nvPr/>
        </p:nvSpPr>
        <p:spPr>
          <a:xfrm>
            <a:off x="9498770" y="4480558"/>
            <a:ext cx="477735" cy="640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15F84-A88A-EA20-FDD9-47B752D7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394" y="1508591"/>
            <a:ext cx="2956816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3.7037E-6 L 0.04453 0.2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7.40741E-7 L -0.06394 0.21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 L 0.08385 -0.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 L -0.01394 -0.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7.40741E-7 L 0.06445 0.215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7.40741E-7 L 0.03372 0.21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 L -0.06367 -0.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08268 -0.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33007 -0.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7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0 L 0.23138 -0.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000262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sets, mops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floor, laundry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09740094-E483-8506-892C-EEF63862C87C}"/>
              </a:ext>
            </a:extLst>
          </p:cNvPr>
          <p:cNvCxnSpPr>
            <a:cxnSpLocks/>
          </p:cNvCxnSpPr>
          <p:nvPr/>
        </p:nvCxnSpPr>
        <p:spPr>
          <a:xfrm>
            <a:off x="1343339" y="2888205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0FA47EF8-A72B-1201-F7E5-B4DA8AB89D4D}"/>
              </a:ext>
            </a:extLst>
          </p:cNvPr>
          <p:cNvCxnSpPr>
            <a:cxnSpLocks/>
          </p:cNvCxnSpPr>
          <p:nvPr/>
        </p:nvCxnSpPr>
        <p:spPr>
          <a:xfrm>
            <a:off x="2588245" y="2901007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BCD1CEF1-5330-2A53-2EFE-787A79FF10DD}"/>
              </a:ext>
            </a:extLst>
          </p:cNvPr>
          <p:cNvCxnSpPr>
            <a:cxnSpLocks/>
          </p:cNvCxnSpPr>
          <p:nvPr/>
        </p:nvCxnSpPr>
        <p:spPr>
          <a:xfrm>
            <a:off x="1083075" y="3441802"/>
            <a:ext cx="43725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199EBAF4-DC10-940C-A670-9983E790724C}"/>
              </a:ext>
            </a:extLst>
          </p:cNvPr>
          <p:cNvCxnSpPr>
            <a:cxnSpLocks/>
          </p:cNvCxnSpPr>
          <p:nvPr/>
        </p:nvCxnSpPr>
        <p:spPr>
          <a:xfrm>
            <a:off x="2026386" y="3454604"/>
            <a:ext cx="4524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300372" y="1709473"/>
            <a:ext cx="76364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</a:t>
            </a:r>
            <a:r>
              <a:rPr lang="en-US" sz="3600" i="1" dirty="0" smtClean="0">
                <a:solidFill>
                  <a:srgbClr val="0070C0"/>
                </a:solidFill>
              </a:rPr>
              <a:t>help </a:t>
            </a:r>
            <a:r>
              <a:rPr lang="en-US" sz="3600" i="1" dirty="0">
                <a:solidFill>
                  <a:srgbClr val="0070C0"/>
                </a:solidFill>
              </a:rPr>
              <a:t>at home?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set the table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How does your brother help at home?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He mops the floor.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42)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100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o the laundry">
            <a:hlinkClick r:id="" action="ppaction://media"/>
            <a:extLst>
              <a:ext uri="{FF2B5EF4-FFF2-40B4-BE49-F238E27FC236}">
                <a16:creationId xmlns:a16="http://schemas.microsoft.com/office/drawing/2014/main" id="{B389B100-4A5F-80E3-645A-E16391193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968" y="664807"/>
            <a:ext cx="487363" cy="4873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5A4DEF-37E5-BB57-821A-7FD9CA163D33}"/>
              </a:ext>
            </a:extLst>
          </p:cNvPr>
          <p:cNvSpPr/>
          <p:nvPr/>
        </p:nvSpPr>
        <p:spPr>
          <a:xfrm>
            <a:off x="474722" y="505839"/>
            <a:ext cx="1734010" cy="807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HERE TO LISTEN ️🎧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64127-B733-1CE8-BBCB-C521F3914A8A}"/>
              </a:ext>
            </a:extLst>
          </p:cNvPr>
          <p:cNvSpPr txBox="1"/>
          <p:nvPr/>
        </p:nvSpPr>
        <p:spPr>
          <a:xfrm>
            <a:off x="2516221" y="505839"/>
            <a:ext cx="715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LISTEN AND CHOOSE THE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C40AE-BCBB-B144-83B6-2FA9FBE85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765" y="1462691"/>
            <a:ext cx="1576991" cy="217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C725-F507-35C3-8353-9F716859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21" y="1462691"/>
            <a:ext cx="1739071" cy="2163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24816-1BF0-8012-005F-0937B0A3D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764" y="3861306"/>
            <a:ext cx="1576991" cy="2181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9E4CB-31DE-6D9A-CFA7-91BF8F7E8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041" y="1462691"/>
            <a:ext cx="1686504" cy="2181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A70AE-688A-65F3-2C14-B0A88A4CB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227" y="3852545"/>
            <a:ext cx="1638318" cy="2199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B21E1-9A99-04EC-3C02-93D92A015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1266" y="3865687"/>
            <a:ext cx="1704026" cy="2172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B0F15E-FE3F-E580-82C2-3BC91A014F74}"/>
              </a:ext>
            </a:extLst>
          </p:cNvPr>
          <p:cNvSpPr txBox="1"/>
          <p:nvPr/>
        </p:nvSpPr>
        <p:spPr>
          <a:xfrm>
            <a:off x="5457323" y="103863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88D5C2-9187-101D-15B3-50C31D31A090}"/>
              </a:ext>
            </a:extLst>
          </p:cNvPr>
          <p:cNvSpPr txBox="1"/>
          <p:nvPr/>
        </p:nvSpPr>
        <p:spPr>
          <a:xfrm>
            <a:off x="880731" y="2270086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13C570-4801-46C8-58B2-E70960DD9856}"/>
              </a:ext>
            </a:extLst>
          </p:cNvPr>
          <p:cNvSpPr txBox="1"/>
          <p:nvPr/>
        </p:nvSpPr>
        <p:spPr>
          <a:xfrm>
            <a:off x="5457323" y="603346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CBD13-C8AC-1699-BE9D-0FFB29B180CA}"/>
              </a:ext>
            </a:extLst>
          </p:cNvPr>
          <p:cNvSpPr txBox="1"/>
          <p:nvPr/>
        </p:nvSpPr>
        <p:spPr>
          <a:xfrm>
            <a:off x="9949397" y="227008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3BAA7-9F6C-5585-05AF-2D7E4A92DD68}"/>
              </a:ext>
            </a:extLst>
          </p:cNvPr>
          <p:cNvSpPr txBox="1"/>
          <p:nvPr/>
        </p:nvSpPr>
        <p:spPr>
          <a:xfrm>
            <a:off x="9949397" y="4601480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51A07C-6DC9-1CA1-51DD-D3AD94C8E13B}"/>
              </a:ext>
            </a:extLst>
          </p:cNvPr>
          <p:cNvSpPr txBox="1"/>
          <p:nvPr/>
        </p:nvSpPr>
        <p:spPr>
          <a:xfrm>
            <a:off x="880731" y="472122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CORRECT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8FEC66CC-E042-485E-2F6E-D71D628CDC88}"/>
              </a:ext>
            </a:extLst>
          </p:cNvPr>
          <p:cNvSpPr/>
          <p:nvPr/>
        </p:nvSpPr>
        <p:spPr>
          <a:xfrm>
            <a:off x="9873531" y="5892019"/>
            <a:ext cx="1638318" cy="603115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4581311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eed the cat">
            <a:hlinkClick r:id="" action="ppaction://media"/>
            <a:extLst>
              <a:ext uri="{FF2B5EF4-FFF2-40B4-BE49-F238E27FC236}">
                <a16:creationId xmlns:a16="http://schemas.microsoft.com/office/drawing/2014/main" id="{C5898508-CF52-ECFA-91AD-0BEC6F881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693" y="664807"/>
            <a:ext cx="487363" cy="4873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5A4DEF-37E5-BB57-821A-7FD9CA163D33}"/>
              </a:ext>
            </a:extLst>
          </p:cNvPr>
          <p:cNvSpPr/>
          <p:nvPr/>
        </p:nvSpPr>
        <p:spPr>
          <a:xfrm>
            <a:off x="474722" y="505839"/>
            <a:ext cx="1734010" cy="807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HERE TO LISTEN ️🎧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64127-B733-1CE8-BBCB-C521F3914A8A}"/>
              </a:ext>
            </a:extLst>
          </p:cNvPr>
          <p:cNvSpPr txBox="1"/>
          <p:nvPr/>
        </p:nvSpPr>
        <p:spPr>
          <a:xfrm>
            <a:off x="2516221" y="505839"/>
            <a:ext cx="715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LISTEN AND CHOOSE THE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C40AE-BCBB-B144-83B6-2FA9FBE85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765" y="1462691"/>
            <a:ext cx="1576991" cy="217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C725-F507-35C3-8353-9F716859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21" y="1462691"/>
            <a:ext cx="1739071" cy="2163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24816-1BF0-8012-005F-0937B0A3D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764" y="3861306"/>
            <a:ext cx="1576991" cy="2181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9E4CB-31DE-6D9A-CFA7-91BF8F7E8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041" y="1462691"/>
            <a:ext cx="1686504" cy="2181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A70AE-688A-65F3-2C14-B0A88A4CB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227" y="3852545"/>
            <a:ext cx="1638318" cy="2199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B21E1-9A99-04EC-3C02-93D92A015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1266" y="3865687"/>
            <a:ext cx="1704026" cy="2172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B0F15E-FE3F-E580-82C2-3BC91A014F74}"/>
              </a:ext>
            </a:extLst>
          </p:cNvPr>
          <p:cNvSpPr txBox="1"/>
          <p:nvPr/>
        </p:nvSpPr>
        <p:spPr>
          <a:xfrm>
            <a:off x="5457323" y="103863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88D5C2-9187-101D-15B3-50C31D31A090}"/>
              </a:ext>
            </a:extLst>
          </p:cNvPr>
          <p:cNvSpPr txBox="1"/>
          <p:nvPr/>
        </p:nvSpPr>
        <p:spPr>
          <a:xfrm>
            <a:off x="880731" y="2270086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13C570-4801-46C8-58B2-E70960DD9856}"/>
              </a:ext>
            </a:extLst>
          </p:cNvPr>
          <p:cNvSpPr txBox="1"/>
          <p:nvPr/>
        </p:nvSpPr>
        <p:spPr>
          <a:xfrm>
            <a:off x="5457323" y="603346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CBD13-C8AC-1699-BE9D-0FFB29B180CA}"/>
              </a:ext>
            </a:extLst>
          </p:cNvPr>
          <p:cNvSpPr txBox="1"/>
          <p:nvPr/>
        </p:nvSpPr>
        <p:spPr>
          <a:xfrm>
            <a:off x="9949397" y="227008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CORRECT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3BAA7-9F6C-5585-05AF-2D7E4A92DD68}"/>
              </a:ext>
            </a:extLst>
          </p:cNvPr>
          <p:cNvSpPr txBox="1"/>
          <p:nvPr/>
        </p:nvSpPr>
        <p:spPr>
          <a:xfrm>
            <a:off x="9949397" y="4601480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51A07C-6DC9-1CA1-51DD-D3AD94C8E13B}"/>
              </a:ext>
            </a:extLst>
          </p:cNvPr>
          <p:cNvSpPr txBox="1"/>
          <p:nvPr/>
        </p:nvSpPr>
        <p:spPr>
          <a:xfrm>
            <a:off x="880731" y="472122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8FEC66CC-E042-485E-2F6E-D71D628CDC88}"/>
              </a:ext>
            </a:extLst>
          </p:cNvPr>
          <p:cNvSpPr/>
          <p:nvPr/>
        </p:nvSpPr>
        <p:spPr>
          <a:xfrm>
            <a:off x="9873531" y="5892019"/>
            <a:ext cx="1638318" cy="603115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352354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p the floor">
            <a:hlinkClick r:id="" action="ppaction://media"/>
            <a:extLst>
              <a:ext uri="{FF2B5EF4-FFF2-40B4-BE49-F238E27FC236}">
                <a16:creationId xmlns:a16="http://schemas.microsoft.com/office/drawing/2014/main" id="{316D4326-01C6-50E9-590E-E74F47F8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045" y="665854"/>
            <a:ext cx="487363" cy="4873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5A4DEF-37E5-BB57-821A-7FD9CA163D33}"/>
              </a:ext>
            </a:extLst>
          </p:cNvPr>
          <p:cNvSpPr/>
          <p:nvPr/>
        </p:nvSpPr>
        <p:spPr>
          <a:xfrm>
            <a:off x="474722" y="505839"/>
            <a:ext cx="1734010" cy="807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HERE TO LISTEN ️🎧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64127-B733-1CE8-BBCB-C521F3914A8A}"/>
              </a:ext>
            </a:extLst>
          </p:cNvPr>
          <p:cNvSpPr txBox="1"/>
          <p:nvPr/>
        </p:nvSpPr>
        <p:spPr>
          <a:xfrm>
            <a:off x="2516221" y="505839"/>
            <a:ext cx="715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LISTEN AND CHOOSE THE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C40AE-BCBB-B144-83B6-2FA9FBE85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765" y="1462691"/>
            <a:ext cx="1576991" cy="217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C725-F507-35C3-8353-9F716859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21" y="1462691"/>
            <a:ext cx="1739071" cy="2163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24816-1BF0-8012-005F-0937B0A3D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764" y="3861306"/>
            <a:ext cx="1576991" cy="2181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9E4CB-31DE-6D9A-CFA7-91BF8F7E8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041" y="1462691"/>
            <a:ext cx="1686504" cy="2181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A70AE-688A-65F3-2C14-B0A88A4CB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227" y="3852545"/>
            <a:ext cx="1638318" cy="2199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B21E1-9A99-04EC-3C02-93D92A015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1266" y="3865687"/>
            <a:ext cx="1704026" cy="2172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B0F15E-FE3F-E580-82C2-3BC91A014F74}"/>
              </a:ext>
            </a:extLst>
          </p:cNvPr>
          <p:cNvSpPr txBox="1"/>
          <p:nvPr/>
        </p:nvSpPr>
        <p:spPr>
          <a:xfrm>
            <a:off x="5457323" y="103863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88D5C2-9187-101D-15B3-50C31D31A090}"/>
              </a:ext>
            </a:extLst>
          </p:cNvPr>
          <p:cNvSpPr txBox="1"/>
          <p:nvPr/>
        </p:nvSpPr>
        <p:spPr>
          <a:xfrm>
            <a:off x="880731" y="2270086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13C570-4801-46C8-58B2-E70960DD9856}"/>
              </a:ext>
            </a:extLst>
          </p:cNvPr>
          <p:cNvSpPr txBox="1"/>
          <p:nvPr/>
        </p:nvSpPr>
        <p:spPr>
          <a:xfrm>
            <a:off x="5457323" y="603346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CBD13-C8AC-1699-BE9D-0FFB29B180CA}"/>
              </a:ext>
            </a:extLst>
          </p:cNvPr>
          <p:cNvSpPr txBox="1"/>
          <p:nvPr/>
        </p:nvSpPr>
        <p:spPr>
          <a:xfrm>
            <a:off x="9949397" y="227008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3BAA7-9F6C-5585-05AF-2D7E4A92DD68}"/>
              </a:ext>
            </a:extLst>
          </p:cNvPr>
          <p:cNvSpPr txBox="1"/>
          <p:nvPr/>
        </p:nvSpPr>
        <p:spPr>
          <a:xfrm>
            <a:off x="9949397" y="4601480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CORRECT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51A07C-6DC9-1CA1-51DD-D3AD94C8E13B}"/>
              </a:ext>
            </a:extLst>
          </p:cNvPr>
          <p:cNvSpPr txBox="1"/>
          <p:nvPr/>
        </p:nvSpPr>
        <p:spPr>
          <a:xfrm>
            <a:off x="880731" y="472122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8FEC66CC-E042-485E-2F6E-D71D628CDC88}"/>
              </a:ext>
            </a:extLst>
          </p:cNvPr>
          <p:cNvSpPr/>
          <p:nvPr/>
        </p:nvSpPr>
        <p:spPr>
          <a:xfrm>
            <a:off x="9873531" y="5892019"/>
            <a:ext cx="1638318" cy="603115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829482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t the table">
            <a:hlinkClick r:id="" action="ppaction://media"/>
            <a:extLst>
              <a:ext uri="{FF2B5EF4-FFF2-40B4-BE49-F238E27FC236}">
                <a16:creationId xmlns:a16="http://schemas.microsoft.com/office/drawing/2014/main" id="{4923F662-410E-7372-4CE9-7DBAC1155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061" y="664807"/>
            <a:ext cx="487363" cy="4873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5A4DEF-37E5-BB57-821A-7FD9CA163D33}"/>
              </a:ext>
            </a:extLst>
          </p:cNvPr>
          <p:cNvSpPr/>
          <p:nvPr/>
        </p:nvSpPr>
        <p:spPr>
          <a:xfrm>
            <a:off x="474722" y="505839"/>
            <a:ext cx="1734010" cy="807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HERE TO LISTEN ️🎧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64127-B733-1CE8-BBCB-C521F3914A8A}"/>
              </a:ext>
            </a:extLst>
          </p:cNvPr>
          <p:cNvSpPr txBox="1"/>
          <p:nvPr/>
        </p:nvSpPr>
        <p:spPr>
          <a:xfrm>
            <a:off x="2516221" y="505839"/>
            <a:ext cx="715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LISTEN AND CHOOSE THE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C40AE-BCBB-B144-83B6-2FA9FBE85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765" y="1462691"/>
            <a:ext cx="1576991" cy="217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C725-F507-35C3-8353-9F716859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21" y="1462691"/>
            <a:ext cx="1739071" cy="2163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24816-1BF0-8012-005F-0937B0A3D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764" y="3861306"/>
            <a:ext cx="1576991" cy="2181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9E4CB-31DE-6D9A-CFA7-91BF8F7E8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041" y="1462691"/>
            <a:ext cx="1686504" cy="2181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A70AE-688A-65F3-2C14-B0A88A4CB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227" y="3852545"/>
            <a:ext cx="1638318" cy="2199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B21E1-9A99-04EC-3C02-93D92A015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1266" y="3865687"/>
            <a:ext cx="1704026" cy="2172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B0F15E-FE3F-E580-82C2-3BC91A014F74}"/>
              </a:ext>
            </a:extLst>
          </p:cNvPr>
          <p:cNvSpPr txBox="1"/>
          <p:nvPr/>
        </p:nvSpPr>
        <p:spPr>
          <a:xfrm>
            <a:off x="5457323" y="103863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CORRECT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88D5C2-9187-101D-15B3-50C31D31A090}"/>
              </a:ext>
            </a:extLst>
          </p:cNvPr>
          <p:cNvSpPr txBox="1"/>
          <p:nvPr/>
        </p:nvSpPr>
        <p:spPr>
          <a:xfrm>
            <a:off x="880731" y="2270086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13C570-4801-46C8-58B2-E70960DD9856}"/>
              </a:ext>
            </a:extLst>
          </p:cNvPr>
          <p:cNvSpPr txBox="1"/>
          <p:nvPr/>
        </p:nvSpPr>
        <p:spPr>
          <a:xfrm>
            <a:off x="5457323" y="603346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CBD13-C8AC-1699-BE9D-0FFB29B180CA}"/>
              </a:ext>
            </a:extLst>
          </p:cNvPr>
          <p:cNvSpPr txBox="1"/>
          <p:nvPr/>
        </p:nvSpPr>
        <p:spPr>
          <a:xfrm>
            <a:off x="9949397" y="227008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3BAA7-9F6C-5585-05AF-2D7E4A92DD68}"/>
              </a:ext>
            </a:extLst>
          </p:cNvPr>
          <p:cNvSpPr txBox="1"/>
          <p:nvPr/>
        </p:nvSpPr>
        <p:spPr>
          <a:xfrm>
            <a:off x="9949397" y="4601480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51A07C-6DC9-1CA1-51DD-D3AD94C8E13B}"/>
              </a:ext>
            </a:extLst>
          </p:cNvPr>
          <p:cNvSpPr txBox="1"/>
          <p:nvPr/>
        </p:nvSpPr>
        <p:spPr>
          <a:xfrm>
            <a:off x="880731" y="472122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8FEC66CC-E042-485E-2F6E-D71D628CDC88}"/>
              </a:ext>
            </a:extLst>
          </p:cNvPr>
          <p:cNvSpPr/>
          <p:nvPr/>
        </p:nvSpPr>
        <p:spPr>
          <a:xfrm>
            <a:off x="9873531" y="5892019"/>
            <a:ext cx="1638318" cy="603115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796793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lk the dog">
            <a:hlinkClick r:id="" action="ppaction://media"/>
            <a:extLst>
              <a:ext uri="{FF2B5EF4-FFF2-40B4-BE49-F238E27FC236}">
                <a16:creationId xmlns:a16="http://schemas.microsoft.com/office/drawing/2014/main" id="{3CC427BC-AFFE-6F9B-3FAD-F1F415778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045" y="665854"/>
            <a:ext cx="487363" cy="48736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5A4DEF-37E5-BB57-821A-7FD9CA163D33}"/>
              </a:ext>
            </a:extLst>
          </p:cNvPr>
          <p:cNvSpPr/>
          <p:nvPr/>
        </p:nvSpPr>
        <p:spPr>
          <a:xfrm>
            <a:off x="474722" y="505839"/>
            <a:ext cx="1734010" cy="807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HERE TO LISTEN ️🎧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64127-B733-1CE8-BBCB-C521F3914A8A}"/>
              </a:ext>
            </a:extLst>
          </p:cNvPr>
          <p:cNvSpPr txBox="1"/>
          <p:nvPr/>
        </p:nvSpPr>
        <p:spPr>
          <a:xfrm>
            <a:off x="2516221" y="505839"/>
            <a:ext cx="715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LISTEN AND CHOOSE THE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C40AE-BCBB-B144-83B6-2FA9FBE85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765" y="1462691"/>
            <a:ext cx="1576991" cy="217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C725-F507-35C3-8353-9F716859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21" y="1462691"/>
            <a:ext cx="1739071" cy="2163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24816-1BF0-8012-005F-0937B0A3D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764" y="3861306"/>
            <a:ext cx="1576991" cy="2181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9E4CB-31DE-6D9A-CFA7-91BF8F7E8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041" y="1462691"/>
            <a:ext cx="1686504" cy="2181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A70AE-688A-65F3-2C14-B0A88A4CB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227" y="3852545"/>
            <a:ext cx="1638318" cy="2199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B21E1-9A99-04EC-3C02-93D92A015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1266" y="3865687"/>
            <a:ext cx="1704026" cy="21727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B0F15E-FE3F-E580-82C2-3BC91A014F74}"/>
              </a:ext>
            </a:extLst>
          </p:cNvPr>
          <p:cNvSpPr txBox="1"/>
          <p:nvPr/>
        </p:nvSpPr>
        <p:spPr>
          <a:xfrm>
            <a:off x="5457323" y="103863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88D5C2-9187-101D-15B3-50C31D31A090}"/>
              </a:ext>
            </a:extLst>
          </p:cNvPr>
          <p:cNvSpPr txBox="1"/>
          <p:nvPr/>
        </p:nvSpPr>
        <p:spPr>
          <a:xfrm>
            <a:off x="880731" y="2270086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13C570-4801-46C8-58B2-E70960DD9856}"/>
              </a:ext>
            </a:extLst>
          </p:cNvPr>
          <p:cNvSpPr txBox="1"/>
          <p:nvPr/>
        </p:nvSpPr>
        <p:spPr>
          <a:xfrm>
            <a:off x="5457323" y="6033469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CORRECT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CBD13-C8AC-1699-BE9D-0FFB29B180CA}"/>
              </a:ext>
            </a:extLst>
          </p:cNvPr>
          <p:cNvSpPr txBox="1"/>
          <p:nvPr/>
        </p:nvSpPr>
        <p:spPr>
          <a:xfrm>
            <a:off x="9949397" y="227008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3BAA7-9F6C-5585-05AF-2D7E4A92DD68}"/>
              </a:ext>
            </a:extLst>
          </p:cNvPr>
          <p:cNvSpPr txBox="1"/>
          <p:nvPr/>
        </p:nvSpPr>
        <p:spPr>
          <a:xfrm>
            <a:off x="9949397" y="4601480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51A07C-6DC9-1CA1-51DD-D3AD94C8E13B}"/>
              </a:ext>
            </a:extLst>
          </p:cNvPr>
          <p:cNvSpPr txBox="1"/>
          <p:nvPr/>
        </p:nvSpPr>
        <p:spPr>
          <a:xfrm>
            <a:off x="880731" y="4721225"/>
            <a:ext cx="13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8FEC66CC-E042-485E-2F6E-D71D628CDC88}"/>
              </a:ext>
            </a:extLst>
          </p:cNvPr>
          <p:cNvSpPr/>
          <p:nvPr/>
        </p:nvSpPr>
        <p:spPr>
          <a:xfrm>
            <a:off x="9873531" y="5892019"/>
            <a:ext cx="1638318" cy="603115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581975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570</Words>
  <Application>Microsoft Office PowerPoint</Application>
  <PresentationFormat>Widescreen</PresentationFormat>
  <Paragraphs>182</Paragraphs>
  <Slides>37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69</cp:revision>
  <dcterms:created xsi:type="dcterms:W3CDTF">2023-01-31T08:21:18Z</dcterms:created>
  <dcterms:modified xsi:type="dcterms:W3CDTF">2023-04-18T08:43:35Z</dcterms:modified>
</cp:coreProperties>
</file>