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1" r:id="rId2"/>
    <p:sldMasterId id="2147483689" r:id="rId3"/>
    <p:sldMasterId id="2147483702" r:id="rId4"/>
    <p:sldMasterId id="2147483720" r:id="rId5"/>
  </p:sldMasterIdLst>
  <p:notesMasterIdLst>
    <p:notesMasterId r:id="rId21"/>
  </p:notesMasterIdLst>
  <p:handoutMasterIdLst>
    <p:handoutMasterId r:id="rId22"/>
  </p:handoutMasterIdLst>
  <p:sldIdLst>
    <p:sldId id="259" r:id="rId6"/>
    <p:sldId id="310" r:id="rId7"/>
    <p:sldId id="2670" r:id="rId8"/>
    <p:sldId id="2671" r:id="rId9"/>
    <p:sldId id="2672" r:id="rId10"/>
    <p:sldId id="2673" r:id="rId11"/>
    <p:sldId id="257" r:id="rId12"/>
    <p:sldId id="258" r:id="rId13"/>
    <p:sldId id="407" r:id="rId14"/>
    <p:sldId id="413" r:id="rId15"/>
    <p:sldId id="420" r:id="rId16"/>
    <p:sldId id="421" r:id="rId17"/>
    <p:sldId id="423" r:id="rId18"/>
    <p:sldId id="424" r:id="rId19"/>
    <p:sldId id="323" r:id="rId20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#9Slide03 Sofia Pro Soft" panose="020B0000000000000000" pitchFamily="34" charset="0"/>
      <p:regular r:id="rId24"/>
    </p:embeddedFont>
    <p:embeddedFont>
      <p:font typeface="#9Slide03 Sofia Pro Soft Bold" panose="020B0000000000000000" pitchFamily="34" charset="0"/>
      <p:bold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Nunito" pitchFamily="2" charset="0"/>
      <p:regular r:id="rId30"/>
      <p:bold r:id="rId31"/>
      <p:italic r:id="rId32"/>
      <p:boldItalic r:id="rId33"/>
    </p:embeddedFont>
    <p:embeddedFont>
      <p:font typeface="Nunito SemiBold" pitchFamily="2" charset="0"/>
      <p:bold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ẠM DUYÊN" id="{5B8A2D00-51F3-4C10-8BD1-535E3D63A337}">
          <p14:sldIdLst>
            <p14:sldId id="259"/>
            <p14:sldId id="310"/>
            <p14:sldId id="2670"/>
            <p14:sldId id="2671"/>
            <p14:sldId id="2672"/>
            <p14:sldId id="2673"/>
            <p14:sldId id="257"/>
            <p14:sldId id="258"/>
            <p14:sldId id="407"/>
            <p14:sldId id="413"/>
            <p14:sldId id="420"/>
            <p14:sldId id="421"/>
            <p14:sldId id="423"/>
            <p14:sldId id="424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EA3A8A"/>
    <a:srgbClr val="5E2399"/>
    <a:srgbClr val="00339A"/>
    <a:srgbClr val="EBDFFD"/>
    <a:srgbClr val="C9A9F9"/>
    <a:srgbClr val="D8C1FB"/>
    <a:srgbClr val="375A8D"/>
    <a:srgbClr val="BAE8F2"/>
    <a:srgbClr val="AF7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 autoAdjust="0"/>
    <p:restoredTop sz="96201" autoAdjust="0"/>
  </p:normalViewPr>
  <p:slideViewPr>
    <p:cSldViewPr>
      <p:cViewPr varScale="1">
        <p:scale>
          <a:sx n="66" d="100"/>
          <a:sy n="66" d="100"/>
        </p:scale>
        <p:origin x="1176" y="72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ca33d7c17_0_2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ca33d7c17_0_2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96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4.svg"/><Relationship Id="rId21" Type="http://schemas.openxmlformats.org/officeDocument/2006/relationships/image" Target="../media/image20.png"/><Relationship Id="rId7" Type="http://schemas.openxmlformats.org/officeDocument/2006/relationships/image" Target="../media/image23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A083A7E9-B208-1540-C2AC-E704CBD8D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29" y="-19050"/>
            <a:ext cx="818607" cy="2743200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32F9AFF3-6085-B5B6-5553-205A1E5C8F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9692" y="186701"/>
            <a:ext cx="1713018" cy="1267632"/>
          </a:xfrm>
          <a:prstGeom prst="rect">
            <a:avLst/>
          </a:prstGeom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2D124DA5-942B-5460-C503-4002428260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93794" y="6188707"/>
            <a:ext cx="1462191" cy="268511"/>
          </a:xfrm>
          <a:prstGeom prst="rect">
            <a:avLst/>
          </a:prstGeom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E1798F0E-D9BD-A288-130C-8509916BA0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655903"/>
            <a:ext cx="818607" cy="2743200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3FFDEBA9-4E2A-8241-F9D9-988C95ED9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1203"/>
          <a:stretch/>
        </p:blipFill>
        <p:spPr>
          <a:xfrm>
            <a:off x="3429" y="5519414"/>
            <a:ext cx="818607" cy="1338586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55FD8A54-42E7-5A7E-D46D-16BC713ADC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511818">
            <a:off x="9797733" y="1731612"/>
            <a:ext cx="274875" cy="1027571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9B7B7D6C-F20E-41E1-650F-0C0C703A7C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40623">
            <a:off x="8438791" y="4618532"/>
            <a:ext cx="198345" cy="741477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646C4D72-096C-9EAA-B321-805424DA05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577888">
            <a:off x="2240782" y="1438785"/>
            <a:ext cx="259402" cy="969727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0A676CDE-4770-88E3-2E51-475269EC91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027740">
            <a:off x="4905231" y="5301814"/>
            <a:ext cx="274875" cy="1027571"/>
          </a:xfrm>
          <a:prstGeom prst="rect">
            <a:avLst/>
          </a:prstGeom>
        </p:spPr>
      </p:pic>
      <p:pic>
        <p:nvPicPr>
          <p:cNvPr id="6" name="PHẠM DUYÊN 13 - 9Slide.vn">
            <a:extLst>
              <a:ext uri="{FF2B5EF4-FFF2-40B4-BE49-F238E27FC236}">
                <a16:creationId xmlns:a16="http://schemas.microsoft.com/office/drawing/2014/main" id="{75771F9C-8F3D-DC21-89AD-F99A68E6D74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84113" y="-19050"/>
            <a:ext cx="1807925" cy="654140"/>
          </a:xfrm>
          <a:prstGeom prst="rect">
            <a:avLst/>
          </a:prstGeom>
        </p:spPr>
      </p:pic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586C4C23-626C-9BB8-C022-BDAA5C93F56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92038" y="-19050"/>
            <a:ext cx="1807925" cy="654140"/>
          </a:xfrm>
          <a:prstGeom prst="rect">
            <a:avLst/>
          </a:prstGeom>
        </p:spPr>
      </p:pic>
      <p:pic>
        <p:nvPicPr>
          <p:cNvPr id="24" name="PHẠM DUYÊN 15 - 9Slide.vn">
            <a:extLst>
              <a:ext uri="{FF2B5EF4-FFF2-40B4-BE49-F238E27FC236}">
                <a16:creationId xmlns:a16="http://schemas.microsoft.com/office/drawing/2014/main" id="{58C37E6A-5EBA-1F95-61C9-F52661DE968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99963" y="-19050"/>
            <a:ext cx="1807925" cy="654140"/>
          </a:xfrm>
          <a:prstGeom prst="rect">
            <a:avLst/>
          </a:prstGeom>
        </p:spPr>
      </p:pic>
      <p:pic>
        <p:nvPicPr>
          <p:cNvPr id="25" name="PHẠM DUYÊN 16 - 9Slide.vn">
            <a:extLst>
              <a:ext uri="{FF2B5EF4-FFF2-40B4-BE49-F238E27FC236}">
                <a16:creationId xmlns:a16="http://schemas.microsoft.com/office/drawing/2014/main" id="{FCE04D40-2F73-22D9-1BF0-789F1FA949E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5156721">
            <a:off x="9761567" y="-474364"/>
            <a:ext cx="1907149" cy="2743200"/>
          </a:xfrm>
          <a:prstGeom prst="rect">
            <a:avLst/>
          </a:prstGeom>
        </p:spPr>
      </p:pic>
      <p:pic>
        <p:nvPicPr>
          <p:cNvPr id="35" name="PHẠM DUYÊN 17 - 9Slide.vn">
            <a:extLst>
              <a:ext uri="{FF2B5EF4-FFF2-40B4-BE49-F238E27FC236}">
                <a16:creationId xmlns:a16="http://schemas.microsoft.com/office/drawing/2014/main" id="{C4EEE03B-96AC-55D1-1EA4-3E4CF69A7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r="24451" b="39831"/>
          <a:stretch/>
        </p:blipFill>
        <p:spPr>
          <a:xfrm>
            <a:off x="8679722" y="4664315"/>
            <a:ext cx="3508849" cy="2193685"/>
          </a:xfrm>
          <a:prstGeom prst="rect">
            <a:avLst/>
          </a:prstGeom>
        </p:spPr>
      </p:pic>
      <p:pic>
        <p:nvPicPr>
          <p:cNvPr id="40" name="PHẠM DUYÊN 18 - 9Slide.vn">
            <a:extLst>
              <a:ext uri="{FF2B5EF4-FFF2-40B4-BE49-F238E27FC236}">
                <a16:creationId xmlns:a16="http://schemas.microsoft.com/office/drawing/2014/main" id="{1E5B8834-BFEE-EEF0-E2A0-BE958BD9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50383"/>
          <a:stretch/>
        </p:blipFill>
        <p:spPr>
          <a:xfrm>
            <a:off x="6457192" y="5068073"/>
            <a:ext cx="4644437" cy="1808977"/>
          </a:xfrm>
          <a:prstGeom prst="rect">
            <a:avLst/>
          </a:prstGeom>
        </p:spPr>
      </p:pic>
      <p:pic>
        <p:nvPicPr>
          <p:cNvPr id="41" name="PHẠM DUYÊN 19 - 9Slide.vn">
            <a:extLst>
              <a:ext uri="{FF2B5EF4-FFF2-40B4-BE49-F238E27FC236}">
                <a16:creationId xmlns:a16="http://schemas.microsoft.com/office/drawing/2014/main" id="{0FBC09D3-103B-2718-F836-4E3C7A51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69582"/>
          <a:stretch/>
        </p:blipFill>
        <p:spPr>
          <a:xfrm>
            <a:off x="5246368" y="5768045"/>
            <a:ext cx="4644437" cy="1109005"/>
          </a:xfrm>
          <a:prstGeom prst="rect">
            <a:avLst/>
          </a:prstGeom>
        </p:spPr>
      </p:pic>
      <p:pic>
        <p:nvPicPr>
          <p:cNvPr id="51" name="PHẠM DUYÊN 20 - 9Slide.vn">
            <a:extLst>
              <a:ext uri="{FF2B5EF4-FFF2-40B4-BE49-F238E27FC236}">
                <a16:creationId xmlns:a16="http://schemas.microsoft.com/office/drawing/2014/main" id="{7A1D4EC2-AE73-9660-29C1-E6F12A572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76154"/>
          <a:stretch/>
        </p:blipFill>
        <p:spPr>
          <a:xfrm>
            <a:off x="2634490" y="5980260"/>
            <a:ext cx="4644437" cy="869390"/>
          </a:xfrm>
          <a:prstGeom prst="rect">
            <a:avLst/>
          </a:prstGeom>
        </p:spPr>
      </p:pic>
      <p:pic>
        <p:nvPicPr>
          <p:cNvPr id="52" name="PHẠM DUYÊN 21 - 9Slide.vn">
            <a:extLst>
              <a:ext uri="{FF2B5EF4-FFF2-40B4-BE49-F238E27FC236}">
                <a16:creationId xmlns:a16="http://schemas.microsoft.com/office/drawing/2014/main" id="{5ADAB345-59D1-021F-3A59-D89EDA7F008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538802" y="2040817"/>
            <a:ext cx="1570086" cy="31718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HẠM DUYÊN 22 - 9Slide.vn">
            <a:extLst>
              <a:ext uri="{FF2B5EF4-FFF2-40B4-BE49-F238E27FC236}">
                <a16:creationId xmlns:a16="http://schemas.microsoft.com/office/drawing/2014/main" id="{362290FE-612C-A6AB-06AE-30463D52396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32489" y="2550814"/>
            <a:ext cx="825698" cy="210178"/>
          </a:xfrm>
          <a:prstGeom prst="rect">
            <a:avLst/>
          </a:prstGeom>
        </p:spPr>
      </p:pic>
      <p:pic>
        <p:nvPicPr>
          <p:cNvPr id="54" name="PHẠM DUYÊN 23 - 9Slide.vn">
            <a:extLst>
              <a:ext uri="{FF2B5EF4-FFF2-40B4-BE49-F238E27FC236}">
                <a16:creationId xmlns:a16="http://schemas.microsoft.com/office/drawing/2014/main" id="{9E84FD23-86DC-12E7-F5FF-1120074B9F0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98747" y="4800600"/>
            <a:ext cx="2020730" cy="1950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HẠM DUYÊN 24 - 9Slide.vn">
            <a:extLst>
              <a:ext uri="{FF2B5EF4-FFF2-40B4-BE49-F238E27FC236}">
                <a16:creationId xmlns:a16="http://schemas.microsoft.com/office/drawing/2014/main" id="{03A1718D-2452-9618-8343-E1489BF1B54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311860" y="5762892"/>
            <a:ext cx="1308640" cy="3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8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394134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630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604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117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204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77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443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405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24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B18C95FA-4BA7-9DDF-9E79-0507DB0A52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29" y="-19050"/>
            <a:ext cx="682371" cy="2743200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910A8E8A-241D-D9BF-2D00-46CCB58B84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775" y="185873"/>
            <a:ext cx="1713018" cy="1267632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01B29562-A1AC-84B1-0FDE-DB78C34F8B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16612" y="1750280"/>
            <a:ext cx="5358776" cy="2974120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13706BEE-DC3F-EC1F-9093-671AA64B7E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72299" y="3953143"/>
            <a:ext cx="1462191" cy="268511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ADA3E0D4-C5A8-3C5D-50DC-B707E8A2F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655903"/>
            <a:ext cx="682371" cy="2743200"/>
          </a:xfrm>
          <a:prstGeom prst="rect">
            <a:avLst/>
          </a:prstGeom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103E7581-0E83-0D48-D281-4099BFAAF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1203"/>
          <a:stretch/>
        </p:blipFill>
        <p:spPr>
          <a:xfrm>
            <a:off x="3429" y="5519414"/>
            <a:ext cx="682371" cy="1338586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CDB096D6-0931-9661-3BD5-DDDB80F654F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511818">
            <a:off x="9797733" y="1731612"/>
            <a:ext cx="274875" cy="1027571"/>
          </a:xfrm>
          <a:prstGeom prst="rect">
            <a:avLst/>
          </a:prstGeom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5ED73AF0-5135-A801-660C-0C69571B76E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40623">
            <a:off x="8197579" y="4732674"/>
            <a:ext cx="198345" cy="741477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4B1D7707-51A0-A859-05F9-1D06AD0524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577888">
            <a:off x="2048636" y="1373810"/>
            <a:ext cx="259402" cy="969727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190698D5-E5BE-CA9F-8ACE-B4B0FFF2BA3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27740">
            <a:off x="4534936" y="5301814"/>
            <a:ext cx="274875" cy="1027571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375CCEBC-625D-B788-AA16-DCF996351E0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84113" y="-19050"/>
            <a:ext cx="1807925" cy="654140"/>
          </a:xfrm>
          <a:prstGeom prst="rect">
            <a:avLst/>
          </a:prstGeom>
        </p:spPr>
      </p:pic>
      <p:pic>
        <p:nvPicPr>
          <p:cNvPr id="26" name="PHẠM DUYÊN 14 - 9Slide.vn">
            <a:extLst>
              <a:ext uri="{FF2B5EF4-FFF2-40B4-BE49-F238E27FC236}">
                <a16:creationId xmlns:a16="http://schemas.microsoft.com/office/drawing/2014/main" id="{A3FFDFBD-8735-F57C-FC55-73B98E91E2A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192038" y="-19050"/>
            <a:ext cx="1807925" cy="654140"/>
          </a:xfrm>
          <a:prstGeom prst="rect">
            <a:avLst/>
          </a:prstGeom>
        </p:spPr>
      </p:pic>
      <p:pic>
        <p:nvPicPr>
          <p:cNvPr id="35" name="PHẠM DUYÊN 15 - 9Slide.vn">
            <a:extLst>
              <a:ext uri="{FF2B5EF4-FFF2-40B4-BE49-F238E27FC236}">
                <a16:creationId xmlns:a16="http://schemas.microsoft.com/office/drawing/2014/main" id="{C621CD0B-7EE8-0E37-78D2-D7B07C11A0A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999963" y="-19050"/>
            <a:ext cx="1807925" cy="654140"/>
          </a:xfrm>
          <a:prstGeom prst="rect">
            <a:avLst/>
          </a:prstGeom>
        </p:spPr>
      </p:pic>
      <p:pic>
        <p:nvPicPr>
          <p:cNvPr id="36" name="PHẠM DUYÊN 16 - 9Slide.vn">
            <a:extLst>
              <a:ext uri="{FF2B5EF4-FFF2-40B4-BE49-F238E27FC236}">
                <a16:creationId xmlns:a16="http://schemas.microsoft.com/office/drawing/2014/main" id="{A6FDAB90-00EA-F179-7D55-47BC83B6D9C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5156721">
            <a:off x="9761567" y="-474364"/>
            <a:ext cx="1907149" cy="2743200"/>
          </a:xfrm>
          <a:prstGeom prst="rect">
            <a:avLst/>
          </a:prstGeom>
        </p:spPr>
      </p:pic>
      <p:pic>
        <p:nvPicPr>
          <p:cNvPr id="40" name="PHẠM DUYÊN 17 - 9Slide.vn">
            <a:extLst>
              <a:ext uri="{FF2B5EF4-FFF2-40B4-BE49-F238E27FC236}">
                <a16:creationId xmlns:a16="http://schemas.microsoft.com/office/drawing/2014/main" id="{2BD9C932-295D-860E-6A4C-ECB24C2F68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24451" b="39831"/>
          <a:stretch/>
        </p:blipFill>
        <p:spPr>
          <a:xfrm>
            <a:off x="8679722" y="4664315"/>
            <a:ext cx="3508849" cy="2193685"/>
          </a:xfrm>
          <a:prstGeom prst="rect">
            <a:avLst/>
          </a:prstGeom>
        </p:spPr>
      </p:pic>
      <p:pic>
        <p:nvPicPr>
          <p:cNvPr id="41" name="PHẠM DUYÊN 18 - 9Slide.vn">
            <a:extLst>
              <a:ext uri="{FF2B5EF4-FFF2-40B4-BE49-F238E27FC236}">
                <a16:creationId xmlns:a16="http://schemas.microsoft.com/office/drawing/2014/main" id="{80B93040-E4F2-D76D-1F3B-F41701A58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50383"/>
          <a:stretch/>
        </p:blipFill>
        <p:spPr>
          <a:xfrm>
            <a:off x="6457192" y="5068073"/>
            <a:ext cx="4644437" cy="1808977"/>
          </a:xfrm>
          <a:prstGeom prst="rect">
            <a:avLst/>
          </a:prstGeom>
        </p:spPr>
      </p:pic>
      <p:pic>
        <p:nvPicPr>
          <p:cNvPr id="49" name="PHẠM DUYÊN 19 - 9Slide.vn">
            <a:extLst>
              <a:ext uri="{FF2B5EF4-FFF2-40B4-BE49-F238E27FC236}">
                <a16:creationId xmlns:a16="http://schemas.microsoft.com/office/drawing/2014/main" id="{43095E5B-8D8F-69CD-CA26-9478F68A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69582"/>
          <a:stretch/>
        </p:blipFill>
        <p:spPr>
          <a:xfrm>
            <a:off x="5246368" y="5768045"/>
            <a:ext cx="4644437" cy="1109005"/>
          </a:xfrm>
          <a:prstGeom prst="rect">
            <a:avLst/>
          </a:prstGeom>
        </p:spPr>
      </p:pic>
      <p:pic>
        <p:nvPicPr>
          <p:cNvPr id="50" name="PHẠM DUYÊN 20 - 9Slide.vn">
            <a:extLst>
              <a:ext uri="{FF2B5EF4-FFF2-40B4-BE49-F238E27FC236}">
                <a16:creationId xmlns:a16="http://schemas.microsoft.com/office/drawing/2014/main" id="{8D4AB36D-875D-3BBD-8030-F2C7628C1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76154"/>
          <a:stretch/>
        </p:blipFill>
        <p:spPr>
          <a:xfrm>
            <a:off x="2634490" y="5980260"/>
            <a:ext cx="4644437" cy="869390"/>
          </a:xfrm>
          <a:prstGeom prst="rect">
            <a:avLst/>
          </a:prstGeom>
        </p:spPr>
      </p:pic>
      <p:pic>
        <p:nvPicPr>
          <p:cNvPr id="51" name="PHẠM DUYÊN 21 - 9Slide.vn">
            <a:extLst>
              <a:ext uri="{FF2B5EF4-FFF2-40B4-BE49-F238E27FC236}">
                <a16:creationId xmlns:a16="http://schemas.microsoft.com/office/drawing/2014/main" id="{20D95875-F67B-550C-F794-6308F526FAF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538802" y="2040817"/>
            <a:ext cx="1570086" cy="31718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HẠM DUYÊN 22 - 9Slide.vn">
            <a:extLst>
              <a:ext uri="{FF2B5EF4-FFF2-40B4-BE49-F238E27FC236}">
                <a16:creationId xmlns:a16="http://schemas.microsoft.com/office/drawing/2014/main" id="{18D28DF9-0515-1F96-2C14-EE8AE62B28B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11544" y="3218822"/>
            <a:ext cx="825698" cy="210178"/>
          </a:xfrm>
          <a:prstGeom prst="rect">
            <a:avLst/>
          </a:prstGeom>
        </p:spPr>
      </p:pic>
      <p:pic>
        <p:nvPicPr>
          <p:cNvPr id="53" name="PHẠM DUYÊN 23 - 9Slide.vn">
            <a:extLst>
              <a:ext uri="{FF2B5EF4-FFF2-40B4-BE49-F238E27FC236}">
                <a16:creationId xmlns:a16="http://schemas.microsoft.com/office/drawing/2014/main" id="{FE470118-B93D-ED0E-DC2E-E8E1BE396D4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786701" y="4218679"/>
            <a:ext cx="2542432" cy="2453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HẠM DUYÊN 24 - 9Slide.vn">
            <a:extLst>
              <a:ext uri="{FF2B5EF4-FFF2-40B4-BE49-F238E27FC236}">
                <a16:creationId xmlns:a16="http://schemas.microsoft.com/office/drawing/2014/main" id="{1254B7FB-719F-0854-F916-5075AE09339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311860" y="5762892"/>
            <a:ext cx="1308640" cy="3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363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196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776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813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98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5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791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8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4000" y="3644143"/>
            <a:ext cx="97040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33" b="1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69933" y="5513567"/>
            <a:ext cx="56520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2" name="Google Shape;12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5" name="Google Shape;15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8" name="Google Shape;18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1" name="Google Shape;21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24" name="Google Shape;24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28" name="Google Shape;28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2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37" name="Google Shape;37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2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49" name="Google Shape;49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2336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9468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HẠM DUYÊN 13 - 9Slide.vn">
            <a:extLst>
              <a:ext uri="{FF2B5EF4-FFF2-40B4-BE49-F238E27FC236}">
                <a16:creationId xmlns:a16="http://schemas.microsoft.com/office/drawing/2014/main" id="{C81BDCB3-FAE4-6F76-96F1-176FC64892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48101" y="-152400"/>
            <a:ext cx="1498600" cy="542220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64822338-8F66-25C2-9AD7-E27C92BDF0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46701" y="-152400"/>
            <a:ext cx="1498600" cy="542220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F44DAD85-BD13-AC89-E707-EAA006958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45301" y="-152400"/>
            <a:ext cx="1498600" cy="542220"/>
          </a:xfrm>
          <a:prstGeom prst="rect">
            <a:avLst/>
          </a:prstGeom>
        </p:spPr>
      </p:pic>
      <p:pic>
        <p:nvPicPr>
          <p:cNvPr id="6" name="PHẠM DUYÊN 17 - 9Slide.vn">
            <a:extLst>
              <a:ext uri="{FF2B5EF4-FFF2-40B4-BE49-F238E27FC236}">
                <a16:creationId xmlns:a16="http://schemas.microsoft.com/office/drawing/2014/main" id="{105C57FC-C4CB-D434-0460-29C238037E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4451" b="39831"/>
          <a:stretch/>
        </p:blipFill>
        <p:spPr>
          <a:xfrm>
            <a:off x="8679722" y="4664315"/>
            <a:ext cx="3508849" cy="2193685"/>
          </a:xfrm>
          <a:prstGeom prst="rect">
            <a:avLst/>
          </a:prstGeom>
        </p:spPr>
      </p:pic>
      <p:pic>
        <p:nvPicPr>
          <p:cNvPr id="7" name="PHẠM DUYÊN 18 - 9Slide.vn">
            <a:extLst>
              <a:ext uri="{FF2B5EF4-FFF2-40B4-BE49-F238E27FC236}">
                <a16:creationId xmlns:a16="http://schemas.microsoft.com/office/drawing/2014/main" id="{919E54C1-B1C8-A247-4037-5BDB42EE0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0383"/>
          <a:stretch/>
        </p:blipFill>
        <p:spPr>
          <a:xfrm>
            <a:off x="6457192" y="5068073"/>
            <a:ext cx="4644437" cy="1808977"/>
          </a:xfrm>
          <a:prstGeom prst="rect">
            <a:avLst/>
          </a:prstGeom>
        </p:spPr>
      </p:pic>
      <p:pic>
        <p:nvPicPr>
          <p:cNvPr id="8" name="PHẠM DUYÊN 20 - 9Slide.vn">
            <a:extLst>
              <a:ext uri="{FF2B5EF4-FFF2-40B4-BE49-F238E27FC236}">
                <a16:creationId xmlns:a16="http://schemas.microsoft.com/office/drawing/2014/main" id="{91F29670-0F02-1E3B-F735-2A936891A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76154"/>
          <a:stretch/>
        </p:blipFill>
        <p:spPr>
          <a:xfrm>
            <a:off x="2634490" y="5980260"/>
            <a:ext cx="4644437" cy="86939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9250B14E-C035-1B5C-2A3D-F00F71B517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506200" y="0"/>
            <a:ext cx="682371" cy="2743200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29A5A9D8-0B81-8FFD-FA43-A4F5404D35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509629" y="2674953"/>
            <a:ext cx="682371" cy="2743200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FBDA4C60-09E9-EB45-E6B5-C73BFCB05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1203"/>
          <a:stretch/>
        </p:blipFill>
        <p:spPr>
          <a:xfrm flipH="1">
            <a:off x="11506200" y="5538464"/>
            <a:ext cx="682371" cy="1338586"/>
          </a:xfrm>
          <a:prstGeom prst="rect">
            <a:avLst/>
          </a:prstGeom>
        </p:spPr>
      </p:pic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BF0B8FC1-C638-F345-1063-98C5DADB14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29" y="-19050"/>
            <a:ext cx="682371" cy="27432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64BE8E30-2CC1-2FB6-3361-1AFD31819D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655903"/>
            <a:ext cx="682371" cy="2743200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27D12E40-C7D0-ABA3-D9C5-F10E91273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1203"/>
          <a:stretch/>
        </p:blipFill>
        <p:spPr>
          <a:xfrm>
            <a:off x="3429" y="5519414"/>
            <a:ext cx="682371" cy="1338586"/>
          </a:xfrm>
          <a:prstGeom prst="rect">
            <a:avLst/>
          </a:prstGeom>
        </p:spPr>
      </p:pic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D158D973-32CA-1736-FAED-F24A6C1DE997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392084-BDF3-1AE8-1C74-7AF03F94BB2B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162C7E-7266-6BBA-1314-A3D4C2FA93B0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HẠM DUYÊN 21 - 9Slide.vn">
            <a:extLst>
              <a:ext uri="{FF2B5EF4-FFF2-40B4-BE49-F238E27FC236}">
                <a16:creationId xmlns:a16="http://schemas.microsoft.com/office/drawing/2014/main" id="{40437B17-A5F3-9BE7-69C1-6986AC0396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>
            <a:off x="10592377" y="5456749"/>
            <a:ext cx="880894" cy="17795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23 - 9Slide.vn">
            <a:extLst>
              <a:ext uri="{FF2B5EF4-FFF2-40B4-BE49-F238E27FC236}">
                <a16:creationId xmlns:a16="http://schemas.microsoft.com/office/drawing/2014/main" id="{4CA98B9E-6591-FDF1-48C9-0B8840F3CEC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9395" y="5599695"/>
            <a:ext cx="1220750" cy="1178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03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8521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076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827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4567" y="1818760"/>
            <a:ext cx="71428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3034233" y="4050440"/>
            <a:ext cx="6123600" cy="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7"/>
          <p:cNvGrpSpPr/>
          <p:nvPr/>
        </p:nvGrpSpPr>
        <p:grpSpPr>
          <a:xfrm rot="7179494">
            <a:off x="9871760" y="4381968"/>
            <a:ext cx="1201005" cy="165660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914807" y="547402"/>
            <a:ext cx="1232287" cy="1640092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" name="Google Shape;189;p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4025085">
            <a:off x="720415" y="6196649"/>
            <a:ext cx="140875" cy="198223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-5243946">
            <a:off x="617107" y="677640"/>
            <a:ext cx="223379" cy="314309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-2700000">
            <a:off x="2573519" y="383864"/>
            <a:ext cx="139484" cy="196264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7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374933" y="5058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>
            <a:off x="8364800" y="849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>
            <a:off x="7439533" y="6432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7"/>
          <p:cNvSpPr/>
          <p:nvPr/>
        </p:nvSpPr>
        <p:spPr>
          <a:xfrm>
            <a:off x="11277133" y="191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7"/>
          <p:cNvSpPr/>
          <p:nvPr/>
        </p:nvSpPr>
        <p:spPr>
          <a:xfrm>
            <a:off x="5571500" y="6091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7"/>
          <p:cNvSpPr/>
          <p:nvPr/>
        </p:nvSpPr>
        <p:spPr>
          <a:xfrm>
            <a:off x="2124900" y="2019400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7232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6088233" y="1534267"/>
            <a:ext cx="4751600" cy="2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6088233" y="3924433"/>
            <a:ext cx="4751600" cy="1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219" name="Google Shape;219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9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222" name="Google Shape;222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" name="Google Shape;224;p9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25" name="Google Shape;225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9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3840333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>
            <a:off x="653000" y="1743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9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233" name="Google Shape;233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9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237" name="Google Shape;237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4325134" y="-916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9"/>
          <p:cNvSpPr/>
          <p:nvPr/>
        </p:nvSpPr>
        <p:spPr>
          <a:xfrm>
            <a:off x="11650901" y="38659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88417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1850800" y="1572800"/>
            <a:ext cx="8490400" cy="27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44" name="Google Shape;244;p10"/>
          <p:cNvGrpSpPr/>
          <p:nvPr/>
        </p:nvGrpSpPr>
        <p:grpSpPr>
          <a:xfrm rot="-2241120">
            <a:off x="10779830" y="480927"/>
            <a:ext cx="223377" cy="314312"/>
            <a:chOff x="5248950" y="2607450"/>
            <a:chExt cx="27575" cy="38800"/>
          </a:xfrm>
        </p:grpSpPr>
        <p:sp>
          <p:nvSpPr>
            <p:cNvPr id="245" name="Google Shape;245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0"/>
          <p:cNvGrpSpPr/>
          <p:nvPr/>
        </p:nvGrpSpPr>
        <p:grpSpPr>
          <a:xfrm rot="-8254088">
            <a:off x="3920013" y="734861"/>
            <a:ext cx="139484" cy="196264"/>
            <a:chOff x="5248950" y="2607450"/>
            <a:chExt cx="27575" cy="38800"/>
          </a:xfrm>
        </p:grpSpPr>
        <p:sp>
          <p:nvSpPr>
            <p:cNvPr id="248" name="Google Shape;248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" name="Google Shape;250;p1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51" name="Google Shape;251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10"/>
          <p:cNvSpPr/>
          <p:nvPr/>
        </p:nvSpPr>
        <p:spPr>
          <a:xfrm>
            <a:off x="2518633" y="39142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0"/>
          <p:cNvSpPr/>
          <p:nvPr/>
        </p:nvSpPr>
        <p:spPr>
          <a:xfrm>
            <a:off x="7162917" y="5358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0"/>
          <p:cNvSpPr/>
          <p:nvPr/>
        </p:nvSpPr>
        <p:spPr>
          <a:xfrm>
            <a:off x="11538433" y="3914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0"/>
          <p:cNvSpPr/>
          <p:nvPr/>
        </p:nvSpPr>
        <p:spPr>
          <a:xfrm>
            <a:off x="630200" y="59403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8" name="Google Shape;258;p10"/>
          <p:cNvGrpSpPr/>
          <p:nvPr/>
        </p:nvGrpSpPr>
        <p:grpSpPr>
          <a:xfrm rot="3488692">
            <a:off x="1241883" y="294283"/>
            <a:ext cx="1201097" cy="1656627"/>
            <a:chOff x="330281" y="38723"/>
            <a:chExt cx="1614914" cy="2227176"/>
          </a:xfrm>
        </p:grpSpPr>
        <p:sp>
          <p:nvSpPr>
            <p:cNvPr id="259" name="Google Shape;259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" name="Google Shape;262;p10"/>
          <p:cNvGrpSpPr/>
          <p:nvPr/>
        </p:nvGrpSpPr>
        <p:grpSpPr>
          <a:xfrm rot="3488692">
            <a:off x="10641250" y="1070649"/>
            <a:ext cx="1201097" cy="1656627"/>
            <a:chOff x="330281" y="38723"/>
            <a:chExt cx="1614914" cy="2227176"/>
          </a:xfrm>
        </p:grpSpPr>
        <p:sp>
          <p:nvSpPr>
            <p:cNvPr id="263" name="Google Shape;263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10"/>
          <p:cNvGrpSpPr/>
          <p:nvPr/>
        </p:nvGrpSpPr>
        <p:grpSpPr>
          <a:xfrm>
            <a:off x="8023493" y="5688091"/>
            <a:ext cx="4367064" cy="1537619"/>
            <a:chOff x="5142175" y="4369850"/>
            <a:chExt cx="1625700" cy="572400"/>
          </a:xfrm>
        </p:grpSpPr>
        <p:sp>
          <p:nvSpPr>
            <p:cNvPr id="267" name="Google Shape;267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" name="Google Shape;272;p10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273" name="Google Shape;273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" name="Google Shape;278;p10"/>
          <p:cNvGrpSpPr/>
          <p:nvPr/>
        </p:nvGrpSpPr>
        <p:grpSpPr>
          <a:xfrm>
            <a:off x="8944581" y="3429001"/>
            <a:ext cx="2394689" cy="4934176"/>
            <a:chOff x="6239025" y="396475"/>
            <a:chExt cx="480900" cy="990825"/>
          </a:xfrm>
        </p:grpSpPr>
        <p:sp>
          <p:nvSpPr>
            <p:cNvPr id="279" name="Google Shape;27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0"/>
          <p:cNvGrpSpPr/>
          <p:nvPr/>
        </p:nvGrpSpPr>
        <p:grpSpPr>
          <a:xfrm>
            <a:off x="315748" y="3674801"/>
            <a:ext cx="2394689" cy="4934176"/>
            <a:chOff x="6239025" y="396475"/>
            <a:chExt cx="480900" cy="990825"/>
          </a:xfrm>
        </p:grpSpPr>
        <p:sp>
          <p:nvSpPr>
            <p:cNvPr id="289" name="Google Shape;28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10"/>
          <p:cNvSpPr/>
          <p:nvPr/>
        </p:nvSpPr>
        <p:spPr>
          <a:xfrm>
            <a:off x="4640134" y="-1127533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0"/>
          <p:cNvSpPr/>
          <p:nvPr/>
        </p:nvSpPr>
        <p:spPr>
          <a:xfrm>
            <a:off x="315733" y="34290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0" name="Google Shape;300;p10"/>
          <p:cNvGrpSpPr/>
          <p:nvPr/>
        </p:nvGrpSpPr>
        <p:grpSpPr>
          <a:xfrm rot="-1447079">
            <a:off x="4452805" y="5379823"/>
            <a:ext cx="139484" cy="196264"/>
            <a:chOff x="5248950" y="2607450"/>
            <a:chExt cx="27575" cy="38800"/>
          </a:xfrm>
        </p:grpSpPr>
        <p:sp>
          <p:nvSpPr>
            <p:cNvPr id="301" name="Google Shape;301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00484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9741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5431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3"/>
            </a:lvl1pPr>
            <a:lvl2pPr marL="1219170" lvl="1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46550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172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HẠM DUYÊN 17 - 9Slide.vn">
            <a:extLst>
              <a:ext uri="{FF2B5EF4-FFF2-40B4-BE49-F238E27FC236}">
                <a16:creationId xmlns:a16="http://schemas.microsoft.com/office/drawing/2014/main" id="{CD630163-3DA1-0341-B196-E76AFFF47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4451" b="39831"/>
          <a:stretch/>
        </p:blipFill>
        <p:spPr>
          <a:xfrm>
            <a:off x="8679722" y="4664315"/>
            <a:ext cx="3508849" cy="2193685"/>
          </a:xfrm>
          <a:prstGeom prst="rect">
            <a:avLst/>
          </a:prstGeom>
        </p:spPr>
      </p:pic>
      <p:pic>
        <p:nvPicPr>
          <p:cNvPr id="28" name="PHẠM DUYÊN 18 - 9Slide.vn">
            <a:extLst>
              <a:ext uri="{FF2B5EF4-FFF2-40B4-BE49-F238E27FC236}">
                <a16:creationId xmlns:a16="http://schemas.microsoft.com/office/drawing/2014/main" id="{CEC69F5E-8D75-8F95-9C29-7E30AA745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0383"/>
          <a:stretch/>
        </p:blipFill>
        <p:spPr>
          <a:xfrm>
            <a:off x="6457192" y="5068073"/>
            <a:ext cx="4644437" cy="1808977"/>
          </a:xfrm>
          <a:prstGeom prst="rect">
            <a:avLst/>
          </a:prstGeom>
        </p:spPr>
      </p:pic>
      <p:pic>
        <p:nvPicPr>
          <p:cNvPr id="29" name="PHẠM DUYÊN 20 - 9Slide.vn">
            <a:extLst>
              <a:ext uri="{FF2B5EF4-FFF2-40B4-BE49-F238E27FC236}">
                <a16:creationId xmlns:a16="http://schemas.microsoft.com/office/drawing/2014/main" id="{4E71FC1A-6CFE-8359-8BAA-0C98665A41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6154"/>
          <a:stretch/>
        </p:blipFill>
        <p:spPr>
          <a:xfrm>
            <a:off x="2634490" y="5980260"/>
            <a:ext cx="4644437" cy="869390"/>
          </a:xfrm>
          <a:prstGeom prst="rect">
            <a:avLst/>
          </a:prstGeom>
        </p:spPr>
      </p:pic>
      <p:pic>
        <p:nvPicPr>
          <p:cNvPr id="30" name="PHẠM DUYÊN 3 - 9Slide.vn">
            <a:extLst>
              <a:ext uri="{FF2B5EF4-FFF2-40B4-BE49-F238E27FC236}">
                <a16:creationId xmlns:a16="http://schemas.microsoft.com/office/drawing/2014/main" id="{BF394F09-1E26-7BD1-0B19-8563F576E7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1506200" y="0"/>
            <a:ext cx="682371" cy="2743200"/>
          </a:xfrm>
          <a:prstGeom prst="rect">
            <a:avLst/>
          </a:prstGeom>
        </p:spPr>
      </p:pic>
      <p:pic>
        <p:nvPicPr>
          <p:cNvPr id="31" name="PHẠM DUYÊN 7 - 9Slide.vn">
            <a:extLst>
              <a:ext uri="{FF2B5EF4-FFF2-40B4-BE49-F238E27FC236}">
                <a16:creationId xmlns:a16="http://schemas.microsoft.com/office/drawing/2014/main" id="{C80373E6-ADA0-BB58-CDE6-EF9DA9A100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1509629" y="2674953"/>
            <a:ext cx="682371" cy="2743200"/>
          </a:xfrm>
          <a:prstGeom prst="rect">
            <a:avLst/>
          </a:prstGeom>
        </p:spPr>
      </p:pic>
      <p:pic>
        <p:nvPicPr>
          <p:cNvPr id="32" name="PHẠM DUYÊN 8 - 9Slide.vn">
            <a:extLst>
              <a:ext uri="{FF2B5EF4-FFF2-40B4-BE49-F238E27FC236}">
                <a16:creationId xmlns:a16="http://schemas.microsoft.com/office/drawing/2014/main" id="{7FBC336B-905F-A9AD-6AC8-8093A75B0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51203"/>
          <a:stretch/>
        </p:blipFill>
        <p:spPr>
          <a:xfrm flipH="1">
            <a:off x="11506200" y="5538464"/>
            <a:ext cx="682371" cy="1338586"/>
          </a:xfrm>
          <a:prstGeom prst="rect">
            <a:avLst/>
          </a:prstGeom>
        </p:spPr>
      </p:pic>
      <p:pic>
        <p:nvPicPr>
          <p:cNvPr id="33" name="PHẠM DUYÊN 3 - 9Slide.vn">
            <a:extLst>
              <a:ext uri="{FF2B5EF4-FFF2-40B4-BE49-F238E27FC236}">
                <a16:creationId xmlns:a16="http://schemas.microsoft.com/office/drawing/2014/main" id="{078A9AC3-E959-FCC1-2F03-D06237729D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29" y="-19050"/>
            <a:ext cx="682371" cy="2743200"/>
          </a:xfrm>
          <a:prstGeom prst="rect">
            <a:avLst/>
          </a:prstGeom>
        </p:spPr>
      </p:pic>
      <p:pic>
        <p:nvPicPr>
          <p:cNvPr id="34" name="PHẠM DUYÊN 7 - 9Slide.vn">
            <a:extLst>
              <a:ext uri="{FF2B5EF4-FFF2-40B4-BE49-F238E27FC236}">
                <a16:creationId xmlns:a16="http://schemas.microsoft.com/office/drawing/2014/main" id="{8FF8181F-4634-16FA-9C95-4F1CCF53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655903"/>
            <a:ext cx="682371" cy="2743200"/>
          </a:xfrm>
          <a:prstGeom prst="rect">
            <a:avLst/>
          </a:prstGeom>
        </p:spPr>
      </p:pic>
      <p:pic>
        <p:nvPicPr>
          <p:cNvPr id="35" name="PHẠM DUYÊN 8 - 9Slide.vn">
            <a:extLst>
              <a:ext uri="{FF2B5EF4-FFF2-40B4-BE49-F238E27FC236}">
                <a16:creationId xmlns:a16="http://schemas.microsoft.com/office/drawing/2014/main" id="{0616AB0F-912C-F41E-3973-FCDDC6B70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51203"/>
          <a:stretch/>
        </p:blipFill>
        <p:spPr>
          <a:xfrm>
            <a:off x="3429" y="5519414"/>
            <a:ext cx="682371" cy="1338586"/>
          </a:xfrm>
          <a:prstGeom prst="rect">
            <a:avLst/>
          </a:prstGeom>
        </p:spPr>
      </p:pic>
      <p:grpSp>
        <p:nvGrpSpPr>
          <p:cNvPr id="36" name="PHẠM DUYÊN 1 - 9Slide.vn">
            <a:extLst>
              <a:ext uri="{FF2B5EF4-FFF2-40B4-BE49-F238E27FC236}">
                <a16:creationId xmlns:a16="http://schemas.microsoft.com/office/drawing/2014/main" id="{EF12441B-96F2-BD28-008C-2C70E29AD72E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78EA3EC-9CBF-5915-AEF7-9711BC84F431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A2C9395-2A70-4487-7FBD-5234F8C9A776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7617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22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60" name="Google Shape;760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2" name="Google Shape;762;p22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63" name="Google Shape;763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5" name="Google Shape;765;p22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766" name="Google Shape;766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9" name="Google Shape;769;p22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770" name="Google Shape;770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3" name="Google Shape;773;p22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22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22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22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7" name="Google Shape;777;p22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778" name="Google Shape;778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22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22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591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3339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849" name="Google Shape;849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1" name="Google Shape;851;p2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852" name="Google Shape;852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2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855" name="Google Shape;855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8" name="Google Shape;858;p25"/>
          <p:cNvSpPr/>
          <p:nvPr/>
        </p:nvSpPr>
        <p:spPr>
          <a:xfrm>
            <a:off x="97819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25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25"/>
          <p:cNvSpPr/>
          <p:nvPr/>
        </p:nvSpPr>
        <p:spPr>
          <a:xfrm>
            <a:off x="630200" y="4880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1" name="Google Shape;861;p25"/>
          <p:cNvGrpSpPr/>
          <p:nvPr/>
        </p:nvGrpSpPr>
        <p:grpSpPr>
          <a:xfrm rot="3488692">
            <a:off x="-507917" y="1388149"/>
            <a:ext cx="1201097" cy="1656627"/>
            <a:chOff x="330281" y="38723"/>
            <a:chExt cx="1614914" cy="2227176"/>
          </a:xfrm>
        </p:grpSpPr>
        <p:sp>
          <p:nvSpPr>
            <p:cNvPr id="862" name="Google Shape;862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5" name="Google Shape;865;p25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866" name="Google Shape;866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9" name="Google Shape;869;p25"/>
          <p:cNvGrpSpPr/>
          <p:nvPr/>
        </p:nvGrpSpPr>
        <p:grpSpPr>
          <a:xfrm>
            <a:off x="10737048" y="3740385"/>
            <a:ext cx="2394689" cy="4934176"/>
            <a:chOff x="6239025" y="396475"/>
            <a:chExt cx="480900" cy="990825"/>
          </a:xfrm>
        </p:grpSpPr>
        <p:sp>
          <p:nvSpPr>
            <p:cNvPr id="870" name="Google Shape;87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9" name="Google Shape;879;p25"/>
          <p:cNvGrpSpPr/>
          <p:nvPr/>
        </p:nvGrpSpPr>
        <p:grpSpPr>
          <a:xfrm>
            <a:off x="-1360370" y="5329319"/>
            <a:ext cx="2394689" cy="4934176"/>
            <a:chOff x="6239025" y="396475"/>
            <a:chExt cx="480900" cy="990825"/>
          </a:xfrm>
        </p:grpSpPr>
        <p:sp>
          <p:nvSpPr>
            <p:cNvPr id="880" name="Google Shape;88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9" name="Google Shape;88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9687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6"/>
          <p:cNvSpPr txBox="1">
            <a:spLocks noGrp="1"/>
          </p:cNvSpPr>
          <p:nvPr>
            <p:ph type="title"/>
          </p:nvPr>
        </p:nvSpPr>
        <p:spPr>
          <a:xfrm>
            <a:off x="3911067" y="3340799"/>
            <a:ext cx="43700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92" name="Google Shape;892;p26"/>
          <p:cNvSpPr txBox="1">
            <a:spLocks noGrp="1"/>
          </p:cNvSpPr>
          <p:nvPr>
            <p:ph type="subTitle" idx="1"/>
          </p:nvPr>
        </p:nvSpPr>
        <p:spPr>
          <a:xfrm>
            <a:off x="3089000" y="1689483"/>
            <a:ext cx="6014000" cy="1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3" name="Google Shape;893;p26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894" name="Google Shape;89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6" name="Google Shape;896;p26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897" name="Google Shape;89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0" name="Google Shape;900;p26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901" name="Google Shape;901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4" name="Google Shape;904;p26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6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26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907" name="Google Shape;90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0" name="Google Shape;910;p26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911" name="Google Shape;911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3" name="Google Shape;913;p2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914" name="Google Shape;91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6" name="Google Shape;916;p26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917" name="Google Shape;917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9" name="Google Shape;919;p26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920" name="Google Shape;920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2" name="Google Shape;922;p26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923" name="Google Shape;923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5" name="Google Shape;925;p26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926" name="Google Shape;926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8" name="Google Shape;928;p26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26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2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26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26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26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23576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7"/>
          <p:cNvSpPr txBox="1">
            <a:spLocks noGrp="1"/>
          </p:cNvSpPr>
          <p:nvPr>
            <p:ph type="title" hasCustomPrompt="1"/>
          </p:nvPr>
        </p:nvSpPr>
        <p:spPr>
          <a:xfrm>
            <a:off x="3292251" y="726133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37" name="Google Shape;937;p27"/>
          <p:cNvSpPr txBox="1">
            <a:spLocks noGrp="1"/>
          </p:cNvSpPr>
          <p:nvPr>
            <p:ph type="subTitle" idx="1"/>
          </p:nvPr>
        </p:nvSpPr>
        <p:spPr>
          <a:xfrm>
            <a:off x="3292267" y="1887867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27"/>
          <p:cNvSpPr txBox="1">
            <a:spLocks noGrp="1"/>
          </p:cNvSpPr>
          <p:nvPr>
            <p:ph type="title" idx="2" hasCustomPrompt="1"/>
          </p:nvPr>
        </p:nvSpPr>
        <p:spPr>
          <a:xfrm>
            <a:off x="3292251" y="2442967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39" name="Google Shape;939;p27"/>
          <p:cNvSpPr txBox="1">
            <a:spLocks noGrp="1"/>
          </p:cNvSpPr>
          <p:nvPr>
            <p:ph type="subTitle" idx="3"/>
          </p:nvPr>
        </p:nvSpPr>
        <p:spPr>
          <a:xfrm>
            <a:off x="3292267" y="3604700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27"/>
          <p:cNvSpPr txBox="1">
            <a:spLocks noGrp="1"/>
          </p:cNvSpPr>
          <p:nvPr>
            <p:ph type="title" idx="4" hasCustomPrompt="1"/>
          </p:nvPr>
        </p:nvSpPr>
        <p:spPr>
          <a:xfrm>
            <a:off x="3292251" y="4159800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41" name="Google Shape;941;p27"/>
          <p:cNvSpPr txBox="1">
            <a:spLocks noGrp="1"/>
          </p:cNvSpPr>
          <p:nvPr>
            <p:ph type="subTitle" idx="5"/>
          </p:nvPr>
        </p:nvSpPr>
        <p:spPr>
          <a:xfrm>
            <a:off x="3292267" y="5321533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2" name="Google Shape;942;p2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43" name="Google Shape;943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5" name="Google Shape;945;p2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46" name="Google Shape;946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8" name="Google Shape;948;p2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949" name="Google Shape;94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2" name="Google Shape;952;p2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27"/>
          <p:cNvSpPr/>
          <p:nvPr/>
        </p:nvSpPr>
        <p:spPr>
          <a:xfrm>
            <a:off x="2490000" y="3328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4" name="Google Shape;954;p2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955" name="Google Shape;955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8" name="Google Shape;958;p2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959" name="Google Shape;95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2" name="Google Shape;962;p27"/>
          <p:cNvGrpSpPr/>
          <p:nvPr/>
        </p:nvGrpSpPr>
        <p:grpSpPr>
          <a:xfrm>
            <a:off x="9184214" y="3599868"/>
            <a:ext cx="2394689" cy="4934176"/>
            <a:chOff x="6239025" y="396475"/>
            <a:chExt cx="480900" cy="990825"/>
          </a:xfrm>
        </p:grpSpPr>
        <p:sp>
          <p:nvSpPr>
            <p:cNvPr id="963" name="Google Shape;96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2" name="Google Shape;972;p27"/>
          <p:cNvGrpSpPr/>
          <p:nvPr/>
        </p:nvGrpSpPr>
        <p:grpSpPr>
          <a:xfrm>
            <a:off x="287114" y="3744985"/>
            <a:ext cx="2394689" cy="4934176"/>
            <a:chOff x="6239025" y="396475"/>
            <a:chExt cx="480900" cy="990825"/>
          </a:xfrm>
        </p:grpSpPr>
        <p:sp>
          <p:nvSpPr>
            <p:cNvPr id="973" name="Google Shape;97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73175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909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0858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18969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2679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217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8850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7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10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6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59CB2DC3-36F0-CC65-6127-675BD8C179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3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4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5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6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2" name="PHẠM DUYÊN 8 - 9Slide.vn">
            <a:extLst>
              <a:ext uri="{FF2B5EF4-FFF2-40B4-BE49-F238E27FC236}">
                <a16:creationId xmlns:a16="http://schemas.microsoft.com/office/drawing/2014/main" id="{730DCD98-74DF-8CF5-66AF-157BA9B5FA6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16250" b="27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66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76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64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094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3B97EFD-7825-45B2-9A0F-7CC39E5BAEB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4591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6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8.xml"/><Relationship Id="rId7" Type="http://schemas.openxmlformats.org/officeDocument/2006/relationships/image" Target="../media/image6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microsoft.com/office/2007/relationships/hdphoto" Target="../media/hdphoto3.wdp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slide" Target="slide5.xml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6.gif"/><Relationship Id="rId7" Type="http://schemas.openxmlformats.org/officeDocument/2006/relationships/slide" Target="slide7.xml"/><Relationship Id="rId12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45.gif"/><Relationship Id="rId1" Type="http://schemas.microsoft.com/office/2007/relationships/media" Target="../media/media1.mp3"/><Relationship Id="rId6" Type="http://schemas.openxmlformats.org/officeDocument/2006/relationships/image" Target="../media/image34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41.png"/><Relationship Id="rId10" Type="http://schemas.microsoft.com/office/2007/relationships/hdphoto" Target="../media/hdphoto1.wdp"/><Relationship Id="rId19" Type="http://schemas.openxmlformats.org/officeDocument/2006/relationships/image" Target="../media/image44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Relationship Id="rId14" Type="http://schemas.openxmlformats.org/officeDocument/2006/relationships/slide" Target="slide6.xml"/><Relationship Id="rId22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audio" Target="../media/audio4.wav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audio" Target="../media/audio4.wav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audio" Target="../media/audio4.wav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C3C522-1B16-A047-02B7-70C0175911FB}"/>
              </a:ext>
            </a:extLst>
          </p:cNvPr>
          <p:cNvGrpSpPr/>
          <p:nvPr/>
        </p:nvGrpSpPr>
        <p:grpSpPr>
          <a:xfrm>
            <a:off x="-7239" y="1"/>
            <a:ext cx="12199239" cy="6867354"/>
            <a:chOff x="-7239" y="1"/>
            <a:chExt cx="12199239" cy="68673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3CCD85-09D2-49D5-AFCF-70E0C3F4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239" y="1"/>
              <a:ext cx="12199239" cy="6867354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CCBB7B6-1D1E-43B2-F35B-2160BA33CD7B}"/>
                </a:ext>
              </a:extLst>
            </p:cNvPr>
            <p:cNvSpPr/>
            <p:nvPr/>
          </p:nvSpPr>
          <p:spPr>
            <a:xfrm>
              <a:off x="304800" y="476444"/>
              <a:ext cx="11658600" cy="5905112"/>
            </a:xfrm>
            <a:prstGeom prst="roundRect">
              <a:avLst>
                <a:gd name="adj" fmla="val 110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PHẠM DUYÊN 1 - 9Slide.vn">
            <a:extLst>
              <a:ext uri="{FF2B5EF4-FFF2-40B4-BE49-F238E27FC236}">
                <a16:creationId xmlns:a16="http://schemas.microsoft.com/office/drawing/2014/main" id="{E7267CBA-8E14-C1D5-3964-DB83BD3666AF}"/>
              </a:ext>
            </a:extLst>
          </p:cNvPr>
          <p:cNvSpPr/>
          <p:nvPr/>
        </p:nvSpPr>
        <p:spPr>
          <a:xfrm>
            <a:off x="8752774" y="3413711"/>
            <a:ext cx="1303906" cy="1306775"/>
          </a:xfrm>
          <a:custGeom>
            <a:avLst/>
            <a:gdLst>
              <a:gd name="connsiteX0" fmla="*/ 11643 w 1303906"/>
              <a:gd name="connsiteY0" fmla="*/ 0 h 1306775"/>
              <a:gd name="connsiteX1" fmla="*/ 1303906 w 1303906"/>
              <a:gd name="connsiteY1" fmla="*/ 1292263 h 1306775"/>
              <a:gd name="connsiteX2" fmla="*/ 1303173 w 1303906"/>
              <a:gd name="connsiteY2" fmla="*/ 1306775 h 1306775"/>
              <a:gd name="connsiteX3" fmla="*/ 0 w 1303906"/>
              <a:gd name="connsiteY3" fmla="*/ 1306775 h 1306775"/>
              <a:gd name="connsiteX4" fmla="*/ 0 w 1303906"/>
              <a:gd name="connsiteY4" fmla="*/ 588 h 130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906" h="1306775">
                <a:moveTo>
                  <a:pt x="11643" y="0"/>
                </a:moveTo>
                <a:cubicBezTo>
                  <a:pt x="725340" y="0"/>
                  <a:pt x="1303906" y="578566"/>
                  <a:pt x="1303906" y="1292263"/>
                </a:cubicBezTo>
                <a:lnTo>
                  <a:pt x="1303173" y="1306775"/>
                </a:lnTo>
                <a:lnTo>
                  <a:pt x="0" y="1306775"/>
                </a:lnTo>
                <a:lnTo>
                  <a:pt x="0" y="588"/>
                </a:lnTo>
                <a:close/>
              </a:path>
            </a:pathLst>
          </a:custGeom>
          <a:solidFill>
            <a:srgbClr val="00B0F0">
              <a:alpha val="72000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PHẠM DUYÊN 2 - 9Slide.vn">
            <a:extLst>
              <a:ext uri="{FF2B5EF4-FFF2-40B4-BE49-F238E27FC236}">
                <a16:creationId xmlns:a16="http://schemas.microsoft.com/office/drawing/2014/main" id="{A8E856EA-F599-D7A4-E550-40B0CC62E5D5}"/>
              </a:ext>
            </a:extLst>
          </p:cNvPr>
          <p:cNvGrpSpPr/>
          <p:nvPr/>
        </p:nvGrpSpPr>
        <p:grpSpPr>
          <a:xfrm>
            <a:off x="539966" y="507024"/>
            <a:ext cx="668922" cy="707886"/>
            <a:chOff x="539966" y="507024"/>
            <a:chExt cx="668922" cy="707886"/>
          </a:xfrm>
        </p:grpSpPr>
        <p:sp>
          <p:nvSpPr>
            <p:cNvPr id="5" name="PHẠM DUYÊN 1 - 9Slide.vn">
              <a:extLst>
                <a:ext uri="{FF2B5EF4-FFF2-40B4-BE49-F238E27FC236}">
                  <a16:creationId xmlns:a16="http://schemas.microsoft.com/office/drawing/2014/main" id="{26DC59CF-936D-0831-AA0C-77BB72E02B33}"/>
                </a:ext>
              </a:extLst>
            </p:cNvPr>
            <p:cNvSpPr/>
            <p:nvPr/>
          </p:nvSpPr>
          <p:spPr>
            <a:xfrm>
              <a:off x="582084" y="570574"/>
              <a:ext cx="590719" cy="590719"/>
            </a:xfrm>
            <a:prstGeom prst="ellipse">
              <a:avLst/>
            </a:prstGeom>
            <a:solidFill>
              <a:srgbClr val="003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 Bold" panose="020B0000000000000000" pitchFamily="34" charset="0"/>
              </a:endParaRPr>
            </a:p>
          </p:txBody>
        </p:sp>
        <p:sp>
          <p:nvSpPr>
            <p:cNvPr id="6" name="PHẠM DUYÊN 2 - 9Slide.vn">
              <a:extLst>
                <a:ext uri="{FF2B5EF4-FFF2-40B4-BE49-F238E27FC236}">
                  <a16:creationId xmlns:a16="http://schemas.microsoft.com/office/drawing/2014/main" id="{72749A5F-DEE8-8880-6D26-4EBB5B98A10F}"/>
                </a:ext>
              </a:extLst>
            </p:cNvPr>
            <p:cNvSpPr/>
            <p:nvPr/>
          </p:nvSpPr>
          <p:spPr>
            <a:xfrm>
              <a:off x="539966" y="528456"/>
              <a:ext cx="668922" cy="668922"/>
            </a:xfrm>
            <a:prstGeom prst="ellipse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 Bold" panose="020B0000000000000000" pitchFamily="34" charset="0"/>
              </a:endParaRPr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id="{D6339F87-B341-5E44-ACED-105C0A72F970}"/>
                </a:ext>
              </a:extLst>
            </p:cNvPr>
            <p:cNvSpPr txBox="1"/>
            <p:nvPr/>
          </p:nvSpPr>
          <p:spPr>
            <a:xfrm>
              <a:off x="675626" y="507024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7E1B16A9-A652-59DC-C746-232B302B55B3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296276" y="476444"/>
            <a:ext cx="9600324" cy="783193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pc="-40">
                <a:solidFill>
                  <a:schemeClr val="accent3">
                    <a:lumMod val="50000"/>
                  </a:schemeClr>
                </a:solidFill>
                <a:latin typeface="+mj-lt"/>
              </a:rPr>
              <a:t>Quan sát hình rồi chọn câu trả lời đúng.</a:t>
            </a:r>
            <a:endParaRPr lang="vi-VN" sz="4000" spc="-4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357319F3-66CA-CCEC-0245-67D075F27C1B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675626" y="1264767"/>
            <a:ext cx="6704724" cy="783193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pc="-40">
                <a:solidFill>
                  <a:srgbClr val="5E2399"/>
                </a:solidFill>
                <a:latin typeface="+mj-lt"/>
              </a:rPr>
              <a:t>Số lớn nhất nằm ở vị trí nào?</a:t>
            </a:r>
            <a:endParaRPr lang="vi-VN" sz="4000" spc="-40">
              <a:solidFill>
                <a:srgbClr val="5E2399"/>
              </a:solidFill>
              <a:latin typeface="+mj-lt"/>
            </a:endParaRPr>
          </a:p>
        </p:txBody>
      </p:sp>
      <p:sp>
        <p:nvSpPr>
          <p:cNvPr id="3" name="PHẠM DUYÊN 5 - 9Slide.vn">
            <a:extLst>
              <a:ext uri="{FF2B5EF4-FFF2-40B4-BE49-F238E27FC236}">
                <a16:creationId xmlns:a16="http://schemas.microsoft.com/office/drawing/2014/main" id="{135815CB-4185-FB4A-53A0-EABC89E35A24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75626" y="2053090"/>
            <a:ext cx="5877574" cy="119181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3200" spc="-20">
                <a:solidFill>
                  <a:srgbClr val="EA3A8A"/>
                </a:solidFill>
                <a:latin typeface="+mj-lt"/>
              </a:rPr>
              <a:t>A.</a:t>
            </a:r>
            <a:r>
              <a:rPr lang="vi-VN" sz="3200" spc="-20">
                <a:solidFill>
                  <a:schemeClr val="tx1">
                    <a:lumMod val="75000"/>
                    <a:lumOff val="25000"/>
                  </a:schemeClr>
                </a:solidFill>
              </a:rPr>
              <a:t> Ở trong hình tròn và ở trong hình vuông.</a:t>
            </a:r>
          </a:p>
        </p:txBody>
      </p:sp>
      <p:sp>
        <p:nvSpPr>
          <p:cNvPr id="34" name="PHẠM DUYÊN 6 - 9Slide.vn">
            <a:extLst>
              <a:ext uri="{FF2B5EF4-FFF2-40B4-BE49-F238E27FC236}">
                <a16:creationId xmlns:a16="http://schemas.microsoft.com/office/drawing/2014/main" id="{18D31574-A066-2185-EE63-D862BB59AB0F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75626" y="3250037"/>
            <a:ext cx="5797745" cy="119181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spc="-20">
                <a:solidFill>
                  <a:srgbClr val="EA3A8A"/>
                </a:solidFill>
                <a:latin typeface="+mj-lt"/>
              </a:rPr>
              <a:t>B.</a:t>
            </a:r>
            <a:r>
              <a:rPr lang="vi-VN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Ở trong hình vuông nhưng ở ngoài hình tròn.</a:t>
            </a:r>
          </a:p>
        </p:txBody>
      </p:sp>
      <p:sp>
        <p:nvSpPr>
          <p:cNvPr id="35" name="PHẠM DUYÊN 7 - 9Slide.vn">
            <a:extLst>
              <a:ext uri="{FF2B5EF4-FFF2-40B4-BE49-F238E27FC236}">
                <a16:creationId xmlns:a16="http://schemas.microsoft.com/office/drawing/2014/main" id="{1211ACA1-37ED-9AA4-6099-E04E180D1352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675627" y="4446984"/>
            <a:ext cx="5739688" cy="119181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spc="-20">
                <a:solidFill>
                  <a:srgbClr val="EA3A8A"/>
                </a:solidFill>
                <a:latin typeface="+mj-lt"/>
              </a:rPr>
              <a:t>C.</a:t>
            </a:r>
            <a:r>
              <a:rPr lang="vi-VN" sz="3200">
                <a:solidFill>
                  <a:schemeClr val="tx1">
                    <a:lumMod val="75000"/>
                    <a:lumOff val="25000"/>
                  </a:schemeClr>
                </a:solidFill>
              </a:rPr>
              <a:t> Ở trong hình tròn nhưng ở ngoài hình vuông.</a:t>
            </a:r>
          </a:p>
        </p:txBody>
      </p:sp>
      <p:sp>
        <p:nvSpPr>
          <p:cNvPr id="38" name="PHẠM DUYÊN 8 - 9Slide.vn">
            <a:extLst>
              <a:ext uri="{FF2B5EF4-FFF2-40B4-BE49-F238E27FC236}">
                <a16:creationId xmlns:a16="http://schemas.microsoft.com/office/drawing/2014/main" id="{155A6502-81D0-80A7-0588-44CF656BD52A}"/>
              </a:ext>
            </a:extLst>
          </p:cNvPr>
          <p:cNvSpPr/>
          <p:nvPr/>
        </p:nvSpPr>
        <p:spPr>
          <a:xfrm>
            <a:off x="8740965" y="2036926"/>
            <a:ext cx="2689304" cy="2689302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HẠM DUYÊN 9 - 9Slide.vn">
            <a:extLst>
              <a:ext uri="{FF2B5EF4-FFF2-40B4-BE49-F238E27FC236}">
                <a16:creationId xmlns:a16="http://schemas.microsoft.com/office/drawing/2014/main" id="{0FAA7804-6478-1314-99A6-D7F2FBF3A46A}"/>
              </a:ext>
            </a:extLst>
          </p:cNvPr>
          <p:cNvSpPr/>
          <p:nvPr/>
        </p:nvSpPr>
        <p:spPr>
          <a:xfrm>
            <a:off x="7460345" y="3413711"/>
            <a:ext cx="2584526" cy="2584525"/>
          </a:xfrm>
          <a:prstGeom prst="ellipse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HẠM DUYÊN 10 - 9Slide.vn">
            <a:extLst>
              <a:ext uri="{FF2B5EF4-FFF2-40B4-BE49-F238E27FC236}">
                <a16:creationId xmlns:a16="http://schemas.microsoft.com/office/drawing/2014/main" id="{36F11DE7-87A8-C77F-5A8B-20ADF4518853}"/>
              </a:ext>
            </a:extLst>
          </p:cNvPr>
          <p:cNvSpPr/>
          <p:nvPr/>
        </p:nvSpPr>
        <p:spPr>
          <a:xfrm>
            <a:off x="8042738" y="5104340"/>
            <a:ext cx="127182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500" b="1" spc="14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35 268</a:t>
            </a:r>
            <a:endParaRPr lang="zh-CN" altLang="en-US" sz="2500" b="1" spc="14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4" name="PHẠM DUYÊN 11 - 9Slide.vn">
            <a:extLst>
              <a:ext uri="{FF2B5EF4-FFF2-40B4-BE49-F238E27FC236}">
                <a16:creationId xmlns:a16="http://schemas.microsoft.com/office/drawing/2014/main" id="{6C122D03-99C3-813C-F9D6-68164378510C}"/>
              </a:ext>
            </a:extLst>
          </p:cNvPr>
          <p:cNvSpPr/>
          <p:nvPr/>
        </p:nvSpPr>
        <p:spPr>
          <a:xfrm>
            <a:off x="8746681" y="4168168"/>
            <a:ext cx="127182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500" b="1" spc="14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35 300</a:t>
            </a:r>
            <a:endParaRPr lang="zh-CN" altLang="en-US" sz="2500" b="1" spc="14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5" name="PHẠM DUYÊN 12 - 9Slide.vn">
            <a:extLst>
              <a:ext uri="{FF2B5EF4-FFF2-40B4-BE49-F238E27FC236}">
                <a16:creationId xmlns:a16="http://schemas.microsoft.com/office/drawing/2014/main" id="{8BE43F49-8B1C-EF0B-F72D-6FE2D3E81D5D}"/>
              </a:ext>
            </a:extLst>
          </p:cNvPr>
          <p:cNvSpPr/>
          <p:nvPr/>
        </p:nvSpPr>
        <p:spPr>
          <a:xfrm>
            <a:off x="9595767" y="2723996"/>
            <a:ext cx="107593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500" b="1" spc="14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5 738</a:t>
            </a:r>
            <a:endParaRPr lang="zh-CN" altLang="en-US" sz="2500" b="1" spc="14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6" name="PHẠM DUYÊN 13 - 9Slide.vn">
            <a:extLst>
              <a:ext uri="{FF2B5EF4-FFF2-40B4-BE49-F238E27FC236}">
                <a16:creationId xmlns:a16="http://schemas.microsoft.com/office/drawing/2014/main" id="{E71AEA3D-E2E4-0613-FD83-E909E3D6B128}"/>
              </a:ext>
            </a:extLst>
          </p:cNvPr>
          <p:cNvSpPr/>
          <p:nvPr/>
        </p:nvSpPr>
        <p:spPr>
          <a:xfrm>
            <a:off x="7317024" y="2723996"/>
            <a:ext cx="127182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500" b="1" spc="14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30 829</a:t>
            </a:r>
            <a:endParaRPr lang="zh-CN" altLang="en-US" sz="2500" b="1" spc="14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0" name="PHẠM DUYÊN 14 - 9Slide.vn">
            <a:extLst>
              <a:ext uri="{FF2B5EF4-FFF2-40B4-BE49-F238E27FC236}">
                <a16:creationId xmlns:a16="http://schemas.microsoft.com/office/drawing/2014/main" id="{478FA4FB-75CE-29C3-E190-A0451B0AF669}"/>
              </a:ext>
            </a:extLst>
          </p:cNvPr>
          <p:cNvSpPr/>
          <p:nvPr/>
        </p:nvSpPr>
        <p:spPr>
          <a:xfrm>
            <a:off x="694757" y="2096656"/>
            <a:ext cx="592868" cy="5928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86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7" grpId="0" animBg="1"/>
      <p:bldP spid="2" grpId="0" animBg="1"/>
      <p:bldP spid="3" grpId="0" animBg="1"/>
      <p:bldP spid="34" grpId="0" animBg="1"/>
      <p:bldP spid="35" grpId="0" animBg="1"/>
      <p:bldP spid="38" grpId="0" animBg="1"/>
      <p:bldP spid="39" grpId="0" animBg="1"/>
      <p:bldP spid="43" grpId="0"/>
      <p:bldP spid="44" grpId="0"/>
      <p:bldP spid="45" grpId="0"/>
      <p:bldP spid="46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18C8DE8-5545-CE6C-D03B-28ACCD394591}"/>
              </a:ext>
            </a:extLst>
          </p:cNvPr>
          <p:cNvGrpSpPr/>
          <p:nvPr/>
        </p:nvGrpSpPr>
        <p:grpSpPr>
          <a:xfrm>
            <a:off x="-7239" y="1"/>
            <a:ext cx="12199239" cy="6867354"/>
            <a:chOff x="-7239" y="1"/>
            <a:chExt cx="12199239" cy="68673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38A92F-20F0-C06B-DDB8-BB5A504A9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239" y="1"/>
              <a:ext cx="12199239" cy="6867354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626EFD4-F1B8-C880-51A2-198ADCD92C17}"/>
                </a:ext>
              </a:extLst>
            </p:cNvPr>
            <p:cNvSpPr/>
            <p:nvPr/>
          </p:nvSpPr>
          <p:spPr>
            <a:xfrm>
              <a:off x="304800" y="476444"/>
              <a:ext cx="11658600" cy="5905112"/>
            </a:xfrm>
            <a:prstGeom prst="roundRect">
              <a:avLst>
                <a:gd name="adj" fmla="val 110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HẠM DUYÊN 1 - 9Slide.vn">
            <a:extLst>
              <a:ext uri="{FF2B5EF4-FFF2-40B4-BE49-F238E27FC236}">
                <a16:creationId xmlns:a16="http://schemas.microsoft.com/office/drawing/2014/main" id="{C6211A59-73F9-8BFB-CD93-2A15713DE6F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374978" y="5410200"/>
            <a:ext cx="3682006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80">
                <a:solidFill>
                  <a:srgbClr val="EA3A8A"/>
                </a:solidFill>
                <a:latin typeface="+mj-lt"/>
              </a:rPr>
              <a:t>B</a:t>
            </a:r>
            <a:r>
              <a:rPr lang="vi-VN" sz="3200" spc="-80">
                <a:solidFill>
                  <a:srgbClr val="EA3A8A"/>
                </a:solidFill>
                <a:latin typeface="+mj-lt"/>
              </a:rPr>
              <a:t>.</a:t>
            </a:r>
            <a:r>
              <a:rPr lang="vi-VN" sz="32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27 000 con ong</a:t>
            </a:r>
            <a:endParaRPr lang="vi-VN" sz="3200" spc="-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39963544-314C-2556-5098-B9AD4E64E8EE}"/>
              </a:ext>
            </a:extLst>
          </p:cNvPr>
          <p:cNvGrpSpPr/>
          <p:nvPr/>
        </p:nvGrpSpPr>
        <p:grpSpPr>
          <a:xfrm>
            <a:off x="539966" y="507024"/>
            <a:ext cx="668922" cy="707886"/>
            <a:chOff x="539966" y="507024"/>
            <a:chExt cx="668922" cy="707886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405A8E13-2414-C3E4-1DC6-9B4634DD5706}"/>
                </a:ext>
              </a:extLst>
            </p:cNvPr>
            <p:cNvSpPr/>
            <p:nvPr/>
          </p:nvSpPr>
          <p:spPr>
            <a:xfrm>
              <a:off x="582084" y="570574"/>
              <a:ext cx="590719" cy="590719"/>
            </a:xfrm>
            <a:prstGeom prst="ellipse">
              <a:avLst/>
            </a:prstGeom>
            <a:solidFill>
              <a:srgbClr val="003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 Bold" panose="020B0000000000000000" pitchFamily="34" charset="0"/>
              </a:endParaRPr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CCA098F3-DA44-A61D-A5DC-03BFEDCF378D}"/>
                </a:ext>
              </a:extLst>
            </p:cNvPr>
            <p:cNvSpPr/>
            <p:nvPr/>
          </p:nvSpPr>
          <p:spPr>
            <a:xfrm>
              <a:off x="539966" y="528456"/>
              <a:ext cx="668922" cy="668922"/>
            </a:xfrm>
            <a:prstGeom prst="ellipse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 Bold" panose="020B0000000000000000" pitchFamily="34" charset="0"/>
              </a:endParaRPr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053975F0-C2F9-2E88-78F7-A6B441FDA2F4}"/>
                </a:ext>
              </a:extLst>
            </p:cNvPr>
            <p:cNvSpPr txBox="1"/>
            <p:nvPr/>
          </p:nvSpPr>
          <p:spPr>
            <a:xfrm>
              <a:off x="675626" y="507024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63CF6C6B-C3D6-0250-E95F-3A804CD8E3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99" y="822119"/>
            <a:ext cx="5797420" cy="3289316"/>
          </a:xfrm>
          <a:prstGeom prst="roundRect">
            <a:avLst>
              <a:gd name="adj" fmla="val 12585"/>
            </a:avLst>
          </a:prstGeom>
          <a:effectLst>
            <a:softEdge rad="127000"/>
          </a:effectLst>
        </p:spPr>
      </p:pic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711CF53B-B6C0-4450-3EB1-F8F55FABBBE4}"/>
              </a:ext>
            </a:extLst>
          </p:cNvPr>
          <p:cNvGrpSpPr/>
          <p:nvPr/>
        </p:nvGrpSpPr>
        <p:grpSpPr>
          <a:xfrm>
            <a:off x="4709616" y="634890"/>
            <a:ext cx="2437365" cy="1201816"/>
            <a:chOff x="6902578" y="645917"/>
            <a:chExt cx="2437365" cy="1201816"/>
          </a:xfrm>
        </p:grpSpPr>
        <p:sp>
          <p:nvSpPr>
            <p:cNvPr id="13" name="PHẠM DUYÊN 2 - 9Slide.vn">
              <a:extLst>
                <a:ext uri="{FF2B5EF4-FFF2-40B4-BE49-F238E27FC236}">
                  <a16:creationId xmlns:a16="http://schemas.microsoft.com/office/drawing/2014/main" id="{9FFDD78E-25AF-332E-501E-B2A41549C2AA}"/>
                </a:ext>
              </a:extLst>
            </p:cNvPr>
            <p:cNvSpPr/>
            <p:nvPr/>
          </p:nvSpPr>
          <p:spPr>
            <a:xfrm>
              <a:off x="6902578" y="645917"/>
              <a:ext cx="2390712" cy="1201816"/>
            </a:xfrm>
            <a:custGeom>
              <a:avLst/>
              <a:gdLst>
                <a:gd name="connsiteX0" fmla="*/ 190504 w 2819400"/>
                <a:gd name="connsiteY0" fmla="*/ 0 h 1463678"/>
                <a:gd name="connsiteX1" fmla="*/ 2628896 w 2819400"/>
                <a:gd name="connsiteY1" fmla="*/ 0 h 1463678"/>
                <a:gd name="connsiteX2" fmla="*/ 2819400 w 2819400"/>
                <a:gd name="connsiteY2" fmla="*/ 190504 h 1463678"/>
                <a:gd name="connsiteX3" fmla="*/ 2819400 w 2819400"/>
                <a:gd name="connsiteY3" fmla="*/ 952496 h 1463678"/>
                <a:gd name="connsiteX4" fmla="*/ 2628896 w 2819400"/>
                <a:gd name="connsiteY4" fmla="*/ 1143000 h 1463678"/>
                <a:gd name="connsiteX5" fmla="*/ 1279438 w 2819400"/>
                <a:gd name="connsiteY5" fmla="*/ 1143000 h 1463678"/>
                <a:gd name="connsiteX6" fmla="*/ 1256307 w 2819400"/>
                <a:gd name="connsiteY6" fmla="*/ 1186344 h 1463678"/>
                <a:gd name="connsiteX7" fmla="*/ 1172901 w 2819400"/>
                <a:gd name="connsiteY7" fmla="*/ 1294890 h 1463678"/>
                <a:gd name="connsiteX8" fmla="*/ 853821 w 2819400"/>
                <a:gd name="connsiteY8" fmla="*/ 1463678 h 1463678"/>
                <a:gd name="connsiteX9" fmla="*/ 975284 w 2819400"/>
                <a:gd name="connsiteY9" fmla="*/ 1232957 h 1463678"/>
                <a:gd name="connsiteX10" fmla="*/ 986575 w 2819400"/>
                <a:gd name="connsiteY10" fmla="*/ 1143000 h 1463678"/>
                <a:gd name="connsiteX11" fmla="*/ 190504 w 2819400"/>
                <a:gd name="connsiteY11" fmla="*/ 1143000 h 1463678"/>
                <a:gd name="connsiteX12" fmla="*/ 0 w 2819400"/>
                <a:gd name="connsiteY12" fmla="*/ 952496 h 1463678"/>
                <a:gd name="connsiteX13" fmla="*/ 0 w 2819400"/>
                <a:gd name="connsiteY13" fmla="*/ 190504 h 1463678"/>
                <a:gd name="connsiteX14" fmla="*/ 190504 w 2819400"/>
                <a:gd name="connsiteY14" fmla="*/ 0 h 146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19400" h="1463678">
                  <a:moveTo>
                    <a:pt x="190504" y="0"/>
                  </a:moveTo>
                  <a:lnTo>
                    <a:pt x="2628896" y="0"/>
                  </a:lnTo>
                  <a:cubicBezTo>
                    <a:pt x="2734108" y="0"/>
                    <a:pt x="2819400" y="85292"/>
                    <a:pt x="2819400" y="190504"/>
                  </a:cubicBezTo>
                  <a:lnTo>
                    <a:pt x="2819400" y="952496"/>
                  </a:lnTo>
                  <a:cubicBezTo>
                    <a:pt x="2819400" y="1057708"/>
                    <a:pt x="2734108" y="1143000"/>
                    <a:pt x="2628896" y="1143000"/>
                  </a:cubicBezTo>
                  <a:lnTo>
                    <a:pt x="1279438" y="1143000"/>
                  </a:lnTo>
                  <a:lnTo>
                    <a:pt x="1256307" y="1186344"/>
                  </a:lnTo>
                  <a:cubicBezTo>
                    <a:pt x="1227448" y="1234153"/>
                    <a:pt x="1195911" y="1275413"/>
                    <a:pt x="1172901" y="1294890"/>
                  </a:cubicBezTo>
                  <a:cubicBezTo>
                    <a:pt x="1082417" y="1372585"/>
                    <a:pt x="989551" y="1421702"/>
                    <a:pt x="853821" y="1463678"/>
                  </a:cubicBezTo>
                  <a:cubicBezTo>
                    <a:pt x="906973" y="1389614"/>
                    <a:pt x="954219" y="1319240"/>
                    <a:pt x="975284" y="1232957"/>
                  </a:cubicBezTo>
                  <a:lnTo>
                    <a:pt x="986575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gradFill>
                <a:gsLst>
                  <a:gs pos="25000">
                    <a:srgbClr val="EBDFFD"/>
                  </a:gs>
                  <a:gs pos="50000">
                    <a:schemeClr val="accent1">
                      <a:lumMod val="45000"/>
                      <a:lumOff val="55000"/>
                    </a:schemeClr>
                  </a:gs>
                  <a:gs pos="8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800" spc="-16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14" name="PHẠM DUYÊN 1 - 9Slide.vn">
              <a:extLst>
                <a:ext uri="{FF2B5EF4-FFF2-40B4-BE49-F238E27FC236}">
                  <a16:creationId xmlns:a16="http://schemas.microsoft.com/office/drawing/2014/main" id="{5E26531C-99CF-3F86-95BD-3A6E14C6F630}"/>
                </a:ext>
              </a:extLst>
            </p:cNvPr>
            <p:cNvSpPr txBox="1"/>
            <p:nvPr/>
          </p:nvSpPr>
          <p:spPr>
            <a:xfrm>
              <a:off x="6943953" y="743980"/>
              <a:ext cx="2395990" cy="742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8000"/>
                </a:lnSpc>
              </a:pPr>
              <a:r>
                <a:rPr lang="en-US" sz="2400">
                  <a:solidFill>
                    <a:srgbClr val="333333"/>
                  </a:solidFill>
                  <a:latin typeface="+mj-lt"/>
                </a:rPr>
                <a:t>Xin chào</a:t>
              </a:r>
              <a:br>
                <a:rPr lang="en-US" sz="2400">
                  <a:solidFill>
                    <a:srgbClr val="333333"/>
                  </a:solidFill>
                  <a:latin typeface="+mj-lt"/>
                </a:rPr>
              </a:br>
              <a:r>
                <a:rPr lang="en-US" sz="2400">
                  <a:solidFill>
                    <a:srgbClr val="333333"/>
                  </a:solidFill>
                  <a:latin typeface="+mj-lt"/>
                </a:rPr>
                <a:t>26 781 anh em!</a:t>
              </a:r>
              <a:endParaRPr lang="en-US" sz="2400">
                <a:latin typeface="+mj-lt"/>
              </a:endParaRPr>
            </a:p>
          </p:txBody>
        </p:sp>
      </p:grp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246F2725-4DC3-1284-4948-E8F2CFD2DE98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563423" y="3886200"/>
            <a:ext cx="11228916" cy="1487713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18000"/>
              </a:lnSpc>
            </a:pPr>
            <a:r>
              <a:rPr lang="vi-VN" sz="3600" spc="-40">
                <a:solidFill>
                  <a:srgbClr val="5E2399"/>
                </a:solidFill>
                <a:latin typeface="+mj-lt"/>
              </a:rPr>
              <a:t>a) Dựa vào số lượng ong, chọn câu trả lời đúng:</a:t>
            </a:r>
          </a:p>
          <a:p>
            <a:pPr>
              <a:lnSpc>
                <a:spcPct val="118000"/>
              </a:lnSpc>
            </a:pPr>
            <a:r>
              <a:rPr lang="vi-VN" sz="36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Làm tròn đến hàng nghìn, đàn ong có khoảng</a:t>
            </a:r>
            <a:r>
              <a:rPr lang="en-US" sz="36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</a:t>
            </a:r>
            <a:endParaRPr lang="vi-VN" sz="3600" spc="-4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C84A6418-56D5-FD8A-0CA7-88EF6144B58D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28737" y="5410200"/>
            <a:ext cx="3682006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3200" spc="-80">
                <a:solidFill>
                  <a:srgbClr val="EA3A8A"/>
                </a:solidFill>
                <a:latin typeface="+mj-lt"/>
              </a:rPr>
              <a:t>A.</a:t>
            </a:r>
            <a:r>
              <a:rPr lang="vi-VN" sz="32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26 000 con ong</a:t>
            </a:r>
            <a:endParaRPr lang="vi-VN" sz="3200" spc="-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996E733F-9D72-D60A-42CD-477B476EE479}"/>
              </a:ext>
            </a:extLst>
          </p:cNvPr>
          <p:cNvSpPr/>
          <p:nvPr/>
        </p:nvSpPr>
        <p:spPr>
          <a:xfrm>
            <a:off x="4310743" y="5442189"/>
            <a:ext cx="593692" cy="5936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1D4ED8F5-1829-8E62-7EBB-564E6CCB9111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8121219" y="5410200"/>
            <a:ext cx="3682006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80">
                <a:solidFill>
                  <a:srgbClr val="EA3A8A"/>
                </a:solidFill>
                <a:latin typeface="+mj-lt"/>
              </a:rPr>
              <a:t>C</a:t>
            </a:r>
            <a:r>
              <a:rPr lang="vi-VN" sz="3200" spc="-80">
                <a:solidFill>
                  <a:srgbClr val="EA3A8A"/>
                </a:solidFill>
                <a:latin typeface="+mj-lt"/>
              </a:rPr>
              <a:t>.</a:t>
            </a:r>
            <a:r>
              <a:rPr lang="vi-VN" sz="32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25 000 con ong</a:t>
            </a:r>
            <a:endParaRPr lang="vi-VN" sz="3200" spc="-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3C15E4-453D-A36C-1467-FEE9FE063082}"/>
              </a:ext>
            </a:extLst>
          </p:cNvPr>
          <p:cNvCxnSpPr/>
          <p:nvPr/>
        </p:nvCxnSpPr>
        <p:spPr>
          <a:xfrm>
            <a:off x="5318181" y="1396890"/>
            <a:ext cx="18505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HẠM DUYÊN 5 - 9Slide.vn">
            <a:extLst>
              <a:ext uri="{FF2B5EF4-FFF2-40B4-BE49-F238E27FC236}">
                <a16:creationId xmlns:a16="http://schemas.microsoft.com/office/drawing/2014/main" id="{E49967D9-F468-3246-1A5B-4073FC0ED02D}"/>
              </a:ext>
            </a:extLst>
          </p:cNvPr>
          <p:cNvSpPr/>
          <p:nvPr/>
        </p:nvSpPr>
        <p:spPr>
          <a:xfrm>
            <a:off x="6817535" y="2807828"/>
            <a:ext cx="317404" cy="56746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" name="PHẠM DUYÊN 6 - 9Slide.vn">
            <a:extLst>
              <a:ext uri="{FF2B5EF4-FFF2-40B4-BE49-F238E27FC236}">
                <a16:creationId xmlns:a16="http://schemas.microsoft.com/office/drawing/2014/main" id="{8D3FB3FE-5163-A4B5-884A-B32EA841E92B}"/>
              </a:ext>
            </a:extLst>
          </p:cNvPr>
          <p:cNvSpPr/>
          <p:nvPr/>
        </p:nvSpPr>
        <p:spPr>
          <a:xfrm>
            <a:off x="6204787" y="2715495"/>
            <a:ext cx="215454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26 781</a:t>
            </a:r>
            <a:endParaRPr lang="vi-VN" sz="40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DE577456-F9D9-CD7A-6274-695A0485BB20}"/>
              </a:ext>
            </a:extLst>
          </p:cNvPr>
          <p:cNvSpPr/>
          <p:nvPr/>
        </p:nvSpPr>
        <p:spPr>
          <a:xfrm>
            <a:off x="7095305" y="2721114"/>
            <a:ext cx="48732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PHẠM DUYÊN 8 - 9Slide.vn">
            <a:extLst>
              <a:ext uri="{FF2B5EF4-FFF2-40B4-BE49-F238E27FC236}">
                <a16:creationId xmlns:a16="http://schemas.microsoft.com/office/drawing/2014/main" id="{D6350BA7-6137-C5F3-8C6C-8F76E104C1E7}"/>
              </a:ext>
            </a:extLst>
          </p:cNvPr>
          <p:cNvCxnSpPr>
            <a:cxnSpLocks/>
          </p:cNvCxnSpPr>
          <p:nvPr/>
        </p:nvCxnSpPr>
        <p:spPr>
          <a:xfrm>
            <a:off x="6976237" y="2285125"/>
            <a:ext cx="0" cy="43037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HẠM DUYÊN 9 - 9Slide.vn">
            <a:extLst>
              <a:ext uri="{FF2B5EF4-FFF2-40B4-BE49-F238E27FC236}">
                <a16:creationId xmlns:a16="http://schemas.microsoft.com/office/drawing/2014/main" id="{57E53134-6386-115C-2871-7D9D1EA8560B}"/>
              </a:ext>
            </a:extLst>
          </p:cNvPr>
          <p:cNvCxnSpPr>
            <a:cxnSpLocks/>
          </p:cNvCxnSpPr>
          <p:nvPr/>
        </p:nvCxnSpPr>
        <p:spPr>
          <a:xfrm>
            <a:off x="8034708" y="3013361"/>
            <a:ext cx="2023692" cy="4143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HẠM DUYÊN 10 - 9Slide.vn">
            <a:extLst>
              <a:ext uri="{FF2B5EF4-FFF2-40B4-BE49-F238E27FC236}">
                <a16:creationId xmlns:a16="http://schemas.microsoft.com/office/drawing/2014/main" id="{008C86B8-C7F5-AD79-C4AF-77FE7F246A8F}"/>
              </a:ext>
            </a:extLst>
          </p:cNvPr>
          <p:cNvSpPr/>
          <p:nvPr/>
        </p:nvSpPr>
        <p:spPr>
          <a:xfrm>
            <a:off x="7791113" y="2459260"/>
            <a:ext cx="2166338" cy="523220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&gt; 5</a:t>
            </a:r>
            <a:endParaRPr lang="vi-VN" sz="28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HẠM DUYÊN 11 - 9Slide.vn">
            <a:extLst>
              <a:ext uri="{FF2B5EF4-FFF2-40B4-BE49-F238E27FC236}">
                <a16:creationId xmlns:a16="http://schemas.microsoft.com/office/drawing/2014/main" id="{1F921DBE-669B-266D-67BE-C6321B511252}"/>
              </a:ext>
            </a:extLst>
          </p:cNvPr>
          <p:cNvSpPr/>
          <p:nvPr/>
        </p:nvSpPr>
        <p:spPr>
          <a:xfrm>
            <a:off x="7570125" y="2983364"/>
            <a:ext cx="2915362" cy="461665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vi-VN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PHẠM DUYÊN 12 - 9Slide.vn">
            <a:extLst>
              <a:ext uri="{FF2B5EF4-FFF2-40B4-BE49-F238E27FC236}">
                <a16:creationId xmlns:a16="http://schemas.microsoft.com/office/drawing/2014/main" id="{3BFFF585-8E2A-0F6A-CD5A-3DEB80FB67E3}"/>
              </a:ext>
            </a:extLst>
          </p:cNvPr>
          <p:cNvSpPr/>
          <p:nvPr/>
        </p:nvSpPr>
        <p:spPr>
          <a:xfrm>
            <a:off x="10122132" y="2715495"/>
            <a:ext cx="1681094" cy="567465"/>
          </a:xfrm>
          <a:prstGeom prst="roundRect">
            <a:avLst/>
          </a:prstGeom>
          <a:solidFill>
            <a:srgbClr val="BAF39B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0" name="PHẠM DUYÊN 13 - 9Slide.vn">
            <a:extLst>
              <a:ext uri="{FF2B5EF4-FFF2-40B4-BE49-F238E27FC236}">
                <a16:creationId xmlns:a16="http://schemas.microsoft.com/office/drawing/2014/main" id="{19C5D3D7-2150-2B78-62DB-D834C5836ED0}"/>
              </a:ext>
            </a:extLst>
          </p:cNvPr>
          <p:cNvSpPr/>
          <p:nvPr/>
        </p:nvSpPr>
        <p:spPr>
          <a:xfrm>
            <a:off x="9927927" y="2655467"/>
            <a:ext cx="215454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27 000</a:t>
            </a:r>
            <a:endParaRPr lang="vi-VN" sz="40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PHẠM DUYÊN 14 - 9Slide.vn">
            <a:extLst>
              <a:ext uri="{FF2B5EF4-FFF2-40B4-BE49-F238E27FC236}">
                <a16:creationId xmlns:a16="http://schemas.microsoft.com/office/drawing/2014/main" id="{86F5B4D0-5FF6-B069-3814-677D2E42866B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6633255" y="1696512"/>
            <a:ext cx="5413375" cy="523220"/>
          </a:xfrm>
          <a:prstGeom prst="roundRect">
            <a:avLst>
              <a:gd name="adj" fmla="val 0"/>
            </a:avLst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Làm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tròn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đến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hàng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nghìn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:</a:t>
            </a:r>
            <a:endParaRPr lang="vi-VN" sz="2800" spc="-4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73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 animBg="1"/>
      <p:bldP spid="17" grpId="0" animBg="1"/>
      <p:bldP spid="20" grpId="0" animBg="1"/>
      <p:bldP spid="22" grpId="0" animBg="1"/>
      <p:bldP spid="19" grpId="0" animBg="1"/>
      <p:bldP spid="23" grpId="0"/>
      <p:bldP spid="24" grpId="0"/>
      <p:bldP spid="27" grpId="0"/>
      <p:bldP spid="28" grpId="0"/>
      <p:bldP spid="29" grpId="0" animBg="1"/>
      <p:bldP spid="30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5A2825B-3249-B36C-78BB-9B6987B13C06}"/>
              </a:ext>
            </a:extLst>
          </p:cNvPr>
          <p:cNvGrpSpPr/>
          <p:nvPr/>
        </p:nvGrpSpPr>
        <p:grpSpPr>
          <a:xfrm>
            <a:off x="-7239" y="0"/>
            <a:ext cx="12199239" cy="6867354"/>
            <a:chOff x="-7239" y="1"/>
            <a:chExt cx="12199239" cy="686735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CA17085-FA67-B5DB-4844-9A9CE601D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239" y="1"/>
              <a:ext cx="12199239" cy="6867354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4C182E6-DC37-A5FD-906C-5AFA28B8E8FB}"/>
                </a:ext>
              </a:extLst>
            </p:cNvPr>
            <p:cNvSpPr/>
            <p:nvPr/>
          </p:nvSpPr>
          <p:spPr>
            <a:xfrm>
              <a:off x="304800" y="476444"/>
              <a:ext cx="11658600" cy="5905112"/>
            </a:xfrm>
            <a:prstGeom prst="roundRect">
              <a:avLst>
                <a:gd name="adj" fmla="val 110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A3361E04-9375-1052-5BF4-022C5FDEEDD2}"/>
              </a:ext>
            </a:extLst>
          </p:cNvPr>
          <p:cNvGrpSpPr/>
          <p:nvPr/>
        </p:nvGrpSpPr>
        <p:grpSpPr>
          <a:xfrm>
            <a:off x="539966" y="507024"/>
            <a:ext cx="668922" cy="707886"/>
            <a:chOff x="539966" y="507024"/>
            <a:chExt cx="668922" cy="707886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171F3A07-D513-45D5-5B4B-4929A59C60E7}"/>
                </a:ext>
              </a:extLst>
            </p:cNvPr>
            <p:cNvSpPr/>
            <p:nvPr/>
          </p:nvSpPr>
          <p:spPr>
            <a:xfrm>
              <a:off x="582084" y="570574"/>
              <a:ext cx="590719" cy="590719"/>
            </a:xfrm>
            <a:prstGeom prst="ellipse">
              <a:avLst/>
            </a:prstGeom>
            <a:solidFill>
              <a:srgbClr val="003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 Bold" panose="020B0000000000000000" pitchFamily="34" charset="0"/>
              </a:endParaRPr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546B5DFC-2C0E-9556-89F7-6F3696EAD397}"/>
                </a:ext>
              </a:extLst>
            </p:cNvPr>
            <p:cNvSpPr/>
            <p:nvPr/>
          </p:nvSpPr>
          <p:spPr>
            <a:xfrm>
              <a:off x="539966" y="528456"/>
              <a:ext cx="668922" cy="668922"/>
            </a:xfrm>
            <a:prstGeom prst="ellipse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Sofia Pro Soft Bold" panose="020B0000000000000000" pitchFamily="34" charset="0"/>
              </a:endParaRPr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649C4CD1-7F4F-A93D-F806-22B15515C92C}"/>
                </a:ext>
              </a:extLst>
            </p:cNvPr>
            <p:cNvSpPr txBox="1"/>
            <p:nvPr/>
          </p:nvSpPr>
          <p:spPr>
            <a:xfrm>
              <a:off x="675626" y="507024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7ADE0FA9-8A37-0888-DCFE-19927FE4A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19" y="1464145"/>
            <a:ext cx="3082036" cy="1748672"/>
          </a:xfrm>
          <a:prstGeom prst="roundRect">
            <a:avLst>
              <a:gd name="adj" fmla="val 12585"/>
            </a:avLst>
          </a:prstGeom>
          <a:effectLst>
            <a:softEdge rad="127000"/>
          </a:effectLst>
        </p:spPr>
      </p:pic>
      <p:grpSp>
        <p:nvGrpSpPr>
          <p:cNvPr id="7" name="PHẠM DUYÊN 3 - 9Slide.vn">
            <a:extLst>
              <a:ext uri="{FF2B5EF4-FFF2-40B4-BE49-F238E27FC236}">
                <a16:creationId xmlns:a16="http://schemas.microsoft.com/office/drawing/2014/main" id="{EB52E122-6F09-351D-892B-59ED8CE5760A}"/>
              </a:ext>
            </a:extLst>
          </p:cNvPr>
          <p:cNvGrpSpPr/>
          <p:nvPr/>
        </p:nvGrpSpPr>
        <p:grpSpPr>
          <a:xfrm>
            <a:off x="6541336" y="1189537"/>
            <a:ext cx="1874512" cy="992802"/>
            <a:chOff x="6902578" y="645917"/>
            <a:chExt cx="2437365" cy="1303306"/>
          </a:xfrm>
        </p:grpSpPr>
        <p:sp>
          <p:nvSpPr>
            <p:cNvPr id="8" name="PHẠM DUYÊN 2 - 9Slide.vn">
              <a:extLst>
                <a:ext uri="{FF2B5EF4-FFF2-40B4-BE49-F238E27FC236}">
                  <a16:creationId xmlns:a16="http://schemas.microsoft.com/office/drawing/2014/main" id="{CA94629E-36DA-A27F-C93A-C406DE5D3B2C}"/>
                </a:ext>
              </a:extLst>
            </p:cNvPr>
            <p:cNvSpPr/>
            <p:nvPr/>
          </p:nvSpPr>
          <p:spPr>
            <a:xfrm>
              <a:off x="6902578" y="645917"/>
              <a:ext cx="2390712" cy="1201816"/>
            </a:xfrm>
            <a:custGeom>
              <a:avLst/>
              <a:gdLst>
                <a:gd name="connsiteX0" fmla="*/ 190504 w 2819400"/>
                <a:gd name="connsiteY0" fmla="*/ 0 h 1463678"/>
                <a:gd name="connsiteX1" fmla="*/ 2628896 w 2819400"/>
                <a:gd name="connsiteY1" fmla="*/ 0 h 1463678"/>
                <a:gd name="connsiteX2" fmla="*/ 2819400 w 2819400"/>
                <a:gd name="connsiteY2" fmla="*/ 190504 h 1463678"/>
                <a:gd name="connsiteX3" fmla="*/ 2819400 w 2819400"/>
                <a:gd name="connsiteY3" fmla="*/ 952496 h 1463678"/>
                <a:gd name="connsiteX4" fmla="*/ 2628896 w 2819400"/>
                <a:gd name="connsiteY4" fmla="*/ 1143000 h 1463678"/>
                <a:gd name="connsiteX5" fmla="*/ 1279438 w 2819400"/>
                <a:gd name="connsiteY5" fmla="*/ 1143000 h 1463678"/>
                <a:gd name="connsiteX6" fmla="*/ 1256307 w 2819400"/>
                <a:gd name="connsiteY6" fmla="*/ 1186344 h 1463678"/>
                <a:gd name="connsiteX7" fmla="*/ 1172901 w 2819400"/>
                <a:gd name="connsiteY7" fmla="*/ 1294890 h 1463678"/>
                <a:gd name="connsiteX8" fmla="*/ 853821 w 2819400"/>
                <a:gd name="connsiteY8" fmla="*/ 1463678 h 1463678"/>
                <a:gd name="connsiteX9" fmla="*/ 975284 w 2819400"/>
                <a:gd name="connsiteY9" fmla="*/ 1232957 h 1463678"/>
                <a:gd name="connsiteX10" fmla="*/ 986575 w 2819400"/>
                <a:gd name="connsiteY10" fmla="*/ 1143000 h 1463678"/>
                <a:gd name="connsiteX11" fmla="*/ 190504 w 2819400"/>
                <a:gd name="connsiteY11" fmla="*/ 1143000 h 1463678"/>
                <a:gd name="connsiteX12" fmla="*/ 0 w 2819400"/>
                <a:gd name="connsiteY12" fmla="*/ 952496 h 1463678"/>
                <a:gd name="connsiteX13" fmla="*/ 0 w 2819400"/>
                <a:gd name="connsiteY13" fmla="*/ 190504 h 1463678"/>
                <a:gd name="connsiteX14" fmla="*/ 190504 w 2819400"/>
                <a:gd name="connsiteY14" fmla="*/ 0 h 146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19400" h="1463678">
                  <a:moveTo>
                    <a:pt x="190504" y="0"/>
                  </a:moveTo>
                  <a:lnTo>
                    <a:pt x="2628896" y="0"/>
                  </a:lnTo>
                  <a:cubicBezTo>
                    <a:pt x="2734108" y="0"/>
                    <a:pt x="2819400" y="85292"/>
                    <a:pt x="2819400" y="190504"/>
                  </a:cubicBezTo>
                  <a:lnTo>
                    <a:pt x="2819400" y="952496"/>
                  </a:lnTo>
                  <a:cubicBezTo>
                    <a:pt x="2819400" y="1057708"/>
                    <a:pt x="2734108" y="1143000"/>
                    <a:pt x="2628896" y="1143000"/>
                  </a:cubicBezTo>
                  <a:lnTo>
                    <a:pt x="1279438" y="1143000"/>
                  </a:lnTo>
                  <a:lnTo>
                    <a:pt x="1256307" y="1186344"/>
                  </a:lnTo>
                  <a:cubicBezTo>
                    <a:pt x="1227448" y="1234153"/>
                    <a:pt x="1195911" y="1275413"/>
                    <a:pt x="1172901" y="1294890"/>
                  </a:cubicBezTo>
                  <a:cubicBezTo>
                    <a:pt x="1082417" y="1372585"/>
                    <a:pt x="989551" y="1421702"/>
                    <a:pt x="853821" y="1463678"/>
                  </a:cubicBezTo>
                  <a:cubicBezTo>
                    <a:pt x="906973" y="1389614"/>
                    <a:pt x="954219" y="1319240"/>
                    <a:pt x="975284" y="1232957"/>
                  </a:cubicBezTo>
                  <a:lnTo>
                    <a:pt x="986575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gradFill>
                <a:gsLst>
                  <a:gs pos="25000">
                    <a:srgbClr val="EBDFFD"/>
                  </a:gs>
                  <a:gs pos="50000">
                    <a:schemeClr val="accent1">
                      <a:lumMod val="45000"/>
                      <a:lumOff val="55000"/>
                    </a:schemeClr>
                  </a:gs>
                  <a:gs pos="8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800" spc="-16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9" name="PHẠM DUYÊN 1 - 9Slide.vn">
              <a:extLst>
                <a:ext uri="{FF2B5EF4-FFF2-40B4-BE49-F238E27FC236}">
                  <a16:creationId xmlns:a16="http://schemas.microsoft.com/office/drawing/2014/main" id="{46DB1DAC-0884-69A9-23D0-3BFC0E8FBB7C}"/>
                </a:ext>
              </a:extLst>
            </p:cNvPr>
            <p:cNvSpPr txBox="1"/>
            <p:nvPr/>
          </p:nvSpPr>
          <p:spPr>
            <a:xfrm>
              <a:off x="6943953" y="743980"/>
              <a:ext cx="2395990" cy="1205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8000"/>
                </a:lnSpc>
              </a:pPr>
              <a:r>
                <a:rPr lang="en-US" sz="1600" dirty="0">
                  <a:solidFill>
                    <a:srgbClr val="333333"/>
                  </a:solidFill>
                  <a:latin typeface="+mj-lt"/>
                </a:rPr>
                <a:t>Xin </a:t>
              </a:r>
              <a:r>
                <a:rPr lang="en-US" sz="1600" dirty="0" err="1">
                  <a:solidFill>
                    <a:srgbClr val="333333"/>
                  </a:solidFill>
                  <a:latin typeface="+mj-lt"/>
                </a:rPr>
                <a:t>chào</a:t>
              </a:r>
              <a:br>
                <a:rPr lang="en-US" sz="1600" dirty="0">
                  <a:solidFill>
                    <a:srgbClr val="333333"/>
                  </a:solidFill>
                  <a:latin typeface="+mj-lt"/>
                </a:rPr>
              </a:br>
              <a:r>
                <a:rPr lang="en-US" sz="1600" dirty="0">
                  <a:solidFill>
                    <a:srgbClr val="333333"/>
                  </a:solidFill>
                  <a:latin typeface="+mj-lt"/>
                </a:rPr>
                <a:t>26 781 </a:t>
              </a:r>
              <a:r>
                <a:rPr lang="en-US" sz="1600" dirty="0" err="1">
                  <a:solidFill>
                    <a:srgbClr val="333333"/>
                  </a:solidFill>
                  <a:latin typeface="+mj-lt"/>
                </a:rPr>
                <a:t>anh</a:t>
              </a:r>
              <a:r>
                <a:rPr lang="en-US" sz="1600" dirty="0">
                  <a:solidFill>
                    <a:srgbClr val="333333"/>
                  </a:solidFill>
                  <a:latin typeface="+mj-lt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+mj-lt"/>
                </a:rPr>
                <a:t>em</a:t>
              </a:r>
              <a:r>
                <a:rPr lang="en-US" sz="1600" dirty="0">
                  <a:solidFill>
                    <a:srgbClr val="333333"/>
                  </a:solidFill>
                  <a:latin typeface="+mj-lt"/>
                </a:rPr>
                <a:t>!</a:t>
              </a:r>
              <a:endParaRPr lang="en-US" sz="1600" dirty="0">
                <a:latin typeface="+mj-lt"/>
              </a:endParaRPr>
            </a:p>
          </p:txBody>
        </p:sp>
      </p:grp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E23445E0-B286-D116-5AEB-B4205EF77A9A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225896" y="480527"/>
            <a:ext cx="10418708" cy="1248001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09000"/>
              </a:lnSpc>
            </a:pPr>
            <a:r>
              <a:rPr lang="en-US" sz="3200" spc="-80" dirty="0">
                <a:solidFill>
                  <a:srgbClr val="5E2399"/>
                </a:solidFill>
                <a:latin typeface="+mj-lt"/>
              </a:rPr>
              <a:t>b) </a:t>
            </a:r>
            <a:r>
              <a:rPr lang="vi-VN" sz="3200" spc="-80" dirty="0">
                <a:solidFill>
                  <a:srgbClr val="5E2399"/>
                </a:solidFill>
                <a:latin typeface="+mj-lt"/>
              </a:rPr>
              <a:t>Làm tròn số lượng ong đến hàng trăm, đến hàng chục nghìn.</a:t>
            </a:r>
          </a:p>
        </p:txBody>
      </p:sp>
      <p:cxnSp>
        <p:nvCxnSpPr>
          <p:cNvPr id="14" name="PHẠM DUYÊN 8 - 9Slide.vn">
            <a:extLst>
              <a:ext uri="{FF2B5EF4-FFF2-40B4-BE49-F238E27FC236}">
                <a16:creationId xmlns:a16="http://schemas.microsoft.com/office/drawing/2014/main" id="{D7C9FA0C-16D9-0C42-D7EF-004C7557E916}"/>
              </a:ext>
            </a:extLst>
          </p:cNvPr>
          <p:cNvCxnSpPr>
            <a:cxnSpLocks/>
          </p:cNvCxnSpPr>
          <p:nvPr/>
        </p:nvCxnSpPr>
        <p:spPr>
          <a:xfrm>
            <a:off x="3535629" y="3555103"/>
            <a:ext cx="0" cy="43037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HẠM DUYÊN 9 - 9Slide.vn">
            <a:extLst>
              <a:ext uri="{FF2B5EF4-FFF2-40B4-BE49-F238E27FC236}">
                <a16:creationId xmlns:a16="http://schemas.microsoft.com/office/drawing/2014/main" id="{6EEF5DC2-DE6A-A9C2-62E2-7DA248F5C57C}"/>
              </a:ext>
            </a:extLst>
          </p:cNvPr>
          <p:cNvCxnSpPr>
            <a:cxnSpLocks/>
          </p:cNvCxnSpPr>
          <p:nvPr/>
        </p:nvCxnSpPr>
        <p:spPr>
          <a:xfrm>
            <a:off x="4550829" y="4270387"/>
            <a:ext cx="3087150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F4AD3425-6A41-C85E-7B35-7A486E9B4D5F}"/>
              </a:ext>
            </a:extLst>
          </p:cNvPr>
          <p:cNvSpPr/>
          <p:nvPr/>
        </p:nvSpPr>
        <p:spPr>
          <a:xfrm>
            <a:off x="4860437" y="3636205"/>
            <a:ext cx="2166338" cy="523220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8 &gt; 5</a:t>
            </a:r>
            <a:endParaRPr lang="vi-VN" sz="28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EF0C0760-5901-030A-C123-D5483CAC241B}"/>
              </a:ext>
            </a:extLst>
          </p:cNvPr>
          <p:cNvSpPr/>
          <p:nvPr/>
        </p:nvSpPr>
        <p:spPr>
          <a:xfrm>
            <a:off x="4485925" y="4329711"/>
            <a:ext cx="2915362" cy="461665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lên</a:t>
            </a:r>
            <a:endParaRPr lang="vi-VN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A92D0D7B-2EBB-78EC-6C2B-021938FA0419}"/>
              </a:ext>
            </a:extLst>
          </p:cNvPr>
          <p:cNvSpPr/>
          <p:nvPr/>
        </p:nvSpPr>
        <p:spPr>
          <a:xfrm>
            <a:off x="7737246" y="3999449"/>
            <a:ext cx="1919405" cy="567465"/>
          </a:xfrm>
          <a:prstGeom prst="roundRect">
            <a:avLst/>
          </a:prstGeom>
          <a:solidFill>
            <a:srgbClr val="BAF39B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PHẠM DUYÊN 13 - 9Slide.vn">
            <a:extLst>
              <a:ext uri="{FF2B5EF4-FFF2-40B4-BE49-F238E27FC236}">
                <a16:creationId xmlns:a16="http://schemas.microsoft.com/office/drawing/2014/main" id="{FF0E4CBB-D142-41F7-C572-B7BA3D3545EA}"/>
              </a:ext>
            </a:extLst>
          </p:cNvPr>
          <p:cNvSpPr/>
          <p:nvPr/>
        </p:nvSpPr>
        <p:spPr>
          <a:xfrm>
            <a:off x="7597955" y="3854889"/>
            <a:ext cx="215454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26 800</a:t>
            </a:r>
            <a:endParaRPr lang="vi-VN" sz="40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PHẠM DUYÊN 14 - 9Slide.vn">
            <a:extLst>
              <a:ext uri="{FF2B5EF4-FFF2-40B4-BE49-F238E27FC236}">
                <a16:creationId xmlns:a16="http://schemas.microsoft.com/office/drawing/2014/main" id="{A4DB5178-52C6-C7BB-6B25-A84BDDD6DE9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85699" y="3116212"/>
            <a:ext cx="5413375" cy="523220"/>
          </a:xfrm>
          <a:prstGeom prst="roundRect">
            <a:avLst>
              <a:gd name="adj" fmla="val 0"/>
            </a:avLst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Làm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tròn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đến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hàng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trăm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:</a:t>
            </a:r>
            <a:endParaRPr lang="vi-VN" sz="2800" spc="-40" dirty="0">
              <a:solidFill>
                <a:schemeClr val="accent5"/>
              </a:solidFill>
            </a:endParaRPr>
          </a:p>
        </p:txBody>
      </p:sp>
      <p:sp>
        <p:nvSpPr>
          <p:cNvPr id="34" name="PHẠM DUYÊN 5 - 9Slide.vn">
            <a:extLst>
              <a:ext uri="{FF2B5EF4-FFF2-40B4-BE49-F238E27FC236}">
                <a16:creationId xmlns:a16="http://schemas.microsoft.com/office/drawing/2014/main" id="{76059DE9-8EE9-44EC-AF3C-C7B4872000E3}"/>
              </a:ext>
            </a:extLst>
          </p:cNvPr>
          <p:cNvSpPr/>
          <p:nvPr/>
        </p:nvSpPr>
        <p:spPr>
          <a:xfrm>
            <a:off x="2808928" y="5640101"/>
            <a:ext cx="317404" cy="56746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5" name="PHẠM DUYÊN 6 - 9Slide.vn">
            <a:extLst>
              <a:ext uri="{FF2B5EF4-FFF2-40B4-BE49-F238E27FC236}">
                <a16:creationId xmlns:a16="http://schemas.microsoft.com/office/drawing/2014/main" id="{B621EC2F-521D-52AE-C74A-A82CD3353CCE}"/>
              </a:ext>
            </a:extLst>
          </p:cNvPr>
          <p:cNvSpPr/>
          <p:nvPr/>
        </p:nvSpPr>
        <p:spPr>
          <a:xfrm>
            <a:off x="2493660" y="5550693"/>
            <a:ext cx="215454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26 781</a:t>
            </a:r>
            <a:endParaRPr lang="vi-VN" sz="40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PHẠM DUYÊN 7 - 9Slide.vn">
            <a:extLst>
              <a:ext uri="{FF2B5EF4-FFF2-40B4-BE49-F238E27FC236}">
                <a16:creationId xmlns:a16="http://schemas.microsoft.com/office/drawing/2014/main" id="{E5CD1DB7-9326-E04D-7D9A-A7F4359BBF07}"/>
              </a:ext>
            </a:extLst>
          </p:cNvPr>
          <p:cNvSpPr/>
          <p:nvPr/>
        </p:nvSpPr>
        <p:spPr>
          <a:xfrm>
            <a:off x="2993929" y="5540513"/>
            <a:ext cx="48732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7" name="PHẠM DUYÊN 8 - 9Slide.vn">
            <a:extLst>
              <a:ext uri="{FF2B5EF4-FFF2-40B4-BE49-F238E27FC236}">
                <a16:creationId xmlns:a16="http://schemas.microsoft.com/office/drawing/2014/main" id="{2DC9C812-9796-09CC-7790-936005CFDE62}"/>
              </a:ext>
            </a:extLst>
          </p:cNvPr>
          <p:cNvCxnSpPr>
            <a:cxnSpLocks/>
          </p:cNvCxnSpPr>
          <p:nvPr/>
        </p:nvCxnSpPr>
        <p:spPr>
          <a:xfrm>
            <a:off x="2967630" y="5209731"/>
            <a:ext cx="0" cy="43037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HẠM DUYÊN 9 - 9Slide.vn">
            <a:extLst>
              <a:ext uri="{FF2B5EF4-FFF2-40B4-BE49-F238E27FC236}">
                <a16:creationId xmlns:a16="http://schemas.microsoft.com/office/drawing/2014/main" id="{C942687A-BFED-BCC4-4A44-5F8786E01E27}"/>
              </a:ext>
            </a:extLst>
          </p:cNvPr>
          <p:cNvCxnSpPr>
            <a:cxnSpLocks/>
          </p:cNvCxnSpPr>
          <p:nvPr/>
        </p:nvCxnSpPr>
        <p:spPr>
          <a:xfrm>
            <a:off x="4628134" y="5956011"/>
            <a:ext cx="3087150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HẠM DUYÊN 10 - 9Slide.vn">
            <a:extLst>
              <a:ext uri="{FF2B5EF4-FFF2-40B4-BE49-F238E27FC236}">
                <a16:creationId xmlns:a16="http://schemas.microsoft.com/office/drawing/2014/main" id="{60CAD9BA-7620-F53D-8EED-074A3E2ED8DD}"/>
              </a:ext>
            </a:extLst>
          </p:cNvPr>
          <p:cNvSpPr/>
          <p:nvPr/>
        </p:nvSpPr>
        <p:spPr>
          <a:xfrm>
            <a:off x="4937742" y="5321829"/>
            <a:ext cx="2166338" cy="523220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6 &gt; 5</a:t>
            </a:r>
            <a:endParaRPr lang="vi-VN" sz="28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PHẠM DUYÊN 11 - 9Slide.vn">
            <a:extLst>
              <a:ext uri="{FF2B5EF4-FFF2-40B4-BE49-F238E27FC236}">
                <a16:creationId xmlns:a16="http://schemas.microsoft.com/office/drawing/2014/main" id="{2B4BE9DE-0D81-F84C-9873-B2C8CCBD8C9C}"/>
              </a:ext>
            </a:extLst>
          </p:cNvPr>
          <p:cNvSpPr/>
          <p:nvPr/>
        </p:nvSpPr>
        <p:spPr>
          <a:xfrm>
            <a:off x="4563230" y="6015335"/>
            <a:ext cx="2915362" cy="461665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lên</a:t>
            </a:r>
            <a:endParaRPr lang="vi-VN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PHẠM DUYÊN 12 - 9Slide.vn">
            <a:extLst>
              <a:ext uri="{FF2B5EF4-FFF2-40B4-BE49-F238E27FC236}">
                <a16:creationId xmlns:a16="http://schemas.microsoft.com/office/drawing/2014/main" id="{C8223876-0AEC-C29A-036C-F6ED005B1034}"/>
              </a:ext>
            </a:extLst>
          </p:cNvPr>
          <p:cNvSpPr/>
          <p:nvPr/>
        </p:nvSpPr>
        <p:spPr>
          <a:xfrm>
            <a:off x="7814551" y="5685073"/>
            <a:ext cx="1919405" cy="567465"/>
          </a:xfrm>
          <a:prstGeom prst="roundRect">
            <a:avLst/>
          </a:prstGeom>
          <a:solidFill>
            <a:srgbClr val="BAF39B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2" name="PHẠM DUYÊN 13 - 9Slide.vn">
            <a:extLst>
              <a:ext uri="{FF2B5EF4-FFF2-40B4-BE49-F238E27FC236}">
                <a16:creationId xmlns:a16="http://schemas.microsoft.com/office/drawing/2014/main" id="{D7CC181C-0B45-1FB6-18D4-FF414286A279}"/>
              </a:ext>
            </a:extLst>
          </p:cNvPr>
          <p:cNvSpPr/>
          <p:nvPr/>
        </p:nvSpPr>
        <p:spPr>
          <a:xfrm>
            <a:off x="7675260" y="5540513"/>
            <a:ext cx="215454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30 000</a:t>
            </a:r>
            <a:endParaRPr lang="vi-VN" sz="40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PHẠM DUYÊN 14 - 9Slide.vn">
            <a:extLst>
              <a:ext uri="{FF2B5EF4-FFF2-40B4-BE49-F238E27FC236}">
                <a16:creationId xmlns:a16="http://schemas.microsoft.com/office/drawing/2014/main" id="{C21605A3-2981-21C6-13A5-7D079B0F7EE7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99017" y="4765932"/>
            <a:ext cx="6588651" cy="523220"/>
          </a:xfrm>
          <a:prstGeom prst="roundRect">
            <a:avLst>
              <a:gd name="adj" fmla="val 0"/>
            </a:avLst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Làm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tròn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đến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hàng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chục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800" spc="-40" dirty="0" err="1">
                <a:solidFill>
                  <a:schemeClr val="accent5"/>
                </a:solidFill>
                <a:latin typeface="+mj-lt"/>
              </a:rPr>
              <a:t>nghìn</a:t>
            </a:r>
            <a:r>
              <a:rPr lang="en-US" sz="2800" spc="-40" dirty="0">
                <a:solidFill>
                  <a:schemeClr val="accent5"/>
                </a:solidFill>
                <a:latin typeface="+mj-lt"/>
              </a:rPr>
              <a:t>:</a:t>
            </a:r>
            <a:endParaRPr lang="vi-VN" sz="2800" spc="-40" dirty="0">
              <a:solidFill>
                <a:schemeClr val="accent5"/>
              </a:solidFill>
            </a:endParaRPr>
          </a:p>
        </p:txBody>
      </p:sp>
      <p:sp>
        <p:nvSpPr>
          <p:cNvPr id="44" name="PHẠM DUYÊN 5 - 9Slide.vn">
            <a:extLst>
              <a:ext uri="{FF2B5EF4-FFF2-40B4-BE49-F238E27FC236}">
                <a16:creationId xmlns:a16="http://schemas.microsoft.com/office/drawing/2014/main" id="{B6D78FD0-B0F7-64F2-8868-019D535EB3E0}"/>
              </a:ext>
            </a:extLst>
          </p:cNvPr>
          <p:cNvSpPr/>
          <p:nvPr/>
        </p:nvSpPr>
        <p:spPr>
          <a:xfrm>
            <a:off x="3376927" y="3985473"/>
            <a:ext cx="317404" cy="56746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B2402305-1085-6326-4398-AEBB557F7062}"/>
              </a:ext>
            </a:extLst>
          </p:cNvPr>
          <p:cNvSpPr/>
          <p:nvPr/>
        </p:nvSpPr>
        <p:spPr>
          <a:xfrm>
            <a:off x="2408690" y="3864594"/>
            <a:ext cx="215454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26 781</a:t>
            </a:r>
            <a:endParaRPr lang="vi-VN" sz="40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A183C163-2C0C-979B-7793-DDD171D70575}"/>
              </a:ext>
            </a:extLst>
          </p:cNvPr>
          <p:cNvSpPr/>
          <p:nvPr/>
        </p:nvSpPr>
        <p:spPr>
          <a:xfrm>
            <a:off x="3581400" y="3854889"/>
            <a:ext cx="487320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99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4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0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6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  <p:bldP spid="18" grpId="0" animBg="1"/>
      <p:bldP spid="19" grpId="0"/>
      <p:bldP spid="20" grpId="0" animBg="1"/>
      <p:bldP spid="34" grpId="0" animBg="1"/>
      <p:bldP spid="35" grpId="0"/>
      <p:bldP spid="36" grpId="0"/>
      <p:bldP spid="39" grpId="0"/>
      <p:bldP spid="40" grpId="0"/>
      <p:bldP spid="41" grpId="0" animBg="1"/>
      <p:bldP spid="42" grpId="0"/>
      <p:bldP spid="43" grpId="0" animBg="1"/>
      <p:bldP spid="44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4161E8A-87A3-1849-62A8-A7870C11560A}"/>
              </a:ext>
            </a:extLst>
          </p:cNvPr>
          <p:cNvGrpSpPr/>
          <p:nvPr/>
        </p:nvGrpSpPr>
        <p:grpSpPr>
          <a:xfrm>
            <a:off x="-7239" y="1"/>
            <a:ext cx="12199239" cy="6867354"/>
            <a:chOff x="-7239" y="1"/>
            <a:chExt cx="12199239" cy="68673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307AD-6712-2BC5-619D-BB1C711C3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239" y="1"/>
              <a:ext cx="12199239" cy="6867354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A08FC3E-0866-DDAB-C24B-420ADA363BE8}"/>
                </a:ext>
              </a:extLst>
            </p:cNvPr>
            <p:cNvSpPr/>
            <p:nvPr/>
          </p:nvSpPr>
          <p:spPr>
            <a:xfrm>
              <a:off x="304800" y="476444"/>
              <a:ext cx="11658600" cy="5905112"/>
            </a:xfrm>
            <a:prstGeom prst="roundRect">
              <a:avLst>
                <a:gd name="adj" fmla="val 110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82EC3AD6-4914-C488-B98D-79C129096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14" y="2140858"/>
            <a:ext cx="4370388" cy="197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7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D51E0C-7BAE-BA62-FC70-3DCBFB8A63F2}"/>
              </a:ext>
            </a:extLst>
          </p:cNvPr>
          <p:cNvGrpSpPr/>
          <p:nvPr/>
        </p:nvGrpSpPr>
        <p:grpSpPr>
          <a:xfrm>
            <a:off x="-7239" y="1"/>
            <a:ext cx="12199239" cy="6867354"/>
            <a:chOff x="-7239" y="1"/>
            <a:chExt cx="12199239" cy="68673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6F304C-44AD-C693-4472-621B815B9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239" y="1"/>
              <a:ext cx="12199239" cy="6867354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5CE35E-53D4-6F6C-0369-46B3A7025FE6}"/>
                </a:ext>
              </a:extLst>
            </p:cNvPr>
            <p:cNvSpPr/>
            <p:nvPr/>
          </p:nvSpPr>
          <p:spPr>
            <a:xfrm>
              <a:off x="304800" y="476444"/>
              <a:ext cx="11658600" cy="5905112"/>
            </a:xfrm>
            <a:prstGeom prst="roundRect">
              <a:avLst>
                <a:gd name="adj" fmla="val 110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0465803B-8FF9-93BA-0870-A65F85467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9" y="420118"/>
            <a:ext cx="1618724" cy="730044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7CC258EC-ACAF-AF24-6FC9-9262168F490B}"/>
              </a:ext>
            </a:extLst>
          </p:cNvPr>
          <p:cNvSpPr txBox="1"/>
          <p:nvPr/>
        </p:nvSpPr>
        <p:spPr>
          <a:xfrm>
            <a:off x="481925" y="1863724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333"/>
              </a:spcAft>
            </a:pPr>
            <a:r>
              <a:rPr lang="en-GB" sz="2200" b="1" spc="-100">
                <a:solidFill>
                  <a:srgbClr val="2A2A00"/>
                </a:solidFill>
                <a:latin typeface="+mj-lt"/>
              </a:rPr>
              <a:t>Chuẩn bị:</a:t>
            </a:r>
            <a:r>
              <a:rPr lang="en-GB" sz="2200" b="1" spc="-100">
                <a:solidFill>
                  <a:srgbClr val="2A2A00"/>
                </a:solidFill>
              </a:rPr>
              <a:t> </a:t>
            </a:r>
            <a:r>
              <a:rPr lang="en-GB" sz="2200" spc="-100">
                <a:solidFill>
                  <a:srgbClr val="2A2A00"/>
                </a:solidFill>
              </a:rPr>
              <a:t>1 xúc xắc, 5 quân cờ.</a:t>
            </a:r>
          </a:p>
        </p:txBody>
      </p:sp>
      <p:pic>
        <p:nvPicPr>
          <p:cNvPr id="24" name="PHẠM DUYÊN 3 - 9Slide.vn">
            <a:extLst>
              <a:ext uri="{FF2B5EF4-FFF2-40B4-BE49-F238E27FC236}">
                <a16:creationId xmlns:a16="http://schemas.microsoft.com/office/drawing/2014/main" id="{63E7939D-A1A9-9C94-163B-E4A3CE2DE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2" y="1026319"/>
            <a:ext cx="984248" cy="961250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25" name="PHẠM DUYÊN 4 - 9Slide.vn">
            <a:extLst>
              <a:ext uri="{FF2B5EF4-FFF2-40B4-BE49-F238E27FC236}">
                <a16:creationId xmlns:a16="http://schemas.microsoft.com/office/drawing/2014/main" id="{5A8C750A-DDC3-3F32-B4E7-BC24420B2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07" y="1251708"/>
            <a:ext cx="3595544" cy="586670"/>
          </a:xfrm>
          <a:prstGeom prst="rect">
            <a:avLst/>
          </a:prstGeom>
        </p:spPr>
      </p:pic>
      <p:pic>
        <p:nvPicPr>
          <p:cNvPr id="27" name="PHẠM DUYÊN 5 - 9Slide.vn">
            <a:extLst>
              <a:ext uri="{FF2B5EF4-FFF2-40B4-BE49-F238E27FC236}">
                <a16:creationId xmlns:a16="http://schemas.microsoft.com/office/drawing/2014/main" id="{8380DA15-F8EA-B781-801E-ADAD4F44AB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3498"/>
            <a:ext cx="6222613" cy="6011004"/>
          </a:xfrm>
          <a:prstGeom prst="roundRect">
            <a:avLst>
              <a:gd name="adj" fmla="val 10826"/>
            </a:avLst>
          </a:prstGeom>
          <a:effectLst>
            <a:softEdge rad="63500"/>
          </a:effectLst>
        </p:spPr>
      </p:pic>
      <p:grpSp>
        <p:nvGrpSpPr>
          <p:cNvPr id="30" name="PHẠM DUYÊN 6 - 9Slide.vn">
            <a:extLst>
              <a:ext uri="{FF2B5EF4-FFF2-40B4-BE49-F238E27FC236}">
                <a16:creationId xmlns:a16="http://schemas.microsoft.com/office/drawing/2014/main" id="{9A7D7A1F-EF03-9DBC-5709-16896A40D80C}"/>
              </a:ext>
            </a:extLst>
          </p:cNvPr>
          <p:cNvGrpSpPr/>
          <p:nvPr/>
        </p:nvGrpSpPr>
        <p:grpSpPr>
          <a:xfrm>
            <a:off x="481925" y="2282532"/>
            <a:ext cx="4572000" cy="3516347"/>
            <a:chOff x="481925" y="2282532"/>
            <a:chExt cx="4572000" cy="3516347"/>
          </a:xfrm>
        </p:grpSpPr>
        <p:sp>
          <p:nvSpPr>
            <p:cNvPr id="28" name="PHẠM DUYÊN 3 - 9Slide.vn">
              <a:extLst>
                <a:ext uri="{FF2B5EF4-FFF2-40B4-BE49-F238E27FC236}">
                  <a16:creationId xmlns:a16="http://schemas.microsoft.com/office/drawing/2014/main" id="{100956D0-629A-CC2F-BB5A-46EDDA753066}"/>
                </a:ext>
              </a:extLst>
            </p:cNvPr>
            <p:cNvSpPr txBox="1"/>
            <p:nvPr/>
          </p:nvSpPr>
          <p:spPr>
            <a:xfrm>
              <a:off x="481925" y="2282532"/>
              <a:ext cx="4572000" cy="3516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333"/>
                </a:spcAft>
              </a:pPr>
              <a:r>
                <a:rPr lang="en-GB" sz="2200" b="1" spc="-100">
                  <a:solidFill>
                    <a:srgbClr val="2A2A00"/>
                  </a:solidFill>
                  <a:latin typeface="+mj-lt"/>
                </a:rPr>
                <a:t>Cách chơi:</a:t>
              </a:r>
            </a:p>
            <a:p>
              <a:pPr algn="just">
                <a:lnSpc>
                  <a:spcPct val="100000"/>
                </a:lnSpc>
                <a:buFontTx/>
                <a:buChar char="-"/>
              </a:pPr>
              <a:r>
                <a:rPr lang="en-GB" sz="2200" spc="-100">
                  <a:solidFill>
                    <a:srgbClr val="2A2A00"/>
                  </a:solidFill>
                </a:rPr>
                <a:t> Chơi theo nhóm.</a:t>
              </a:r>
            </a:p>
            <a:p>
              <a:pPr algn="just">
                <a:lnSpc>
                  <a:spcPct val="100000"/>
                </a:lnSpc>
                <a:buFontTx/>
                <a:buChar char="-"/>
              </a:pPr>
              <a:r>
                <a:rPr lang="en-GB" sz="2200" spc="-100">
                  <a:solidFill>
                    <a:srgbClr val="2A2A00"/>
                  </a:solidFill>
                </a:rPr>
                <a:t> Khi đến lượt, người chơi gieo xúc xắc và đọc số chấm ở mặt trên. Tìm số thích hợp với mặt xúc xắc đó ở trong bảng. (Ví dụ số thích hợp với mặt        là 37 542). Đặt một quân cờ vào quả bóng ghi số vừa tìm được.</a:t>
              </a:r>
            </a:p>
            <a:p>
              <a:pPr algn="just">
                <a:lnSpc>
                  <a:spcPct val="100000"/>
                </a:lnSpc>
                <a:buFontTx/>
                <a:buChar char="-"/>
              </a:pPr>
              <a:r>
                <a:rPr lang="en-GB" sz="2200" spc="-100">
                  <a:solidFill>
                    <a:srgbClr val="2A2A00"/>
                  </a:solidFill>
                </a:rPr>
                <a:t> Trò chơi kết thúc khi đặt được hết 5 quân cờ.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06A25D6-3245-9C5B-1FB4-59038682F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49475" y="4050507"/>
              <a:ext cx="330750" cy="333374"/>
            </a:xfrm>
            <a:prstGeom prst="rect">
              <a:avLst/>
            </a:prstGeom>
          </p:spPr>
        </p:pic>
      </p:grpSp>
      <p:sp>
        <p:nvSpPr>
          <p:cNvPr id="31" name="PHẠM DUYÊN 7 - 9Slide.vn">
            <a:extLst>
              <a:ext uri="{FF2B5EF4-FFF2-40B4-BE49-F238E27FC236}">
                <a16:creationId xmlns:a16="http://schemas.microsoft.com/office/drawing/2014/main" id="{B1CEE75F-9433-F46C-EC9E-D1AC1CA818CA}"/>
              </a:ext>
            </a:extLst>
          </p:cNvPr>
          <p:cNvSpPr/>
          <p:nvPr/>
        </p:nvSpPr>
        <p:spPr>
          <a:xfrm>
            <a:off x="8610600" y="1685978"/>
            <a:ext cx="1066800" cy="371422"/>
          </a:xfrm>
          <a:prstGeom prst="roundRect">
            <a:avLst>
              <a:gd name="adj" fmla="val 4487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Số gồm</a:t>
            </a:r>
          </a:p>
        </p:txBody>
      </p:sp>
      <p:pic>
        <p:nvPicPr>
          <p:cNvPr id="32" name="PHẠM DUYÊN 8 - 9Slide.vn">
            <a:extLst>
              <a:ext uri="{FF2B5EF4-FFF2-40B4-BE49-F238E27FC236}">
                <a16:creationId xmlns:a16="http://schemas.microsoft.com/office/drawing/2014/main" id="{4ED15A16-6A10-874A-A97C-091A8A1775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1595" y="2096235"/>
            <a:ext cx="483218" cy="487052"/>
          </a:xfrm>
          <a:prstGeom prst="rect">
            <a:avLst/>
          </a:prstGeom>
        </p:spPr>
      </p:pic>
      <p:pic>
        <p:nvPicPr>
          <p:cNvPr id="33" name="PHẠM DUYÊN 9 - 9Slide.vn">
            <a:extLst>
              <a:ext uri="{FF2B5EF4-FFF2-40B4-BE49-F238E27FC236}">
                <a16:creationId xmlns:a16="http://schemas.microsoft.com/office/drawing/2014/main" id="{B6D999D5-B62A-023F-446D-9F15B1D901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7759" y="4771290"/>
            <a:ext cx="487054" cy="487052"/>
          </a:xfrm>
          <a:prstGeom prst="rect">
            <a:avLst/>
          </a:prstGeom>
        </p:spPr>
      </p:pic>
      <p:pic>
        <p:nvPicPr>
          <p:cNvPr id="34" name="PHẠM DUYÊN 10 - 9Slide.vn">
            <a:extLst>
              <a:ext uri="{FF2B5EF4-FFF2-40B4-BE49-F238E27FC236}">
                <a16:creationId xmlns:a16="http://schemas.microsoft.com/office/drawing/2014/main" id="{F3BF7DB5-CF6B-307B-C699-C83568B10C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1595" y="2632780"/>
            <a:ext cx="483218" cy="487052"/>
          </a:xfrm>
          <a:prstGeom prst="rect">
            <a:avLst/>
          </a:prstGeom>
        </p:spPr>
      </p:pic>
      <p:pic>
        <p:nvPicPr>
          <p:cNvPr id="35" name="PHẠM DUYÊN 11 - 9Slide.vn">
            <a:extLst>
              <a:ext uri="{FF2B5EF4-FFF2-40B4-BE49-F238E27FC236}">
                <a16:creationId xmlns:a16="http://schemas.microsoft.com/office/drawing/2014/main" id="{33F4EA8A-6C20-609A-C691-299A4CC11C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7759" y="4234743"/>
            <a:ext cx="487054" cy="487052"/>
          </a:xfrm>
          <a:prstGeom prst="rect">
            <a:avLst/>
          </a:prstGeom>
        </p:spPr>
      </p:pic>
      <p:pic>
        <p:nvPicPr>
          <p:cNvPr id="36" name="PHẠM DUYÊN 12 - 9Slide.vn">
            <a:extLst>
              <a:ext uri="{FF2B5EF4-FFF2-40B4-BE49-F238E27FC236}">
                <a16:creationId xmlns:a16="http://schemas.microsoft.com/office/drawing/2014/main" id="{3583D1D3-FDD5-6E6E-A496-F89271DCF9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1595" y="3169325"/>
            <a:ext cx="483218" cy="483216"/>
          </a:xfrm>
          <a:prstGeom prst="rect">
            <a:avLst/>
          </a:prstGeom>
        </p:spPr>
      </p:pic>
      <p:pic>
        <p:nvPicPr>
          <p:cNvPr id="37" name="PHẠM DUYÊN 13 - 9Slide.vn">
            <a:extLst>
              <a:ext uri="{FF2B5EF4-FFF2-40B4-BE49-F238E27FC236}">
                <a16:creationId xmlns:a16="http://schemas.microsoft.com/office/drawing/2014/main" id="{D9ED1827-C130-F434-6457-6242D4A810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7761" y="3702034"/>
            <a:ext cx="487052" cy="483216"/>
          </a:xfrm>
          <a:prstGeom prst="rect">
            <a:avLst/>
          </a:prstGeom>
        </p:spPr>
      </p:pic>
      <p:sp>
        <p:nvSpPr>
          <p:cNvPr id="38" name="PHẠM DUYÊN 14 - 9Slide.vn">
            <a:extLst>
              <a:ext uri="{FF2B5EF4-FFF2-40B4-BE49-F238E27FC236}">
                <a16:creationId xmlns:a16="http://schemas.microsoft.com/office/drawing/2014/main" id="{B54F8A34-0EE9-8C6F-C256-5C8B24C4982E}"/>
              </a:ext>
            </a:extLst>
          </p:cNvPr>
          <p:cNvSpPr/>
          <p:nvPr/>
        </p:nvSpPr>
        <p:spPr>
          <a:xfrm>
            <a:off x="6972300" y="2162228"/>
            <a:ext cx="4552950" cy="371422"/>
          </a:xfrm>
          <a:prstGeom prst="roundRect">
            <a:avLst>
              <a:gd name="adj" fmla="val 4487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3 chục nghìn, 7 nghìn, 5 trăm, 4 chục, 2 đơn vị</a:t>
            </a:r>
          </a:p>
        </p:txBody>
      </p:sp>
      <p:sp>
        <p:nvSpPr>
          <p:cNvPr id="39" name="PHẠM DUYÊN 15 - 9Slide.vn">
            <a:extLst>
              <a:ext uri="{FF2B5EF4-FFF2-40B4-BE49-F238E27FC236}">
                <a16:creationId xmlns:a16="http://schemas.microsoft.com/office/drawing/2014/main" id="{ADDECC18-C318-C8CB-1B07-3A26E1607A39}"/>
              </a:ext>
            </a:extLst>
          </p:cNvPr>
          <p:cNvSpPr/>
          <p:nvPr/>
        </p:nvSpPr>
        <p:spPr>
          <a:xfrm>
            <a:off x="6972300" y="2697533"/>
            <a:ext cx="4552950" cy="371422"/>
          </a:xfrm>
          <a:prstGeom prst="roundRect">
            <a:avLst>
              <a:gd name="adj" fmla="val 4487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2 chục nghìn, 5 nghìn, 3 trăm, 6 chục</a:t>
            </a:r>
          </a:p>
        </p:txBody>
      </p:sp>
      <p:sp>
        <p:nvSpPr>
          <p:cNvPr id="40" name="PHẠM DUYÊN 16 - 9Slide.vn">
            <a:extLst>
              <a:ext uri="{FF2B5EF4-FFF2-40B4-BE49-F238E27FC236}">
                <a16:creationId xmlns:a16="http://schemas.microsoft.com/office/drawing/2014/main" id="{F7839502-E288-4835-4D0E-44ABE101585B}"/>
              </a:ext>
            </a:extLst>
          </p:cNvPr>
          <p:cNvSpPr/>
          <p:nvPr/>
        </p:nvSpPr>
        <p:spPr>
          <a:xfrm>
            <a:off x="6972300" y="3232838"/>
            <a:ext cx="4552950" cy="371422"/>
          </a:xfrm>
          <a:prstGeom prst="roundRect">
            <a:avLst>
              <a:gd name="adj" fmla="val 4487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6 chục nghìn, 8 nghìn, 5 trăm, 1 đơn vị</a:t>
            </a:r>
          </a:p>
        </p:txBody>
      </p:sp>
      <p:sp>
        <p:nvSpPr>
          <p:cNvPr id="41" name="PHẠM DUYÊN 17 - 9Slide.vn">
            <a:extLst>
              <a:ext uri="{FF2B5EF4-FFF2-40B4-BE49-F238E27FC236}">
                <a16:creationId xmlns:a16="http://schemas.microsoft.com/office/drawing/2014/main" id="{8A62803E-FA7D-CB14-5F18-84109B5B847C}"/>
              </a:ext>
            </a:extLst>
          </p:cNvPr>
          <p:cNvSpPr/>
          <p:nvPr/>
        </p:nvSpPr>
        <p:spPr>
          <a:xfrm>
            <a:off x="6972300" y="3768143"/>
            <a:ext cx="4552950" cy="371422"/>
          </a:xfrm>
          <a:prstGeom prst="roundRect">
            <a:avLst>
              <a:gd name="adj" fmla="val 4487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8 chục nghìn, 6 trăm, 5 chục, 7 đơn vị</a:t>
            </a:r>
          </a:p>
        </p:txBody>
      </p:sp>
      <p:sp>
        <p:nvSpPr>
          <p:cNvPr id="42" name="PHẠM DUYÊN 18 - 9Slide.vn">
            <a:extLst>
              <a:ext uri="{FF2B5EF4-FFF2-40B4-BE49-F238E27FC236}">
                <a16:creationId xmlns:a16="http://schemas.microsoft.com/office/drawing/2014/main" id="{8B627F9C-BC47-299B-AF05-A9D9809C36F9}"/>
              </a:ext>
            </a:extLst>
          </p:cNvPr>
          <p:cNvSpPr/>
          <p:nvPr/>
        </p:nvSpPr>
        <p:spPr>
          <a:xfrm>
            <a:off x="6972300" y="4303448"/>
            <a:ext cx="4552950" cy="371422"/>
          </a:xfrm>
          <a:prstGeom prst="roundRect">
            <a:avLst>
              <a:gd name="adj" fmla="val 4487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7 chục nghìn, 9 nghìn, 4 chục</a:t>
            </a:r>
          </a:p>
        </p:txBody>
      </p:sp>
      <p:sp>
        <p:nvSpPr>
          <p:cNvPr id="43" name="PHẠM DUYÊN 19 - 9Slide.vn">
            <a:extLst>
              <a:ext uri="{FF2B5EF4-FFF2-40B4-BE49-F238E27FC236}">
                <a16:creationId xmlns:a16="http://schemas.microsoft.com/office/drawing/2014/main" id="{BC005817-461F-7F02-6AAB-868DA691572A}"/>
              </a:ext>
            </a:extLst>
          </p:cNvPr>
          <p:cNvSpPr/>
          <p:nvPr/>
        </p:nvSpPr>
        <p:spPr>
          <a:xfrm>
            <a:off x="6972300" y="4838753"/>
            <a:ext cx="4552950" cy="371422"/>
          </a:xfrm>
          <a:prstGeom prst="roundRect">
            <a:avLst>
              <a:gd name="adj" fmla="val 4487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9 chục nghìn, 2 nghìn, 4 chục, 8 đơn vị</a:t>
            </a:r>
          </a:p>
        </p:txBody>
      </p:sp>
    </p:spTree>
    <p:extLst>
      <p:ext uri="{BB962C8B-B14F-4D97-AF65-F5344CB8AC3E}">
        <p14:creationId xmlns:p14="http://schemas.microsoft.com/office/powerpoint/2010/main" val="4232549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AD9776-6504-F6CE-1DFA-1B8437825BF5}"/>
              </a:ext>
            </a:extLst>
          </p:cNvPr>
          <p:cNvGrpSpPr/>
          <p:nvPr/>
        </p:nvGrpSpPr>
        <p:grpSpPr>
          <a:xfrm>
            <a:off x="-7239" y="1"/>
            <a:ext cx="12199239" cy="6867354"/>
            <a:chOff x="-7239" y="1"/>
            <a:chExt cx="12199239" cy="6867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516F703-93F4-BB73-6BE0-50CDB6480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239" y="1"/>
              <a:ext cx="12199239" cy="6867354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45246BA-0C03-3B4B-3C8A-493DAEC33EE4}"/>
                </a:ext>
              </a:extLst>
            </p:cNvPr>
            <p:cNvSpPr/>
            <p:nvPr/>
          </p:nvSpPr>
          <p:spPr>
            <a:xfrm>
              <a:off x="304800" y="476444"/>
              <a:ext cx="11658600" cy="5905112"/>
            </a:xfrm>
            <a:prstGeom prst="roundRect">
              <a:avLst>
                <a:gd name="adj" fmla="val 110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HẠM DUYÊN - 9Slide.vn">
            <a:extLst>
              <a:ext uri="{FF2B5EF4-FFF2-40B4-BE49-F238E27FC236}">
                <a16:creationId xmlns:a16="http://schemas.microsoft.com/office/drawing/2014/main" id="{0A55F8D5-CC1A-83D1-A412-4BC92CF18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300" y="1949356"/>
            <a:ext cx="4953000" cy="288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4012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1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2 350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2 340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2 400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chục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2 400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2 340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trăm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3 000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nghìn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F8FB9CE-9021-A92F-8137-0B809DD37D68}"/>
              </a:ext>
            </a:extLst>
          </p:cNvPr>
          <p:cNvSpPr/>
          <p:nvPr/>
        </p:nvSpPr>
        <p:spPr>
          <a:xfrm>
            <a:off x="2017746" y="534213"/>
            <a:ext cx="8657303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6522" y="691070"/>
            <a:ext cx="6486706" cy="1475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25D10-BE61-D08C-0E09-24D4404996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5516" y="2073368"/>
            <a:ext cx="7431668" cy="768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78CB95-344D-4872-8566-039763CF1E35}"/>
              </a:ext>
            </a:extLst>
          </p:cNvPr>
          <p:cNvSpPr txBox="1"/>
          <p:nvPr/>
        </p:nvSpPr>
        <p:spPr>
          <a:xfrm>
            <a:off x="5581650" y="2914650"/>
            <a:ext cx="261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6">
            <a:extLst>
              <a:ext uri="{FF2B5EF4-FFF2-40B4-BE49-F238E27FC236}">
                <a16:creationId xmlns:a16="http://schemas.microsoft.com/office/drawing/2014/main" id="{7856D5F4-38FD-4EC1-8F42-CE10FEEA4B63}"/>
              </a:ext>
            </a:extLst>
          </p:cNvPr>
          <p:cNvSpPr/>
          <p:nvPr/>
        </p:nvSpPr>
        <p:spPr>
          <a:xfrm>
            <a:off x="0" y="834274"/>
            <a:ext cx="11904324" cy="518945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10" name="Google Shape;1510;p42"/>
          <p:cNvGrpSpPr/>
          <p:nvPr/>
        </p:nvGrpSpPr>
        <p:grpSpPr>
          <a:xfrm rot="-263184">
            <a:off x="-2948" y="4390623"/>
            <a:ext cx="1106341" cy="2460454"/>
            <a:chOff x="6239025" y="396475"/>
            <a:chExt cx="480900" cy="990825"/>
          </a:xfrm>
        </p:grpSpPr>
        <p:sp>
          <p:nvSpPr>
            <p:cNvPr id="1511" name="Google Shape;1511;p4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4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4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4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5" name="Google Shape;1515;p4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0" name="Google Shape;1520;p42"/>
          <p:cNvGrpSpPr/>
          <p:nvPr/>
        </p:nvGrpSpPr>
        <p:grpSpPr>
          <a:xfrm flipH="1">
            <a:off x="10326398" y="2335180"/>
            <a:ext cx="1832568" cy="3474230"/>
            <a:chOff x="6239025" y="396475"/>
            <a:chExt cx="480900" cy="990825"/>
          </a:xfrm>
        </p:grpSpPr>
        <p:sp>
          <p:nvSpPr>
            <p:cNvPr id="1521" name="Google Shape;1521;p4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Google Shape;3538;p41">
            <a:extLst>
              <a:ext uri="{FF2B5EF4-FFF2-40B4-BE49-F238E27FC236}">
                <a16:creationId xmlns:a16="http://schemas.microsoft.com/office/drawing/2014/main" id="{E1454F0E-FFDD-43C5-901F-0B7D20514EB1}"/>
              </a:ext>
            </a:extLst>
          </p:cNvPr>
          <p:cNvSpPr txBox="1">
            <a:spLocks/>
          </p:cNvSpPr>
          <p:nvPr/>
        </p:nvSpPr>
        <p:spPr>
          <a:xfrm>
            <a:off x="1619676" y="1656483"/>
            <a:ext cx="8700845" cy="324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9700" lvl="0" indent="0" algn="just">
              <a:buClr>
                <a:srgbClr val="000000"/>
              </a:buClr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   </a:t>
            </a:r>
          </a:p>
          <a:p>
            <a:pPr marL="139700" lvl="0" indent="0" algn="just">
              <a:buClr>
                <a:srgbClr val="000000"/>
              </a:buClr>
              <a:defRPr/>
            </a:pPr>
            <a:r>
              <a:rPr lang="nl-NL" sz="3200" dirty="0">
                <a:latin typeface="+mj-lt"/>
              </a:rPr>
              <a:t>Biết quan sát hình rồi xác định được số lớn nhất ở vị trí trong và ngoài hình tròn, hình 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	</a:t>
            </a:r>
          </a:p>
          <a:p>
            <a:pPr marL="139700" lvl="0" indent="0" algn="just">
              <a:buClr>
                <a:srgbClr val="000000"/>
              </a:buClr>
              <a:defRPr/>
            </a:pPr>
            <a:endParaRPr lang="en-US" sz="3200" dirty="0">
              <a:solidFill>
                <a:srgbClr val="000000"/>
              </a:solidFill>
              <a:latin typeface="+mj-lt"/>
            </a:endParaRPr>
          </a:p>
          <a:p>
            <a:pPr marL="139700" lvl="0" indent="0" algn="just">
              <a:buClr>
                <a:srgbClr val="000000"/>
              </a:buClr>
              <a:defRPr/>
            </a:pPr>
            <a:r>
              <a:rPr lang="nl-NL" sz="3200">
                <a:latin typeface="+mj-lt"/>
              </a:rPr>
              <a:t>Củng cố cách </a:t>
            </a:r>
            <a:r>
              <a:rPr lang="nl-NL" sz="3200" dirty="0">
                <a:latin typeface="+mj-lt"/>
              </a:rPr>
              <a:t>làm tròn số đến hàng nghìn, hàng trăm nghìn, hàng chục 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.</a:t>
            </a:r>
          </a:p>
          <a:p>
            <a:pPr marL="457200" marR="0" lvl="0" indent="-31750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	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Cambria" panose="02040503050406030204" pitchFamily="18" charset="0"/>
              <a:sym typeface="Nunito"/>
            </a:endParaRPr>
          </a:p>
        </p:txBody>
      </p:sp>
      <p:grpSp>
        <p:nvGrpSpPr>
          <p:cNvPr id="92" name="Google Shape;4264;p49">
            <a:extLst>
              <a:ext uri="{FF2B5EF4-FFF2-40B4-BE49-F238E27FC236}">
                <a16:creationId xmlns:a16="http://schemas.microsoft.com/office/drawing/2014/main" id="{7438B5A9-F70E-4098-B54E-9C8694D56814}"/>
              </a:ext>
            </a:extLst>
          </p:cNvPr>
          <p:cNvGrpSpPr/>
          <p:nvPr/>
        </p:nvGrpSpPr>
        <p:grpSpPr>
          <a:xfrm>
            <a:off x="10181017" y="4672141"/>
            <a:ext cx="1480051" cy="1656748"/>
            <a:chOff x="4359100" y="1077450"/>
            <a:chExt cx="549125" cy="525575"/>
          </a:xfrm>
        </p:grpSpPr>
        <p:sp>
          <p:nvSpPr>
            <p:cNvPr id="93" name="Google Shape;4265;p49">
              <a:extLst>
                <a:ext uri="{FF2B5EF4-FFF2-40B4-BE49-F238E27FC236}">
                  <a16:creationId xmlns:a16="http://schemas.microsoft.com/office/drawing/2014/main" id="{82573308-AF71-4D0E-940E-170BDA3F24B0}"/>
                </a:ext>
              </a:extLst>
            </p:cNvPr>
            <p:cNvSpPr/>
            <p:nvPr/>
          </p:nvSpPr>
          <p:spPr>
            <a:xfrm>
              <a:off x="4359100" y="10774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4266;p49">
              <a:extLst>
                <a:ext uri="{FF2B5EF4-FFF2-40B4-BE49-F238E27FC236}">
                  <a16:creationId xmlns:a16="http://schemas.microsoft.com/office/drawing/2014/main" id="{A1513BE0-02FA-4308-9203-DC953C433229}"/>
                </a:ext>
              </a:extLst>
            </p:cNvPr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4267;p49">
              <a:extLst>
                <a:ext uri="{FF2B5EF4-FFF2-40B4-BE49-F238E27FC236}">
                  <a16:creationId xmlns:a16="http://schemas.microsoft.com/office/drawing/2014/main" id="{DEE71279-D18B-4B89-8F05-979ECFC5A704}"/>
                </a:ext>
              </a:extLst>
            </p:cNvPr>
            <p:cNvSpPr/>
            <p:nvPr/>
          </p:nvSpPr>
          <p:spPr>
            <a:xfrm>
              <a:off x="4359100" y="10774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4268;p49">
              <a:extLst>
                <a:ext uri="{FF2B5EF4-FFF2-40B4-BE49-F238E27FC236}">
                  <a16:creationId xmlns:a16="http://schemas.microsoft.com/office/drawing/2014/main" id="{7C3FD06B-751D-4E2D-9186-43E49D873C51}"/>
                </a:ext>
              </a:extLst>
            </p:cNvPr>
            <p:cNvSpPr/>
            <p:nvPr/>
          </p:nvSpPr>
          <p:spPr>
            <a:xfrm>
              <a:off x="4393352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4269;p49">
              <a:extLst>
                <a:ext uri="{FF2B5EF4-FFF2-40B4-BE49-F238E27FC236}">
                  <a16:creationId xmlns:a16="http://schemas.microsoft.com/office/drawing/2014/main" id="{3AE8C186-C594-45D0-8088-C1AFD0E72E4C}"/>
                </a:ext>
              </a:extLst>
            </p:cNvPr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4270;p49">
              <a:extLst>
                <a:ext uri="{FF2B5EF4-FFF2-40B4-BE49-F238E27FC236}">
                  <a16:creationId xmlns:a16="http://schemas.microsoft.com/office/drawing/2014/main" id="{E4852405-C8AD-4BB3-908B-29E09EDF4CE4}"/>
                </a:ext>
              </a:extLst>
            </p:cNvPr>
            <p:cNvSpPr/>
            <p:nvPr/>
          </p:nvSpPr>
          <p:spPr>
            <a:xfrm>
              <a:off x="4649175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4271;p49">
              <a:extLst>
                <a:ext uri="{FF2B5EF4-FFF2-40B4-BE49-F238E27FC236}">
                  <a16:creationId xmlns:a16="http://schemas.microsoft.com/office/drawing/2014/main" id="{E9EFB4FF-11FF-4286-8B06-0ACE40166DF7}"/>
                </a:ext>
              </a:extLst>
            </p:cNvPr>
            <p:cNvSpPr/>
            <p:nvPr/>
          </p:nvSpPr>
          <p:spPr>
            <a:xfrm>
              <a:off x="4649175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4272;p49">
              <a:extLst>
                <a:ext uri="{FF2B5EF4-FFF2-40B4-BE49-F238E27FC236}">
                  <a16:creationId xmlns:a16="http://schemas.microsoft.com/office/drawing/2014/main" id="{385CCCE0-792E-458D-8A4A-3B3EF7BA5B55}"/>
                </a:ext>
              </a:extLst>
            </p:cNvPr>
            <p:cNvSpPr/>
            <p:nvPr/>
          </p:nvSpPr>
          <p:spPr>
            <a:xfrm>
              <a:off x="4648100" y="11117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4273;p49">
              <a:extLst>
                <a:ext uri="{FF2B5EF4-FFF2-40B4-BE49-F238E27FC236}">
                  <a16:creationId xmlns:a16="http://schemas.microsoft.com/office/drawing/2014/main" id="{CD8785BA-D776-41B5-92C9-D9A9310C926B}"/>
                </a:ext>
              </a:extLst>
            </p:cNvPr>
            <p:cNvSpPr/>
            <p:nvPr/>
          </p:nvSpPr>
          <p:spPr>
            <a:xfrm>
              <a:off x="4648100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4274;p49">
              <a:extLst>
                <a:ext uri="{FF2B5EF4-FFF2-40B4-BE49-F238E27FC236}">
                  <a16:creationId xmlns:a16="http://schemas.microsoft.com/office/drawing/2014/main" id="{E5B0A450-B5E3-4536-96D2-1DC1594F825E}"/>
                </a:ext>
              </a:extLst>
            </p:cNvPr>
            <p:cNvSpPr/>
            <p:nvPr/>
          </p:nvSpPr>
          <p:spPr>
            <a:xfrm>
              <a:off x="4649175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4275;p49">
              <a:extLst>
                <a:ext uri="{FF2B5EF4-FFF2-40B4-BE49-F238E27FC236}">
                  <a16:creationId xmlns:a16="http://schemas.microsoft.com/office/drawing/2014/main" id="{A371CF6B-F4AC-4573-A5B9-7CF8AB1E4E39}"/>
                </a:ext>
              </a:extLst>
            </p:cNvPr>
            <p:cNvSpPr/>
            <p:nvPr/>
          </p:nvSpPr>
          <p:spPr>
            <a:xfrm>
              <a:off x="4653450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4276;p49">
              <a:extLst>
                <a:ext uri="{FF2B5EF4-FFF2-40B4-BE49-F238E27FC236}">
                  <a16:creationId xmlns:a16="http://schemas.microsoft.com/office/drawing/2014/main" id="{A2D6E812-0A00-4DA6-A72B-3ABE0B0B4549}"/>
                </a:ext>
              </a:extLst>
            </p:cNvPr>
            <p:cNvSpPr/>
            <p:nvPr/>
          </p:nvSpPr>
          <p:spPr>
            <a:xfrm>
              <a:off x="4653450" y="111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4277;p49">
              <a:extLst>
                <a:ext uri="{FF2B5EF4-FFF2-40B4-BE49-F238E27FC236}">
                  <a16:creationId xmlns:a16="http://schemas.microsoft.com/office/drawing/2014/main" id="{383AA598-193B-4382-8A02-A8C5BF3AD45B}"/>
                </a:ext>
              </a:extLst>
            </p:cNvPr>
            <p:cNvSpPr/>
            <p:nvPr/>
          </p:nvSpPr>
          <p:spPr>
            <a:xfrm>
              <a:off x="4708050" y="11748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4278;p49">
              <a:extLst>
                <a:ext uri="{FF2B5EF4-FFF2-40B4-BE49-F238E27FC236}">
                  <a16:creationId xmlns:a16="http://schemas.microsoft.com/office/drawing/2014/main" id="{06C1A677-7E11-4FF1-A80F-A2E78983E2B2}"/>
                </a:ext>
              </a:extLst>
            </p:cNvPr>
            <p:cNvSpPr/>
            <p:nvPr/>
          </p:nvSpPr>
          <p:spPr>
            <a:xfrm>
              <a:off x="4708050" y="11748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4279;p49">
              <a:extLst>
                <a:ext uri="{FF2B5EF4-FFF2-40B4-BE49-F238E27FC236}">
                  <a16:creationId xmlns:a16="http://schemas.microsoft.com/office/drawing/2014/main" id="{C1778E87-0BF7-4355-A7BA-E975604C7FB1}"/>
                </a:ext>
              </a:extLst>
            </p:cNvPr>
            <p:cNvSpPr/>
            <p:nvPr/>
          </p:nvSpPr>
          <p:spPr>
            <a:xfrm>
              <a:off x="4708050" y="11727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4280;p49">
              <a:extLst>
                <a:ext uri="{FF2B5EF4-FFF2-40B4-BE49-F238E27FC236}">
                  <a16:creationId xmlns:a16="http://schemas.microsoft.com/office/drawing/2014/main" id="{A0C2C001-D922-4A4F-ABE0-6881C3A1F52B}"/>
                </a:ext>
              </a:extLst>
            </p:cNvPr>
            <p:cNvSpPr/>
            <p:nvPr/>
          </p:nvSpPr>
          <p:spPr>
            <a:xfrm>
              <a:off x="4704825" y="11641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4281;p49">
              <a:extLst>
                <a:ext uri="{FF2B5EF4-FFF2-40B4-BE49-F238E27FC236}">
                  <a16:creationId xmlns:a16="http://schemas.microsoft.com/office/drawing/2014/main" id="{2E3579DD-29D7-4F29-967F-DF19A3A017D7}"/>
                </a:ext>
              </a:extLst>
            </p:cNvPr>
            <p:cNvSpPr/>
            <p:nvPr/>
          </p:nvSpPr>
          <p:spPr>
            <a:xfrm>
              <a:off x="4843975" y="12786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4282;p49">
              <a:extLst>
                <a:ext uri="{FF2B5EF4-FFF2-40B4-BE49-F238E27FC236}">
                  <a16:creationId xmlns:a16="http://schemas.microsoft.com/office/drawing/2014/main" id="{A7BCAA2E-E628-449E-A8B9-278F69856FE3}"/>
                </a:ext>
              </a:extLst>
            </p:cNvPr>
            <p:cNvSpPr/>
            <p:nvPr/>
          </p:nvSpPr>
          <p:spPr>
            <a:xfrm>
              <a:off x="4843975" y="12786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4283;p49">
              <a:extLst>
                <a:ext uri="{FF2B5EF4-FFF2-40B4-BE49-F238E27FC236}">
                  <a16:creationId xmlns:a16="http://schemas.microsoft.com/office/drawing/2014/main" id="{316D9BC2-7936-4E6D-9C7E-0045A9B3D40F}"/>
                </a:ext>
              </a:extLst>
            </p:cNvPr>
            <p:cNvSpPr/>
            <p:nvPr/>
          </p:nvSpPr>
          <p:spPr>
            <a:xfrm>
              <a:off x="4792600" y="12615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4284;p49">
              <a:extLst>
                <a:ext uri="{FF2B5EF4-FFF2-40B4-BE49-F238E27FC236}">
                  <a16:creationId xmlns:a16="http://schemas.microsoft.com/office/drawing/2014/main" id="{E1E48D55-BCAC-41E2-85ED-1EABB85798AD}"/>
                </a:ext>
              </a:extLst>
            </p:cNvPr>
            <p:cNvSpPr/>
            <p:nvPr/>
          </p:nvSpPr>
          <p:spPr>
            <a:xfrm>
              <a:off x="4858975" y="12872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4285;p49">
              <a:extLst>
                <a:ext uri="{FF2B5EF4-FFF2-40B4-BE49-F238E27FC236}">
                  <a16:creationId xmlns:a16="http://schemas.microsoft.com/office/drawing/2014/main" id="{66883AA7-1F85-4892-9178-4E9031720604}"/>
                </a:ext>
              </a:extLst>
            </p:cNvPr>
            <p:cNvSpPr/>
            <p:nvPr/>
          </p:nvSpPr>
          <p:spPr>
            <a:xfrm>
              <a:off x="4809725" y="12658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4286;p49">
              <a:extLst>
                <a:ext uri="{FF2B5EF4-FFF2-40B4-BE49-F238E27FC236}">
                  <a16:creationId xmlns:a16="http://schemas.microsoft.com/office/drawing/2014/main" id="{913019C4-2752-4082-BBBB-C80BC8C479B2}"/>
                </a:ext>
              </a:extLst>
            </p:cNvPr>
            <p:cNvSpPr/>
            <p:nvPr/>
          </p:nvSpPr>
          <p:spPr>
            <a:xfrm>
              <a:off x="4792600" y="12615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4287;p49">
              <a:extLst>
                <a:ext uri="{FF2B5EF4-FFF2-40B4-BE49-F238E27FC236}">
                  <a16:creationId xmlns:a16="http://schemas.microsoft.com/office/drawing/2014/main" id="{4A61F0DB-84DB-4867-898B-C2ABA6418FC1}"/>
                </a:ext>
              </a:extLst>
            </p:cNvPr>
            <p:cNvSpPr/>
            <p:nvPr/>
          </p:nvSpPr>
          <p:spPr>
            <a:xfrm>
              <a:off x="4605275" y="14884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4288;p49">
              <a:extLst>
                <a:ext uri="{FF2B5EF4-FFF2-40B4-BE49-F238E27FC236}">
                  <a16:creationId xmlns:a16="http://schemas.microsoft.com/office/drawing/2014/main" id="{9D837F50-429D-442A-A7DC-74DA3865A021}"/>
                </a:ext>
              </a:extLst>
            </p:cNvPr>
            <p:cNvSpPr/>
            <p:nvPr/>
          </p:nvSpPr>
          <p:spPr>
            <a:xfrm>
              <a:off x="4605275" y="14884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4289;p49">
              <a:extLst>
                <a:ext uri="{FF2B5EF4-FFF2-40B4-BE49-F238E27FC236}">
                  <a16:creationId xmlns:a16="http://schemas.microsoft.com/office/drawing/2014/main" id="{DF7AB3F1-353A-4DC5-8686-8CF76898F5E5}"/>
                </a:ext>
              </a:extLst>
            </p:cNvPr>
            <p:cNvSpPr/>
            <p:nvPr/>
          </p:nvSpPr>
          <p:spPr>
            <a:xfrm>
              <a:off x="4747650" y="15634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4290;p49">
              <a:extLst>
                <a:ext uri="{FF2B5EF4-FFF2-40B4-BE49-F238E27FC236}">
                  <a16:creationId xmlns:a16="http://schemas.microsoft.com/office/drawing/2014/main" id="{C9FDA66D-4F82-44F3-ACB0-051CD1244F3D}"/>
                </a:ext>
              </a:extLst>
            </p:cNvPr>
            <p:cNvSpPr/>
            <p:nvPr/>
          </p:nvSpPr>
          <p:spPr>
            <a:xfrm>
              <a:off x="4747650" y="156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4291;p49">
              <a:extLst>
                <a:ext uri="{FF2B5EF4-FFF2-40B4-BE49-F238E27FC236}">
                  <a16:creationId xmlns:a16="http://schemas.microsoft.com/office/drawing/2014/main" id="{9D52204B-40AB-4680-854C-AE1CEA2ACFEF}"/>
                </a:ext>
              </a:extLst>
            </p:cNvPr>
            <p:cNvSpPr/>
            <p:nvPr/>
          </p:nvSpPr>
          <p:spPr>
            <a:xfrm>
              <a:off x="4747650" y="15634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4292;p49">
              <a:extLst>
                <a:ext uri="{FF2B5EF4-FFF2-40B4-BE49-F238E27FC236}">
                  <a16:creationId xmlns:a16="http://schemas.microsoft.com/office/drawing/2014/main" id="{BE1E234C-66F5-4CB3-AC49-34D75988DCC9}"/>
                </a:ext>
              </a:extLst>
            </p:cNvPr>
            <p:cNvSpPr/>
            <p:nvPr/>
          </p:nvSpPr>
          <p:spPr>
            <a:xfrm>
              <a:off x="4714475" y="15644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4293;p49">
              <a:extLst>
                <a:ext uri="{FF2B5EF4-FFF2-40B4-BE49-F238E27FC236}">
                  <a16:creationId xmlns:a16="http://schemas.microsoft.com/office/drawing/2014/main" id="{022FDED5-1D56-489C-A323-14369E049CCF}"/>
                </a:ext>
              </a:extLst>
            </p:cNvPr>
            <p:cNvSpPr/>
            <p:nvPr/>
          </p:nvSpPr>
          <p:spPr>
            <a:xfrm>
              <a:off x="4729450" y="15687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4294;p49">
              <a:extLst>
                <a:ext uri="{FF2B5EF4-FFF2-40B4-BE49-F238E27FC236}">
                  <a16:creationId xmlns:a16="http://schemas.microsoft.com/office/drawing/2014/main" id="{A74F8098-1ABF-4C58-9466-04553A85BC44}"/>
                </a:ext>
              </a:extLst>
            </p:cNvPr>
            <p:cNvSpPr/>
            <p:nvPr/>
          </p:nvSpPr>
          <p:spPr>
            <a:xfrm>
              <a:off x="4714475" y="1566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4295;p49">
              <a:extLst>
                <a:ext uri="{FF2B5EF4-FFF2-40B4-BE49-F238E27FC236}">
                  <a16:creationId xmlns:a16="http://schemas.microsoft.com/office/drawing/2014/main" id="{87A499D3-42F9-4245-B82F-D883F1F1DABE}"/>
                </a:ext>
              </a:extLst>
            </p:cNvPr>
            <p:cNvSpPr/>
            <p:nvPr/>
          </p:nvSpPr>
          <p:spPr>
            <a:xfrm>
              <a:off x="4730525" y="15644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4296;p49">
              <a:extLst>
                <a:ext uri="{FF2B5EF4-FFF2-40B4-BE49-F238E27FC236}">
                  <a16:creationId xmlns:a16="http://schemas.microsoft.com/office/drawing/2014/main" id="{7BB6166B-BA5F-4601-8BEB-6D9E1FEE38C7}"/>
                </a:ext>
              </a:extLst>
            </p:cNvPr>
            <p:cNvSpPr/>
            <p:nvPr/>
          </p:nvSpPr>
          <p:spPr>
            <a:xfrm>
              <a:off x="4393350" y="11117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98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4297;p49">
              <a:extLst>
                <a:ext uri="{FF2B5EF4-FFF2-40B4-BE49-F238E27FC236}">
                  <a16:creationId xmlns:a16="http://schemas.microsoft.com/office/drawing/2014/main" id="{BD7A55DC-E1B4-4669-9EE6-73E1F73B7133}"/>
                </a:ext>
              </a:extLst>
            </p:cNvPr>
            <p:cNvSpPr/>
            <p:nvPr/>
          </p:nvSpPr>
          <p:spPr>
            <a:xfrm>
              <a:off x="4443650" y="14777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4298;p49">
              <a:extLst>
                <a:ext uri="{FF2B5EF4-FFF2-40B4-BE49-F238E27FC236}">
                  <a16:creationId xmlns:a16="http://schemas.microsoft.com/office/drawing/2014/main" id="{C80FD5A8-48C2-45D4-A0A6-7A4723DB979C}"/>
                </a:ext>
              </a:extLst>
            </p:cNvPr>
            <p:cNvSpPr/>
            <p:nvPr/>
          </p:nvSpPr>
          <p:spPr>
            <a:xfrm>
              <a:off x="4649175" y="12615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4299;p49">
              <a:extLst>
                <a:ext uri="{FF2B5EF4-FFF2-40B4-BE49-F238E27FC236}">
                  <a16:creationId xmlns:a16="http://schemas.microsoft.com/office/drawing/2014/main" id="{C9D0BE69-C602-4A7A-9E21-0A3FCF7EA527}"/>
                </a:ext>
              </a:extLst>
            </p:cNvPr>
            <p:cNvSpPr/>
            <p:nvPr/>
          </p:nvSpPr>
          <p:spPr>
            <a:xfrm>
              <a:off x="4393350" y="12455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4300;p49">
              <a:extLst>
                <a:ext uri="{FF2B5EF4-FFF2-40B4-BE49-F238E27FC236}">
                  <a16:creationId xmlns:a16="http://schemas.microsoft.com/office/drawing/2014/main" id="{6082B364-F8C0-4625-A503-A5C7FDC86B84}"/>
                </a:ext>
              </a:extLst>
            </p:cNvPr>
            <p:cNvSpPr/>
            <p:nvPr/>
          </p:nvSpPr>
          <p:spPr>
            <a:xfrm>
              <a:off x="4632050" y="11117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301;p49">
              <a:extLst>
                <a:ext uri="{FF2B5EF4-FFF2-40B4-BE49-F238E27FC236}">
                  <a16:creationId xmlns:a16="http://schemas.microsoft.com/office/drawing/2014/main" id="{2DDE26B4-1DF3-4A0D-BEF2-786A233576ED}"/>
                </a:ext>
              </a:extLst>
            </p:cNvPr>
            <p:cNvSpPr/>
            <p:nvPr/>
          </p:nvSpPr>
          <p:spPr>
            <a:xfrm>
              <a:off x="4413675" y="11309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4302;p49">
              <a:extLst>
                <a:ext uri="{FF2B5EF4-FFF2-40B4-BE49-F238E27FC236}">
                  <a16:creationId xmlns:a16="http://schemas.microsoft.com/office/drawing/2014/main" id="{23F2B5EC-AA47-476B-A0F2-EBF6734AB4E7}"/>
                </a:ext>
              </a:extLst>
            </p:cNvPr>
            <p:cNvSpPr/>
            <p:nvPr/>
          </p:nvSpPr>
          <p:spPr>
            <a:xfrm>
              <a:off x="4466125" y="13932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4303;p49">
              <a:extLst>
                <a:ext uri="{FF2B5EF4-FFF2-40B4-BE49-F238E27FC236}">
                  <a16:creationId xmlns:a16="http://schemas.microsoft.com/office/drawing/2014/main" id="{11A8C610-57AA-4E96-A4D7-24A28B173056}"/>
                </a:ext>
              </a:extLst>
            </p:cNvPr>
            <p:cNvSpPr/>
            <p:nvPr/>
          </p:nvSpPr>
          <p:spPr>
            <a:xfrm>
              <a:off x="4413675" y="12273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4304;p49">
              <a:extLst>
                <a:ext uri="{FF2B5EF4-FFF2-40B4-BE49-F238E27FC236}">
                  <a16:creationId xmlns:a16="http://schemas.microsoft.com/office/drawing/2014/main" id="{631DCD42-3FB8-4382-93B4-91C9B57FE0C8}"/>
                </a:ext>
              </a:extLst>
            </p:cNvPr>
            <p:cNvSpPr/>
            <p:nvPr/>
          </p:nvSpPr>
          <p:spPr>
            <a:xfrm>
              <a:off x="4580675" y="11309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37027FA-E198-4E89-86FF-EB4469237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5" y="688209"/>
            <a:ext cx="11355800" cy="143065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F271DD8-B4CB-CDB0-6CBD-611D562082B4}"/>
              </a:ext>
            </a:extLst>
          </p:cNvPr>
          <p:cNvSpPr/>
          <p:nvPr/>
        </p:nvSpPr>
        <p:spPr>
          <a:xfrm>
            <a:off x="1013167" y="2397189"/>
            <a:ext cx="558800" cy="558800"/>
          </a:xfrm>
          <a:prstGeom prst="ellipse">
            <a:avLst/>
          </a:prstGeom>
          <a:solidFill>
            <a:schemeClr val="accent2"/>
          </a:solidFill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DE8AEE1-A2D2-1CD6-0CA4-EB7C51320D46}"/>
              </a:ext>
            </a:extLst>
          </p:cNvPr>
          <p:cNvSpPr/>
          <p:nvPr/>
        </p:nvSpPr>
        <p:spPr>
          <a:xfrm>
            <a:off x="1109492" y="4281413"/>
            <a:ext cx="558800" cy="558800"/>
          </a:xfrm>
          <a:prstGeom prst="ellipse">
            <a:avLst/>
          </a:prstGeom>
          <a:solidFill>
            <a:schemeClr val="accent2"/>
          </a:solidFill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79110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146702-998D-D196-AA13-032D57FADF71}"/>
              </a:ext>
            </a:extLst>
          </p:cNvPr>
          <p:cNvSpPr/>
          <p:nvPr/>
        </p:nvSpPr>
        <p:spPr>
          <a:xfrm>
            <a:off x="0" y="0"/>
            <a:ext cx="12192000" cy="7010400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组合 6">
            <a:extLst>
              <a:ext uri="{FF2B5EF4-FFF2-40B4-BE49-F238E27FC236}">
                <a16:creationId xmlns:a16="http://schemas.microsoft.com/office/drawing/2014/main" id="{3B7ED704-71DF-971B-F238-A31DB58335B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矩形 5">
              <a:extLst>
                <a:ext uri="{FF2B5EF4-FFF2-40B4-BE49-F238E27FC236}">
                  <a16:creationId xmlns:a16="http://schemas.microsoft.com/office/drawing/2014/main" id="{2EE39BD3-0E6F-7DA1-3DF4-E5C8B122D4D2}"/>
                </a:ext>
              </a:extLst>
            </p:cNvPr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1D729976-06FD-D11B-C364-38085B79A8B5}"/>
                </a:ext>
              </a:extLst>
            </p:cNvPr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B8B03A01-93E8-475D-3DD5-06159EFB847A}"/>
                </a:ext>
              </a:extLst>
            </p:cNvPr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矩形 12">
              <a:extLst>
                <a:ext uri="{FF2B5EF4-FFF2-40B4-BE49-F238E27FC236}">
                  <a16:creationId xmlns:a16="http://schemas.microsoft.com/office/drawing/2014/main" id="{84032DC5-267D-BE97-CBC6-41ABFBBF8D22}"/>
                </a:ext>
              </a:extLst>
            </p:cNvPr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矩形 13">
              <a:extLst>
                <a:ext uri="{FF2B5EF4-FFF2-40B4-BE49-F238E27FC236}">
                  <a16:creationId xmlns:a16="http://schemas.microsoft.com/office/drawing/2014/main" id="{C0EC0477-F825-6FB5-1D00-59996D3E5854}"/>
                </a:ext>
              </a:extLst>
            </p:cNvPr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矩形 18">
              <a:extLst>
                <a:ext uri="{FF2B5EF4-FFF2-40B4-BE49-F238E27FC236}">
                  <a16:creationId xmlns:a16="http://schemas.microsoft.com/office/drawing/2014/main" id="{55B71E73-2AB6-8CB5-A114-23A8FACCF668}"/>
                </a:ext>
              </a:extLst>
            </p:cNvPr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4E0F4B-8CDE-253B-E529-1E44D6A45E3A}"/>
              </a:ext>
            </a:extLst>
          </p:cNvPr>
          <p:cNvSpPr/>
          <p:nvPr/>
        </p:nvSpPr>
        <p:spPr>
          <a:xfrm>
            <a:off x="3124200" y="1981200"/>
            <a:ext cx="6248400" cy="2895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AF623D37-DB1D-355A-56E9-AC1129308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10" y="2112217"/>
            <a:ext cx="4733730" cy="236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2541</TotalTime>
  <Words>647</Words>
  <Application>Microsoft Office PowerPoint</Application>
  <PresentationFormat>Widescreen</PresentationFormat>
  <Paragraphs>87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UTM Guanine</vt:lpstr>
      <vt:lpstr>字魂59号-创粗黑</vt:lpstr>
      <vt:lpstr>#9Slide03 Sofia Pro Soft</vt:lpstr>
      <vt:lpstr>Nunito</vt:lpstr>
      <vt:lpstr>等线</vt:lpstr>
      <vt:lpstr>Cambria</vt:lpstr>
      <vt:lpstr>SVN-Ludicrous</vt:lpstr>
      <vt:lpstr>Arial</vt:lpstr>
      <vt:lpstr>#9Slide03 Sofia Pro Soft Bold</vt:lpstr>
      <vt:lpstr>Calibri</vt:lpstr>
      <vt:lpstr>Gochi Hand</vt:lpstr>
      <vt:lpstr>Nunito SemiBold</vt:lpstr>
      <vt:lpstr>Office Theme</vt:lpstr>
      <vt:lpstr>Office 主题​​</vt:lpstr>
      <vt:lpstr>1_Office Theme</vt:lpstr>
      <vt:lpstr>1_Office 主题​​</vt:lpstr>
      <vt:lpstr>1_Farm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993</cp:revision>
  <dcterms:created xsi:type="dcterms:W3CDTF">2021-11-18T08:18:08Z</dcterms:created>
  <dcterms:modified xsi:type="dcterms:W3CDTF">2024-03-15T15:35:09Z</dcterms:modified>
  <cp:category>9Slide.vn</cp:category>
</cp:coreProperties>
</file>