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39" r:id="rId4"/>
    <p:sldMasterId id="2147483753" r:id="rId5"/>
    <p:sldMasterId id="2147483763" r:id="rId6"/>
  </p:sldMasterIdLst>
  <p:notesMasterIdLst>
    <p:notesMasterId r:id="rId27"/>
  </p:notesMasterIdLst>
  <p:sldIdLst>
    <p:sldId id="259" r:id="rId7"/>
    <p:sldId id="428" r:id="rId8"/>
    <p:sldId id="387" r:id="rId9"/>
    <p:sldId id="388" r:id="rId10"/>
    <p:sldId id="389" r:id="rId11"/>
    <p:sldId id="257" r:id="rId12"/>
    <p:sldId id="260" r:id="rId13"/>
    <p:sldId id="263" r:id="rId14"/>
    <p:sldId id="268" r:id="rId15"/>
    <p:sldId id="429" r:id="rId16"/>
    <p:sldId id="430" r:id="rId17"/>
    <p:sldId id="420" r:id="rId18"/>
    <p:sldId id="431" r:id="rId19"/>
    <p:sldId id="433" r:id="rId20"/>
    <p:sldId id="432" r:id="rId21"/>
    <p:sldId id="434" r:id="rId22"/>
    <p:sldId id="422" r:id="rId23"/>
    <p:sldId id="435" r:id="rId24"/>
    <p:sldId id="273" r:id="rId25"/>
    <p:sldId id="4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48" d="100"/>
          <a:sy n="48" d="100"/>
        </p:scale>
        <p:origin x="90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5E3D1-9C95-4B1C-A218-96116422C0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D3702-CAB4-4E9F-AF91-DB28C05C2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4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0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2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198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656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7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449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5240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7038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21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168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1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3163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054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3001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398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20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4950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9716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91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282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28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5609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259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951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3155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3239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8516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0558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342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412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75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632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001676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44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843253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907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726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532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10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781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2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73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72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360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941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4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237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748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180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717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0294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760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9499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8894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9502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359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567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3904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623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98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192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2877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148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005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41172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975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39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17486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24060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673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721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222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949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1110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532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8196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26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3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14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40836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220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4384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261735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921564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623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305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918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8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5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75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45637" y="3619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2992262" y="631118"/>
            <a:ext cx="5983934" cy="928516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F0502020204030204"/>
                <a:cs typeface="+mn-cs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386179"/>
              </p:ext>
            </p:extLst>
          </p:nvPr>
        </p:nvGraphicFramePr>
        <p:xfrm>
          <a:off x="3265171" y="218884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F46C975-3B16-83AA-E743-EC3D9D9832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99" r="1"/>
          <a:stretch/>
        </p:blipFill>
        <p:spPr>
          <a:xfrm>
            <a:off x="756284" y="1818249"/>
            <a:ext cx="2127915" cy="39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/>
        </p:nvGraphicFramePr>
        <p:xfrm>
          <a:off x="1152526" y="1906174"/>
          <a:ext cx="10248900" cy="3810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Đúng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màu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sắc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và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kích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thước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/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Arial"/>
                </a:rPr>
                <a:t>đầu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Arial"/>
                </a:rPr>
                <a:t>Kết</a:t>
              </a: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sym typeface="Arial"/>
                </a:rPr>
                <a:t>thúc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Arial"/>
                  <a:sym typeface="Arial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Arial"/>
                  <a:sym typeface="Arial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Arial"/>
                  <a:sym typeface="Arial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Arial"/>
                  <a:sym typeface="Arial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Arial"/>
                  <a:sym typeface="Arial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80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8000" b="1" i="0" u="none" strike="noStrike" kern="0" cap="none" spc="8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80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8000" b="1" i="0" u="none" strike="noStrike" kern="0" cap="none" spc="8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1" i="0" u="none" strike="noStrike" kern="0" cap="none" spc="80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luận</a:t>
            </a:r>
            <a:endParaRPr kumimoji="0" lang="en-US" sz="8000" b="1" i="0" u="none" strike="noStrike" kern="0" cap="none" spc="8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/>
        </p:nvGraphicFramePr>
        <p:xfrm>
          <a:off x="1238250" y="1348866"/>
          <a:ext cx="9658350" cy="3827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165783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88252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sau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biển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báo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giao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(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3)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vi-VN" sz="6400" b="1" i="0" u="none" strike="noStrike" kern="0" cap="none" spc="67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6400" b="1" i="0" u="none" strike="noStrike" kern="0" cap="none" spc="67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6400" b="1" i="0" u="none" strike="noStrike" kern="0" cap="none" spc="67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Ziclets" panose="02000603000000000000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phép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qua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sang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ngang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thẳng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vượt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qua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ngược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chiều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2: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Cấm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ngược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chiều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trí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người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sang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ngang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nhau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với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đường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tiên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DF0D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3: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623</Words>
  <Application>Microsoft Office PowerPoint</Application>
  <PresentationFormat>Widescreen</PresentationFormat>
  <Paragraphs>118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#9Slide05 SVNClementine</vt:lpstr>
      <vt:lpstr>Alfa Slab One</vt:lpstr>
      <vt:lpstr>Aptos</vt:lpstr>
      <vt:lpstr>Arial</vt:lpstr>
      <vt:lpstr>Arvo</vt:lpstr>
      <vt:lpstr>Boogaloo</vt:lpstr>
      <vt:lpstr>Calibri</vt:lpstr>
      <vt:lpstr>Cambria</vt:lpstr>
      <vt:lpstr>Catamaran</vt:lpstr>
      <vt:lpstr>Euphoria Script</vt:lpstr>
      <vt:lpstr>Mouse Memoirs</vt:lpstr>
      <vt:lpstr>Nunito Light</vt:lpstr>
      <vt:lpstr>PT Sans</vt:lpstr>
      <vt:lpstr>Raleway</vt:lpstr>
      <vt:lpstr>Spartan</vt:lpstr>
      <vt:lpstr>SVN-Ziclets</vt:lpstr>
      <vt:lpstr>Times New Roman</vt:lpstr>
      <vt:lpstr>字魂36号-正文宋楷</vt:lpstr>
      <vt:lpstr>Office 主题​​</vt:lpstr>
      <vt:lpstr>School Bus Drivers Day by Slidesgo</vt:lpstr>
      <vt:lpstr>Walk to School Day by Slidesgo</vt:lpstr>
      <vt:lpstr>2_Office Theme</vt:lpstr>
      <vt:lpstr>sách</vt:lpstr>
      <vt:lpstr>2_Walk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lelinh26895@gmail.com</dc:creator>
  <cp:lastModifiedBy>lelinh26895@gmail.com</cp:lastModifiedBy>
  <cp:revision>1</cp:revision>
  <dcterms:created xsi:type="dcterms:W3CDTF">2024-03-17T07:32:28Z</dcterms:created>
  <dcterms:modified xsi:type="dcterms:W3CDTF">2024-03-17T07:37:31Z</dcterms:modified>
</cp:coreProperties>
</file>