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3" r:id="rId4"/>
    <p:sldMasterId id="2147483705" r:id="rId5"/>
    <p:sldMasterId id="2147483717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0124C-CF28-4E96-9059-F9A4E25992C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CDC43-A5BD-4C96-A4A0-2945F588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1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9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16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55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59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777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744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946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57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225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925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342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094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831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57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83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885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13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65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98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69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56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0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89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4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9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53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3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82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13472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0788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2738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68338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1162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8631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365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792252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39115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026538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9418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7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5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8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1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0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28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874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30119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1561005" y="97991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2111749" y="1921367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  <a:cs typeface="+mn-cs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  <a:cs typeface="+mn-cs"/>
              </a:rPr>
              <a:t>ìm hiểu và bày tỏ sự đồng cảm với người khuyết tật– cộng đồng yếm thế trong xã hội.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  <a:cs typeface="+mn-cs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hia sẻ cảm xúc của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1783079"/>
            <a:ext cx="10424704" cy="40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456</Words>
  <Application>Microsoft Office PowerPoint</Application>
  <PresentationFormat>Widescreen</PresentationFormat>
  <Paragraphs>31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lelinh26895@gmail.com</dc:creator>
  <cp:lastModifiedBy>lelinh26895@gmail.com</cp:lastModifiedBy>
  <cp:revision>1</cp:revision>
  <dcterms:created xsi:type="dcterms:W3CDTF">2024-03-17T07:42:38Z</dcterms:created>
  <dcterms:modified xsi:type="dcterms:W3CDTF">2024-03-17T07:43:40Z</dcterms:modified>
</cp:coreProperties>
</file>