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1" r:id="rId2"/>
  </p:sldMasterIdLst>
  <p:notesMasterIdLst>
    <p:notesMasterId r:id="rId24"/>
  </p:notesMasterIdLst>
  <p:sldIdLst>
    <p:sldId id="282" r:id="rId3"/>
    <p:sldId id="1568" r:id="rId4"/>
    <p:sldId id="387" r:id="rId5"/>
    <p:sldId id="369" r:id="rId6"/>
    <p:sldId id="363" r:id="rId7"/>
    <p:sldId id="377" r:id="rId8"/>
    <p:sldId id="422" r:id="rId9"/>
    <p:sldId id="374" r:id="rId10"/>
    <p:sldId id="424" r:id="rId11"/>
    <p:sldId id="425" r:id="rId12"/>
    <p:sldId id="375" r:id="rId13"/>
    <p:sldId id="379" r:id="rId14"/>
    <p:sldId id="426" r:id="rId15"/>
    <p:sldId id="427" r:id="rId16"/>
    <p:sldId id="428" r:id="rId17"/>
    <p:sldId id="383" r:id="rId18"/>
    <p:sldId id="429" r:id="rId19"/>
    <p:sldId id="430" r:id="rId20"/>
    <p:sldId id="431" r:id="rId21"/>
    <p:sldId id="376" r:id="rId22"/>
    <p:sldId id="310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29" autoAdjust="0"/>
    <p:restoredTop sz="94280" autoAdjust="0"/>
  </p:normalViewPr>
  <p:slideViewPr>
    <p:cSldViewPr snapToGrid="0">
      <p:cViewPr varScale="1">
        <p:scale>
          <a:sx n="56" d="100"/>
          <a:sy n="56" d="100"/>
        </p:scale>
        <p:origin x="1012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65C78E-5372-45AA-8036-69CE13CD3E87}" type="datetimeFigureOut">
              <a:rPr lang="en-US" smtClean="0"/>
              <a:t>18-Mar-24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B6B8AF-4EE9-4730-9487-3F626F1C7E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2850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F9C474-BF11-4CFE-9011-9811335E00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F9C474-BF11-4CFE-9011-9811335E00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14551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F9C474-BF11-4CFE-9011-9811335E00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66401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F9C474-BF11-4CFE-9011-9811335E00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33452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6B8AF-4EE9-4730-9487-3F626F1C7E7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3645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Vở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6B8AF-4EE9-4730-9487-3F626F1C7E7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5461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F9C474-BF11-4CFE-9011-9811335E00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hdphoto" Target="../media/hdphoto1.wdp"/><Relationship Id="rId7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6.png"/><Relationship Id="rId5" Type="http://schemas.openxmlformats.org/officeDocument/2006/relationships/image" Target="../media/image7.png"/><Relationship Id="rId4" Type="http://schemas.openxmlformats.org/officeDocument/2006/relationships/image" Target="../media/image15.pn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6" Type="http://schemas.microsoft.com/office/2007/relationships/hdphoto" Target="../media/hdphoto2.wdp"/><Relationship Id="rId11" Type="http://schemas.openxmlformats.org/officeDocument/2006/relationships/image" Target="../media/image24.png"/><Relationship Id="rId5" Type="http://schemas.openxmlformats.org/officeDocument/2006/relationships/image" Target="../media/image21.png"/><Relationship Id="rId10" Type="http://schemas.openxmlformats.org/officeDocument/2006/relationships/image" Target="../media/image6.png"/><Relationship Id="rId4" Type="http://schemas.openxmlformats.org/officeDocument/2006/relationships/image" Target="../media/image20.png"/><Relationship Id="rId9" Type="http://schemas.microsoft.com/office/2007/relationships/hdphoto" Target="../media/hdphoto3.wdp"/></Relationships>
</file>

<file path=ppt/slideLayouts/_rels/slideLayout1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26.png"/><Relationship Id="rId4" Type="http://schemas.openxmlformats.org/officeDocument/2006/relationships/image" Target="../media/image8.png"/><Relationship Id="rId9" Type="http://schemas.openxmlformats.org/officeDocument/2006/relationships/image" Target="../media/image24.png"/></Relationships>
</file>

<file path=ppt/slideLayouts/_rels/slideLayout1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8.png"/><Relationship Id="rId7" Type="http://schemas.openxmlformats.org/officeDocument/2006/relationships/image" Target="../media/image2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4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9.png"/><Relationship Id="rId7" Type="http://schemas.openxmlformats.org/officeDocument/2006/relationships/image" Target="../media/image3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microsoft.com/office/2007/relationships/hdphoto" Target="../media/hdphoto1.wdp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8.png"/><Relationship Id="rId7" Type="http://schemas.openxmlformats.org/officeDocument/2006/relationships/image" Target="../media/image24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3.png"/><Relationship Id="rId5" Type="http://schemas.microsoft.com/office/2007/relationships/hdphoto" Target="../media/hdphoto1.wdp"/><Relationship Id="rId4" Type="http://schemas.openxmlformats.org/officeDocument/2006/relationships/image" Target="../media/image9.png"/><Relationship Id="rId9" Type="http://schemas.microsoft.com/office/2007/relationships/hdphoto" Target="../media/hdphoto4.wdp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5.png"/><Relationship Id="rId7" Type="http://schemas.microsoft.com/office/2007/relationships/hdphoto" Target="../media/hdphoto1.wdp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openxmlformats.org/officeDocument/2006/relationships/image" Target="../media/image36.png"/><Relationship Id="rId4" Type="http://schemas.openxmlformats.org/officeDocument/2006/relationships/image" Target="../media/image8.png"/><Relationship Id="rId9" Type="http://schemas.microsoft.com/office/2007/relationships/hdphoto" Target="../media/hdphoto5.wdp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6" Type="http://schemas.microsoft.com/office/2007/relationships/hdphoto" Target="../media/hdphoto2.wdp"/><Relationship Id="rId5" Type="http://schemas.openxmlformats.org/officeDocument/2006/relationships/image" Target="../media/image21.png"/><Relationship Id="rId10" Type="http://schemas.openxmlformats.org/officeDocument/2006/relationships/image" Target="../media/image38.png"/><Relationship Id="rId4" Type="http://schemas.openxmlformats.org/officeDocument/2006/relationships/image" Target="../media/image20.png"/><Relationship Id="rId9" Type="http://schemas.microsoft.com/office/2007/relationships/hdphoto" Target="../media/hdphoto3.wdp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9.png"/><Relationship Id="rId7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2.xml"/><Relationship Id="rId6" Type="http://schemas.microsoft.com/office/2007/relationships/hdphoto" Target="../media/hdphoto6.wdp"/><Relationship Id="rId5" Type="http://schemas.openxmlformats.org/officeDocument/2006/relationships/image" Target="../media/image40.png"/><Relationship Id="rId10" Type="http://schemas.microsoft.com/office/2007/relationships/hdphoto" Target="../media/hdphoto7.wdp"/><Relationship Id="rId4" Type="http://schemas.openxmlformats.org/officeDocument/2006/relationships/image" Target="../media/image7.png"/><Relationship Id="rId9" Type="http://schemas.openxmlformats.org/officeDocument/2006/relationships/image" Target="../media/image41.png"/></Relationships>
</file>

<file path=ppt/slideLayouts/_rels/slideLayout22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42.png"/><Relationship Id="rId7" Type="http://schemas.openxmlformats.org/officeDocument/2006/relationships/image" Target="../media/image4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3.png"/><Relationship Id="rId5" Type="http://schemas.openxmlformats.org/officeDocument/2006/relationships/image" Target="../media/image36.png"/><Relationship Id="rId10" Type="http://schemas.openxmlformats.org/officeDocument/2006/relationships/image" Target="../media/image45.png"/><Relationship Id="rId4" Type="http://schemas.microsoft.com/office/2007/relationships/hdphoto" Target="../media/hdphoto8.wdp"/><Relationship Id="rId9" Type="http://schemas.openxmlformats.org/officeDocument/2006/relationships/image" Target="../media/image44.png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40.png"/><Relationship Id="rId7" Type="http://schemas.microsoft.com/office/2007/relationships/hdphoto" Target="../media/hdphoto7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1.png"/><Relationship Id="rId5" Type="http://schemas.openxmlformats.org/officeDocument/2006/relationships/image" Target="../media/image8.png"/><Relationship Id="rId4" Type="http://schemas.microsoft.com/office/2007/relationships/hdphoto" Target="../media/hdphoto6.wdp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47.png"/><Relationship Id="rId7" Type="http://schemas.openxmlformats.org/officeDocument/2006/relationships/image" Target="../media/image8.pn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2.xml"/><Relationship Id="rId6" Type="http://schemas.microsoft.com/office/2007/relationships/hdphoto" Target="../media/hdphoto6.wdp"/><Relationship Id="rId5" Type="http://schemas.openxmlformats.org/officeDocument/2006/relationships/image" Target="../media/image40.png"/><Relationship Id="rId4" Type="http://schemas.openxmlformats.org/officeDocument/2006/relationships/image" Target="../media/image7.png"/><Relationship Id="rId9" Type="http://schemas.microsoft.com/office/2007/relationships/hdphoto" Target="../media/hdphoto7.wdp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9.png"/><Relationship Id="rId7" Type="http://schemas.openxmlformats.org/officeDocument/2006/relationships/image" Target="../media/image2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4.png"/><Relationship Id="rId5" Type="http://schemas.openxmlformats.org/officeDocument/2006/relationships/image" Target="../media/image33.png"/><Relationship Id="rId4" Type="http://schemas.microsoft.com/office/2007/relationships/hdphoto" Target="../media/hdphoto1.wdp"/></Relationships>
</file>

<file path=ppt/slideLayouts/_rels/slideLayout2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26.png"/><Relationship Id="rId4" Type="http://schemas.openxmlformats.org/officeDocument/2006/relationships/image" Target="../media/image8.png"/><Relationship Id="rId9" Type="http://schemas.openxmlformats.org/officeDocument/2006/relationships/image" Target="../media/image24.png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9.png"/><Relationship Id="rId7" Type="http://schemas.openxmlformats.org/officeDocument/2006/relationships/image" Target="../media/image3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microsoft.com/office/2007/relationships/hdphoto" Target="../media/hdphoto1.wdp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8.png"/><Relationship Id="rId7" Type="http://schemas.openxmlformats.org/officeDocument/2006/relationships/image" Target="../media/image24.pn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9.png"/><Relationship Id="rId9" Type="http://schemas.microsoft.com/office/2007/relationships/hdphoto" Target="../media/hdphoto4.wdp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8.png"/><Relationship Id="rId7" Type="http://schemas.openxmlformats.org/officeDocument/2006/relationships/image" Target="../media/image24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3.png"/><Relationship Id="rId5" Type="http://schemas.microsoft.com/office/2007/relationships/hdphoto" Target="../media/hdphoto1.wdp"/><Relationship Id="rId4" Type="http://schemas.openxmlformats.org/officeDocument/2006/relationships/image" Target="../media/image9.png"/><Relationship Id="rId9" Type="http://schemas.microsoft.com/office/2007/relationships/hdphoto" Target="../media/hdphoto4.wdp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7.pn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9.png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5.png"/><Relationship Id="rId7" Type="http://schemas.microsoft.com/office/2007/relationships/hdphoto" Target="../media/hdphoto1.wdp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openxmlformats.org/officeDocument/2006/relationships/image" Target="../media/image36.png"/><Relationship Id="rId4" Type="http://schemas.openxmlformats.org/officeDocument/2006/relationships/image" Target="../media/image8.png"/><Relationship Id="rId9" Type="http://schemas.microsoft.com/office/2007/relationships/hdphoto" Target="../media/hdphoto5.wdp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50.png"/><Relationship Id="rId7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6" Type="http://schemas.microsoft.com/office/2007/relationships/hdphoto" Target="../media/hdphoto2.wdp"/><Relationship Id="rId5" Type="http://schemas.openxmlformats.org/officeDocument/2006/relationships/image" Target="../media/image21.png"/><Relationship Id="rId10" Type="http://schemas.openxmlformats.org/officeDocument/2006/relationships/image" Target="../media/image6.png"/><Relationship Id="rId4" Type="http://schemas.openxmlformats.org/officeDocument/2006/relationships/image" Target="../media/image51.png"/><Relationship Id="rId9" Type="http://schemas.microsoft.com/office/2007/relationships/hdphoto" Target="../media/hdphoto3.wdp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6" Type="http://schemas.microsoft.com/office/2007/relationships/hdphoto" Target="../media/hdphoto2.wdp"/><Relationship Id="rId5" Type="http://schemas.openxmlformats.org/officeDocument/2006/relationships/image" Target="../media/image21.png"/><Relationship Id="rId10" Type="http://schemas.openxmlformats.org/officeDocument/2006/relationships/image" Target="../media/image38.png"/><Relationship Id="rId4" Type="http://schemas.openxmlformats.org/officeDocument/2006/relationships/image" Target="../media/image20.png"/><Relationship Id="rId9" Type="http://schemas.microsoft.com/office/2007/relationships/hdphoto" Target="../media/hdphoto3.wdp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5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5.png"/><Relationship Id="rId5" Type="http://schemas.openxmlformats.org/officeDocument/2006/relationships/image" Target="../media/image22.png"/><Relationship Id="rId4" Type="http://schemas.microsoft.com/office/2007/relationships/hdphoto" Target="../media/hdphoto1.wdp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9.png"/><Relationship Id="rId7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2.xml"/><Relationship Id="rId6" Type="http://schemas.microsoft.com/office/2007/relationships/hdphoto" Target="../media/hdphoto6.wdp"/><Relationship Id="rId5" Type="http://schemas.openxmlformats.org/officeDocument/2006/relationships/image" Target="../media/image40.png"/><Relationship Id="rId10" Type="http://schemas.microsoft.com/office/2007/relationships/hdphoto" Target="../media/hdphoto7.wdp"/><Relationship Id="rId4" Type="http://schemas.openxmlformats.org/officeDocument/2006/relationships/image" Target="../media/image7.png"/><Relationship Id="rId9" Type="http://schemas.openxmlformats.org/officeDocument/2006/relationships/image" Target="../media/image41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2.xml"/><Relationship Id="rId4" Type="http://schemas.microsoft.com/office/2007/relationships/hdphoto" Target="../media/hdphoto9.wdp"/></Relationships>
</file>

<file path=ppt/slideLayouts/_rels/slideLayout39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42.png"/><Relationship Id="rId7" Type="http://schemas.openxmlformats.org/officeDocument/2006/relationships/image" Target="../media/image4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3.png"/><Relationship Id="rId5" Type="http://schemas.openxmlformats.org/officeDocument/2006/relationships/image" Target="../media/image36.png"/><Relationship Id="rId10" Type="http://schemas.openxmlformats.org/officeDocument/2006/relationships/image" Target="../media/image45.png"/><Relationship Id="rId4" Type="http://schemas.microsoft.com/office/2007/relationships/hdphoto" Target="../media/hdphoto8.wdp"/><Relationship Id="rId9" Type="http://schemas.openxmlformats.org/officeDocument/2006/relationships/image" Target="../media/image4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40.png"/><Relationship Id="rId7" Type="http://schemas.microsoft.com/office/2007/relationships/hdphoto" Target="../media/hdphoto7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1.png"/><Relationship Id="rId5" Type="http://schemas.openxmlformats.org/officeDocument/2006/relationships/image" Target="../media/image8.png"/><Relationship Id="rId4" Type="http://schemas.microsoft.com/office/2007/relationships/hdphoto" Target="../media/hdphoto6.wdp"/></Relationships>
</file>

<file path=ppt/slideLayouts/_rels/slideLayout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40.png"/><Relationship Id="rId7" Type="http://schemas.microsoft.com/office/2007/relationships/hdphoto" Target="../media/hdphoto7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1.png"/><Relationship Id="rId5" Type="http://schemas.openxmlformats.org/officeDocument/2006/relationships/image" Target="../media/image8.png"/><Relationship Id="rId4" Type="http://schemas.microsoft.com/office/2007/relationships/hdphoto" Target="../media/hdphoto6.wdp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2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6.png"/><Relationship Id="rId5" Type="http://schemas.openxmlformats.org/officeDocument/2006/relationships/image" Target="../media/image35.png"/><Relationship Id="rId4" Type="http://schemas.microsoft.com/office/2007/relationships/hdphoto" Target="../media/hdphoto6.wdp"/></Relationships>
</file>

<file path=ppt/slideLayouts/_rels/slideLayout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47.png"/><Relationship Id="rId7" Type="http://schemas.openxmlformats.org/officeDocument/2006/relationships/image" Target="../media/image8.pn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2.xml"/><Relationship Id="rId6" Type="http://schemas.microsoft.com/office/2007/relationships/hdphoto" Target="../media/hdphoto6.wdp"/><Relationship Id="rId5" Type="http://schemas.openxmlformats.org/officeDocument/2006/relationships/image" Target="../media/image40.png"/><Relationship Id="rId4" Type="http://schemas.openxmlformats.org/officeDocument/2006/relationships/image" Target="../media/image7.png"/><Relationship Id="rId9" Type="http://schemas.microsoft.com/office/2007/relationships/hdphoto" Target="../media/hdphoto7.wdp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26.png"/><Relationship Id="rId4" Type="http://schemas.openxmlformats.org/officeDocument/2006/relationships/image" Target="../media/image8.png"/><Relationship Id="rId9" Type="http://schemas.openxmlformats.org/officeDocument/2006/relationships/image" Target="../media/image24.png"/></Relationships>
</file>

<file path=ppt/slideLayouts/_rels/slideLayout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9.png"/><Relationship Id="rId7" Type="http://schemas.openxmlformats.org/officeDocument/2006/relationships/image" Target="../media/image3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microsoft.com/office/2007/relationships/hdphoto" Target="../media/hdphoto1.wdp"/></Relationships>
</file>

<file path=ppt/slideLayouts/_rels/slideLayout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8.png"/><Relationship Id="rId7" Type="http://schemas.openxmlformats.org/officeDocument/2006/relationships/image" Target="../media/image24.pn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9.png"/><Relationship Id="rId9" Type="http://schemas.microsoft.com/office/2007/relationships/hdphoto" Target="../media/hdphoto4.wdp"/></Relationships>
</file>

<file path=ppt/slideLayouts/_rels/slideLayout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8.png"/><Relationship Id="rId7" Type="http://schemas.openxmlformats.org/officeDocument/2006/relationships/image" Target="../media/image24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3.png"/><Relationship Id="rId5" Type="http://schemas.microsoft.com/office/2007/relationships/hdphoto" Target="../media/hdphoto1.wdp"/><Relationship Id="rId4" Type="http://schemas.openxmlformats.org/officeDocument/2006/relationships/image" Target="../media/image9.png"/><Relationship Id="rId9" Type="http://schemas.microsoft.com/office/2007/relationships/hdphoto" Target="../media/hdphoto4.wdp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7.pn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9.png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Layouts/_rels/slideLayout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5.png"/><Relationship Id="rId7" Type="http://schemas.microsoft.com/office/2007/relationships/hdphoto" Target="../media/hdphoto1.wdp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openxmlformats.org/officeDocument/2006/relationships/image" Target="../media/image36.png"/><Relationship Id="rId4" Type="http://schemas.openxmlformats.org/officeDocument/2006/relationships/image" Target="../media/image8.png"/><Relationship Id="rId9" Type="http://schemas.microsoft.com/office/2007/relationships/hdphoto" Target="../media/hdphoto5.wdp"/></Relationships>
</file>

<file path=ppt/slideLayouts/_rels/slideLayout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50.png"/><Relationship Id="rId7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6" Type="http://schemas.microsoft.com/office/2007/relationships/hdphoto" Target="../media/hdphoto2.wdp"/><Relationship Id="rId5" Type="http://schemas.openxmlformats.org/officeDocument/2006/relationships/image" Target="../media/image21.png"/><Relationship Id="rId10" Type="http://schemas.openxmlformats.org/officeDocument/2006/relationships/image" Target="../media/image6.png"/><Relationship Id="rId4" Type="http://schemas.openxmlformats.org/officeDocument/2006/relationships/image" Target="../media/image51.png"/><Relationship Id="rId9" Type="http://schemas.microsoft.com/office/2007/relationships/hdphoto" Target="../media/hdphoto3.wdp"/></Relationships>
</file>

<file path=ppt/slideLayouts/_rels/slideLayout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6" Type="http://schemas.microsoft.com/office/2007/relationships/hdphoto" Target="../media/hdphoto2.wdp"/><Relationship Id="rId5" Type="http://schemas.openxmlformats.org/officeDocument/2006/relationships/image" Target="../media/image21.png"/><Relationship Id="rId10" Type="http://schemas.openxmlformats.org/officeDocument/2006/relationships/image" Target="../media/image38.png"/><Relationship Id="rId4" Type="http://schemas.openxmlformats.org/officeDocument/2006/relationships/image" Target="../media/image20.png"/><Relationship Id="rId9" Type="http://schemas.microsoft.com/office/2007/relationships/hdphoto" Target="../media/hdphoto3.wdp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5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5.png"/><Relationship Id="rId5" Type="http://schemas.openxmlformats.org/officeDocument/2006/relationships/image" Target="../media/image22.png"/><Relationship Id="rId4" Type="http://schemas.microsoft.com/office/2007/relationships/hdphoto" Target="../media/hdphoto1.wdp"/></Relationships>
</file>

<file path=ppt/slideLayouts/_rels/slideLayout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9.png"/><Relationship Id="rId7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2.xml"/><Relationship Id="rId6" Type="http://schemas.microsoft.com/office/2007/relationships/hdphoto" Target="../media/hdphoto6.wdp"/><Relationship Id="rId5" Type="http://schemas.openxmlformats.org/officeDocument/2006/relationships/image" Target="../media/image40.png"/><Relationship Id="rId10" Type="http://schemas.microsoft.com/office/2007/relationships/hdphoto" Target="../media/hdphoto7.wdp"/><Relationship Id="rId4" Type="http://schemas.openxmlformats.org/officeDocument/2006/relationships/image" Target="../media/image7.png"/><Relationship Id="rId9" Type="http://schemas.openxmlformats.org/officeDocument/2006/relationships/image" Target="../media/image41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2.xml"/><Relationship Id="rId4" Type="http://schemas.microsoft.com/office/2007/relationships/hdphoto" Target="../media/hdphoto9.wdp"/></Relationships>
</file>

<file path=ppt/slideLayouts/_rels/slideLayout57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42.png"/><Relationship Id="rId7" Type="http://schemas.openxmlformats.org/officeDocument/2006/relationships/image" Target="../media/image4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3.png"/><Relationship Id="rId5" Type="http://schemas.openxmlformats.org/officeDocument/2006/relationships/image" Target="../media/image36.png"/><Relationship Id="rId10" Type="http://schemas.openxmlformats.org/officeDocument/2006/relationships/image" Target="../media/image45.png"/><Relationship Id="rId4" Type="http://schemas.microsoft.com/office/2007/relationships/hdphoto" Target="../media/hdphoto8.wdp"/><Relationship Id="rId9" Type="http://schemas.openxmlformats.org/officeDocument/2006/relationships/image" Target="../media/image44.png"/></Relationships>
</file>

<file path=ppt/slideLayouts/_rels/slideLayout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40.png"/><Relationship Id="rId7" Type="http://schemas.microsoft.com/office/2007/relationships/hdphoto" Target="../media/hdphoto7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1.png"/><Relationship Id="rId5" Type="http://schemas.openxmlformats.org/officeDocument/2006/relationships/image" Target="../media/image8.png"/><Relationship Id="rId4" Type="http://schemas.microsoft.com/office/2007/relationships/hdphoto" Target="../media/hdphoto6.wdp"/></Relationships>
</file>

<file path=ppt/slideLayouts/_rels/slideLayout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40.png"/><Relationship Id="rId7" Type="http://schemas.microsoft.com/office/2007/relationships/hdphoto" Target="../media/hdphoto7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1.png"/><Relationship Id="rId5" Type="http://schemas.openxmlformats.org/officeDocument/2006/relationships/image" Target="../media/image8.png"/><Relationship Id="rId4" Type="http://schemas.microsoft.com/office/2007/relationships/hdphoto" Target="../media/hdphoto6.wdp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2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6.png"/><Relationship Id="rId5" Type="http://schemas.openxmlformats.org/officeDocument/2006/relationships/image" Target="../media/image35.png"/><Relationship Id="rId4" Type="http://schemas.microsoft.com/office/2007/relationships/hdphoto" Target="../media/hdphoto6.wdp"/></Relationships>
</file>

<file path=ppt/slideLayouts/_rels/slideLayout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47.png"/><Relationship Id="rId7" Type="http://schemas.openxmlformats.org/officeDocument/2006/relationships/image" Target="../media/image8.pn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2.xml"/><Relationship Id="rId6" Type="http://schemas.microsoft.com/office/2007/relationships/hdphoto" Target="../media/hdphoto6.wdp"/><Relationship Id="rId5" Type="http://schemas.openxmlformats.org/officeDocument/2006/relationships/image" Target="../media/image40.png"/><Relationship Id="rId4" Type="http://schemas.openxmlformats.org/officeDocument/2006/relationships/image" Target="../media/image7.png"/><Relationship Id="rId9" Type="http://schemas.microsoft.com/office/2007/relationships/hdphoto" Target="../media/hdphoto7.wdp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58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08" y="1760"/>
            <a:ext cx="12186592" cy="685415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778890">
            <a:off x="228123" y="5929948"/>
            <a:ext cx="999185" cy="713588"/>
          </a:xfrm>
          <a:prstGeom prst="rect">
            <a:avLst/>
          </a:prstGeom>
        </p:spPr>
      </p:pic>
      <p:sp>
        <p:nvSpPr>
          <p:cNvPr id="17" name="矩形: 圆角 16"/>
          <p:cNvSpPr/>
          <p:nvPr userDrawn="1"/>
        </p:nvSpPr>
        <p:spPr>
          <a:xfrm>
            <a:off x="476251" y="266700"/>
            <a:ext cx="11277600" cy="6324600"/>
          </a:xfrm>
          <a:prstGeom prst="roundRect">
            <a:avLst/>
          </a:prstGeom>
          <a:solidFill>
            <a:srgbClr val="F0F6FA"/>
          </a:solidFill>
          <a:ln>
            <a:solidFill>
              <a:srgbClr val="4386B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46686">
            <a:off x="2788" y="43624"/>
            <a:ext cx="1838822" cy="131323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23700" r="69271" b="3513"/>
          <a:stretch>
            <a:fillRect/>
          </a:stretch>
        </p:blipFill>
        <p:spPr>
          <a:xfrm>
            <a:off x="-194641" y="3622303"/>
            <a:ext cx="1570380" cy="3101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3978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A757F-4074-443D-BBBE-B68519F75834}" type="datetimeFigureOut">
              <a:rPr lang="zh-CN" altLang="en-US" smtClean="0"/>
              <a:t>2024/3/18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0EC88B-2F56-4409-9E6F-B09B1B5A46E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16590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8" name="กลุ่ม 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9" name="กลุ่ม 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กลุ่ม 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18/03/67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44" name="กลุ่ม 43"/>
          <p:cNvGrpSpPr/>
          <p:nvPr userDrawn="1"/>
        </p:nvGrpSpPr>
        <p:grpSpPr>
          <a:xfrm>
            <a:off x="4588147" y="5253203"/>
            <a:ext cx="3015709" cy="600000"/>
            <a:chOff x="3289945" y="3405879"/>
            <a:chExt cx="2261782" cy="450000"/>
          </a:xfrm>
        </p:grpSpPr>
        <p:sp>
          <p:nvSpPr>
            <p:cNvPr id="45" name="วงรี 44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วงรี 45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วงรี 46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วงรี 47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49" name="กลุ่ม 48"/>
          <p:cNvGrpSpPr/>
          <p:nvPr userDrawn="1"/>
        </p:nvGrpSpPr>
        <p:grpSpPr>
          <a:xfrm>
            <a:off x="9859752" y="-1319217"/>
            <a:ext cx="4005304" cy="3066631"/>
            <a:chOff x="7394814" y="-989414"/>
            <a:chExt cx="3003978" cy="2299973"/>
          </a:xfrm>
        </p:grpSpPr>
        <p:sp>
          <p:nvSpPr>
            <p:cNvPr id="50" name="เมฆ 49"/>
            <p:cNvSpPr/>
            <p:nvPr/>
          </p:nvSpPr>
          <p:spPr>
            <a:xfrm rot="1140269" flipH="1">
              <a:off x="7394814" y="-98941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1" name="รูปภาพ 5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14334" flipH="1">
              <a:off x="7753789" y="133389"/>
              <a:ext cx="1171456" cy="1177170"/>
            </a:xfrm>
            <a:prstGeom prst="rect">
              <a:avLst/>
            </a:prstGeom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52" name="รูปภาพ 5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4933" y="84415"/>
              <a:ext cx="380089" cy="404611"/>
            </a:xfrm>
            <a:prstGeom prst="rect">
              <a:avLst/>
            </a:prstGeom>
          </p:spPr>
        </p:pic>
        <p:pic>
          <p:nvPicPr>
            <p:cNvPr id="53" name="รูปภาพ 5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14072" y="27653"/>
              <a:ext cx="250890" cy="269338"/>
            </a:xfrm>
            <a:prstGeom prst="rect">
              <a:avLst/>
            </a:prstGeom>
          </p:spPr>
        </p:pic>
      </p:grpSp>
      <p:grpSp>
        <p:nvGrpSpPr>
          <p:cNvPr id="54" name="กลุ่ม 53"/>
          <p:cNvGrpSpPr/>
          <p:nvPr userDrawn="1"/>
        </p:nvGrpSpPr>
        <p:grpSpPr>
          <a:xfrm>
            <a:off x="-1667292" y="-1319217"/>
            <a:ext cx="4324119" cy="3201304"/>
            <a:chOff x="-1250470" y="-989413"/>
            <a:chExt cx="3243089" cy="2400978"/>
          </a:xfrm>
        </p:grpSpPr>
        <p:sp>
          <p:nvSpPr>
            <p:cNvPr id="55" name="เมฆ 54"/>
            <p:cNvSpPr/>
            <p:nvPr/>
          </p:nvSpPr>
          <p:spPr>
            <a:xfrm rot="20459731">
              <a:off x="-1250470" y="-989413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6" name="รูปภาพ 5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075" y="640864"/>
              <a:ext cx="250890" cy="269338"/>
            </a:xfrm>
            <a:prstGeom prst="rect">
              <a:avLst/>
            </a:prstGeom>
          </p:spPr>
        </p:pic>
        <p:pic>
          <p:nvPicPr>
            <p:cNvPr id="57" name="รูปภาพ 5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796" y="187489"/>
              <a:ext cx="250890" cy="269338"/>
            </a:xfrm>
            <a:prstGeom prst="rect">
              <a:avLst/>
            </a:prstGeom>
          </p:spPr>
        </p:pic>
        <p:pic>
          <p:nvPicPr>
            <p:cNvPr id="58" name="รูปภาพ 57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61444" y="-18497"/>
              <a:ext cx="325391" cy="361638"/>
            </a:xfrm>
            <a:prstGeom prst="rect">
              <a:avLst/>
            </a:prstGeom>
          </p:spPr>
        </p:pic>
        <p:pic>
          <p:nvPicPr>
            <p:cNvPr id="59" name="รูปภาพ 5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53" y="536861"/>
              <a:ext cx="999662" cy="874704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0" name="รูปภาพ 5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9931" y="98380"/>
              <a:ext cx="1082688" cy="820747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61" name="กลุ่ม 60"/>
          <p:cNvGrpSpPr/>
          <p:nvPr userDrawn="1"/>
        </p:nvGrpSpPr>
        <p:grpSpPr>
          <a:xfrm flipH="1">
            <a:off x="10200148" y="5712788"/>
            <a:ext cx="4005304" cy="2900781"/>
            <a:chOff x="-1567217" y="4100635"/>
            <a:chExt cx="3003978" cy="2175586"/>
          </a:xfrm>
        </p:grpSpPr>
        <p:grpSp>
          <p:nvGrpSpPr>
            <p:cNvPr id="62" name="กลุ่ม 61"/>
            <p:cNvGrpSpPr/>
            <p:nvPr/>
          </p:nvGrpSpPr>
          <p:grpSpPr>
            <a:xfrm rot="11186523" flipV="1">
              <a:off x="-1567217" y="4100635"/>
              <a:ext cx="3003978" cy="2175586"/>
              <a:chOff x="-1250470" y="-989413"/>
              <a:chExt cx="3003978" cy="2175586"/>
            </a:xfrm>
          </p:grpSpPr>
          <p:sp>
            <p:nvSpPr>
              <p:cNvPr id="64" name="เมฆ 63"/>
              <p:cNvSpPr/>
              <p:nvPr/>
            </p:nvSpPr>
            <p:spPr>
              <a:xfrm rot="20459731">
                <a:off x="-1250470" y="-98941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65" name="รูปภาพ 64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-68709" y="-704637"/>
                <a:ext cx="325391" cy="361638"/>
              </a:xfrm>
              <a:prstGeom prst="rect">
                <a:avLst/>
              </a:prstGeom>
            </p:spPr>
          </p:pic>
        </p:grpSp>
        <p:pic>
          <p:nvPicPr>
            <p:cNvPr id="63" name="รูปภาพ 62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712" y="4767083"/>
              <a:ext cx="380089" cy="404611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 flipH="1">
            <a:off x="118861" y="3371797"/>
            <a:ext cx="3027911" cy="3512665"/>
            <a:chOff x="6841863" y="2422121"/>
            <a:chExt cx="2198329" cy="2735611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pic>
          <p:nvPicPr>
            <p:cNvPr id="67" name="รูปภาพ 6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5888" y="2422121"/>
              <a:ext cx="2055692" cy="2735611"/>
            </a:xfrm>
            <a:prstGeom prst="rect">
              <a:avLst/>
            </a:prstGeom>
          </p:spPr>
        </p:pic>
        <p:grpSp>
          <p:nvGrpSpPr>
            <p:cNvPr id="68" name="กลุ่ม 67"/>
            <p:cNvGrpSpPr/>
            <p:nvPr/>
          </p:nvGrpSpPr>
          <p:grpSpPr>
            <a:xfrm>
              <a:off x="8836702" y="4322954"/>
              <a:ext cx="203490" cy="277100"/>
              <a:chOff x="8836702" y="4322954"/>
              <a:chExt cx="203490" cy="277100"/>
            </a:xfrm>
          </p:grpSpPr>
          <p:sp>
            <p:nvSpPr>
              <p:cNvPr id="79" name="วงรี 78"/>
              <p:cNvSpPr/>
              <p:nvPr/>
            </p:nvSpPr>
            <p:spPr>
              <a:xfrm>
                <a:off x="8856480" y="4515966"/>
                <a:ext cx="36000" cy="36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80" name="วงรี 79"/>
              <p:cNvSpPr/>
              <p:nvPr/>
            </p:nvSpPr>
            <p:spPr>
              <a:xfrm>
                <a:off x="8915924" y="4322954"/>
                <a:ext cx="54000" cy="54000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81" name="วงรี 80"/>
              <p:cNvSpPr/>
              <p:nvPr/>
            </p:nvSpPr>
            <p:spPr>
              <a:xfrm>
                <a:off x="8930380" y="4443958"/>
                <a:ext cx="61200" cy="62384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grpSp>
            <p:nvGrpSpPr>
              <p:cNvPr id="82" name="กลุ่ม 81"/>
              <p:cNvGrpSpPr/>
              <p:nvPr/>
            </p:nvGrpSpPr>
            <p:grpSpPr>
              <a:xfrm>
                <a:off x="8836702" y="4393654"/>
                <a:ext cx="54000" cy="54000"/>
                <a:chOff x="8836702" y="4393654"/>
                <a:chExt cx="50304" cy="50304"/>
              </a:xfrm>
            </p:grpSpPr>
            <p:cxnSp>
              <p:nvCxnSpPr>
                <p:cNvPr id="86" name="ตัวเชื่อมต่อตรง 85"/>
                <p:cNvCxnSpPr/>
                <p:nvPr/>
              </p:nvCxnSpPr>
              <p:spPr>
                <a:xfrm>
                  <a:off x="8861854" y="4393654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ตัวเชื่อมต่อตรง 86"/>
                <p:cNvCxnSpPr/>
                <p:nvPr/>
              </p:nvCxnSpPr>
              <p:spPr>
                <a:xfrm rot="16200000">
                  <a:off x="8861854" y="4395241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3" name="กลุ่ม 82"/>
              <p:cNvGrpSpPr/>
              <p:nvPr/>
            </p:nvGrpSpPr>
            <p:grpSpPr>
              <a:xfrm>
                <a:off x="8986192" y="4546054"/>
                <a:ext cx="54000" cy="54000"/>
                <a:chOff x="8986192" y="4546054"/>
                <a:chExt cx="50304" cy="50304"/>
              </a:xfrm>
            </p:grpSpPr>
            <p:cxnSp>
              <p:nvCxnSpPr>
                <p:cNvPr id="84" name="ตัวเชื่อมต่อตรง 83"/>
                <p:cNvCxnSpPr/>
                <p:nvPr/>
              </p:nvCxnSpPr>
              <p:spPr>
                <a:xfrm>
                  <a:off x="9011344" y="4546054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ตัวเชื่อมต่อตรง 84"/>
                <p:cNvCxnSpPr/>
                <p:nvPr/>
              </p:nvCxnSpPr>
              <p:spPr>
                <a:xfrm rot="16200000">
                  <a:off x="9011344" y="4547641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9" name="กลุ่ม 68"/>
            <p:cNvGrpSpPr/>
            <p:nvPr/>
          </p:nvGrpSpPr>
          <p:grpSpPr>
            <a:xfrm>
              <a:off x="6841863" y="4218195"/>
              <a:ext cx="448433" cy="588259"/>
              <a:chOff x="6841863" y="4218195"/>
              <a:chExt cx="448433" cy="588259"/>
            </a:xfrm>
          </p:grpSpPr>
          <p:grpSp>
            <p:nvGrpSpPr>
              <p:cNvPr id="70" name="กลุ่ม 69"/>
              <p:cNvGrpSpPr/>
              <p:nvPr/>
            </p:nvGrpSpPr>
            <p:grpSpPr>
              <a:xfrm>
                <a:off x="6876256" y="4698454"/>
                <a:ext cx="54000" cy="54000"/>
                <a:chOff x="6876256" y="4698454"/>
                <a:chExt cx="50304" cy="50304"/>
              </a:xfrm>
            </p:grpSpPr>
            <p:cxnSp>
              <p:nvCxnSpPr>
                <p:cNvPr id="77" name="ตัวเชื่อมต่อตรง 76"/>
                <p:cNvCxnSpPr/>
                <p:nvPr/>
              </p:nvCxnSpPr>
              <p:spPr>
                <a:xfrm>
                  <a:off x="6901408" y="4698454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ตัวเชื่อมต่อตรง 77"/>
                <p:cNvCxnSpPr/>
                <p:nvPr/>
              </p:nvCxnSpPr>
              <p:spPr>
                <a:xfrm rot="16200000">
                  <a:off x="6901408" y="4700041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1" name="กลุ่ม 70"/>
              <p:cNvGrpSpPr/>
              <p:nvPr/>
            </p:nvGrpSpPr>
            <p:grpSpPr>
              <a:xfrm>
                <a:off x="7236296" y="4239039"/>
                <a:ext cx="54000" cy="54000"/>
                <a:chOff x="6876256" y="4698454"/>
                <a:chExt cx="50304" cy="50304"/>
              </a:xfrm>
            </p:grpSpPr>
            <p:cxnSp>
              <p:nvCxnSpPr>
                <p:cNvPr id="75" name="ตัวเชื่อมต่อตรง 74"/>
                <p:cNvCxnSpPr/>
                <p:nvPr/>
              </p:nvCxnSpPr>
              <p:spPr>
                <a:xfrm>
                  <a:off x="6901408" y="4698454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ตัวเชื่อมต่อตรง 75"/>
                <p:cNvCxnSpPr/>
                <p:nvPr/>
              </p:nvCxnSpPr>
              <p:spPr>
                <a:xfrm rot="16200000">
                  <a:off x="6901408" y="4700041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2" name="วงรี 71"/>
              <p:cNvSpPr/>
              <p:nvPr/>
            </p:nvSpPr>
            <p:spPr>
              <a:xfrm>
                <a:off x="7020272" y="4218195"/>
                <a:ext cx="54000" cy="54000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73" name="วงรี 72"/>
              <p:cNvSpPr/>
              <p:nvPr/>
            </p:nvSpPr>
            <p:spPr>
              <a:xfrm>
                <a:off x="7118672" y="4752454"/>
                <a:ext cx="54000" cy="54000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74" name="วงรี 73"/>
              <p:cNvSpPr/>
              <p:nvPr/>
            </p:nvSpPr>
            <p:spPr>
              <a:xfrm>
                <a:off x="6841863" y="4479966"/>
                <a:ext cx="36000" cy="360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88" name="กลุ่ม 87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9" name="บวก 88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บวก 90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บวก 91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วงรี 93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วงรี 94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สามเหลี่ยมหน้าจั่ว 97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9" name="สามเหลี่ยมหน้าจั่ว 98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0" name="วงรี 99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28273509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กลุ่ม 43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69" name="กลุ่ม 68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70" name="บวก 69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1" name="บวก 70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2" name="บวก 71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บวก 72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4" name="วงรี 73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วงรี 74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วงรี 75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สามเหลี่ยมหน้าจั่ว 76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8" name="สามเหลี่ยมหน้าจั่ว 77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9" name="สามเหลี่ยมหน้าจั่ว 78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0" name="สามเหลี่ยมหน้าจั่ว 79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1" name="วงรี 80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18/03/67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5" name="เมฆ 44"/>
          <p:cNvSpPr/>
          <p:nvPr userDrawn="1"/>
        </p:nvSpPr>
        <p:spPr>
          <a:xfrm rot="18751988" flipV="1">
            <a:off x="-1765219" y="-1450392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46" name="รูปแบบอิสระ 45"/>
          <p:cNvSpPr/>
          <p:nvPr userDrawn="1"/>
        </p:nvSpPr>
        <p:spPr>
          <a:xfrm>
            <a:off x="2858944" y="790535"/>
            <a:ext cx="8549459" cy="5127152"/>
          </a:xfrm>
          <a:custGeom>
            <a:avLst/>
            <a:gdLst>
              <a:gd name="connsiteX0" fmla="*/ 807590 w 5016959"/>
              <a:gd name="connsiteY0" fmla="*/ 21546 h 3837683"/>
              <a:gd name="connsiteX1" fmla="*/ 215919 w 5016959"/>
              <a:gd name="connsiteY1" fmla="*/ 473367 h 3837683"/>
              <a:gd name="connsiteX2" fmla="*/ 162131 w 5016959"/>
              <a:gd name="connsiteY2" fmla="*/ 1258675 h 3837683"/>
              <a:gd name="connsiteX3" fmla="*/ 766 w 5016959"/>
              <a:gd name="connsiteY3" fmla="*/ 1882619 h 3837683"/>
              <a:gd name="connsiteX4" fmla="*/ 108343 w 5016959"/>
              <a:gd name="connsiteY4" fmla="*/ 2560350 h 3837683"/>
              <a:gd name="connsiteX5" fmla="*/ 269707 w 5016959"/>
              <a:gd name="connsiteY5" fmla="*/ 3431720 h 3837683"/>
              <a:gd name="connsiteX6" fmla="*/ 764559 w 5016959"/>
              <a:gd name="connsiteY6" fmla="*/ 3765207 h 3837683"/>
              <a:gd name="connsiteX7" fmla="*/ 1141077 w 5016959"/>
              <a:gd name="connsiteY7" fmla="*/ 3689903 h 3837683"/>
              <a:gd name="connsiteX8" fmla="*/ 1388503 w 5016959"/>
              <a:gd name="connsiteY8" fmla="*/ 3829753 h 3837683"/>
              <a:gd name="connsiteX9" fmla="*/ 1711232 w 5016959"/>
              <a:gd name="connsiteY9" fmla="*/ 3818995 h 3837683"/>
              <a:gd name="connsiteX10" fmla="*/ 1894112 w 5016959"/>
              <a:gd name="connsiteY10" fmla="*/ 3808237 h 3837683"/>
              <a:gd name="connsiteX11" fmla="*/ 2001689 w 5016959"/>
              <a:gd name="connsiteY11" fmla="*/ 3743692 h 3837683"/>
              <a:gd name="connsiteX12" fmla="*/ 2808512 w 5016959"/>
              <a:gd name="connsiteY12" fmla="*/ 3808237 h 3837683"/>
              <a:gd name="connsiteX13" fmla="*/ 3400183 w 5016959"/>
              <a:gd name="connsiteY13" fmla="*/ 3668388 h 3837683"/>
              <a:gd name="connsiteX14" fmla="*/ 4260794 w 5016959"/>
              <a:gd name="connsiteY14" fmla="*/ 3689903 h 3837683"/>
              <a:gd name="connsiteX15" fmla="*/ 4852465 w 5016959"/>
              <a:gd name="connsiteY15" fmla="*/ 3281113 h 3837683"/>
              <a:gd name="connsiteX16" fmla="*/ 4927769 w 5016959"/>
              <a:gd name="connsiteY16" fmla="*/ 2194590 h 3837683"/>
              <a:gd name="connsiteX17" fmla="*/ 5013830 w 5016959"/>
              <a:gd name="connsiteY17" fmla="*/ 1140341 h 3837683"/>
              <a:gd name="connsiteX18" fmla="*/ 4809434 w 5016959"/>
              <a:gd name="connsiteY18" fmla="*/ 548670 h 3837683"/>
              <a:gd name="connsiteX19" fmla="*/ 4174733 w 5016959"/>
              <a:gd name="connsiteY19" fmla="*/ 118364 h 3837683"/>
              <a:gd name="connsiteX20" fmla="*/ 3948823 w 5016959"/>
              <a:gd name="connsiteY20" fmla="*/ 96849 h 3837683"/>
              <a:gd name="connsiteX21" fmla="*/ 3733670 w 5016959"/>
              <a:gd name="connsiteY21" fmla="*/ 30 h 3837683"/>
              <a:gd name="connsiteX22" fmla="*/ 3055938 w 5016959"/>
              <a:gd name="connsiteY22" fmla="*/ 107607 h 3837683"/>
              <a:gd name="connsiteX23" fmla="*/ 2507298 w 5016959"/>
              <a:gd name="connsiteY23" fmla="*/ 30 h 3837683"/>
              <a:gd name="connsiteX24" fmla="*/ 2507298 w 5016959"/>
              <a:gd name="connsiteY24" fmla="*/ 30 h 3837683"/>
              <a:gd name="connsiteX25" fmla="*/ 2087750 w 5016959"/>
              <a:gd name="connsiteY25" fmla="*/ 53819 h 3837683"/>
              <a:gd name="connsiteX26" fmla="*/ 807590 w 5016959"/>
              <a:gd name="connsiteY26" fmla="*/ 21546 h 3837683"/>
              <a:gd name="connsiteX0" fmla="*/ 807590 w 5016959"/>
              <a:gd name="connsiteY0" fmla="*/ 21546 h 3839713"/>
              <a:gd name="connsiteX1" fmla="*/ 215919 w 5016959"/>
              <a:gd name="connsiteY1" fmla="*/ 473367 h 3839713"/>
              <a:gd name="connsiteX2" fmla="*/ 162131 w 5016959"/>
              <a:gd name="connsiteY2" fmla="*/ 1258675 h 3839713"/>
              <a:gd name="connsiteX3" fmla="*/ 766 w 5016959"/>
              <a:gd name="connsiteY3" fmla="*/ 1882619 h 3839713"/>
              <a:gd name="connsiteX4" fmla="*/ 108343 w 5016959"/>
              <a:gd name="connsiteY4" fmla="*/ 2560350 h 3839713"/>
              <a:gd name="connsiteX5" fmla="*/ 269707 w 5016959"/>
              <a:gd name="connsiteY5" fmla="*/ 3431720 h 3839713"/>
              <a:gd name="connsiteX6" fmla="*/ 764559 w 5016959"/>
              <a:gd name="connsiteY6" fmla="*/ 3765207 h 3839713"/>
              <a:gd name="connsiteX7" fmla="*/ 1141077 w 5016959"/>
              <a:gd name="connsiteY7" fmla="*/ 3689903 h 3839713"/>
              <a:gd name="connsiteX8" fmla="*/ 1388503 w 5016959"/>
              <a:gd name="connsiteY8" fmla="*/ 3829753 h 3839713"/>
              <a:gd name="connsiteX9" fmla="*/ 1711232 w 5016959"/>
              <a:gd name="connsiteY9" fmla="*/ 3818995 h 3839713"/>
              <a:gd name="connsiteX10" fmla="*/ 2001689 w 5016959"/>
              <a:gd name="connsiteY10" fmla="*/ 3743692 h 3839713"/>
              <a:gd name="connsiteX11" fmla="*/ 2808512 w 5016959"/>
              <a:gd name="connsiteY11" fmla="*/ 3808237 h 3839713"/>
              <a:gd name="connsiteX12" fmla="*/ 3400183 w 5016959"/>
              <a:gd name="connsiteY12" fmla="*/ 3668388 h 3839713"/>
              <a:gd name="connsiteX13" fmla="*/ 4260794 w 5016959"/>
              <a:gd name="connsiteY13" fmla="*/ 3689903 h 3839713"/>
              <a:gd name="connsiteX14" fmla="*/ 4852465 w 5016959"/>
              <a:gd name="connsiteY14" fmla="*/ 3281113 h 3839713"/>
              <a:gd name="connsiteX15" fmla="*/ 4927769 w 5016959"/>
              <a:gd name="connsiteY15" fmla="*/ 2194590 h 3839713"/>
              <a:gd name="connsiteX16" fmla="*/ 5013830 w 5016959"/>
              <a:gd name="connsiteY16" fmla="*/ 1140341 h 3839713"/>
              <a:gd name="connsiteX17" fmla="*/ 4809434 w 5016959"/>
              <a:gd name="connsiteY17" fmla="*/ 548670 h 3839713"/>
              <a:gd name="connsiteX18" fmla="*/ 4174733 w 5016959"/>
              <a:gd name="connsiteY18" fmla="*/ 118364 h 3839713"/>
              <a:gd name="connsiteX19" fmla="*/ 3948823 w 5016959"/>
              <a:gd name="connsiteY19" fmla="*/ 96849 h 3839713"/>
              <a:gd name="connsiteX20" fmla="*/ 3733670 w 5016959"/>
              <a:gd name="connsiteY20" fmla="*/ 30 h 3839713"/>
              <a:gd name="connsiteX21" fmla="*/ 3055938 w 5016959"/>
              <a:gd name="connsiteY21" fmla="*/ 107607 h 3839713"/>
              <a:gd name="connsiteX22" fmla="*/ 2507298 w 5016959"/>
              <a:gd name="connsiteY22" fmla="*/ 30 h 3839713"/>
              <a:gd name="connsiteX23" fmla="*/ 2507298 w 5016959"/>
              <a:gd name="connsiteY23" fmla="*/ 30 h 3839713"/>
              <a:gd name="connsiteX24" fmla="*/ 2087750 w 5016959"/>
              <a:gd name="connsiteY24" fmla="*/ 53819 h 3839713"/>
              <a:gd name="connsiteX25" fmla="*/ 807590 w 5016959"/>
              <a:gd name="connsiteY25" fmla="*/ 21546 h 3839713"/>
              <a:gd name="connsiteX0" fmla="*/ 807590 w 5016959"/>
              <a:gd name="connsiteY0" fmla="*/ 21546 h 3830371"/>
              <a:gd name="connsiteX1" fmla="*/ 215919 w 5016959"/>
              <a:gd name="connsiteY1" fmla="*/ 473367 h 3830371"/>
              <a:gd name="connsiteX2" fmla="*/ 162131 w 5016959"/>
              <a:gd name="connsiteY2" fmla="*/ 1258675 h 3830371"/>
              <a:gd name="connsiteX3" fmla="*/ 766 w 5016959"/>
              <a:gd name="connsiteY3" fmla="*/ 1882619 h 3830371"/>
              <a:gd name="connsiteX4" fmla="*/ 108343 w 5016959"/>
              <a:gd name="connsiteY4" fmla="*/ 2560350 h 3830371"/>
              <a:gd name="connsiteX5" fmla="*/ 269707 w 5016959"/>
              <a:gd name="connsiteY5" fmla="*/ 3431720 h 3830371"/>
              <a:gd name="connsiteX6" fmla="*/ 764559 w 5016959"/>
              <a:gd name="connsiteY6" fmla="*/ 3765207 h 3830371"/>
              <a:gd name="connsiteX7" fmla="*/ 1141077 w 5016959"/>
              <a:gd name="connsiteY7" fmla="*/ 3689903 h 3830371"/>
              <a:gd name="connsiteX8" fmla="*/ 1388503 w 5016959"/>
              <a:gd name="connsiteY8" fmla="*/ 3829753 h 3830371"/>
              <a:gd name="connsiteX9" fmla="*/ 2001689 w 5016959"/>
              <a:gd name="connsiteY9" fmla="*/ 3743692 h 3830371"/>
              <a:gd name="connsiteX10" fmla="*/ 2808512 w 5016959"/>
              <a:gd name="connsiteY10" fmla="*/ 3808237 h 3830371"/>
              <a:gd name="connsiteX11" fmla="*/ 3400183 w 5016959"/>
              <a:gd name="connsiteY11" fmla="*/ 3668388 h 3830371"/>
              <a:gd name="connsiteX12" fmla="*/ 4260794 w 5016959"/>
              <a:gd name="connsiteY12" fmla="*/ 3689903 h 3830371"/>
              <a:gd name="connsiteX13" fmla="*/ 4852465 w 5016959"/>
              <a:gd name="connsiteY13" fmla="*/ 3281113 h 3830371"/>
              <a:gd name="connsiteX14" fmla="*/ 4927769 w 5016959"/>
              <a:gd name="connsiteY14" fmla="*/ 2194590 h 3830371"/>
              <a:gd name="connsiteX15" fmla="*/ 5013830 w 5016959"/>
              <a:gd name="connsiteY15" fmla="*/ 1140341 h 3830371"/>
              <a:gd name="connsiteX16" fmla="*/ 4809434 w 5016959"/>
              <a:gd name="connsiteY16" fmla="*/ 548670 h 3830371"/>
              <a:gd name="connsiteX17" fmla="*/ 4174733 w 5016959"/>
              <a:gd name="connsiteY17" fmla="*/ 118364 h 3830371"/>
              <a:gd name="connsiteX18" fmla="*/ 3948823 w 5016959"/>
              <a:gd name="connsiteY18" fmla="*/ 96849 h 3830371"/>
              <a:gd name="connsiteX19" fmla="*/ 3733670 w 5016959"/>
              <a:gd name="connsiteY19" fmla="*/ 30 h 3830371"/>
              <a:gd name="connsiteX20" fmla="*/ 3055938 w 5016959"/>
              <a:gd name="connsiteY20" fmla="*/ 107607 h 3830371"/>
              <a:gd name="connsiteX21" fmla="*/ 2507298 w 5016959"/>
              <a:gd name="connsiteY21" fmla="*/ 30 h 3830371"/>
              <a:gd name="connsiteX22" fmla="*/ 2507298 w 5016959"/>
              <a:gd name="connsiteY22" fmla="*/ 30 h 3830371"/>
              <a:gd name="connsiteX23" fmla="*/ 2087750 w 5016959"/>
              <a:gd name="connsiteY23" fmla="*/ 53819 h 3830371"/>
              <a:gd name="connsiteX24" fmla="*/ 807590 w 5016959"/>
              <a:gd name="connsiteY24" fmla="*/ 21546 h 3830371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764559 w 5016959"/>
              <a:gd name="connsiteY6" fmla="*/ 3765207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585265 w 5016959"/>
              <a:gd name="connsiteY6" fmla="*/ 3729349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585265 w 5016959"/>
              <a:gd name="connsiteY6" fmla="*/ 3729349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495618 w 5016959"/>
              <a:gd name="connsiteY6" fmla="*/ 3693490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472 w 5016841"/>
              <a:gd name="connsiteY0" fmla="*/ 21546 h 3839292"/>
              <a:gd name="connsiteX1" fmla="*/ 215801 w 5016841"/>
              <a:gd name="connsiteY1" fmla="*/ 473367 h 3839292"/>
              <a:gd name="connsiteX2" fmla="*/ 162013 w 5016841"/>
              <a:gd name="connsiteY2" fmla="*/ 1258675 h 3839292"/>
              <a:gd name="connsiteX3" fmla="*/ 648 w 5016841"/>
              <a:gd name="connsiteY3" fmla="*/ 1882619 h 3839292"/>
              <a:gd name="connsiteX4" fmla="*/ 108225 w 5016841"/>
              <a:gd name="connsiteY4" fmla="*/ 2560350 h 3839292"/>
              <a:gd name="connsiteX5" fmla="*/ 179942 w 5016841"/>
              <a:gd name="connsiteY5" fmla="*/ 3135885 h 3839292"/>
              <a:gd name="connsiteX6" fmla="*/ 495500 w 5016841"/>
              <a:gd name="connsiteY6" fmla="*/ 3693490 h 3839292"/>
              <a:gd name="connsiteX7" fmla="*/ 1140959 w 5016841"/>
              <a:gd name="connsiteY7" fmla="*/ 3689903 h 3839292"/>
              <a:gd name="connsiteX8" fmla="*/ 1540785 w 5016841"/>
              <a:gd name="connsiteY8" fmla="*/ 3838718 h 3839292"/>
              <a:gd name="connsiteX9" fmla="*/ 2001571 w 5016841"/>
              <a:gd name="connsiteY9" fmla="*/ 3743692 h 3839292"/>
              <a:gd name="connsiteX10" fmla="*/ 2808394 w 5016841"/>
              <a:gd name="connsiteY10" fmla="*/ 3808237 h 3839292"/>
              <a:gd name="connsiteX11" fmla="*/ 3400065 w 5016841"/>
              <a:gd name="connsiteY11" fmla="*/ 3668388 h 3839292"/>
              <a:gd name="connsiteX12" fmla="*/ 4260676 w 5016841"/>
              <a:gd name="connsiteY12" fmla="*/ 3689903 h 3839292"/>
              <a:gd name="connsiteX13" fmla="*/ 4852347 w 5016841"/>
              <a:gd name="connsiteY13" fmla="*/ 3281113 h 3839292"/>
              <a:gd name="connsiteX14" fmla="*/ 4927651 w 5016841"/>
              <a:gd name="connsiteY14" fmla="*/ 2194590 h 3839292"/>
              <a:gd name="connsiteX15" fmla="*/ 5013712 w 5016841"/>
              <a:gd name="connsiteY15" fmla="*/ 1140341 h 3839292"/>
              <a:gd name="connsiteX16" fmla="*/ 4809316 w 5016841"/>
              <a:gd name="connsiteY16" fmla="*/ 548670 h 3839292"/>
              <a:gd name="connsiteX17" fmla="*/ 4174615 w 5016841"/>
              <a:gd name="connsiteY17" fmla="*/ 118364 h 3839292"/>
              <a:gd name="connsiteX18" fmla="*/ 3948705 w 5016841"/>
              <a:gd name="connsiteY18" fmla="*/ 96849 h 3839292"/>
              <a:gd name="connsiteX19" fmla="*/ 3733552 w 5016841"/>
              <a:gd name="connsiteY19" fmla="*/ 30 h 3839292"/>
              <a:gd name="connsiteX20" fmla="*/ 3055820 w 5016841"/>
              <a:gd name="connsiteY20" fmla="*/ 107607 h 3839292"/>
              <a:gd name="connsiteX21" fmla="*/ 2507180 w 5016841"/>
              <a:gd name="connsiteY21" fmla="*/ 30 h 3839292"/>
              <a:gd name="connsiteX22" fmla="*/ 2507180 w 5016841"/>
              <a:gd name="connsiteY22" fmla="*/ 30 h 3839292"/>
              <a:gd name="connsiteX23" fmla="*/ 2087632 w 5016841"/>
              <a:gd name="connsiteY23" fmla="*/ 53819 h 3839292"/>
              <a:gd name="connsiteX24" fmla="*/ 807472 w 5016841"/>
              <a:gd name="connsiteY24" fmla="*/ 21546 h 3839292"/>
              <a:gd name="connsiteX0" fmla="*/ 807472 w 5016841"/>
              <a:gd name="connsiteY0" fmla="*/ 21546 h 3839292"/>
              <a:gd name="connsiteX1" fmla="*/ 215801 w 5016841"/>
              <a:gd name="connsiteY1" fmla="*/ 473367 h 3839292"/>
              <a:gd name="connsiteX2" fmla="*/ 162013 w 5016841"/>
              <a:gd name="connsiteY2" fmla="*/ 1258675 h 3839292"/>
              <a:gd name="connsiteX3" fmla="*/ 648 w 5016841"/>
              <a:gd name="connsiteY3" fmla="*/ 1882619 h 3839292"/>
              <a:gd name="connsiteX4" fmla="*/ 108225 w 5016841"/>
              <a:gd name="connsiteY4" fmla="*/ 2560350 h 3839292"/>
              <a:gd name="connsiteX5" fmla="*/ 179942 w 5016841"/>
              <a:gd name="connsiteY5" fmla="*/ 3135885 h 3839292"/>
              <a:gd name="connsiteX6" fmla="*/ 405853 w 5016841"/>
              <a:gd name="connsiteY6" fmla="*/ 3693490 h 3839292"/>
              <a:gd name="connsiteX7" fmla="*/ 1140959 w 5016841"/>
              <a:gd name="connsiteY7" fmla="*/ 3689903 h 3839292"/>
              <a:gd name="connsiteX8" fmla="*/ 1540785 w 5016841"/>
              <a:gd name="connsiteY8" fmla="*/ 3838718 h 3839292"/>
              <a:gd name="connsiteX9" fmla="*/ 2001571 w 5016841"/>
              <a:gd name="connsiteY9" fmla="*/ 3743692 h 3839292"/>
              <a:gd name="connsiteX10" fmla="*/ 2808394 w 5016841"/>
              <a:gd name="connsiteY10" fmla="*/ 3808237 h 3839292"/>
              <a:gd name="connsiteX11" fmla="*/ 3400065 w 5016841"/>
              <a:gd name="connsiteY11" fmla="*/ 3668388 h 3839292"/>
              <a:gd name="connsiteX12" fmla="*/ 4260676 w 5016841"/>
              <a:gd name="connsiteY12" fmla="*/ 3689903 h 3839292"/>
              <a:gd name="connsiteX13" fmla="*/ 4852347 w 5016841"/>
              <a:gd name="connsiteY13" fmla="*/ 3281113 h 3839292"/>
              <a:gd name="connsiteX14" fmla="*/ 4927651 w 5016841"/>
              <a:gd name="connsiteY14" fmla="*/ 2194590 h 3839292"/>
              <a:gd name="connsiteX15" fmla="*/ 5013712 w 5016841"/>
              <a:gd name="connsiteY15" fmla="*/ 1140341 h 3839292"/>
              <a:gd name="connsiteX16" fmla="*/ 4809316 w 5016841"/>
              <a:gd name="connsiteY16" fmla="*/ 548670 h 3839292"/>
              <a:gd name="connsiteX17" fmla="*/ 4174615 w 5016841"/>
              <a:gd name="connsiteY17" fmla="*/ 118364 h 3839292"/>
              <a:gd name="connsiteX18" fmla="*/ 3948705 w 5016841"/>
              <a:gd name="connsiteY18" fmla="*/ 96849 h 3839292"/>
              <a:gd name="connsiteX19" fmla="*/ 3733552 w 5016841"/>
              <a:gd name="connsiteY19" fmla="*/ 30 h 3839292"/>
              <a:gd name="connsiteX20" fmla="*/ 3055820 w 5016841"/>
              <a:gd name="connsiteY20" fmla="*/ 107607 h 3839292"/>
              <a:gd name="connsiteX21" fmla="*/ 2507180 w 5016841"/>
              <a:gd name="connsiteY21" fmla="*/ 30 h 3839292"/>
              <a:gd name="connsiteX22" fmla="*/ 2507180 w 5016841"/>
              <a:gd name="connsiteY22" fmla="*/ 30 h 3839292"/>
              <a:gd name="connsiteX23" fmla="*/ 2087632 w 5016841"/>
              <a:gd name="connsiteY23" fmla="*/ 53819 h 3839292"/>
              <a:gd name="connsiteX24" fmla="*/ 807472 w 5016841"/>
              <a:gd name="connsiteY24" fmla="*/ 21546 h 3839292"/>
              <a:gd name="connsiteX0" fmla="*/ 807472 w 5016841"/>
              <a:gd name="connsiteY0" fmla="*/ 21546 h 3839292"/>
              <a:gd name="connsiteX1" fmla="*/ 215801 w 5016841"/>
              <a:gd name="connsiteY1" fmla="*/ 473367 h 3839292"/>
              <a:gd name="connsiteX2" fmla="*/ 162013 w 5016841"/>
              <a:gd name="connsiteY2" fmla="*/ 1258675 h 3839292"/>
              <a:gd name="connsiteX3" fmla="*/ 648 w 5016841"/>
              <a:gd name="connsiteY3" fmla="*/ 1882619 h 3839292"/>
              <a:gd name="connsiteX4" fmla="*/ 108225 w 5016841"/>
              <a:gd name="connsiteY4" fmla="*/ 2560350 h 3839292"/>
              <a:gd name="connsiteX5" fmla="*/ 179942 w 5016841"/>
              <a:gd name="connsiteY5" fmla="*/ 3135885 h 3839292"/>
              <a:gd name="connsiteX6" fmla="*/ 405853 w 5016841"/>
              <a:gd name="connsiteY6" fmla="*/ 3693490 h 3839292"/>
              <a:gd name="connsiteX7" fmla="*/ 1140959 w 5016841"/>
              <a:gd name="connsiteY7" fmla="*/ 3689903 h 3839292"/>
              <a:gd name="connsiteX8" fmla="*/ 1540785 w 5016841"/>
              <a:gd name="connsiteY8" fmla="*/ 3838718 h 3839292"/>
              <a:gd name="connsiteX9" fmla="*/ 2001571 w 5016841"/>
              <a:gd name="connsiteY9" fmla="*/ 3743692 h 3839292"/>
              <a:gd name="connsiteX10" fmla="*/ 2808394 w 5016841"/>
              <a:gd name="connsiteY10" fmla="*/ 3808237 h 3839292"/>
              <a:gd name="connsiteX11" fmla="*/ 3400065 w 5016841"/>
              <a:gd name="connsiteY11" fmla="*/ 3668388 h 3839292"/>
              <a:gd name="connsiteX12" fmla="*/ 4260676 w 5016841"/>
              <a:gd name="connsiteY12" fmla="*/ 3689903 h 3839292"/>
              <a:gd name="connsiteX13" fmla="*/ 4852347 w 5016841"/>
              <a:gd name="connsiteY13" fmla="*/ 3281113 h 3839292"/>
              <a:gd name="connsiteX14" fmla="*/ 4927651 w 5016841"/>
              <a:gd name="connsiteY14" fmla="*/ 2194590 h 3839292"/>
              <a:gd name="connsiteX15" fmla="*/ 5013712 w 5016841"/>
              <a:gd name="connsiteY15" fmla="*/ 1140341 h 3839292"/>
              <a:gd name="connsiteX16" fmla="*/ 4809316 w 5016841"/>
              <a:gd name="connsiteY16" fmla="*/ 548670 h 3839292"/>
              <a:gd name="connsiteX17" fmla="*/ 4174615 w 5016841"/>
              <a:gd name="connsiteY17" fmla="*/ 118364 h 3839292"/>
              <a:gd name="connsiteX18" fmla="*/ 3948705 w 5016841"/>
              <a:gd name="connsiteY18" fmla="*/ 96849 h 3839292"/>
              <a:gd name="connsiteX19" fmla="*/ 3733552 w 5016841"/>
              <a:gd name="connsiteY19" fmla="*/ 30 h 3839292"/>
              <a:gd name="connsiteX20" fmla="*/ 3055820 w 5016841"/>
              <a:gd name="connsiteY20" fmla="*/ 107607 h 3839292"/>
              <a:gd name="connsiteX21" fmla="*/ 2507180 w 5016841"/>
              <a:gd name="connsiteY21" fmla="*/ 30 h 3839292"/>
              <a:gd name="connsiteX22" fmla="*/ 2507180 w 5016841"/>
              <a:gd name="connsiteY22" fmla="*/ 30 h 3839292"/>
              <a:gd name="connsiteX23" fmla="*/ 2087632 w 5016841"/>
              <a:gd name="connsiteY23" fmla="*/ 53819 h 3839292"/>
              <a:gd name="connsiteX24" fmla="*/ 807472 w 5016841"/>
              <a:gd name="connsiteY24" fmla="*/ 21546 h 3839292"/>
              <a:gd name="connsiteX0" fmla="*/ 807768 w 5017137"/>
              <a:gd name="connsiteY0" fmla="*/ 21546 h 3839292"/>
              <a:gd name="connsiteX1" fmla="*/ 216097 w 5017137"/>
              <a:gd name="connsiteY1" fmla="*/ 473367 h 3839292"/>
              <a:gd name="connsiteX2" fmla="*/ 162309 w 5017137"/>
              <a:gd name="connsiteY2" fmla="*/ 1258675 h 3839292"/>
              <a:gd name="connsiteX3" fmla="*/ 944 w 5017137"/>
              <a:gd name="connsiteY3" fmla="*/ 1882619 h 3839292"/>
              <a:gd name="connsiteX4" fmla="*/ 99556 w 5017137"/>
              <a:gd name="connsiteY4" fmla="*/ 2506562 h 3839292"/>
              <a:gd name="connsiteX5" fmla="*/ 180238 w 5017137"/>
              <a:gd name="connsiteY5" fmla="*/ 3135885 h 3839292"/>
              <a:gd name="connsiteX6" fmla="*/ 406149 w 5017137"/>
              <a:gd name="connsiteY6" fmla="*/ 3693490 h 3839292"/>
              <a:gd name="connsiteX7" fmla="*/ 1141255 w 5017137"/>
              <a:gd name="connsiteY7" fmla="*/ 3689903 h 3839292"/>
              <a:gd name="connsiteX8" fmla="*/ 1541081 w 5017137"/>
              <a:gd name="connsiteY8" fmla="*/ 3838718 h 3839292"/>
              <a:gd name="connsiteX9" fmla="*/ 2001867 w 5017137"/>
              <a:gd name="connsiteY9" fmla="*/ 3743692 h 3839292"/>
              <a:gd name="connsiteX10" fmla="*/ 2808690 w 5017137"/>
              <a:gd name="connsiteY10" fmla="*/ 3808237 h 3839292"/>
              <a:gd name="connsiteX11" fmla="*/ 3400361 w 5017137"/>
              <a:gd name="connsiteY11" fmla="*/ 3668388 h 3839292"/>
              <a:gd name="connsiteX12" fmla="*/ 4260972 w 5017137"/>
              <a:gd name="connsiteY12" fmla="*/ 3689903 h 3839292"/>
              <a:gd name="connsiteX13" fmla="*/ 4852643 w 5017137"/>
              <a:gd name="connsiteY13" fmla="*/ 3281113 h 3839292"/>
              <a:gd name="connsiteX14" fmla="*/ 4927947 w 5017137"/>
              <a:gd name="connsiteY14" fmla="*/ 2194590 h 3839292"/>
              <a:gd name="connsiteX15" fmla="*/ 5014008 w 5017137"/>
              <a:gd name="connsiteY15" fmla="*/ 1140341 h 3839292"/>
              <a:gd name="connsiteX16" fmla="*/ 4809612 w 5017137"/>
              <a:gd name="connsiteY16" fmla="*/ 548670 h 3839292"/>
              <a:gd name="connsiteX17" fmla="*/ 4174911 w 5017137"/>
              <a:gd name="connsiteY17" fmla="*/ 118364 h 3839292"/>
              <a:gd name="connsiteX18" fmla="*/ 3949001 w 5017137"/>
              <a:gd name="connsiteY18" fmla="*/ 96849 h 3839292"/>
              <a:gd name="connsiteX19" fmla="*/ 3733848 w 5017137"/>
              <a:gd name="connsiteY19" fmla="*/ 30 h 3839292"/>
              <a:gd name="connsiteX20" fmla="*/ 3056116 w 5017137"/>
              <a:gd name="connsiteY20" fmla="*/ 107607 h 3839292"/>
              <a:gd name="connsiteX21" fmla="*/ 2507476 w 5017137"/>
              <a:gd name="connsiteY21" fmla="*/ 30 h 3839292"/>
              <a:gd name="connsiteX22" fmla="*/ 2507476 w 5017137"/>
              <a:gd name="connsiteY22" fmla="*/ 30 h 3839292"/>
              <a:gd name="connsiteX23" fmla="*/ 2087928 w 5017137"/>
              <a:gd name="connsiteY23" fmla="*/ 53819 h 3839292"/>
              <a:gd name="connsiteX24" fmla="*/ 807768 w 5017137"/>
              <a:gd name="connsiteY24" fmla="*/ 21546 h 3839292"/>
              <a:gd name="connsiteX0" fmla="*/ 807768 w 5017137"/>
              <a:gd name="connsiteY0" fmla="*/ 21546 h 3839292"/>
              <a:gd name="connsiteX1" fmla="*/ 216097 w 5017137"/>
              <a:gd name="connsiteY1" fmla="*/ 473367 h 3839292"/>
              <a:gd name="connsiteX2" fmla="*/ 162309 w 5017137"/>
              <a:gd name="connsiteY2" fmla="*/ 1258675 h 3839292"/>
              <a:gd name="connsiteX3" fmla="*/ 944 w 5017137"/>
              <a:gd name="connsiteY3" fmla="*/ 1882619 h 3839292"/>
              <a:gd name="connsiteX4" fmla="*/ 99556 w 5017137"/>
              <a:gd name="connsiteY4" fmla="*/ 2506562 h 3839292"/>
              <a:gd name="connsiteX5" fmla="*/ 180238 w 5017137"/>
              <a:gd name="connsiteY5" fmla="*/ 3135885 h 3839292"/>
              <a:gd name="connsiteX6" fmla="*/ 406149 w 5017137"/>
              <a:gd name="connsiteY6" fmla="*/ 3693490 h 3839292"/>
              <a:gd name="connsiteX7" fmla="*/ 1141255 w 5017137"/>
              <a:gd name="connsiteY7" fmla="*/ 3689903 h 3839292"/>
              <a:gd name="connsiteX8" fmla="*/ 1541081 w 5017137"/>
              <a:gd name="connsiteY8" fmla="*/ 3838718 h 3839292"/>
              <a:gd name="connsiteX9" fmla="*/ 2001867 w 5017137"/>
              <a:gd name="connsiteY9" fmla="*/ 3743692 h 3839292"/>
              <a:gd name="connsiteX10" fmla="*/ 2808690 w 5017137"/>
              <a:gd name="connsiteY10" fmla="*/ 3808237 h 3839292"/>
              <a:gd name="connsiteX11" fmla="*/ 3400361 w 5017137"/>
              <a:gd name="connsiteY11" fmla="*/ 3668388 h 3839292"/>
              <a:gd name="connsiteX12" fmla="*/ 4260972 w 5017137"/>
              <a:gd name="connsiteY12" fmla="*/ 3689903 h 3839292"/>
              <a:gd name="connsiteX13" fmla="*/ 4852643 w 5017137"/>
              <a:gd name="connsiteY13" fmla="*/ 3281113 h 3839292"/>
              <a:gd name="connsiteX14" fmla="*/ 4927947 w 5017137"/>
              <a:gd name="connsiteY14" fmla="*/ 2194590 h 3839292"/>
              <a:gd name="connsiteX15" fmla="*/ 5014008 w 5017137"/>
              <a:gd name="connsiteY15" fmla="*/ 1140341 h 3839292"/>
              <a:gd name="connsiteX16" fmla="*/ 4809612 w 5017137"/>
              <a:gd name="connsiteY16" fmla="*/ 548670 h 3839292"/>
              <a:gd name="connsiteX17" fmla="*/ 4174911 w 5017137"/>
              <a:gd name="connsiteY17" fmla="*/ 118364 h 3839292"/>
              <a:gd name="connsiteX18" fmla="*/ 3949001 w 5017137"/>
              <a:gd name="connsiteY18" fmla="*/ 96849 h 3839292"/>
              <a:gd name="connsiteX19" fmla="*/ 3733848 w 5017137"/>
              <a:gd name="connsiteY19" fmla="*/ 30 h 3839292"/>
              <a:gd name="connsiteX20" fmla="*/ 3056116 w 5017137"/>
              <a:gd name="connsiteY20" fmla="*/ 107607 h 3839292"/>
              <a:gd name="connsiteX21" fmla="*/ 2507476 w 5017137"/>
              <a:gd name="connsiteY21" fmla="*/ 30 h 3839292"/>
              <a:gd name="connsiteX22" fmla="*/ 2507476 w 5017137"/>
              <a:gd name="connsiteY22" fmla="*/ 30 h 3839292"/>
              <a:gd name="connsiteX23" fmla="*/ 2087928 w 5017137"/>
              <a:gd name="connsiteY23" fmla="*/ 53819 h 3839292"/>
              <a:gd name="connsiteX24" fmla="*/ 807768 w 5017137"/>
              <a:gd name="connsiteY24" fmla="*/ 21546 h 3839292"/>
              <a:gd name="connsiteX0" fmla="*/ 816659 w 5026028"/>
              <a:gd name="connsiteY0" fmla="*/ 21546 h 3839292"/>
              <a:gd name="connsiteX1" fmla="*/ 224988 w 5026028"/>
              <a:gd name="connsiteY1" fmla="*/ 473367 h 3839292"/>
              <a:gd name="connsiteX2" fmla="*/ 171200 w 5026028"/>
              <a:gd name="connsiteY2" fmla="*/ 1258675 h 3839292"/>
              <a:gd name="connsiteX3" fmla="*/ 870 w 5026028"/>
              <a:gd name="connsiteY3" fmla="*/ 1900549 h 3839292"/>
              <a:gd name="connsiteX4" fmla="*/ 108447 w 5026028"/>
              <a:gd name="connsiteY4" fmla="*/ 2506562 h 3839292"/>
              <a:gd name="connsiteX5" fmla="*/ 189129 w 5026028"/>
              <a:gd name="connsiteY5" fmla="*/ 3135885 h 3839292"/>
              <a:gd name="connsiteX6" fmla="*/ 415040 w 5026028"/>
              <a:gd name="connsiteY6" fmla="*/ 3693490 h 3839292"/>
              <a:gd name="connsiteX7" fmla="*/ 1150146 w 5026028"/>
              <a:gd name="connsiteY7" fmla="*/ 3689903 h 3839292"/>
              <a:gd name="connsiteX8" fmla="*/ 1549972 w 5026028"/>
              <a:gd name="connsiteY8" fmla="*/ 3838718 h 3839292"/>
              <a:gd name="connsiteX9" fmla="*/ 2010758 w 5026028"/>
              <a:gd name="connsiteY9" fmla="*/ 3743692 h 3839292"/>
              <a:gd name="connsiteX10" fmla="*/ 2817581 w 5026028"/>
              <a:gd name="connsiteY10" fmla="*/ 3808237 h 3839292"/>
              <a:gd name="connsiteX11" fmla="*/ 3409252 w 5026028"/>
              <a:gd name="connsiteY11" fmla="*/ 3668388 h 3839292"/>
              <a:gd name="connsiteX12" fmla="*/ 4269863 w 5026028"/>
              <a:gd name="connsiteY12" fmla="*/ 3689903 h 3839292"/>
              <a:gd name="connsiteX13" fmla="*/ 4861534 w 5026028"/>
              <a:gd name="connsiteY13" fmla="*/ 3281113 h 3839292"/>
              <a:gd name="connsiteX14" fmla="*/ 4936838 w 5026028"/>
              <a:gd name="connsiteY14" fmla="*/ 2194590 h 3839292"/>
              <a:gd name="connsiteX15" fmla="*/ 5022899 w 5026028"/>
              <a:gd name="connsiteY15" fmla="*/ 1140341 h 3839292"/>
              <a:gd name="connsiteX16" fmla="*/ 4818503 w 5026028"/>
              <a:gd name="connsiteY16" fmla="*/ 548670 h 3839292"/>
              <a:gd name="connsiteX17" fmla="*/ 4183802 w 5026028"/>
              <a:gd name="connsiteY17" fmla="*/ 118364 h 3839292"/>
              <a:gd name="connsiteX18" fmla="*/ 3957892 w 5026028"/>
              <a:gd name="connsiteY18" fmla="*/ 96849 h 3839292"/>
              <a:gd name="connsiteX19" fmla="*/ 3742739 w 5026028"/>
              <a:gd name="connsiteY19" fmla="*/ 30 h 3839292"/>
              <a:gd name="connsiteX20" fmla="*/ 3065007 w 5026028"/>
              <a:gd name="connsiteY20" fmla="*/ 107607 h 3839292"/>
              <a:gd name="connsiteX21" fmla="*/ 2516367 w 5026028"/>
              <a:gd name="connsiteY21" fmla="*/ 30 h 3839292"/>
              <a:gd name="connsiteX22" fmla="*/ 2516367 w 5026028"/>
              <a:gd name="connsiteY22" fmla="*/ 30 h 3839292"/>
              <a:gd name="connsiteX23" fmla="*/ 2096819 w 5026028"/>
              <a:gd name="connsiteY23" fmla="*/ 53819 h 3839292"/>
              <a:gd name="connsiteX24" fmla="*/ 816659 w 5026028"/>
              <a:gd name="connsiteY24" fmla="*/ 21546 h 3839292"/>
              <a:gd name="connsiteX0" fmla="*/ 816659 w 5026028"/>
              <a:gd name="connsiteY0" fmla="*/ 21546 h 3839292"/>
              <a:gd name="connsiteX1" fmla="*/ 224988 w 5026028"/>
              <a:gd name="connsiteY1" fmla="*/ 473367 h 3839292"/>
              <a:gd name="connsiteX2" fmla="*/ 171200 w 5026028"/>
              <a:gd name="connsiteY2" fmla="*/ 1258675 h 3839292"/>
              <a:gd name="connsiteX3" fmla="*/ 870 w 5026028"/>
              <a:gd name="connsiteY3" fmla="*/ 1900549 h 3839292"/>
              <a:gd name="connsiteX4" fmla="*/ 108447 w 5026028"/>
              <a:gd name="connsiteY4" fmla="*/ 2506562 h 3839292"/>
              <a:gd name="connsiteX5" fmla="*/ 189129 w 5026028"/>
              <a:gd name="connsiteY5" fmla="*/ 3135885 h 3839292"/>
              <a:gd name="connsiteX6" fmla="*/ 415040 w 5026028"/>
              <a:gd name="connsiteY6" fmla="*/ 3693490 h 3839292"/>
              <a:gd name="connsiteX7" fmla="*/ 1150146 w 5026028"/>
              <a:gd name="connsiteY7" fmla="*/ 3689903 h 3839292"/>
              <a:gd name="connsiteX8" fmla="*/ 1549972 w 5026028"/>
              <a:gd name="connsiteY8" fmla="*/ 3838718 h 3839292"/>
              <a:gd name="connsiteX9" fmla="*/ 2010758 w 5026028"/>
              <a:gd name="connsiteY9" fmla="*/ 3743692 h 3839292"/>
              <a:gd name="connsiteX10" fmla="*/ 2817581 w 5026028"/>
              <a:gd name="connsiteY10" fmla="*/ 3808237 h 3839292"/>
              <a:gd name="connsiteX11" fmla="*/ 3409252 w 5026028"/>
              <a:gd name="connsiteY11" fmla="*/ 3668388 h 3839292"/>
              <a:gd name="connsiteX12" fmla="*/ 4269863 w 5026028"/>
              <a:gd name="connsiteY12" fmla="*/ 3689903 h 3839292"/>
              <a:gd name="connsiteX13" fmla="*/ 4861534 w 5026028"/>
              <a:gd name="connsiteY13" fmla="*/ 3281113 h 3839292"/>
              <a:gd name="connsiteX14" fmla="*/ 4936838 w 5026028"/>
              <a:gd name="connsiteY14" fmla="*/ 2194590 h 3839292"/>
              <a:gd name="connsiteX15" fmla="*/ 5022899 w 5026028"/>
              <a:gd name="connsiteY15" fmla="*/ 1140341 h 3839292"/>
              <a:gd name="connsiteX16" fmla="*/ 4818503 w 5026028"/>
              <a:gd name="connsiteY16" fmla="*/ 548670 h 3839292"/>
              <a:gd name="connsiteX17" fmla="*/ 4183802 w 5026028"/>
              <a:gd name="connsiteY17" fmla="*/ 118364 h 3839292"/>
              <a:gd name="connsiteX18" fmla="*/ 3957892 w 5026028"/>
              <a:gd name="connsiteY18" fmla="*/ 96849 h 3839292"/>
              <a:gd name="connsiteX19" fmla="*/ 3742739 w 5026028"/>
              <a:gd name="connsiteY19" fmla="*/ 30 h 3839292"/>
              <a:gd name="connsiteX20" fmla="*/ 3065007 w 5026028"/>
              <a:gd name="connsiteY20" fmla="*/ 107607 h 3839292"/>
              <a:gd name="connsiteX21" fmla="*/ 2516367 w 5026028"/>
              <a:gd name="connsiteY21" fmla="*/ 30 h 3839292"/>
              <a:gd name="connsiteX22" fmla="*/ 2516367 w 5026028"/>
              <a:gd name="connsiteY22" fmla="*/ 30 h 3839292"/>
              <a:gd name="connsiteX23" fmla="*/ 2096819 w 5026028"/>
              <a:gd name="connsiteY23" fmla="*/ 53819 h 3839292"/>
              <a:gd name="connsiteX24" fmla="*/ 816659 w 5026028"/>
              <a:gd name="connsiteY24" fmla="*/ 21546 h 3839292"/>
              <a:gd name="connsiteX0" fmla="*/ 816659 w 5026028"/>
              <a:gd name="connsiteY0" fmla="*/ 21546 h 3810013"/>
              <a:gd name="connsiteX1" fmla="*/ 224988 w 5026028"/>
              <a:gd name="connsiteY1" fmla="*/ 473367 h 3810013"/>
              <a:gd name="connsiteX2" fmla="*/ 171200 w 5026028"/>
              <a:gd name="connsiteY2" fmla="*/ 1258675 h 3810013"/>
              <a:gd name="connsiteX3" fmla="*/ 870 w 5026028"/>
              <a:gd name="connsiteY3" fmla="*/ 1900549 h 3810013"/>
              <a:gd name="connsiteX4" fmla="*/ 108447 w 5026028"/>
              <a:gd name="connsiteY4" fmla="*/ 2506562 h 3810013"/>
              <a:gd name="connsiteX5" fmla="*/ 189129 w 5026028"/>
              <a:gd name="connsiteY5" fmla="*/ 3135885 h 3810013"/>
              <a:gd name="connsiteX6" fmla="*/ 415040 w 5026028"/>
              <a:gd name="connsiteY6" fmla="*/ 3693490 h 3810013"/>
              <a:gd name="connsiteX7" fmla="*/ 1150146 w 5026028"/>
              <a:gd name="connsiteY7" fmla="*/ 3689903 h 3810013"/>
              <a:gd name="connsiteX8" fmla="*/ 2010758 w 5026028"/>
              <a:gd name="connsiteY8" fmla="*/ 3743692 h 3810013"/>
              <a:gd name="connsiteX9" fmla="*/ 2817581 w 5026028"/>
              <a:gd name="connsiteY9" fmla="*/ 3808237 h 3810013"/>
              <a:gd name="connsiteX10" fmla="*/ 3409252 w 5026028"/>
              <a:gd name="connsiteY10" fmla="*/ 3668388 h 3810013"/>
              <a:gd name="connsiteX11" fmla="*/ 4269863 w 5026028"/>
              <a:gd name="connsiteY11" fmla="*/ 3689903 h 3810013"/>
              <a:gd name="connsiteX12" fmla="*/ 4861534 w 5026028"/>
              <a:gd name="connsiteY12" fmla="*/ 3281113 h 3810013"/>
              <a:gd name="connsiteX13" fmla="*/ 4936838 w 5026028"/>
              <a:gd name="connsiteY13" fmla="*/ 2194590 h 3810013"/>
              <a:gd name="connsiteX14" fmla="*/ 5022899 w 5026028"/>
              <a:gd name="connsiteY14" fmla="*/ 1140341 h 3810013"/>
              <a:gd name="connsiteX15" fmla="*/ 4818503 w 5026028"/>
              <a:gd name="connsiteY15" fmla="*/ 548670 h 3810013"/>
              <a:gd name="connsiteX16" fmla="*/ 4183802 w 5026028"/>
              <a:gd name="connsiteY16" fmla="*/ 118364 h 3810013"/>
              <a:gd name="connsiteX17" fmla="*/ 3957892 w 5026028"/>
              <a:gd name="connsiteY17" fmla="*/ 96849 h 3810013"/>
              <a:gd name="connsiteX18" fmla="*/ 3742739 w 5026028"/>
              <a:gd name="connsiteY18" fmla="*/ 30 h 3810013"/>
              <a:gd name="connsiteX19" fmla="*/ 3065007 w 5026028"/>
              <a:gd name="connsiteY19" fmla="*/ 107607 h 3810013"/>
              <a:gd name="connsiteX20" fmla="*/ 2516367 w 5026028"/>
              <a:gd name="connsiteY20" fmla="*/ 30 h 3810013"/>
              <a:gd name="connsiteX21" fmla="*/ 2516367 w 5026028"/>
              <a:gd name="connsiteY21" fmla="*/ 30 h 3810013"/>
              <a:gd name="connsiteX22" fmla="*/ 2096819 w 5026028"/>
              <a:gd name="connsiteY22" fmla="*/ 53819 h 3810013"/>
              <a:gd name="connsiteX23" fmla="*/ 816659 w 5026028"/>
              <a:gd name="connsiteY23" fmla="*/ 21546 h 3810013"/>
              <a:gd name="connsiteX0" fmla="*/ 816659 w 5026028"/>
              <a:gd name="connsiteY0" fmla="*/ 21546 h 3810013"/>
              <a:gd name="connsiteX1" fmla="*/ 224988 w 5026028"/>
              <a:gd name="connsiteY1" fmla="*/ 473367 h 3810013"/>
              <a:gd name="connsiteX2" fmla="*/ 171200 w 5026028"/>
              <a:gd name="connsiteY2" fmla="*/ 1258675 h 3810013"/>
              <a:gd name="connsiteX3" fmla="*/ 870 w 5026028"/>
              <a:gd name="connsiteY3" fmla="*/ 1900549 h 3810013"/>
              <a:gd name="connsiteX4" fmla="*/ 108447 w 5026028"/>
              <a:gd name="connsiteY4" fmla="*/ 2506562 h 3810013"/>
              <a:gd name="connsiteX5" fmla="*/ 189129 w 5026028"/>
              <a:gd name="connsiteY5" fmla="*/ 3135885 h 3810013"/>
              <a:gd name="connsiteX6" fmla="*/ 415040 w 5026028"/>
              <a:gd name="connsiteY6" fmla="*/ 3693490 h 3810013"/>
              <a:gd name="connsiteX7" fmla="*/ 1490805 w 5026028"/>
              <a:gd name="connsiteY7" fmla="*/ 3689903 h 3810013"/>
              <a:gd name="connsiteX8" fmla="*/ 2010758 w 5026028"/>
              <a:gd name="connsiteY8" fmla="*/ 3743692 h 3810013"/>
              <a:gd name="connsiteX9" fmla="*/ 2817581 w 5026028"/>
              <a:gd name="connsiteY9" fmla="*/ 3808237 h 3810013"/>
              <a:gd name="connsiteX10" fmla="*/ 3409252 w 5026028"/>
              <a:gd name="connsiteY10" fmla="*/ 3668388 h 3810013"/>
              <a:gd name="connsiteX11" fmla="*/ 4269863 w 5026028"/>
              <a:gd name="connsiteY11" fmla="*/ 3689903 h 3810013"/>
              <a:gd name="connsiteX12" fmla="*/ 4861534 w 5026028"/>
              <a:gd name="connsiteY12" fmla="*/ 3281113 h 3810013"/>
              <a:gd name="connsiteX13" fmla="*/ 4936838 w 5026028"/>
              <a:gd name="connsiteY13" fmla="*/ 2194590 h 3810013"/>
              <a:gd name="connsiteX14" fmla="*/ 5022899 w 5026028"/>
              <a:gd name="connsiteY14" fmla="*/ 1140341 h 3810013"/>
              <a:gd name="connsiteX15" fmla="*/ 4818503 w 5026028"/>
              <a:gd name="connsiteY15" fmla="*/ 548670 h 3810013"/>
              <a:gd name="connsiteX16" fmla="*/ 4183802 w 5026028"/>
              <a:gd name="connsiteY16" fmla="*/ 118364 h 3810013"/>
              <a:gd name="connsiteX17" fmla="*/ 3957892 w 5026028"/>
              <a:gd name="connsiteY17" fmla="*/ 96849 h 3810013"/>
              <a:gd name="connsiteX18" fmla="*/ 3742739 w 5026028"/>
              <a:gd name="connsiteY18" fmla="*/ 30 h 3810013"/>
              <a:gd name="connsiteX19" fmla="*/ 3065007 w 5026028"/>
              <a:gd name="connsiteY19" fmla="*/ 107607 h 3810013"/>
              <a:gd name="connsiteX20" fmla="*/ 2516367 w 5026028"/>
              <a:gd name="connsiteY20" fmla="*/ 30 h 3810013"/>
              <a:gd name="connsiteX21" fmla="*/ 2516367 w 5026028"/>
              <a:gd name="connsiteY21" fmla="*/ 30 h 3810013"/>
              <a:gd name="connsiteX22" fmla="*/ 2096819 w 5026028"/>
              <a:gd name="connsiteY22" fmla="*/ 53819 h 3810013"/>
              <a:gd name="connsiteX23" fmla="*/ 816659 w 5026028"/>
              <a:gd name="connsiteY23" fmla="*/ 21546 h 3810013"/>
              <a:gd name="connsiteX0" fmla="*/ 816659 w 5026028"/>
              <a:gd name="connsiteY0" fmla="*/ 21546 h 3854200"/>
              <a:gd name="connsiteX1" fmla="*/ 224988 w 5026028"/>
              <a:gd name="connsiteY1" fmla="*/ 473367 h 3854200"/>
              <a:gd name="connsiteX2" fmla="*/ 171200 w 5026028"/>
              <a:gd name="connsiteY2" fmla="*/ 1258675 h 3854200"/>
              <a:gd name="connsiteX3" fmla="*/ 870 w 5026028"/>
              <a:gd name="connsiteY3" fmla="*/ 1900549 h 3854200"/>
              <a:gd name="connsiteX4" fmla="*/ 108447 w 5026028"/>
              <a:gd name="connsiteY4" fmla="*/ 2506562 h 3854200"/>
              <a:gd name="connsiteX5" fmla="*/ 189129 w 5026028"/>
              <a:gd name="connsiteY5" fmla="*/ 3135885 h 3854200"/>
              <a:gd name="connsiteX6" fmla="*/ 415040 w 5026028"/>
              <a:gd name="connsiteY6" fmla="*/ 3693490 h 3854200"/>
              <a:gd name="connsiteX7" fmla="*/ 1490805 w 5026028"/>
              <a:gd name="connsiteY7" fmla="*/ 3689903 h 3854200"/>
              <a:gd name="connsiteX8" fmla="*/ 2010758 w 5026028"/>
              <a:gd name="connsiteY8" fmla="*/ 3743692 h 3854200"/>
              <a:gd name="connsiteX9" fmla="*/ 2611393 w 5026028"/>
              <a:gd name="connsiteY9" fmla="*/ 3853061 h 3854200"/>
              <a:gd name="connsiteX10" fmla="*/ 3409252 w 5026028"/>
              <a:gd name="connsiteY10" fmla="*/ 3668388 h 3854200"/>
              <a:gd name="connsiteX11" fmla="*/ 4269863 w 5026028"/>
              <a:gd name="connsiteY11" fmla="*/ 3689903 h 3854200"/>
              <a:gd name="connsiteX12" fmla="*/ 4861534 w 5026028"/>
              <a:gd name="connsiteY12" fmla="*/ 3281113 h 3854200"/>
              <a:gd name="connsiteX13" fmla="*/ 4936838 w 5026028"/>
              <a:gd name="connsiteY13" fmla="*/ 2194590 h 3854200"/>
              <a:gd name="connsiteX14" fmla="*/ 5022899 w 5026028"/>
              <a:gd name="connsiteY14" fmla="*/ 1140341 h 3854200"/>
              <a:gd name="connsiteX15" fmla="*/ 4818503 w 5026028"/>
              <a:gd name="connsiteY15" fmla="*/ 548670 h 3854200"/>
              <a:gd name="connsiteX16" fmla="*/ 4183802 w 5026028"/>
              <a:gd name="connsiteY16" fmla="*/ 118364 h 3854200"/>
              <a:gd name="connsiteX17" fmla="*/ 3957892 w 5026028"/>
              <a:gd name="connsiteY17" fmla="*/ 96849 h 3854200"/>
              <a:gd name="connsiteX18" fmla="*/ 3742739 w 5026028"/>
              <a:gd name="connsiteY18" fmla="*/ 30 h 3854200"/>
              <a:gd name="connsiteX19" fmla="*/ 3065007 w 5026028"/>
              <a:gd name="connsiteY19" fmla="*/ 107607 h 3854200"/>
              <a:gd name="connsiteX20" fmla="*/ 2516367 w 5026028"/>
              <a:gd name="connsiteY20" fmla="*/ 30 h 3854200"/>
              <a:gd name="connsiteX21" fmla="*/ 2516367 w 5026028"/>
              <a:gd name="connsiteY21" fmla="*/ 30 h 3854200"/>
              <a:gd name="connsiteX22" fmla="*/ 2096819 w 5026028"/>
              <a:gd name="connsiteY22" fmla="*/ 53819 h 3854200"/>
              <a:gd name="connsiteX23" fmla="*/ 816659 w 5026028"/>
              <a:gd name="connsiteY23" fmla="*/ 21546 h 3854200"/>
              <a:gd name="connsiteX0" fmla="*/ 816659 w 5026028"/>
              <a:gd name="connsiteY0" fmla="*/ 21546 h 3854200"/>
              <a:gd name="connsiteX1" fmla="*/ 224988 w 5026028"/>
              <a:gd name="connsiteY1" fmla="*/ 473367 h 3854200"/>
              <a:gd name="connsiteX2" fmla="*/ 171200 w 5026028"/>
              <a:gd name="connsiteY2" fmla="*/ 1258675 h 3854200"/>
              <a:gd name="connsiteX3" fmla="*/ 870 w 5026028"/>
              <a:gd name="connsiteY3" fmla="*/ 1900549 h 3854200"/>
              <a:gd name="connsiteX4" fmla="*/ 108447 w 5026028"/>
              <a:gd name="connsiteY4" fmla="*/ 2506562 h 3854200"/>
              <a:gd name="connsiteX5" fmla="*/ 189129 w 5026028"/>
              <a:gd name="connsiteY5" fmla="*/ 3135885 h 3854200"/>
              <a:gd name="connsiteX6" fmla="*/ 415040 w 5026028"/>
              <a:gd name="connsiteY6" fmla="*/ 3693490 h 3854200"/>
              <a:gd name="connsiteX7" fmla="*/ 1490805 w 5026028"/>
              <a:gd name="connsiteY7" fmla="*/ 3689903 h 3854200"/>
              <a:gd name="connsiteX8" fmla="*/ 2010758 w 5026028"/>
              <a:gd name="connsiteY8" fmla="*/ 3743692 h 3854200"/>
              <a:gd name="connsiteX9" fmla="*/ 2575534 w 5026028"/>
              <a:gd name="connsiteY9" fmla="*/ 3853061 h 3854200"/>
              <a:gd name="connsiteX10" fmla="*/ 3409252 w 5026028"/>
              <a:gd name="connsiteY10" fmla="*/ 3668388 h 3854200"/>
              <a:gd name="connsiteX11" fmla="*/ 4269863 w 5026028"/>
              <a:gd name="connsiteY11" fmla="*/ 3689903 h 3854200"/>
              <a:gd name="connsiteX12" fmla="*/ 4861534 w 5026028"/>
              <a:gd name="connsiteY12" fmla="*/ 3281113 h 3854200"/>
              <a:gd name="connsiteX13" fmla="*/ 4936838 w 5026028"/>
              <a:gd name="connsiteY13" fmla="*/ 2194590 h 3854200"/>
              <a:gd name="connsiteX14" fmla="*/ 5022899 w 5026028"/>
              <a:gd name="connsiteY14" fmla="*/ 1140341 h 3854200"/>
              <a:gd name="connsiteX15" fmla="*/ 4818503 w 5026028"/>
              <a:gd name="connsiteY15" fmla="*/ 548670 h 3854200"/>
              <a:gd name="connsiteX16" fmla="*/ 4183802 w 5026028"/>
              <a:gd name="connsiteY16" fmla="*/ 118364 h 3854200"/>
              <a:gd name="connsiteX17" fmla="*/ 3957892 w 5026028"/>
              <a:gd name="connsiteY17" fmla="*/ 96849 h 3854200"/>
              <a:gd name="connsiteX18" fmla="*/ 3742739 w 5026028"/>
              <a:gd name="connsiteY18" fmla="*/ 30 h 3854200"/>
              <a:gd name="connsiteX19" fmla="*/ 3065007 w 5026028"/>
              <a:gd name="connsiteY19" fmla="*/ 107607 h 3854200"/>
              <a:gd name="connsiteX20" fmla="*/ 2516367 w 5026028"/>
              <a:gd name="connsiteY20" fmla="*/ 30 h 3854200"/>
              <a:gd name="connsiteX21" fmla="*/ 2516367 w 5026028"/>
              <a:gd name="connsiteY21" fmla="*/ 30 h 3854200"/>
              <a:gd name="connsiteX22" fmla="*/ 2096819 w 5026028"/>
              <a:gd name="connsiteY22" fmla="*/ 53819 h 3854200"/>
              <a:gd name="connsiteX23" fmla="*/ 816659 w 5026028"/>
              <a:gd name="connsiteY23" fmla="*/ 21546 h 3854200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415040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415040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397111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397111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397005 w 5025922"/>
              <a:gd name="connsiteY6" fmla="*/ 3693490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397005 w 5025922"/>
              <a:gd name="connsiteY6" fmla="*/ 3693490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397005 w 5025922"/>
              <a:gd name="connsiteY6" fmla="*/ 3693490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414934 w 5025922"/>
              <a:gd name="connsiteY6" fmla="*/ 3684526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45361"/>
              <a:gd name="connsiteX1" fmla="*/ 224882 w 5025922"/>
              <a:gd name="connsiteY1" fmla="*/ 473367 h 3845361"/>
              <a:gd name="connsiteX2" fmla="*/ 171094 w 5025922"/>
              <a:gd name="connsiteY2" fmla="*/ 1258675 h 3845361"/>
              <a:gd name="connsiteX3" fmla="*/ 764 w 5025922"/>
              <a:gd name="connsiteY3" fmla="*/ 1900549 h 3845361"/>
              <a:gd name="connsiteX4" fmla="*/ 108341 w 5025922"/>
              <a:gd name="connsiteY4" fmla="*/ 2506562 h 3845361"/>
              <a:gd name="connsiteX5" fmla="*/ 108341 w 5025922"/>
              <a:gd name="connsiteY5" fmla="*/ 3144849 h 3845361"/>
              <a:gd name="connsiteX6" fmla="*/ 414934 w 5025922"/>
              <a:gd name="connsiteY6" fmla="*/ 3684526 h 3845361"/>
              <a:gd name="connsiteX7" fmla="*/ 1436911 w 5025922"/>
              <a:gd name="connsiteY7" fmla="*/ 3671974 h 3845361"/>
              <a:gd name="connsiteX8" fmla="*/ 2010652 w 5025922"/>
              <a:gd name="connsiteY8" fmla="*/ 3743692 h 3845361"/>
              <a:gd name="connsiteX9" fmla="*/ 2584392 w 5025922"/>
              <a:gd name="connsiteY9" fmla="*/ 3844096 h 3845361"/>
              <a:gd name="connsiteX10" fmla="*/ 3409146 w 5025922"/>
              <a:gd name="connsiteY10" fmla="*/ 3668388 h 3845361"/>
              <a:gd name="connsiteX11" fmla="*/ 4269757 w 5025922"/>
              <a:gd name="connsiteY11" fmla="*/ 3689903 h 3845361"/>
              <a:gd name="connsiteX12" fmla="*/ 4861428 w 5025922"/>
              <a:gd name="connsiteY12" fmla="*/ 3281113 h 3845361"/>
              <a:gd name="connsiteX13" fmla="*/ 4936732 w 5025922"/>
              <a:gd name="connsiteY13" fmla="*/ 2194590 h 3845361"/>
              <a:gd name="connsiteX14" fmla="*/ 5022793 w 5025922"/>
              <a:gd name="connsiteY14" fmla="*/ 1140341 h 3845361"/>
              <a:gd name="connsiteX15" fmla="*/ 4818397 w 5025922"/>
              <a:gd name="connsiteY15" fmla="*/ 548670 h 3845361"/>
              <a:gd name="connsiteX16" fmla="*/ 4183696 w 5025922"/>
              <a:gd name="connsiteY16" fmla="*/ 118364 h 3845361"/>
              <a:gd name="connsiteX17" fmla="*/ 3957786 w 5025922"/>
              <a:gd name="connsiteY17" fmla="*/ 96849 h 3845361"/>
              <a:gd name="connsiteX18" fmla="*/ 3742633 w 5025922"/>
              <a:gd name="connsiteY18" fmla="*/ 30 h 3845361"/>
              <a:gd name="connsiteX19" fmla="*/ 3064901 w 5025922"/>
              <a:gd name="connsiteY19" fmla="*/ 107607 h 3845361"/>
              <a:gd name="connsiteX20" fmla="*/ 2516261 w 5025922"/>
              <a:gd name="connsiteY20" fmla="*/ 30 h 3845361"/>
              <a:gd name="connsiteX21" fmla="*/ 2516261 w 5025922"/>
              <a:gd name="connsiteY21" fmla="*/ 30 h 3845361"/>
              <a:gd name="connsiteX22" fmla="*/ 2096713 w 5025922"/>
              <a:gd name="connsiteY22" fmla="*/ 53819 h 3845361"/>
              <a:gd name="connsiteX23" fmla="*/ 816553 w 5025922"/>
              <a:gd name="connsiteY23" fmla="*/ 21546 h 3845361"/>
              <a:gd name="connsiteX0" fmla="*/ 816138 w 5025507"/>
              <a:gd name="connsiteY0" fmla="*/ 21546 h 3845361"/>
              <a:gd name="connsiteX1" fmla="*/ 224467 w 5025507"/>
              <a:gd name="connsiteY1" fmla="*/ 473367 h 3845361"/>
              <a:gd name="connsiteX2" fmla="*/ 170679 w 5025507"/>
              <a:gd name="connsiteY2" fmla="*/ 1258675 h 3845361"/>
              <a:gd name="connsiteX3" fmla="*/ 349 w 5025507"/>
              <a:gd name="connsiteY3" fmla="*/ 1900549 h 3845361"/>
              <a:gd name="connsiteX4" fmla="*/ 125855 w 5025507"/>
              <a:gd name="connsiteY4" fmla="*/ 2273480 h 3845361"/>
              <a:gd name="connsiteX5" fmla="*/ 107926 w 5025507"/>
              <a:gd name="connsiteY5" fmla="*/ 3144849 h 3845361"/>
              <a:gd name="connsiteX6" fmla="*/ 414519 w 5025507"/>
              <a:gd name="connsiteY6" fmla="*/ 3684526 h 3845361"/>
              <a:gd name="connsiteX7" fmla="*/ 1436496 w 5025507"/>
              <a:gd name="connsiteY7" fmla="*/ 3671974 h 3845361"/>
              <a:gd name="connsiteX8" fmla="*/ 2010237 w 5025507"/>
              <a:gd name="connsiteY8" fmla="*/ 3743692 h 3845361"/>
              <a:gd name="connsiteX9" fmla="*/ 2583977 w 5025507"/>
              <a:gd name="connsiteY9" fmla="*/ 3844096 h 3845361"/>
              <a:gd name="connsiteX10" fmla="*/ 3408731 w 5025507"/>
              <a:gd name="connsiteY10" fmla="*/ 3668388 h 3845361"/>
              <a:gd name="connsiteX11" fmla="*/ 4269342 w 5025507"/>
              <a:gd name="connsiteY11" fmla="*/ 3689903 h 3845361"/>
              <a:gd name="connsiteX12" fmla="*/ 4861013 w 5025507"/>
              <a:gd name="connsiteY12" fmla="*/ 3281113 h 3845361"/>
              <a:gd name="connsiteX13" fmla="*/ 4936317 w 5025507"/>
              <a:gd name="connsiteY13" fmla="*/ 2194590 h 3845361"/>
              <a:gd name="connsiteX14" fmla="*/ 5022378 w 5025507"/>
              <a:gd name="connsiteY14" fmla="*/ 1140341 h 3845361"/>
              <a:gd name="connsiteX15" fmla="*/ 4817982 w 5025507"/>
              <a:gd name="connsiteY15" fmla="*/ 548670 h 3845361"/>
              <a:gd name="connsiteX16" fmla="*/ 4183281 w 5025507"/>
              <a:gd name="connsiteY16" fmla="*/ 118364 h 3845361"/>
              <a:gd name="connsiteX17" fmla="*/ 3957371 w 5025507"/>
              <a:gd name="connsiteY17" fmla="*/ 96849 h 3845361"/>
              <a:gd name="connsiteX18" fmla="*/ 3742218 w 5025507"/>
              <a:gd name="connsiteY18" fmla="*/ 30 h 3845361"/>
              <a:gd name="connsiteX19" fmla="*/ 3064486 w 5025507"/>
              <a:gd name="connsiteY19" fmla="*/ 107607 h 3845361"/>
              <a:gd name="connsiteX20" fmla="*/ 2515846 w 5025507"/>
              <a:gd name="connsiteY20" fmla="*/ 30 h 3845361"/>
              <a:gd name="connsiteX21" fmla="*/ 2515846 w 5025507"/>
              <a:gd name="connsiteY21" fmla="*/ 30 h 3845361"/>
              <a:gd name="connsiteX22" fmla="*/ 2096298 w 5025507"/>
              <a:gd name="connsiteY22" fmla="*/ 53819 h 3845361"/>
              <a:gd name="connsiteX23" fmla="*/ 816138 w 5025507"/>
              <a:gd name="connsiteY23" fmla="*/ 21546 h 3845361"/>
              <a:gd name="connsiteX0" fmla="*/ 727540 w 4936909"/>
              <a:gd name="connsiteY0" fmla="*/ 21546 h 3845361"/>
              <a:gd name="connsiteX1" fmla="*/ 135869 w 4936909"/>
              <a:gd name="connsiteY1" fmla="*/ 473367 h 3845361"/>
              <a:gd name="connsiteX2" fmla="*/ 82081 w 4936909"/>
              <a:gd name="connsiteY2" fmla="*/ 1258675 h 3845361"/>
              <a:gd name="connsiteX3" fmla="*/ 37257 w 4936909"/>
              <a:gd name="connsiteY3" fmla="*/ 2273480 h 3845361"/>
              <a:gd name="connsiteX4" fmla="*/ 19328 w 4936909"/>
              <a:gd name="connsiteY4" fmla="*/ 3144849 h 3845361"/>
              <a:gd name="connsiteX5" fmla="*/ 325921 w 4936909"/>
              <a:gd name="connsiteY5" fmla="*/ 3684526 h 3845361"/>
              <a:gd name="connsiteX6" fmla="*/ 1347898 w 4936909"/>
              <a:gd name="connsiteY6" fmla="*/ 3671974 h 3845361"/>
              <a:gd name="connsiteX7" fmla="*/ 1921639 w 4936909"/>
              <a:gd name="connsiteY7" fmla="*/ 3743692 h 3845361"/>
              <a:gd name="connsiteX8" fmla="*/ 2495379 w 4936909"/>
              <a:gd name="connsiteY8" fmla="*/ 3844096 h 3845361"/>
              <a:gd name="connsiteX9" fmla="*/ 3320133 w 4936909"/>
              <a:gd name="connsiteY9" fmla="*/ 3668388 h 3845361"/>
              <a:gd name="connsiteX10" fmla="*/ 4180744 w 4936909"/>
              <a:gd name="connsiteY10" fmla="*/ 3689903 h 3845361"/>
              <a:gd name="connsiteX11" fmla="*/ 4772415 w 4936909"/>
              <a:gd name="connsiteY11" fmla="*/ 3281113 h 3845361"/>
              <a:gd name="connsiteX12" fmla="*/ 4847719 w 4936909"/>
              <a:gd name="connsiteY12" fmla="*/ 2194590 h 3845361"/>
              <a:gd name="connsiteX13" fmla="*/ 4933780 w 4936909"/>
              <a:gd name="connsiteY13" fmla="*/ 1140341 h 3845361"/>
              <a:gd name="connsiteX14" fmla="*/ 4729384 w 4936909"/>
              <a:gd name="connsiteY14" fmla="*/ 548670 h 3845361"/>
              <a:gd name="connsiteX15" fmla="*/ 4094683 w 4936909"/>
              <a:gd name="connsiteY15" fmla="*/ 118364 h 3845361"/>
              <a:gd name="connsiteX16" fmla="*/ 3868773 w 4936909"/>
              <a:gd name="connsiteY16" fmla="*/ 96849 h 3845361"/>
              <a:gd name="connsiteX17" fmla="*/ 3653620 w 4936909"/>
              <a:gd name="connsiteY17" fmla="*/ 30 h 3845361"/>
              <a:gd name="connsiteX18" fmla="*/ 2975888 w 4936909"/>
              <a:gd name="connsiteY18" fmla="*/ 107607 h 3845361"/>
              <a:gd name="connsiteX19" fmla="*/ 2427248 w 4936909"/>
              <a:gd name="connsiteY19" fmla="*/ 30 h 3845361"/>
              <a:gd name="connsiteX20" fmla="*/ 2427248 w 4936909"/>
              <a:gd name="connsiteY20" fmla="*/ 30 h 3845361"/>
              <a:gd name="connsiteX21" fmla="*/ 2007700 w 4936909"/>
              <a:gd name="connsiteY21" fmla="*/ 53819 h 3845361"/>
              <a:gd name="connsiteX22" fmla="*/ 727540 w 4936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273480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1891441 w 5008909"/>
              <a:gd name="connsiteY21" fmla="*/ 170361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1891441 w 5008909"/>
              <a:gd name="connsiteY21" fmla="*/ 170361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1748005 w 5008909"/>
              <a:gd name="connsiteY21" fmla="*/ 152432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1748005 w 5008909"/>
              <a:gd name="connsiteY20" fmla="*/ 152432 h 3845361"/>
              <a:gd name="connsiteX21" fmla="*/ 781611 w 5008909"/>
              <a:gd name="connsiteY21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1748005 w 5008909"/>
              <a:gd name="connsiteY20" fmla="*/ 152432 h 3845361"/>
              <a:gd name="connsiteX21" fmla="*/ 781611 w 5008909"/>
              <a:gd name="connsiteY21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553037 w 5008909"/>
              <a:gd name="connsiteY19" fmla="*/ 215182 h 3845361"/>
              <a:gd name="connsiteX20" fmla="*/ 1748005 w 5008909"/>
              <a:gd name="connsiteY20" fmla="*/ 152432 h 3845361"/>
              <a:gd name="connsiteX21" fmla="*/ 781611 w 5008909"/>
              <a:gd name="connsiteY21" fmla="*/ 66369 h 3845361"/>
              <a:gd name="connsiteX0" fmla="*/ 781611 w 5008909"/>
              <a:gd name="connsiteY0" fmla="*/ 71261 h 3850253"/>
              <a:gd name="connsiteX1" fmla="*/ 207869 w 5008909"/>
              <a:gd name="connsiteY1" fmla="*/ 478259 h 3850253"/>
              <a:gd name="connsiteX2" fmla="*/ 1681 w 5008909"/>
              <a:gd name="connsiteY2" fmla="*/ 1263567 h 3850253"/>
              <a:gd name="connsiteX3" fmla="*/ 109257 w 5008909"/>
              <a:gd name="connsiteY3" fmla="*/ 2197690 h 3850253"/>
              <a:gd name="connsiteX4" fmla="*/ 91328 w 5008909"/>
              <a:gd name="connsiteY4" fmla="*/ 3149741 h 3850253"/>
              <a:gd name="connsiteX5" fmla="*/ 397921 w 5008909"/>
              <a:gd name="connsiteY5" fmla="*/ 3635630 h 3850253"/>
              <a:gd name="connsiteX6" fmla="*/ 1419898 w 5008909"/>
              <a:gd name="connsiteY6" fmla="*/ 3676866 h 3850253"/>
              <a:gd name="connsiteX7" fmla="*/ 1993639 w 5008909"/>
              <a:gd name="connsiteY7" fmla="*/ 3748584 h 3850253"/>
              <a:gd name="connsiteX8" fmla="*/ 2567379 w 5008909"/>
              <a:gd name="connsiteY8" fmla="*/ 3848988 h 3850253"/>
              <a:gd name="connsiteX9" fmla="*/ 3392133 w 5008909"/>
              <a:gd name="connsiteY9" fmla="*/ 3673280 h 3850253"/>
              <a:gd name="connsiteX10" fmla="*/ 4252744 w 5008909"/>
              <a:gd name="connsiteY10" fmla="*/ 3694795 h 3850253"/>
              <a:gd name="connsiteX11" fmla="*/ 4844415 w 5008909"/>
              <a:gd name="connsiteY11" fmla="*/ 3286005 h 3850253"/>
              <a:gd name="connsiteX12" fmla="*/ 4919719 w 5008909"/>
              <a:gd name="connsiteY12" fmla="*/ 2199482 h 3850253"/>
              <a:gd name="connsiteX13" fmla="*/ 5005780 w 5008909"/>
              <a:gd name="connsiteY13" fmla="*/ 1145233 h 3850253"/>
              <a:gd name="connsiteX14" fmla="*/ 4801384 w 5008909"/>
              <a:gd name="connsiteY14" fmla="*/ 553562 h 3850253"/>
              <a:gd name="connsiteX15" fmla="*/ 4166683 w 5008909"/>
              <a:gd name="connsiteY15" fmla="*/ 123256 h 3850253"/>
              <a:gd name="connsiteX16" fmla="*/ 3940773 w 5008909"/>
              <a:gd name="connsiteY16" fmla="*/ 101741 h 3850253"/>
              <a:gd name="connsiteX17" fmla="*/ 3725620 w 5008909"/>
              <a:gd name="connsiteY17" fmla="*/ 4922 h 3850253"/>
              <a:gd name="connsiteX18" fmla="*/ 3047888 w 5008909"/>
              <a:gd name="connsiteY18" fmla="*/ 112499 h 3850253"/>
              <a:gd name="connsiteX19" fmla="*/ 2553037 w 5008909"/>
              <a:gd name="connsiteY19" fmla="*/ 220074 h 3850253"/>
              <a:gd name="connsiteX20" fmla="*/ 1748005 w 5008909"/>
              <a:gd name="connsiteY20" fmla="*/ 157324 h 3850253"/>
              <a:gd name="connsiteX21" fmla="*/ 781611 w 5008909"/>
              <a:gd name="connsiteY21" fmla="*/ 71261 h 3850253"/>
              <a:gd name="connsiteX0" fmla="*/ 781611 w 5008909"/>
              <a:gd name="connsiteY0" fmla="*/ 66370 h 3845362"/>
              <a:gd name="connsiteX1" fmla="*/ 207869 w 5008909"/>
              <a:gd name="connsiteY1" fmla="*/ 473368 h 3845362"/>
              <a:gd name="connsiteX2" fmla="*/ 1681 w 5008909"/>
              <a:gd name="connsiteY2" fmla="*/ 1258676 h 3845362"/>
              <a:gd name="connsiteX3" fmla="*/ 109257 w 5008909"/>
              <a:gd name="connsiteY3" fmla="*/ 2192799 h 3845362"/>
              <a:gd name="connsiteX4" fmla="*/ 91328 w 5008909"/>
              <a:gd name="connsiteY4" fmla="*/ 3144850 h 3845362"/>
              <a:gd name="connsiteX5" fmla="*/ 397921 w 5008909"/>
              <a:gd name="connsiteY5" fmla="*/ 3630739 h 3845362"/>
              <a:gd name="connsiteX6" fmla="*/ 1419898 w 5008909"/>
              <a:gd name="connsiteY6" fmla="*/ 3671975 h 3845362"/>
              <a:gd name="connsiteX7" fmla="*/ 1993639 w 5008909"/>
              <a:gd name="connsiteY7" fmla="*/ 3743693 h 3845362"/>
              <a:gd name="connsiteX8" fmla="*/ 2567379 w 5008909"/>
              <a:gd name="connsiteY8" fmla="*/ 3844097 h 3845362"/>
              <a:gd name="connsiteX9" fmla="*/ 3392133 w 5008909"/>
              <a:gd name="connsiteY9" fmla="*/ 3668389 h 3845362"/>
              <a:gd name="connsiteX10" fmla="*/ 4252744 w 5008909"/>
              <a:gd name="connsiteY10" fmla="*/ 3689904 h 3845362"/>
              <a:gd name="connsiteX11" fmla="*/ 4844415 w 5008909"/>
              <a:gd name="connsiteY11" fmla="*/ 3281114 h 3845362"/>
              <a:gd name="connsiteX12" fmla="*/ 4919719 w 5008909"/>
              <a:gd name="connsiteY12" fmla="*/ 2194591 h 3845362"/>
              <a:gd name="connsiteX13" fmla="*/ 5005780 w 5008909"/>
              <a:gd name="connsiteY13" fmla="*/ 1140342 h 3845362"/>
              <a:gd name="connsiteX14" fmla="*/ 4801384 w 5008909"/>
              <a:gd name="connsiteY14" fmla="*/ 548671 h 3845362"/>
              <a:gd name="connsiteX15" fmla="*/ 4166683 w 5008909"/>
              <a:gd name="connsiteY15" fmla="*/ 118365 h 3845362"/>
              <a:gd name="connsiteX16" fmla="*/ 3940773 w 5008909"/>
              <a:gd name="connsiteY16" fmla="*/ 96850 h 3845362"/>
              <a:gd name="connsiteX17" fmla="*/ 3725620 w 5008909"/>
              <a:gd name="connsiteY17" fmla="*/ 31 h 3845362"/>
              <a:gd name="connsiteX18" fmla="*/ 3047888 w 5008909"/>
              <a:gd name="connsiteY18" fmla="*/ 107608 h 3845362"/>
              <a:gd name="connsiteX19" fmla="*/ 1748005 w 5008909"/>
              <a:gd name="connsiteY19" fmla="*/ 152433 h 3845362"/>
              <a:gd name="connsiteX20" fmla="*/ 781611 w 5008909"/>
              <a:gd name="connsiteY20" fmla="*/ 66370 h 3845362"/>
              <a:gd name="connsiteX0" fmla="*/ 781611 w 5008909"/>
              <a:gd name="connsiteY0" fmla="*/ 66370 h 3845362"/>
              <a:gd name="connsiteX1" fmla="*/ 207869 w 5008909"/>
              <a:gd name="connsiteY1" fmla="*/ 473368 h 3845362"/>
              <a:gd name="connsiteX2" fmla="*/ 1681 w 5008909"/>
              <a:gd name="connsiteY2" fmla="*/ 1258676 h 3845362"/>
              <a:gd name="connsiteX3" fmla="*/ 109257 w 5008909"/>
              <a:gd name="connsiteY3" fmla="*/ 2192799 h 3845362"/>
              <a:gd name="connsiteX4" fmla="*/ 91328 w 5008909"/>
              <a:gd name="connsiteY4" fmla="*/ 3144850 h 3845362"/>
              <a:gd name="connsiteX5" fmla="*/ 397921 w 5008909"/>
              <a:gd name="connsiteY5" fmla="*/ 3630739 h 3845362"/>
              <a:gd name="connsiteX6" fmla="*/ 1419898 w 5008909"/>
              <a:gd name="connsiteY6" fmla="*/ 3671975 h 3845362"/>
              <a:gd name="connsiteX7" fmla="*/ 1993639 w 5008909"/>
              <a:gd name="connsiteY7" fmla="*/ 3743693 h 3845362"/>
              <a:gd name="connsiteX8" fmla="*/ 2567379 w 5008909"/>
              <a:gd name="connsiteY8" fmla="*/ 3844097 h 3845362"/>
              <a:gd name="connsiteX9" fmla="*/ 3392133 w 5008909"/>
              <a:gd name="connsiteY9" fmla="*/ 3668389 h 3845362"/>
              <a:gd name="connsiteX10" fmla="*/ 4252744 w 5008909"/>
              <a:gd name="connsiteY10" fmla="*/ 3689904 h 3845362"/>
              <a:gd name="connsiteX11" fmla="*/ 4844415 w 5008909"/>
              <a:gd name="connsiteY11" fmla="*/ 3281114 h 3845362"/>
              <a:gd name="connsiteX12" fmla="*/ 4919719 w 5008909"/>
              <a:gd name="connsiteY12" fmla="*/ 2194591 h 3845362"/>
              <a:gd name="connsiteX13" fmla="*/ 5005780 w 5008909"/>
              <a:gd name="connsiteY13" fmla="*/ 1140342 h 3845362"/>
              <a:gd name="connsiteX14" fmla="*/ 4801384 w 5008909"/>
              <a:gd name="connsiteY14" fmla="*/ 548671 h 3845362"/>
              <a:gd name="connsiteX15" fmla="*/ 4166683 w 5008909"/>
              <a:gd name="connsiteY15" fmla="*/ 118365 h 3845362"/>
              <a:gd name="connsiteX16" fmla="*/ 3940773 w 5008909"/>
              <a:gd name="connsiteY16" fmla="*/ 96850 h 3845362"/>
              <a:gd name="connsiteX17" fmla="*/ 3725620 w 5008909"/>
              <a:gd name="connsiteY17" fmla="*/ 31 h 3845362"/>
              <a:gd name="connsiteX18" fmla="*/ 3047888 w 5008909"/>
              <a:gd name="connsiteY18" fmla="*/ 107608 h 3845362"/>
              <a:gd name="connsiteX19" fmla="*/ 1748005 w 5008909"/>
              <a:gd name="connsiteY19" fmla="*/ 152433 h 3845362"/>
              <a:gd name="connsiteX20" fmla="*/ 781611 w 5008909"/>
              <a:gd name="connsiteY20" fmla="*/ 66370 h 3845362"/>
              <a:gd name="connsiteX0" fmla="*/ 781611 w 5008909"/>
              <a:gd name="connsiteY0" fmla="*/ 82103 h 3861095"/>
              <a:gd name="connsiteX1" fmla="*/ 207869 w 5008909"/>
              <a:gd name="connsiteY1" fmla="*/ 489101 h 3861095"/>
              <a:gd name="connsiteX2" fmla="*/ 1681 w 5008909"/>
              <a:gd name="connsiteY2" fmla="*/ 1274409 h 3861095"/>
              <a:gd name="connsiteX3" fmla="*/ 109257 w 5008909"/>
              <a:gd name="connsiteY3" fmla="*/ 2208532 h 3861095"/>
              <a:gd name="connsiteX4" fmla="*/ 91328 w 5008909"/>
              <a:gd name="connsiteY4" fmla="*/ 3160583 h 3861095"/>
              <a:gd name="connsiteX5" fmla="*/ 397921 w 5008909"/>
              <a:gd name="connsiteY5" fmla="*/ 3646472 h 3861095"/>
              <a:gd name="connsiteX6" fmla="*/ 1419898 w 5008909"/>
              <a:gd name="connsiteY6" fmla="*/ 3687708 h 3861095"/>
              <a:gd name="connsiteX7" fmla="*/ 1993639 w 5008909"/>
              <a:gd name="connsiteY7" fmla="*/ 3759426 h 3861095"/>
              <a:gd name="connsiteX8" fmla="*/ 2567379 w 5008909"/>
              <a:gd name="connsiteY8" fmla="*/ 3859830 h 3861095"/>
              <a:gd name="connsiteX9" fmla="*/ 3392133 w 5008909"/>
              <a:gd name="connsiteY9" fmla="*/ 3684122 h 3861095"/>
              <a:gd name="connsiteX10" fmla="*/ 4252744 w 5008909"/>
              <a:gd name="connsiteY10" fmla="*/ 3705637 h 3861095"/>
              <a:gd name="connsiteX11" fmla="*/ 4844415 w 5008909"/>
              <a:gd name="connsiteY11" fmla="*/ 3296847 h 3861095"/>
              <a:gd name="connsiteX12" fmla="*/ 4919719 w 5008909"/>
              <a:gd name="connsiteY12" fmla="*/ 2210324 h 3861095"/>
              <a:gd name="connsiteX13" fmla="*/ 5005780 w 5008909"/>
              <a:gd name="connsiteY13" fmla="*/ 1156075 h 3861095"/>
              <a:gd name="connsiteX14" fmla="*/ 4801384 w 5008909"/>
              <a:gd name="connsiteY14" fmla="*/ 564404 h 3861095"/>
              <a:gd name="connsiteX15" fmla="*/ 4166683 w 5008909"/>
              <a:gd name="connsiteY15" fmla="*/ 134098 h 3861095"/>
              <a:gd name="connsiteX16" fmla="*/ 3940773 w 5008909"/>
              <a:gd name="connsiteY16" fmla="*/ 112583 h 3861095"/>
              <a:gd name="connsiteX17" fmla="*/ 3725620 w 5008909"/>
              <a:gd name="connsiteY17" fmla="*/ 15764 h 3861095"/>
              <a:gd name="connsiteX18" fmla="*/ 2832735 w 5008909"/>
              <a:gd name="connsiteY18" fmla="*/ 15765 h 3861095"/>
              <a:gd name="connsiteX19" fmla="*/ 1748005 w 5008909"/>
              <a:gd name="connsiteY19" fmla="*/ 168166 h 3861095"/>
              <a:gd name="connsiteX20" fmla="*/ 781611 w 5008909"/>
              <a:gd name="connsiteY20" fmla="*/ 82103 h 3861095"/>
              <a:gd name="connsiteX0" fmla="*/ 781611 w 5008909"/>
              <a:gd name="connsiteY0" fmla="*/ 82103 h 3861095"/>
              <a:gd name="connsiteX1" fmla="*/ 207869 w 5008909"/>
              <a:gd name="connsiteY1" fmla="*/ 489101 h 3861095"/>
              <a:gd name="connsiteX2" fmla="*/ 1681 w 5008909"/>
              <a:gd name="connsiteY2" fmla="*/ 1274409 h 3861095"/>
              <a:gd name="connsiteX3" fmla="*/ 109257 w 5008909"/>
              <a:gd name="connsiteY3" fmla="*/ 2208532 h 3861095"/>
              <a:gd name="connsiteX4" fmla="*/ 91328 w 5008909"/>
              <a:gd name="connsiteY4" fmla="*/ 3160583 h 3861095"/>
              <a:gd name="connsiteX5" fmla="*/ 397921 w 5008909"/>
              <a:gd name="connsiteY5" fmla="*/ 3646472 h 3861095"/>
              <a:gd name="connsiteX6" fmla="*/ 1419898 w 5008909"/>
              <a:gd name="connsiteY6" fmla="*/ 3687708 h 3861095"/>
              <a:gd name="connsiteX7" fmla="*/ 1993639 w 5008909"/>
              <a:gd name="connsiteY7" fmla="*/ 3759426 h 3861095"/>
              <a:gd name="connsiteX8" fmla="*/ 2567379 w 5008909"/>
              <a:gd name="connsiteY8" fmla="*/ 3859830 h 3861095"/>
              <a:gd name="connsiteX9" fmla="*/ 3392133 w 5008909"/>
              <a:gd name="connsiteY9" fmla="*/ 3684122 h 3861095"/>
              <a:gd name="connsiteX10" fmla="*/ 4252744 w 5008909"/>
              <a:gd name="connsiteY10" fmla="*/ 3705637 h 3861095"/>
              <a:gd name="connsiteX11" fmla="*/ 4844415 w 5008909"/>
              <a:gd name="connsiteY11" fmla="*/ 3296847 h 3861095"/>
              <a:gd name="connsiteX12" fmla="*/ 4919719 w 5008909"/>
              <a:gd name="connsiteY12" fmla="*/ 2210324 h 3861095"/>
              <a:gd name="connsiteX13" fmla="*/ 5005780 w 5008909"/>
              <a:gd name="connsiteY13" fmla="*/ 1156075 h 3861095"/>
              <a:gd name="connsiteX14" fmla="*/ 4801384 w 5008909"/>
              <a:gd name="connsiteY14" fmla="*/ 564404 h 3861095"/>
              <a:gd name="connsiteX15" fmla="*/ 4166683 w 5008909"/>
              <a:gd name="connsiteY15" fmla="*/ 134098 h 3861095"/>
              <a:gd name="connsiteX16" fmla="*/ 3940773 w 5008909"/>
              <a:gd name="connsiteY16" fmla="*/ 112583 h 3861095"/>
              <a:gd name="connsiteX17" fmla="*/ 3725620 w 5008909"/>
              <a:gd name="connsiteY17" fmla="*/ 15764 h 3861095"/>
              <a:gd name="connsiteX18" fmla="*/ 2778946 w 5008909"/>
              <a:gd name="connsiteY18" fmla="*/ 15765 h 3861095"/>
              <a:gd name="connsiteX19" fmla="*/ 1748005 w 5008909"/>
              <a:gd name="connsiteY19" fmla="*/ 168166 h 3861095"/>
              <a:gd name="connsiteX20" fmla="*/ 781611 w 5008909"/>
              <a:gd name="connsiteY20" fmla="*/ 82103 h 3861095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166683 w 5008909"/>
              <a:gd name="connsiteY15" fmla="*/ 118367 h 3845364"/>
              <a:gd name="connsiteX16" fmla="*/ 3940773 w 5008909"/>
              <a:gd name="connsiteY16" fmla="*/ 96852 h 3845364"/>
              <a:gd name="connsiteX17" fmla="*/ 3743550 w 5008909"/>
              <a:gd name="connsiteY17" fmla="*/ 170362 h 3845364"/>
              <a:gd name="connsiteX18" fmla="*/ 2778946 w 5008909"/>
              <a:gd name="connsiteY18" fmla="*/ 34 h 3845364"/>
              <a:gd name="connsiteX19" fmla="*/ 1748005 w 5008909"/>
              <a:gd name="connsiteY19" fmla="*/ 152435 h 3845364"/>
              <a:gd name="connsiteX20" fmla="*/ 781611 w 5008909"/>
              <a:gd name="connsiteY20" fmla="*/ 66372 h 3845364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166683 w 5008909"/>
              <a:gd name="connsiteY15" fmla="*/ 118367 h 3845364"/>
              <a:gd name="connsiteX16" fmla="*/ 3743550 w 5008909"/>
              <a:gd name="connsiteY16" fmla="*/ 170362 h 3845364"/>
              <a:gd name="connsiteX17" fmla="*/ 2778946 w 5008909"/>
              <a:gd name="connsiteY17" fmla="*/ 34 h 3845364"/>
              <a:gd name="connsiteX18" fmla="*/ 1748005 w 5008909"/>
              <a:gd name="connsiteY18" fmla="*/ 152435 h 3845364"/>
              <a:gd name="connsiteX19" fmla="*/ 781611 w 5008909"/>
              <a:gd name="connsiteY19" fmla="*/ 66372 h 3845364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166683 w 5008909"/>
              <a:gd name="connsiteY15" fmla="*/ 118367 h 3845364"/>
              <a:gd name="connsiteX16" fmla="*/ 3483574 w 5008909"/>
              <a:gd name="connsiteY16" fmla="*/ 170362 h 3845364"/>
              <a:gd name="connsiteX17" fmla="*/ 2778946 w 5008909"/>
              <a:gd name="connsiteY17" fmla="*/ 34 h 3845364"/>
              <a:gd name="connsiteX18" fmla="*/ 1748005 w 5008909"/>
              <a:gd name="connsiteY18" fmla="*/ 152435 h 3845364"/>
              <a:gd name="connsiteX19" fmla="*/ 781611 w 5008909"/>
              <a:gd name="connsiteY19" fmla="*/ 66372 h 3845364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256330 w 5008909"/>
              <a:gd name="connsiteY15" fmla="*/ 136297 h 3845364"/>
              <a:gd name="connsiteX16" fmla="*/ 3483574 w 5008909"/>
              <a:gd name="connsiteY16" fmla="*/ 170362 h 3845364"/>
              <a:gd name="connsiteX17" fmla="*/ 2778946 w 5008909"/>
              <a:gd name="connsiteY17" fmla="*/ 34 h 3845364"/>
              <a:gd name="connsiteX18" fmla="*/ 1748005 w 5008909"/>
              <a:gd name="connsiteY18" fmla="*/ 152435 h 3845364"/>
              <a:gd name="connsiteX19" fmla="*/ 781611 w 5008909"/>
              <a:gd name="connsiteY19" fmla="*/ 66372 h 3845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08909" h="3845364">
                <a:moveTo>
                  <a:pt x="781611" y="66372"/>
                </a:moveTo>
                <a:cubicBezTo>
                  <a:pt x="467846" y="90576"/>
                  <a:pt x="337857" y="274652"/>
                  <a:pt x="207869" y="473370"/>
                </a:cubicBezTo>
                <a:cubicBezTo>
                  <a:pt x="77881" y="672088"/>
                  <a:pt x="18116" y="972106"/>
                  <a:pt x="1681" y="1258678"/>
                </a:cubicBezTo>
                <a:cubicBezTo>
                  <a:pt x="-14754" y="1545250"/>
                  <a:pt x="94316" y="1878439"/>
                  <a:pt x="109257" y="2192801"/>
                </a:cubicBezTo>
                <a:cubicBezTo>
                  <a:pt x="124198" y="2507163"/>
                  <a:pt x="43217" y="2905195"/>
                  <a:pt x="91328" y="3144852"/>
                </a:cubicBezTo>
                <a:cubicBezTo>
                  <a:pt x="139439" y="3384509"/>
                  <a:pt x="122705" y="3417382"/>
                  <a:pt x="397921" y="3630741"/>
                </a:cubicBezTo>
                <a:cubicBezTo>
                  <a:pt x="673137" y="3844100"/>
                  <a:pt x="1153945" y="3653151"/>
                  <a:pt x="1419898" y="3671977"/>
                </a:cubicBezTo>
                <a:cubicBezTo>
                  <a:pt x="1685851" y="3690803"/>
                  <a:pt x="1802392" y="3715008"/>
                  <a:pt x="1993639" y="3743695"/>
                </a:cubicBezTo>
                <a:cubicBezTo>
                  <a:pt x="2184886" y="3772382"/>
                  <a:pt x="2334297" y="3856650"/>
                  <a:pt x="2567379" y="3844099"/>
                </a:cubicBezTo>
                <a:cubicBezTo>
                  <a:pt x="2800461" y="3831548"/>
                  <a:pt x="3111239" y="3694090"/>
                  <a:pt x="3392133" y="3668391"/>
                </a:cubicBezTo>
                <a:cubicBezTo>
                  <a:pt x="3673027" y="3642692"/>
                  <a:pt x="4010697" y="3754452"/>
                  <a:pt x="4252744" y="3689906"/>
                </a:cubicBezTo>
                <a:cubicBezTo>
                  <a:pt x="4494791" y="3625360"/>
                  <a:pt x="4733253" y="3530335"/>
                  <a:pt x="4844415" y="3281116"/>
                </a:cubicBezTo>
                <a:cubicBezTo>
                  <a:pt x="4955577" y="3031897"/>
                  <a:pt x="4892825" y="2551388"/>
                  <a:pt x="4919719" y="2194593"/>
                </a:cubicBezTo>
                <a:cubicBezTo>
                  <a:pt x="4946613" y="1837798"/>
                  <a:pt x="5025502" y="1414664"/>
                  <a:pt x="5005780" y="1140344"/>
                </a:cubicBezTo>
                <a:cubicBezTo>
                  <a:pt x="4986058" y="866024"/>
                  <a:pt x="4926292" y="716014"/>
                  <a:pt x="4801384" y="548673"/>
                </a:cubicBezTo>
                <a:cubicBezTo>
                  <a:pt x="4676476" y="381332"/>
                  <a:pt x="4475965" y="199349"/>
                  <a:pt x="4256330" y="136297"/>
                </a:cubicBezTo>
                <a:cubicBezTo>
                  <a:pt x="4036695" y="73245"/>
                  <a:pt x="3729805" y="193073"/>
                  <a:pt x="3483574" y="170362"/>
                </a:cubicBezTo>
                <a:cubicBezTo>
                  <a:pt x="3237343" y="147652"/>
                  <a:pt x="3068207" y="3022"/>
                  <a:pt x="2778946" y="34"/>
                </a:cubicBezTo>
                <a:cubicBezTo>
                  <a:pt x="2489685" y="-2954"/>
                  <a:pt x="2107789" y="195167"/>
                  <a:pt x="1748005" y="152435"/>
                </a:cubicBezTo>
                <a:lnTo>
                  <a:pt x="781611" y="66372"/>
                </a:lnTo>
                <a:close/>
              </a:path>
            </a:pathLst>
          </a:custGeom>
          <a:solidFill>
            <a:srgbClr val="F7A3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47" name="กลุ่ม 46"/>
          <p:cNvGrpSpPr/>
          <p:nvPr userDrawn="1"/>
        </p:nvGrpSpPr>
        <p:grpSpPr>
          <a:xfrm>
            <a:off x="5622206" y="5584281"/>
            <a:ext cx="3015709" cy="600000"/>
            <a:chOff x="3289945" y="3405879"/>
            <a:chExt cx="2261782" cy="450000"/>
          </a:xfrm>
        </p:grpSpPr>
        <p:sp>
          <p:nvSpPr>
            <p:cNvPr id="48" name="วงรี 4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52" name="กลุ่ม 51"/>
          <p:cNvGrpSpPr/>
          <p:nvPr userDrawn="1"/>
        </p:nvGrpSpPr>
        <p:grpSpPr>
          <a:xfrm>
            <a:off x="10334358" y="222487"/>
            <a:ext cx="1630662" cy="1606723"/>
            <a:chOff x="7750769" y="166865"/>
            <a:chExt cx="1222996" cy="1205042"/>
          </a:xfrm>
        </p:grpSpPr>
        <p:pic>
          <p:nvPicPr>
            <p:cNvPr id="53" name="รูปภาพ 5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7008" y="166865"/>
              <a:ext cx="1006757" cy="1011668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grpSp>
          <p:nvGrpSpPr>
            <p:cNvPr id="54" name="กลุ่ม 53"/>
            <p:cNvGrpSpPr/>
            <p:nvPr/>
          </p:nvGrpSpPr>
          <p:grpSpPr>
            <a:xfrm>
              <a:off x="7750769" y="186264"/>
              <a:ext cx="1118266" cy="1185643"/>
              <a:chOff x="7750769" y="186264"/>
              <a:chExt cx="1118266" cy="1185643"/>
            </a:xfrm>
          </p:grpSpPr>
          <p:grpSp>
            <p:nvGrpSpPr>
              <p:cNvPr id="55" name="กลุ่ม 54"/>
              <p:cNvGrpSpPr/>
              <p:nvPr/>
            </p:nvGrpSpPr>
            <p:grpSpPr>
              <a:xfrm rot="12247797">
                <a:off x="7750769" y="415320"/>
                <a:ext cx="1118266" cy="956587"/>
                <a:chOff x="1339259" y="1340629"/>
                <a:chExt cx="1118266" cy="956587"/>
              </a:xfrm>
            </p:grpSpPr>
            <p:sp>
              <p:nvSpPr>
                <p:cNvPr id="57" name="TextBox 56"/>
                <p:cNvSpPr txBox="1"/>
                <p:nvPr/>
              </p:nvSpPr>
              <p:spPr>
                <a:xfrm rot="1351072">
                  <a:off x="1358851" y="1340629"/>
                  <a:ext cx="317635" cy="50009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504D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58" name="TextBox 57"/>
                <p:cNvSpPr txBox="1"/>
                <p:nvPr/>
              </p:nvSpPr>
              <p:spPr>
                <a:xfrm rot="21389866">
                  <a:off x="2139890" y="1652030"/>
                  <a:ext cx="317635" cy="50008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59" name="สามเหลี่ยมหน้าจั่ว 58"/>
                <p:cNvSpPr/>
                <p:nvPr/>
              </p:nvSpPr>
              <p:spPr>
                <a:xfrm rot="20089558">
                  <a:off x="2203045" y="1810217"/>
                  <a:ext cx="98304" cy="7467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0" name="สามเหลี่ยมหน้าจั่ว 59"/>
                <p:cNvSpPr/>
                <p:nvPr/>
              </p:nvSpPr>
              <p:spPr>
                <a:xfrm rot="1772264">
                  <a:off x="1339259" y="1908143"/>
                  <a:ext cx="142726" cy="141628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1" name="วงรี 60"/>
                <p:cNvSpPr/>
                <p:nvPr/>
              </p:nvSpPr>
              <p:spPr>
                <a:xfrm>
                  <a:off x="1360912" y="1707257"/>
                  <a:ext cx="54000" cy="54699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2" name="วงรี 61"/>
                <p:cNvSpPr/>
                <p:nvPr/>
              </p:nvSpPr>
              <p:spPr>
                <a:xfrm>
                  <a:off x="1405096" y="2242517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3" name="วงรี 62"/>
                <p:cNvSpPr/>
                <p:nvPr/>
              </p:nvSpPr>
              <p:spPr>
                <a:xfrm>
                  <a:off x="2305814" y="1965922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  <p:sp>
            <p:nvSpPr>
              <p:cNvPr id="56" name="TextBox 55"/>
              <p:cNvSpPr txBox="1"/>
              <p:nvPr/>
            </p:nvSpPr>
            <p:spPr>
              <a:xfrm rot="13598869">
                <a:off x="7992384" y="95037"/>
                <a:ext cx="317635" cy="5000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064A2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rPr>
                  <a:t>+</a:t>
                </a:r>
                <a:endParaRPr kumimoji="0" lang="th-TH" sz="3733" b="0" i="0" u="none" strike="noStrike" kern="1200" cap="none" spc="0" normalizeH="0" baseline="0" noProof="0" dirty="0">
                  <a:ln>
                    <a:noFill/>
                  </a:ln>
                  <a:solidFill>
                    <a:srgbClr val="8064A2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FC Onigiri Outline"/>
                </a:endParaRPr>
              </a:p>
            </p:txBody>
          </p:sp>
        </p:grpSp>
      </p:grpSp>
      <p:pic>
        <p:nvPicPr>
          <p:cNvPr id="64" name="รูปภาพ 6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1962">
            <a:off x="-18891" y="189078"/>
            <a:ext cx="1509456" cy="1214273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grpSp>
        <p:nvGrpSpPr>
          <p:cNvPr id="65" name="กลุ่ม 64"/>
          <p:cNvGrpSpPr/>
          <p:nvPr userDrawn="1"/>
        </p:nvGrpSpPr>
        <p:grpSpPr>
          <a:xfrm rot="20670472">
            <a:off x="9938179" y="5443865"/>
            <a:ext cx="4005304" cy="2900781"/>
            <a:chOff x="7300650" y="4141461"/>
            <a:chExt cx="3003978" cy="2175586"/>
          </a:xfrm>
        </p:grpSpPr>
        <p:sp>
          <p:nvSpPr>
            <p:cNvPr id="66" name="เมฆ 65"/>
            <p:cNvSpPr/>
            <p:nvPr/>
          </p:nvSpPr>
          <p:spPr>
            <a:xfrm rot="20459731">
              <a:off x="7300650" y="414146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8900000" algn="b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7" name="รูปภาพ 6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2209" y="4340549"/>
              <a:ext cx="380089" cy="404611"/>
            </a:xfrm>
            <a:prstGeom prst="rect">
              <a:avLst/>
            </a:prstGeom>
          </p:spPr>
        </p:pic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3492" y="4734419"/>
              <a:ext cx="250890" cy="269338"/>
            </a:xfrm>
            <a:prstGeom prst="rect">
              <a:avLst/>
            </a:prstGeom>
          </p:spPr>
        </p:pic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2" y="1620332"/>
            <a:ext cx="4460535" cy="1143000"/>
          </a:xfrm>
          <a:prstGeom prst="rect">
            <a:avLst/>
          </a:prstGeom>
        </p:spPr>
        <p:txBody>
          <a:bodyPr/>
          <a:lstStyle/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883852" y="491235"/>
            <a:ext cx="6254485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3970196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8" name="กลุ่ม 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9" name="กลุ่ม 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กลุ่ม 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18/03/67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8" name="เมฆ 77"/>
          <p:cNvSpPr/>
          <p:nvPr userDrawn="1"/>
        </p:nvSpPr>
        <p:spPr>
          <a:xfrm rot="1140269" flipH="1">
            <a:off x="9734200" y="-1343608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79" name="รูปภาพ 78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>
            <a:off x="11047546" y="2539621"/>
            <a:ext cx="433855" cy="482184"/>
          </a:xfrm>
          <a:prstGeom prst="rect">
            <a:avLst/>
          </a:prstGeom>
        </p:spPr>
      </p:pic>
      <p:grpSp>
        <p:nvGrpSpPr>
          <p:cNvPr id="80" name="กลุ่ม 79"/>
          <p:cNvGrpSpPr/>
          <p:nvPr userDrawn="1"/>
        </p:nvGrpSpPr>
        <p:grpSpPr>
          <a:xfrm>
            <a:off x="469219" y="184343"/>
            <a:ext cx="3015709" cy="600000"/>
            <a:chOff x="3289945" y="3405879"/>
            <a:chExt cx="2261782" cy="450000"/>
          </a:xfrm>
        </p:grpSpPr>
        <p:sp>
          <p:nvSpPr>
            <p:cNvPr id="81" name="วงรี 80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2" name="วงรี 81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3" name="วงรี 82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4" name="วงรี 83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85" name="กลุ่ม 84"/>
          <p:cNvGrpSpPr/>
          <p:nvPr userDrawn="1"/>
        </p:nvGrpSpPr>
        <p:grpSpPr>
          <a:xfrm>
            <a:off x="1685893" y="2702281"/>
            <a:ext cx="9018619" cy="2454913"/>
            <a:chOff x="1264420" y="2026709"/>
            <a:chExt cx="6763964" cy="1841185"/>
          </a:xfrm>
        </p:grpSpPr>
        <p:sp>
          <p:nvSpPr>
            <p:cNvPr id="86" name="สี่เหลี่ยมผืนผ้า 85"/>
            <p:cNvSpPr/>
            <p:nvPr/>
          </p:nvSpPr>
          <p:spPr>
            <a:xfrm>
              <a:off x="1360490" y="2170725"/>
              <a:ext cx="6667894" cy="1697169"/>
            </a:xfrm>
            <a:prstGeom prst="rect">
              <a:avLst/>
            </a:prstGeom>
            <a:pattFill prst="wdDnDiag">
              <a:fgClr>
                <a:schemeClr val="accent4">
                  <a:lumMod val="60000"/>
                  <a:lumOff val="40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7" name="สี่เหลี่ยมผืนผ้า 86"/>
            <p:cNvSpPr/>
            <p:nvPr/>
          </p:nvSpPr>
          <p:spPr>
            <a:xfrm>
              <a:off x="1264420" y="2026709"/>
              <a:ext cx="6667893" cy="16971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88" name="รูปภาพ 8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521" y="1091042"/>
            <a:ext cx="552659" cy="593295"/>
          </a:xfrm>
          <a:prstGeom prst="rect">
            <a:avLst/>
          </a:prstGeom>
        </p:spPr>
      </p:pic>
      <p:pic>
        <p:nvPicPr>
          <p:cNvPr id="89" name="รูปภาพ 8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09" y="4752523"/>
            <a:ext cx="552659" cy="593295"/>
          </a:xfrm>
          <a:prstGeom prst="rect">
            <a:avLst/>
          </a:prstGeom>
        </p:spPr>
      </p:pic>
      <p:pic>
        <p:nvPicPr>
          <p:cNvPr id="90" name="รูปภาพ 8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037" y="5707135"/>
            <a:ext cx="755841" cy="804605"/>
          </a:xfrm>
          <a:prstGeom prst="rect">
            <a:avLst/>
          </a:prstGeom>
        </p:spPr>
      </p:pic>
      <p:pic>
        <p:nvPicPr>
          <p:cNvPr id="91" name="รูปภาพ 9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722" y="1448659"/>
            <a:ext cx="861497" cy="967152"/>
          </a:xfrm>
          <a:prstGeom prst="rect">
            <a:avLst/>
          </a:prstGeom>
        </p:spPr>
      </p:pic>
      <p:grpSp>
        <p:nvGrpSpPr>
          <p:cNvPr id="92" name="กลุ่ม 91"/>
          <p:cNvGrpSpPr/>
          <p:nvPr userDrawn="1"/>
        </p:nvGrpSpPr>
        <p:grpSpPr>
          <a:xfrm>
            <a:off x="-1667293" y="5497559"/>
            <a:ext cx="4005304" cy="2900781"/>
            <a:chOff x="-1250470" y="4123168"/>
            <a:chExt cx="3003978" cy="2175586"/>
          </a:xfrm>
        </p:grpSpPr>
        <p:sp>
          <p:nvSpPr>
            <p:cNvPr id="93" name="เมฆ 92"/>
            <p:cNvSpPr/>
            <p:nvPr/>
          </p:nvSpPr>
          <p:spPr>
            <a:xfrm rot="1140269" flipH="1">
              <a:off x="-1250470" y="412316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94" name="รูปภาพ 93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506021" y="4464717"/>
              <a:ext cx="325391" cy="361638"/>
            </a:xfrm>
            <a:prstGeom prst="rect">
              <a:avLst/>
            </a:prstGeom>
          </p:spPr>
        </p:pic>
      </p:grpSp>
      <p:grpSp>
        <p:nvGrpSpPr>
          <p:cNvPr id="95" name="กลุ่ม 94"/>
          <p:cNvGrpSpPr/>
          <p:nvPr userDrawn="1"/>
        </p:nvGrpSpPr>
        <p:grpSpPr>
          <a:xfrm>
            <a:off x="10455132" y="5049698"/>
            <a:ext cx="1801791" cy="1782540"/>
            <a:chOff x="7841345" y="3787273"/>
            <a:chExt cx="1351342" cy="1336905"/>
          </a:xfrm>
        </p:grpSpPr>
        <p:pic>
          <p:nvPicPr>
            <p:cNvPr id="96" name="รูปภาพ 9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1354" y="394179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grpSp>
          <p:nvGrpSpPr>
            <p:cNvPr id="97" name="กลุ่ม 96"/>
            <p:cNvGrpSpPr/>
            <p:nvPr/>
          </p:nvGrpSpPr>
          <p:grpSpPr>
            <a:xfrm rot="6017212">
              <a:off x="7848563" y="3780055"/>
              <a:ext cx="1336905" cy="1351342"/>
              <a:chOff x="7839440" y="208626"/>
              <a:chExt cx="1086240" cy="1161070"/>
            </a:xfrm>
          </p:grpSpPr>
          <p:grpSp>
            <p:nvGrpSpPr>
              <p:cNvPr id="98" name="กลุ่ม 97"/>
              <p:cNvGrpSpPr/>
              <p:nvPr/>
            </p:nvGrpSpPr>
            <p:grpSpPr>
              <a:xfrm rot="12247797">
                <a:off x="7839440" y="492807"/>
                <a:ext cx="1086240" cy="876889"/>
                <a:chOff x="1273574" y="1375834"/>
                <a:chExt cx="1086240" cy="876889"/>
              </a:xfrm>
            </p:grpSpPr>
            <p:sp>
              <p:nvSpPr>
                <p:cNvPr id="100" name="TextBox 99"/>
                <p:cNvSpPr txBox="1"/>
                <p:nvPr/>
              </p:nvSpPr>
              <p:spPr>
                <a:xfrm rot="1351072">
                  <a:off x="1388629" y="1375834"/>
                  <a:ext cx="258080" cy="4296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504D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1" name="TextBox 100"/>
                <p:cNvSpPr txBox="1"/>
                <p:nvPr/>
              </p:nvSpPr>
              <p:spPr>
                <a:xfrm rot="21389866">
                  <a:off x="2073888" y="1461241"/>
                  <a:ext cx="258080" cy="4296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BACC6">
                          <a:lumMod val="20000"/>
                          <a:lumOff val="8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BACC6">
                        <a:lumMod val="20000"/>
                        <a:lumOff val="8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2" name="สามเหลี่ยมหน้าจั่ว 101"/>
                <p:cNvSpPr/>
                <p:nvPr/>
              </p:nvSpPr>
              <p:spPr>
                <a:xfrm rot="20089558">
                  <a:off x="2203045" y="1810217"/>
                  <a:ext cx="98304" cy="7467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3" name="สามเหลี่ยมหน้าจั่ว 102"/>
                <p:cNvSpPr/>
                <p:nvPr/>
              </p:nvSpPr>
              <p:spPr>
                <a:xfrm rot="1772264">
                  <a:off x="1273574" y="1827175"/>
                  <a:ext cx="142726" cy="141628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4" name="วงรี 103"/>
                <p:cNvSpPr/>
                <p:nvPr/>
              </p:nvSpPr>
              <p:spPr>
                <a:xfrm>
                  <a:off x="1449759" y="2198024"/>
                  <a:ext cx="54000" cy="54699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5" name="วงรี 104"/>
                <p:cNvSpPr/>
                <p:nvPr/>
              </p:nvSpPr>
              <p:spPr>
                <a:xfrm>
                  <a:off x="1476213" y="1696393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6" name="วงรี 105"/>
                <p:cNvSpPr/>
                <p:nvPr/>
              </p:nvSpPr>
              <p:spPr>
                <a:xfrm>
                  <a:off x="2305814" y="1965922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  <p:sp>
            <p:nvSpPr>
              <p:cNvPr id="99" name="TextBox 98"/>
              <p:cNvSpPr txBox="1"/>
              <p:nvPr/>
            </p:nvSpPr>
            <p:spPr>
              <a:xfrm rot="13598869">
                <a:off x="8014746" y="141920"/>
                <a:ext cx="272911" cy="4063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064A2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rPr>
                  <a:t>+</a:t>
                </a:r>
                <a:endParaRPr kumimoji="0" lang="th-TH" sz="3733" b="0" i="0" u="none" strike="noStrike" kern="1200" cap="none" spc="0" normalizeH="0" baseline="0" noProof="0" dirty="0">
                  <a:ln>
                    <a:noFill/>
                  </a:ln>
                  <a:solidFill>
                    <a:srgbClr val="8064A2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FC Onigiri Outline"/>
                </a:endParaRPr>
              </a:p>
            </p:txBody>
          </p: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945533" y="731740"/>
            <a:ext cx="10363200" cy="1362075"/>
          </a:xfrm>
          <a:prstGeom prst="rect">
            <a:avLst/>
          </a:prstGeom>
        </p:spPr>
        <p:txBody>
          <a:bodyPr anchor="t"/>
          <a:lstStyle>
            <a:lvl1pPr algn="ctr">
              <a:defRPr sz="5333" b="1" cap="all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1967542" y="2906713"/>
            <a:ext cx="8360591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pic>
        <p:nvPicPr>
          <p:cNvPr id="107" name="รูปภาพ 106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235" y="184345"/>
            <a:ext cx="1549808" cy="1356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8212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กลุ่ม 42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6" name="สี่เหลี่ยมผืนผ้า 5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7" name="กลุ่ม 6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8" name="กลุ่ม 7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2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" name="กลุ่ม 8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0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18/03/67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391992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74" name="กลุ่ม 73"/>
          <p:cNvGrpSpPr/>
          <p:nvPr userDrawn="1"/>
        </p:nvGrpSpPr>
        <p:grpSpPr>
          <a:xfrm flipV="1">
            <a:off x="-244895" y="-2331640"/>
            <a:ext cx="13038619" cy="3012999"/>
            <a:chOff x="-405164" y="4638485"/>
            <a:chExt cx="9778964" cy="2259749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sp>
          <p:nvSpPr>
            <p:cNvPr id="75" name="เมฆ 74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6" name="รูปภาพ 7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33864" flipV="1">
              <a:off x="1961800" y="4732356"/>
              <a:ext cx="310808" cy="499996"/>
            </a:xfrm>
            <a:prstGeom prst="rect">
              <a:avLst/>
            </a:prstGeom>
          </p:spPr>
        </p:pic>
        <p:sp>
          <p:nvSpPr>
            <p:cNvPr id="77" name="เมฆ 76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62472" flipH="1" flipV="1">
              <a:off x="6548384" y="4682270"/>
              <a:ext cx="379045" cy="523443"/>
            </a:xfrm>
            <a:prstGeom prst="rect">
              <a:avLst/>
            </a:prstGeom>
          </p:spPr>
        </p:pic>
        <p:sp>
          <p:nvSpPr>
            <p:cNvPr id="79" name="เมฆ 78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0" name="รูปภาพ 7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44285" flipH="1" flipV="1">
              <a:off x="4212852" y="4688399"/>
              <a:ext cx="327561" cy="381162"/>
            </a:xfrm>
            <a:prstGeom prst="rect">
              <a:avLst/>
            </a:prstGeom>
          </p:spPr>
        </p:pic>
        <p:sp>
          <p:nvSpPr>
            <p:cNvPr id="81" name="เมฆ 80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2" name="รูปภาพ 8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83" name="รูปภาพ 8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84" name="รูปภาพ 8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85" name="รูปภาพ 84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584042" y="4644281"/>
              <a:ext cx="279890" cy="311068"/>
            </a:xfrm>
            <a:prstGeom prst="rect">
              <a:avLst/>
            </a:prstGeom>
          </p:spPr>
        </p:pic>
        <p:pic>
          <p:nvPicPr>
            <p:cNvPr id="86" name="รูปภาพ 8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pic>
        <p:nvPicPr>
          <p:cNvPr id="87" name="รูปภาพ 86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24372" flipH="1">
            <a:off x="-388979" y="-327259"/>
            <a:ext cx="1561941" cy="1569560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pic>
        <p:nvPicPr>
          <p:cNvPr id="88" name="รูปภาพ 87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8900" y="5822424"/>
            <a:ext cx="1718201" cy="1062960"/>
          </a:xfrm>
          <a:prstGeom prst="rect">
            <a:avLst/>
          </a:prstGeom>
          <a:effectLst>
            <a:outerShdw blurRad="50800" dist="25400" dir="10800000" algn="r" rotWithShape="0">
              <a:schemeClr val="accent4">
                <a:alpha val="40000"/>
              </a:schemeClr>
            </a:outerShdw>
          </a:effectLst>
        </p:spPr>
      </p:pic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89343" y="510784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grpSp>
        <p:nvGrpSpPr>
          <p:cNvPr id="44" name="กลุ่ม 43"/>
          <p:cNvGrpSpPr/>
          <p:nvPr userDrawn="1"/>
        </p:nvGrpSpPr>
        <p:grpSpPr>
          <a:xfrm>
            <a:off x="431372" y="1360557"/>
            <a:ext cx="11213005" cy="4826528"/>
            <a:chOff x="323528" y="1020418"/>
            <a:chExt cx="8409754" cy="3619896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2718318" y="102041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6608153" y="3236369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4439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318076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532314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4443146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625282" y="266459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323528" y="132602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89" name="บวก 88"/>
          <p:cNvSpPr/>
          <p:nvPr userDrawn="1"/>
        </p:nvSpPr>
        <p:spPr>
          <a:xfrm rot="4506355">
            <a:off x="3146243" y="3355054"/>
            <a:ext cx="215029" cy="220305"/>
          </a:xfrm>
          <a:prstGeom prst="mathPlus">
            <a:avLst>
              <a:gd name="adj1" fmla="val 11104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</p:spTree>
    <p:extLst>
      <p:ext uri="{BB962C8B-B14F-4D97-AF65-F5344CB8AC3E}">
        <p14:creationId xmlns:p14="http://schemas.microsoft.com/office/powerpoint/2010/main" val="13021367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กลุ่ม 91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93" name="สี่เหลี่ยมผืนผ้า 92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94" name="กลุ่ม 93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5" name="กลุ่ม 94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109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" name="กลุ่ม 95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97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18/03/67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30" name="กลุ่ม 129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0" name="บวก 79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1" name="บวก 80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2" name="บวก 81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3" name="บวก 82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4" name="วงรี 83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5" name="วงรี 84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6" name="วงรี 85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7" name="สามเหลี่ยมหน้าจั่ว 86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สามเหลี่ยมหน้าจั่ว 87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สามเหลี่ยมหน้าจั่ว 88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สามเหลี่ยมหน้าจั่ว 89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วงรี 90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44" name="กลุ่ม 143"/>
          <p:cNvGrpSpPr/>
          <p:nvPr userDrawn="1"/>
        </p:nvGrpSpPr>
        <p:grpSpPr>
          <a:xfrm>
            <a:off x="8618771" y="68627"/>
            <a:ext cx="3015709" cy="600000"/>
            <a:chOff x="3289945" y="3405879"/>
            <a:chExt cx="2261782" cy="450000"/>
          </a:xfrm>
        </p:grpSpPr>
        <p:sp>
          <p:nvSpPr>
            <p:cNvPr id="145" name="วงรี 144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6" name="วงรี 145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7" name="วงรี 146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8" name="วงรี 147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49" name="กลุ่ม 148"/>
          <p:cNvGrpSpPr/>
          <p:nvPr userDrawn="1"/>
        </p:nvGrpSpPr>
        <p:grpSpPr>
          <a:xfrm>
            <a:off x="9608752" y="4039911"/>
            <a:ext cx="4005304" cy="4633580"/>
            <a:chOff x="7206564" y="3029932"/>
            <a:chExt cx="3003978" cy="3475185"/>
          </a:xfrm>
        </p:grpSpPr>
        <p:pic>
          <p:nvPicPr>
            <p:cNvPr id="150" name="รูปภาพ 14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66751" y="3029932"/>
              <a:ext cx="1627664" cy="1846073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sp>
          <p:nvSpPr>
            <p:cNvPr id="151" name="เมฆ 150"/>
            <p:cNvSpPr/>
            <p:nvPr/>
          </p:nvSpPr>
          <p:spPr>
            <a:xfrm rot="20279911">
              <a:off x="7206564" y="432953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52" name="รูปภาพ 15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20180">
              <a:off x="8646338" y="4391917"/>
              <a:ext cx="380089" cy="404611"/>
            </a:xfrm>
            <a:prstGeom prst="rect">
              <a:avLst/>
            </a:prstGeom>
          </p:spPr>
        </p:pic>
        <p:pic>
          <p:nvPicPr>
            <p:cNvPr id="153" name="รูปภาพ 15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20180">
              <a:off x="8087453" y="4786043"/>
              <a:ext cx="250890" cy="269338"/>
            </a:xfrm>
            <a:prstGeom prst="rect">
              <a:avLst/>
            </a:prstGeom>
          </p:spPr>
        </p:pic>
      </p:grpSp>
      <p:grpSp>
        <p:nvGrpSpPr>
          <p:cNvPr id="154" name="กลุ่ม 153"/>
          <p:cNvGrpSpPr/>
          <p:nvPr userDrawn="1"/>
        </p:nvGrpSpPr>
        <p:grpSpPr>
          <a:xfrm>
            <a:off x="-1834552" y="5072712"/>
            <a:ext cx="4005304" cy="3268891"/>
            <a:chOff x="-1375914" y="3804533"/>
            <a:chExt cx="3003978" cy="2451668"/>
          </a:xfrm>
        </p:grpSpPr>
        <p:grpSp>
          <p:nvGrpSpPr>
            <p:cNvPr id="155" name="กลุ่ม 154"/>
            <p:cNvGrpSpPr/>
            <p:nvPr/>
          </p:nvGrpSpPr>
          <p:grpSpPr>
            <a:xfrm rot="179820" flipH="1">
              <a:off x="-1375914" y="4080615"/>
              <a:ext cx="3003978" cy="2175586"/>
              <a:chOff x="7569120" y="4314392"/>
              <a:chExt cx="3003978" cy="2175586"/>
            </a:xfr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grpSpPr>
          <p:sp>
            <p:nvSpPr>
              <p:cNvPr id="157" name="เมฆ 156"/>
              <p:cNvSpPr/>
              <p:nvPr/>
            </p:nvSpPr>
            <p:spPr>
              <a:xfrm rot="20459731">
                <a:off x="7569120" y="4314392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158" name="รูปภาพ 157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60099" y="4448921"/>
                <a:ext cx="282531" cy="300759"/>
              </a:xfrm>
              <a:prstGeom prst="rect">
                <a:avLst/>
              </a:prstGeom>
            </p:spPr>
          </p:pic>
          <p:pic>
            <p:nvPicPr>
              <p:cNvPr id="159" name="รูปภาพ 158"/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39804" y="5053156"/>
                <a:ext cx="250890" cy="269338"/>
              </a:xfrm>
              <a:prstGeom prst="rect">
                <a:avLst/>
              </a:prstGeom>
            </p:spPr>
          </p:pic>
        </p:grpSp>
        <p:pic>
          <p:nvPicPr>
            <p:cNvPr id="156" name="รูปภาพ 15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65" y="380453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160" name="กลุ่ม 159"/>
          <p:cNvGrpSpPr/>
          <p:nvPr userDrawn="1"/>
        </p:nvGrpSpPr>
        <p:grpSpPr>
          <a:xfrm>
            <a:off x="-1447992" y="-1450391"/>
            <a:ext cx="4533125" cy="2900781"/>
            <a:chOff x="-1085994" y="-1087793"/>
            <a:chExt cx="3399844" cy="2175586"/>
          </a:xfrm>
        </p:grpSpPr>
        <p:grpSp>
          <p:nvGrpSpPr>
            <p:cNvPr id="161" name="กลุ่ม 160"/>
            <p:cNvGrpSpPr/>
            <p:nvPr/>
          </p:nvGrpSpPr>
          <p:grpSpPr>
            <a:xfrm>
              <a:off x="-1085994" y="-1087793"/>
              <a:ext cx="3003978" cy="2175586"/>
              <a:chOff x="-1085994" y="-1087793"/>
              <a:chExt cx="3003978" cy="2175586"/>
            </a:xfrm>
          </p:grpSpPr>
          <p:sp>
            <p:nvSpPr>
              <p:cNvPr id="163" name="เมฆ 162"/>
              <p:cNvSpPr/>
              <p:nvPr/>
            </p:nvSpPr>
            <p:spPr>
              <a:xfrm rot="20459731">
                <a:off x="-1085994" y="-108779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164" name="รูปภาพ 16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6075" y="640864"/>
                <a:ext cx="250890" cy="269338"/>
              </a:xfrm>
              <a:prstGeom prst="rect">
                <a:avLst/>
              </a:prstGeom>
            </p:spPr>
          </p:pic>
          <p:pic>
            <p:nvPicPr>
              <p:cNvPr id="165" name="รูปภาพ 164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590898" y="139832"/>
                <a:ext cx="325391" cy="361638"/>
              </a:xfrm>
              <a:prstGeom prst="rect">
                <a:avLst/>
              </a:prstGeom>
            </p:spPr>
          </p:pic>
        </p:grpSp>
        <p:pic>
          <p:nvPicPr>
            <p:cNvPr id="162" name="รูปภาพ 16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199" y="102860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</p:grpSp>
      <p:sp>
        <p:nvSpPr>
          <p:cNvPr id="166" name="ชื่อเรื่อง 1"/>
          <p:cNvSpPr>
            <a:spLocks noGrp="1"/>
          </p:cNvSpPr>
          <p:nvPr>
            <p:ph type="ctrTitle"/>
          </p:nvPr>
        </p:nvSpPr>
        <p:spPr>
          <a:xfrm>
            <a:off x="2080436" y="3418772"/>
            <a:ext cx="7567961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167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780795" y="1462463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accent4"/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36477279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สี่เหลี่ยมผืนผ้า 9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1" name="กลุ่ม 10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12" name="กลุ่ม 11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6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กลุ่ม 12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4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0" name="กลุ่ม 59"/>
          <p:cNvGrpSpPr/>
          <p:nvPr userDrawn="1"/>
        </p:nvGrpSpPr>
        <p:grpSpPr>
          <a:xfrm>
            <a:off x="417020" y="56659"/>
            <a:ext cx="3015709" cy="600000"/>
            <a:chOff x="3289945" y="3405879"/>
            <a:chExt cx="2261782" cy="450000"/>
          </a:xfrm>
        </p:grpSpPr>
        <p:sp>
          <p:nvSpPr>
            <p:cNvPr id="61" name="วงรี 60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3" name="วงรี 62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4" name="วงรี 63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65" name="เมฆ 64"/>
          <p:cNvSpPr/>
          <p:nvPr userDrawn="1"/>
        </p:nvSpPr>
        <p:spPr>
          <a:xfrm rot="18660748" flipH="1">
            <a:off x="9974905" y="5030488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18900000" algn="b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66" name="รูปภาพ 6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76419" y="5240623"/>
            <a:ext cx="1561941" cy="1569560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grpSp>
        <p:nvGrpSpPr>
          <p:cNvPr id="67" name="กลุ่ม 66"/>
          <p:cNvGrpSpPr/>
          <p:nvPr userDrawn="1"/>
        </p:nvGrpSpPr>
        <p:grpSpPr>
          <a:xfrm>
            <a:off x="10189347" y="-1498904"/>
            <a:ext cx="4005304" cy="2900781"/>
            <a:chOff x="7642010" y="-1124178"/>
            <a:chExt cx="3003978" cy="2175586"/>
          </a:xfrm>
        </p:grpSpPr>
        <p:sp>
          <p:nvSpPr>
            <p:cNvPr id="68" name="เมฆ 67"/>
            <p:cNvSpPr/>
            <p:nvPr/>
          </p:nvSpPr>
          <p:spPr>
            <a:xfrm rot="13012439" flipH="1">
              <a:off x="7642010" y="-112417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3500000" algn="b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9" name="รูปภาพ 6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5410" y="63329"/>
              <a:ext cx="250890" cy="269338"/>
            </a:xfrm>
            <a:prstGeom prst="rect">
              <a:avLst/>
            </a:prstGeom>
          </p:spPr>
        </p:pic>
        <p:pic>
          <p:nvPicPr>
            <p:cNvPr id="70" name="รูปภาพ 69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657777" y="352276"/>
              <a:ext cx="325391" cy="361638"/>
            </a:xfrm>
            <a:prstGeom prst="rect">
              <a:avLst/>
            </a:prstGeom>
          </p:spPr>
        </p:pic>
      </p:grpSp>
      <p:grpSp>
        <p:nvGrpSpPr>
          <p:cNvPr id="71" name="กลุ่ม 70"/>
          <p:cNvGrpSpPr/>
          <p:nvPr userDrawn="1"/>
        </p:nvGrpSpPr>
        <p:grpSpPr>
          <a:xfrm>
            <a:off x="26941" y="5439265"/>
            <a:ext cx="1718201" cy="1446121"/>
            <a:chOff x="20204" y="4079447"/>
            <a:chExt cx="1288651" cy="1084591"/>
          </a:xfrm>
        </p:grpSpPr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322589" y="4079447"/>
              <a:ext cx="263243" cy="292567"/>
            </a:xfrm>
            <a:prstGeom prst="rect">
              <a:avLst/>
            </a:prstGeom>
          </p:spPr>
        </p:pic>
      </p:grpSp>
      <p:grpSp>
        <p:nvGrpSpPr>
          <p:cNvPr id="47" name="กลุ่ม 46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8" name="บวก 47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บวก 48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บวก 49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บวก 50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วงรี 51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วงรี 52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วงรี 53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สามเหลี่ยมหน้าจั่ว 55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7" name="สามเหลี่ยมหน้าจั่ว 56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8" name="สามเหลี่ยมหน้าจั่ว 57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18/03/67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ตัวแทนหมายเลขภาพนิ่ง 8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9034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สี่เหลี่ยมผืนผ้า 47"/>
          <p:cNvSpPr/>
          <p:nvPr userDrawn="1"/>
        </p:nvSpPr>
        <p:spPr>
          <a:xfrm>
            <a:off x="0" y="-24661"/>
            <a:ext cx="12192000" cy="688266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49" name="สี่เหลี่ยมผืนผ้า 48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0" name="กลุ่ม 49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51" name="กลุ่ม 50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65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" name="กลุ่ม 51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53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6" name="กลุ่ม 85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วงรี 90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9" name="กลุ่ม 98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100" name="วงรี 9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1" name="วงรี 10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2" name="วงรี 10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3" name="วงรี 10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04" name="กลุ่ม 103"/>
          <p:cNvGrpSpPr/>
          <p:nvPr userDrawn="1"/>
        </p:nvGrpSpPr>
        <p:grpSpPr>
          <a:xfrm>
            <a:off x="9965935" y="-1707059"/>
            <a:ext cx="4005304" cy="2900781"/>
            <a:chOff x="7474451" y="-1280294"/>
            <a:chExt cx="3003978" cy="2175586"/>
          </a:xfrm>
        </p:grpSpPr>
        <p:sp>
          <p:nvSpPr>
            <p:cNvPr id="105" name="เมฆ 104"/>
            <p:cNvSpPr/>
            <p:nvPr/>
          </p:nvSpPr>
          <p:spPr>
            <a:xfrm rot="13496139">
              <a:off x="7474451" y="-128029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06" name="รูปภาพ 10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5410" y="63329"/>
              <a:ext cx="250890" cy="269338"/>
            </a:xfrm>
            <a:prstGeom prst="rect">
              <a:avLst/>
            </a:prstGeom>
          </p:spPr>
        </p:pic>
        <p:pic>
          <p:nvPicPr>
            <p:cNvPr id="107" name="รูปภาพ 106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769085" y="406136"/>
              <a:ext cx="325391" cy="361638"/>
            </a:xfrm>
            <a:prstGeom prst="rect">
              <a:avLst/>
            </a:prstGeom>
          </p:spPr>
        </p:pic>
      </p:grpSp>
      <p:grpSp>
        <p:nvGrpSpPr>
          <p:cNvPr id="108" name="กลุ่ม 107"/>
          <p:cNvGrpSpPr/>
          <p:nvPr userDrawn="1"/>
        </p:nvGrpSpPr>
        <p:grpSpPr>
          <a:xfrm>
            <a:off x="-1447992" y="5080541"/>
            <a:ext cx="4005304" cy="3572763"/>
            <a:chOff x="-1085994" y="3810406"/>
            <a:chExt cx="3003978" cy="2679572"/>
          </a:xfrm>
        </p:grpSpPr>
        <p:sp>
          <p:nvSpPr>
            <p:cNvPr id="109" name="เมฆ 108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0" name="รูปภาพ 10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19" y="4554189"/>
              <a:ext cx="279821" cy="297874"/>
            </a:xfrm>
            <a:prstGeom prst="rect">
              <a:avLst/>
            </a:prstGeom>
          </p:spPr>
        </p:pic>
        <p:pic>
          <p:nvPicPr>
            <p:cNvPr id="111" name="รูปภาพ 1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364329" flipV="1">
              <a:off x="342292" y="3807205"/>
              <a:ext cx="1312801" cy="1319204"/>
            </a:xfrm>
            <a:prstGeom prst="rect">
              <a:avLst/>
            </a:prstGeom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12" name="รูปภาพ 1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4420" y="4948014"/>
              <a:ext cx="125445" cy="134669"/>
            </a:xfrm>
            <a:prstGeom prst="rect">
              <a:avLst/>
            </a:prstGeom>
          </p:spPr>
        </p:pic>
      </p:grpSp>
      <p:grpSp>
        <p:nvGrpSpPr>
          <p:cNvPr id="113" name="กลุ่ม 112"/>
          <p:cNvGrpSpPr/>
          <p:nvPr userDrawn="1"/>
        </p:nvGrpSpPr>
        <p:grpSpPr>
          <a:xfrm flipH="1">
            <a:off x="-1667293" y="-1563973"/>
            <a:ext cx="4005304" cy="3377081"/>
            <a:chOff x="-237568" y="-1513798"/>
            <a:chExt cx="3003978" cy="2532811"/>
          </a:xfrm>
          <a:effectLst>
            <a:outerShdw blurRad="50800" dist="38100" dir="8100000" algn="tr" rotWithShape="0">
              <a:schemeClr val="accent4">
                <a:alpha val="40000"/>
              </a:schemeClr>
            </a:outerShdw>
          </a:effectLst>
        </p:grpSpPr>
        <p:sp>
          <p:nvSpPr>
            <p:cNvPr id="114" name="เมฆ 113"/>
            <p:cNvSpPr/>
            <p:nvPr/>
          </p:nvSpPr>
          <p:spPr>
            <a:xfrm rot="13496139">
              <a:off x="-237568" y="-151379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5" name="รูปภาพ 1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391" y="-170175"/>
              <a:ext cx="250890" cy="269338"/>
            </a:xfrm>
            <a:prstGeom prst="rect">
              <a:avLst/>
            </a:prstGeom>
          </p:spPr>
        </p:pic>
        <p:pic>
          <p:nvPicPr>
            <p:cNvPr id="116" name="รูปภาพ 115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057066" y="172632"/>
              <a:ext cx="325391" cy="361638"/>
            </a:xfrm>
            <a:prstGeom prst="rect">
              <a:avLst/>
            </a:prstGeom>
          </p:spPr>
        </p:pic>
        <p:pic>
          <p:nvPicPr>
            <p:cNvPr id="117" name="รูปภาพ 11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58" y="112285"/>
              <a:ext cx="1036261" cy="906728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lumMod val="60000"/>
                  <a:lumOff val="40000"/>
                  <a:alpha val="40000"/>
                </a:schemeClr>
              </a:outerShdw>
            </a:effectLst>
          </p:spPr>
        </p:pic>
      </p:grp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18/03/67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802961" y="473577"/>
            <a:ext cx="8957671" cy="133953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800" b="1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766735" y="1988841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09603" y="1988841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18" name="ตัวแทนเนื้อหา 2"/>
          <p:cNvSpPr>
            <a:spLocks noGrp="1"/>
          </p:cNvSpPr>
          <p:nvPr>
            <p:ph idx="13"/>
          </p:nvPr>
        </p:nvSpPr>
        <p:spPr>
          <a:xfrm>
            <a:off x="4798455" y="3080489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19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41323" y="3080489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20" name="ตัวแทนเนื้อหา 2"/>
          <p:cNvSpPr>
            <a:spLocks noGrp="1"/>
          </p:cNvSpPr>
          <p:nvPr>
            <p:ph idx="15"/>
          </p:nvPr>
        </p:nvSpPr>
        <p:spPr>
          <a:xfrm>
            <a:off x="4824262" y="4219325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21" name="ตัวแทนข้อความ 3"/>
          <p:cNvSpPr>
            <a:spLocks noGrp="1"/>
          </p:cNvSpPr>
          <p:nvPr>
            <p:ph type="body" sz="half" idx="16"/>
          </p:nvPr>
        </p:nvSpPr>
        <p:spPr>
          <a:xfrm>
            <a:off x="667131" y="4219325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13606588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กลุ่ม 47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49" name="สี่เหลี่ยมผืนผ้า 48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50" name="กลุ่ม 49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51" name="กลุ่ม 50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65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กลุ่ม 51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53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76799" y="-123393"/>
            <a:ext cx="11183832" cy="185624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5867" b="1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2089036" y="1891083"/>
            <a:ext cx="391797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5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18/03/67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7" name="ตัวแทนข้อความ 3"/>
          <p:cNvSpPr>
            <a:spLocks noGrp="1"/>
          </p:cNvSpPr>
          <p:nvPr>
            <p:ph type="body" sz="half" idx="13"/>
          </p:nvPr>
        </p:nvSpPr>
        <p:spPr>
          <a:xfrm>
            <a:off x="2089720" y="3061629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8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2082093" y="3900734"/>
            <a:ext cx="3924921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9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2108519" y="5001158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grpSp>
        <p:nvGrpSpPr>
          <p:cNvPr id="86" name="กลุ่ม 85"/>
          <p:cNvGrpSpPr/>
          <p:nvPr userDrawn="1"/>
        </p:nvGrpSpPr>
        <p:grpSpPr>
          <a:xfrm>
            <a:off x="527381" y="548680"/>
            <a:ext cx="10725416" cy="5760640"/>
            <a:chOff x="395536" y="411510"/>
            <a:chExt cx="8044062" cy="4320480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1782214" y="44435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487473" y="34700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47820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5801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8078716" y="8435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638390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4355976" y="41151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300316" y="424428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632414" y="237088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395536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1" name="กลุ่ม 90"/>
          <p:cNvGrpSpPr/>
          <p:nvPr userDrawn="1"/>
        </p:nvGrpSpPr>
        <p:grpSpPr>
          <a:xfrm>
            <a:off x="432939" y="56659"/>
            <a:ext cx="3015709" cy="600000"/>
            <a:chOff x="3289945" y="3405879"/>
            <a:chExt cx="2261782" cy="450000"/>
          </a:xfrm>
        </p:grpSpPr>
        <p:sp>
          <p:nvSpPr>
            <p:cNvPr id="130" name="วงรี 12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1" name="วงรี 13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2" name="วงรี 13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3" name="วงรี 13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34" name="รูปภาพ 13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04" t="55059" r="43243" b="21726"/>
          <a:stretch/>
        </p:blipFill>
        <p:spPr>
          <a:xfrm>
            <a:off x="6410153" y="1659170"/>
            <a:ext cx="4999263" cy="40967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5" name="เมฆ 134"/>
          <p:cNvSpPr/>
          <p:nvPr userDrawn="1"/>
        </p:nvSpPr>
        <p:spPr>
          <a:xfrm rot="3185773">
            <a:off x="-2048399" y="5261900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36" name="กลุ่ม 135"/>
          <p:cNvGrpSpPr/>
          <p:nvPr userDrawn="1"/>
        </p:nvGrpSpPr>
        <p:grpSpPr>
          <a:xfrm flipH="1">
            <a:off x="-304929" y="5268375"/>
            <a:ext cx="1808903" cy="1767719"/>
            <a:chOff x="6960757" y="2831265"/>
            <a:chExt cx="2086762" cy="2039252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grpSp>
          <p:nvGrpSpPr>
            <p:cNvPr id="137" name="กลุ่ม 136"/>
            <p:cNvGrpSpPr/>
            <p:nvPr/>
          </p:nvGrpSpPr>
          <p:grpSpPr>
            <a:xfrm flipH="1">
              <a:off x="6960757" y="2831265"/>
              <a:ext cx="2086762" cy="2039252"/>
              <a:chOff x="2411760" y="587700"/>
              <a:chExt cx="4506655" cy="4404051"/>
            </a:xfrm>
          </p:grpSpPr>
          <p:sp>
            <p:nvSpPr>
              <p:cNvPr id="142" name="สี่เหลี่ยมผืนผ้ามุมมน 141"/>
              <p:cNvSpPr/>
              <p:nvPr/>
            </p:nvSpPr>
            <p:spPr>
              <a:xfrm rot="2770978">
                <a:off x="4502190" y="1414905"/>
                <a:ext cx="288122" cy="1512167"/>
              </a:xfrm>
              <a:prstGeom prst="roundRect">
                <a:avLst>
                  <a:gd name="adj" fmla="val 50000"/>
                </a:avLst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>
                <a:innerShdw blurRad="63500" dist="50800" dir="16200000">
                  <a:schemeClr val="accent5"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3" name="สี่เหลี่ยมผืนผ้ามุมมน 142"/>
              <p:cNvSpPr/>
              <p:nvPr/>
            </p:nvSpPr>
            <p:spPr>
              <a:xfrm>
                <a:off x="2411760" y="4713896"/>
                <a:ext cx="2808312" cy="277855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4" name="คอร์ด 143"/>
              <p:cNvSpPr/>
              <p:nvPr/>
            </p:nvSpPr>
            <p:spPr>
              <a:xfrm>
                <a:off x="3024183" y="803325"/>
                <a:ext cx="3095632" cy="2979285"/>
              </a:xfrm>
              <a:prstGeom prst="chord">
                <a:avLst>
                  <a:gd name="adj1" fmla="val 2632217"/>
                  <a:gd name="adj2" fmla="val 13532141"/>
                </a:avLst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  <a:effectLst>
                <a:innerShdw blurRad="63500" dist="114300" dir="8100000">
                  <a:schemeClr val="accent4">
                    <a:lumMod val="5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5" name="บล็อกส่วนโค้ง 11"/>
              <p:cNvSpPr/>
              <p:nvPr/>
            </p:nvSpPr>
            <p:spPr>
              <a:xfrm>
                <a:off x="4861202" y="924291"/>
                <a:ext cx="1069901" cy="1078246"/>
              </a:xfrm>
              <a:custGeom>
                <a:avLst/>
                <a:gdLst>
                  <a:gd name="connsiteX0" fmla="*/ 738410 w 1703671"/>
                  <a:gd name="connsiteY0" fmla="*/ 7585 h 1703671"/>
                  <a:gd name="connsiteX1" fmla="*/ 1449562 w 1703671"/>
                  <a:gd name="connsiteY1" fmla="*/ 244919 h 1703671"/>
                  <a:gd name="connsiteX2" fmla="*/ 1697718 w 1703671"/>
                  <a:gd name="connsiteY2" fmla="*/ 952367 h 1703671"/>
                  <a:gd name="connsiteX3" fmla="*/ 1386382 w 1703671"/>
                  <a:gd name="connsiteY3" fmla="*/ 915366 h 1703671"/>
                  <a:gd name="connsiteX4" fmla="*/ 1229562 w 1703671"/>
                  <a:gd name="connsiteY4" fmla="*/ 468301 h 1703671"/>
                  <a:gd name="connsiteX5" fmla="*/ 780157 w 1703671"/>
                  <a:gd name="connsiteY5" fmla="*/ 318320 h 1703671"/>
                  <a:gd name="connsiteX6" fmla="*/ 738410 w 1703671"/>
                  <a:gd name="connsiteY6" fmla="*/ 7585 h 1703671"/>
                  <a:gd name="connsiteX0" fmla="*/ 72079 w 1037346"/>
                  <a:gd name="connsiteY0" fmla="*/ 7592 h 952374"/>
                  <a:gd name="connsiteX1" fmla="*/ 783231 w 1037346"/>
                  <a:gd name="connsiteY1" fmla="*/ 244926 h 952374"/>
                  <a:gd name="connsiteX2" fmla="*/ 1031387 w 1037346"/>
                  <a:gd name="connsiteY2" fmla="*/ 952374 h 952374"/>
                  <a:gd name="connsiteX3" fmla="*/ 720051 w 1037346"/>
                  <a:gd name="connsiteY3" fmla="*/ 915373 h 952374"/>
                  <a:gd name="connsiteX4" fmla="*/ 563231 w 1037346"/>
                  <a:gd name="connsiteY4" fmla="*/ 468308 h 952374"/>
                  <a:gd name="connsiteX5" fmla="*/ 113826 w 1037346"/>
                  <a:gd name="connsiteY5" fmla="*/ 318327 h 952374"/>
                  <a:gd name="connsiteX6" fmla="*/ 72079 w 1037346"/>
                  <a:gd name="connsiteY6" fmla="*/ 7592 h 952374"/>
                  <a:gd name="connsiteX0" fmla="*/ 101084 w 1066351"/>
                  <a:gd name="connsiteY0" fmla="*/ 7592 h 952374"/>
                  <a:gd name="connsiteX1" fmla="*/ 812236 w 1066351"/>
                  <a:gd name="connsiteY1" fmla="*/ 244926 h 952374"/>
                  <a:gd name="connsiteX2" fmla="*/ 1060392 w 1066351"/>
                  <a:gd name="connsiteY2" fmla="*/ 952374 h 952374"/>
                  <a:gd name="connsiteX3" fmla="*/ 749056 w 1066351"/>
                  <a:gd name="connsiteY3" fmla="*/ 915373 h 952374"/>
                  <a:gd name="connsiteX4" fmla="*/ 592236 w 1066351"/>
                  <a:gd name="connsiteY4" fmla="*/ 468308 h 952374"/>
                  <a:gd name="connsiteX5" fmla="*/ 142831 w 1066351"/>
                  <a:gd name="connsiteY5" fmla="*/ 318327 h 952374"/>
                  <a:gd name="connsiteX6" fmla="*/ 101084 w 1066351"/>
                  <a:gd name="connsiteY6" fmla="*/ 7592 h 952374"/>
                  <a:gd name="connsiteX0" fmla="*/ 57800 w 1023067"/>
                  <a:gd name="connsiteY0" fmla="*/ 7592 h 952374"/>
                  <a:gd name="connsiteX1" fmla="*/ 768952 w 1023067"/>
                  <a:gd name="connsiteY1" fmla="*/ 244926 h 952374"/>
                  <a:gd name="connsiteX2" fmla="*/ 1017108 w 1023067"/>
                  <a:gd name="connsiteY2" fmla="*/ 952374 h 952374"/>
                  <a:gd name="connsiteX3" fmla="*/ 705772 w 1023067"/>
                  <a:gd name="connsiteY3" fmla="*/ 915373 h 952374"/>
                  <a:gd name="connsiteX4" fmla="*/ 548952 w 1023067"/>
                  <a:gd name="connsiteY4" fmla="*/ 468308 h 952374"/>
                  <a:gd name="connsiteX5" fmla="*/ 99547 w 1023067"/>
                  <a:gd name="connsiteY5" fmla="*/ 318327 h 952374"/>
                  <a:gd name="connsiteX6" fmla="*/ 57800 w 1023067"/>
                  <a:gd name="connsiteY6" fmla="*/ 7592 h 952374"/>
                  <a:gd name="connsiteX0" fmla="*/ 91626 w 1056893"/>
                  <a:gd name="connsiteY0" fmla="*/ 7592 h 952374"/>
                  <a:gd name="connsiteX1" fmla="*/ 802778 w 1056893"/>
                  <a:gd name="connsiteY1" fmla="*/ 244926 h 952374"/>
                  <a:gd name="connsiteX2" fmla="*/ 1050934 w 1056893"/>
                  <a:gd name="connsiteY2" fmla="*/ 952374 h 952374"/>
                  <a:gd name="connsiteX3" fmla="*/ 739598 w 1056893"/>
                  <a:gd name="connsiteY3" fmla="*/ 915373 h 952374"/>
                  <a:gd name="connsiteX4" fmla="*/ 582778 w 1056893"/>
                  <a:gd name="connsiteY4" fmla="*/ 468308 h 952374"/>
                  <a:gd name="connsiteX5" fmla="*/ 133373 w 1056893"/>
                  <a:gd name="connsiteY5" fmla="*/ 318327 h 952374"/>
                  <a:gd name="connsiteX6" fmla="*/ 91626 w 1056893"/>
                  <a:gd name="connsiteY6" fmla="*/ 7592 h 952374"/>
                  <a:gd name="connsiteX0" fmla="*/ 104634 w 1069901"/>
                  <a:gd name="connsiteY0" fmla="*/ 7592 h 952374"/>
                  <a:gd name="connsiteX1" fmla="*/ 815786 w 1069901"/>
                  <a:gd name="connsiteY1" fmla="*/ 244926 h 952374"/>
                  <a:gd name="connsiteX2" fmla="*/ 1063942 w 1069901"/>
                  <a:gd name="connsiteY2" fmla="*/ 952374 h 952374"/>
                  <a:gd name="connsiteX3" fmla="*/ 752606 w 1069901"/>
                  <a:gd name="connsiteY3" fmla="*/ 915373 h 952374"/>
                  <a:gd name="connsiteX4" fmla="*/ 595786 w 1069901"/>
                  <a:gd name="connsiteY4" fmla="*/ 468308 h 952374"/>
                  <a:gd name="connsiteX5" fmla="*/ 146381 w 1069901"/>
                  <a:gd name="connsiteY5" fmla="*/ 318327 h 952374"/>
                  <a:gd name="connsiteX6" fmla="*/ 104634 w 1069901"/>
                  <a:gd name="connsiteY6" fmla="*/ 7592 h 952374"/>
                  <a:gd name="connsiteX0" fmla="*/ 104634 w 1069901"/>
                  <a:gd name="connsiteY0" fmla="*/ 7592 h 976107"/>
                  <a:gd name="connsiteX1" fmla="*/ 815786 w 1069901"/>
                  <a:gd name="connsiteY1" fmla="*/ 244926 h 976107"/>
                  <a:gd name="connsiteX2" fmla="*/ 1063942 w 1069901"/>
                  <a:gd name="connsiteY2" fmla="*/ 952374 h 976107"/>
                  <a:gd name="connsiteX3" fmla="*/ 752606 w 1069901"/>
                  <a:gd name="connsiteY3" fmla="*/ 915373 h 976107"/>
                  <a:gd name="connsiteX4" fmla="*/ 595786 w 1069901"/>
                  <a:gd name="connsiteY4" fmla="*/ 468308 h 976107"/>
                  <a:gd name="connsiteX5" fmla="*/ 146381 w 1069901"/>
                  <a:gd name="connsiteY5" fmla="*/ 318327 h 976107"/>
                  <a:gd name="connsiteX6" fmla="*/ 104634 w 1069901"/>
                  <a:gd name="connsiteY6" fmla="*/ 7592 h 976107"/>
                  <a:gd name="connsiteX0" fmla="*/ 104634 w 1069901"/>
                  <a:gd name="connsiteY0" fmla="*/ 7592 h 1062433"/>
                  <a:gd name="connsiteX1" fmla="*/ 815786 w 1069901"/>
                  <a:gd name="connsiteY1" fmla="*/ 244926 h 1062433"/>
                  <a:gd name="connsiteX2" fmla="*/ 1063942 w 1069901"/>
                  <a:gd name="connsiteY2" fmla="*/ 952374 h 1062433"/>
                  <a:gd name="connsiteX3" fmla="*/ 752606 w 1069901"/>
                  <a:gd name="connsiteY3" fmla="*/ 915373 h 1062433"/>
                  <a:gd name="connsiteX4" fmla="*/ 595786 w 1069901"/>
                  <a:gd name="connsiteY4" fmla="*/ 468308 h 1062433"/>
                  <a:gd name="connsiteX5" fmla="*/ 146381 w 1069901"/>
                  <a:gd name="connsiteY5" fmla="*/ 318327 h 1062433"/>
                  <a:gd name="connsiteX6" fmla="*/ 104634 w 1069901"/>
                  <a:gd name="connsiteY6" fmla="*/ 7592 h 1062433"/>
                  <a:gd name="connsiteX0" fmla="*/ 104634 w 1069901"/>
                  <a:gd name="connsiteY0" fmla="*/ 7592 h 1078245"/>
                  <a:gd name="connsiteX1" fmla="*/ 815786 w 1069901"/>
                  <a:gd name="connsiteY1" fmla="*/ 244926 h 1078245"/>
                  <a:gd name="connsiteX2" fmla="*/ 1063942 w 1069901"/>
                  <a:gd name="connsiteY2" fmla="*/ 952374 h 1078245"/>
                  <a:gd name="connsiteX3" fmla="*/ 752606 w 1069901"/>
                  <a:gd name="connsiteY3" fmla="*/ 915373 h 1078245"/>
                  <a:gd name="connsiteX4" fmla="*/ 595786 w 1069901"/>
                  <a:gd name="connsiteY4" fmla="*/ 468308 h 1078245"/>
                  <a:gd name="connsiteX5" fmla="*/ 146381 w 1069901"/>
                  <a:gd name="connsiteY5" fmla="*/ 318327 h 1078245"/>
                  <a:gd name="connsiteX6" fmla="*/ 104634 w 1069901"/>
                  <a:gd name="connsiteY6" fmla="*/ 7592 h 10782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69901" h="1078245">
                    <a:moveTo>
                      <a:pt x="104634" y="7592"/>
                    </a:moveTo>
                    <a:cubicBezTo>
                      <a:pt x="365626" y="-27472"/>
                      <a:pt x="628163" y="60145"/>
                      <a:pt x="815786" y="244926"/>
                    </a:cubicBezTo>
                    <a:cubicBezTo>
                      <a:pt x="1003409" y="429708"/>
                      <a:pt x="1095021" y="690877"/>
                      <a:pt x="1063942" y="952374"/>
                    </a:cubicBezTo>
                    <a:cubicBezTo>
                      <a:pt x="1037249" y="1158008"/>
                      <a:pt x="731452" y="1087196"/>
                      <a:pt x="752606" y="915373"/>
                    </a:cubicBezTo>
                    <a:cubicBezTo>
                      <a:pt x="772246" y="750123"/>
                      <a:pt x="714352" y="585079"/>
                      <a:pt x="595786" y="468308"/>
                    </a:cubicBezTo>
                    <a:cubicBezTo>
                      <a:pt x="477220" y="351537"/>
                      <a:pt x="311312" y="296168"/>
                      <a:pt x="146381" y="318327"/>
                    </a:cubicBezTo>
                    <a:cubicBezTo>
                      <a:pt x="-19049" y="342340"/>
                      <a:pt x="-59545" y="58007"/>
                      <a:pt x="104634" y="7592"/>
                    </a:cubicBezTo>
                    <a:close/>
                  </a:path>
                </a:pathLst>
              </a:custGeom>
              <a:solidFill>
                <a:srgbClr val="DAA2B6"/>
              </a:solidFill>
              <a:ln>
                <a:noFill/>
              </a:ln>
              <a:effectLst>
                <a:innerShdw blurRad="63500" dist="50800" dir="18900000">
                  <a:srgbClr val="CA7C98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6" name="บล็อกส่วนโค้ง 12"/>
              <p:cNvSpPr/>
              <p:nvPr/>
            </p:nvSpPr>
            <p:spPr>
              <a:xfrm rot="2494087">
                <a:off x="4637267" y="587700"/>
                <a:ext cx="2281148" cy="896987"/>
              </a:xfrm>
              <a:custGeom>
                <a:avLst/>
                <a:gdLst>
                  <a:gd name="connsiteX0" fmla="*/ 86148 w 2378224"/>
                  <a:gd name="connsiteY0" fmla="*/ 572370 h 1827763"/>
                  <a:gd name="connsiteX1" fmla="*/ 1259853 w 2378224"/>
                  <a:gd name="connsiteY1" fmla="*/ 1618 h 1827763"/>
                  <a:gd name="connsiteX2" fmla="*/ 2357185 w 2378224"/>
                  <a:gd name="connsiteY2" fmla="*/ 742729 h 1827763"/>
                  <a:gd name="connsiteX3" fmla="*/ 2053687 w 2378224"/>
                  <a:gd name="connsiteY3" fmla="*/ 787199 h 1827763"/>
                  <a:gd name="connsiteX4" fmla="*/ 1236246 w 2378224"/>
                  <a:gd name="connsiteY4" fmla="*/ 306047 h 1827763"/>
                  <a:gd name="connsiteX5" fmla="*/ 382927 w 2378224"/>
                  <a:gd name="connsiteY5" fmla="*/ 664261 h 1827763"/>
                  <a:gd name="connsiteX6" fmla="*/ 86148 w 2378224"/>
                  <a:gd name="connsiteY6" fmla="*/ 572370 h 1827763"/>
                  <a:gd name="connsiteX0" fmla="*/ 14893 w 2285930"/>
                  <a:gd name="connsiteY0" fmla="*/ 572381 h 787210"/>
                  <a:gd name="connsiteX1" fmla="*/ 1188598 w 2285930"/>
                  <a:gd name="connsiteY1" fmla="*/ 1629 h 787210"/>
                  <a:gd name="connsiteX2" fmla="*/ 2285930 w 2285930"/>
                  <a:gd name="connsiteY2" fmla="*/ 742740 h 787210"/>
                  <a:gd name="connsiteX3" fmla="*/ 1982432 w 2285930"/>
                  <a:gd name="connsiteY3" fmla="*/ 787210 h 787210"/>
                  <a:gd name="connsiteX4" fmla="*/ 1164991 w 2285930"/>
                  <a:gd name="connsiteY4" fmla="*/ 306058 h 787210"/>
                  <a:gd name="connsiteX5" fmla="*/ 311672 w 2285930"/>
                  <a:gd name="connsiteY5" fmla="*/ 664272 h 787210"/>
                  <a:gd name="connsiteX6" fmla="*/ 14893 w 2285930"/>
                  <a:gd name="connsiteY6" fmla="*/ 572381 h 787210"/>
                  <a:gd name="connsiteX0" fmla="*/ 14839 w 2285876"/>
                  <a:gd name="connsiteY0" fmla="*/ 572381 h 787210"/>
                  <a:gd name="connsiteX1" fmla="*/ 1188544 w 2285876"/>
                  <a:gd name="connsiteY1" fmla="*/ 1629 h 787210"/>
                  <a:gd name="connsiteX2" fmla="*/ 2285876 w 2285876"/>
                  <a:gd name="connsiteY2" fmla="*/ 742740 h 787210"/>
                  <a:gd name="connsiteX3" fmla="*/ 1982378 w 2285876"/>
                  <a:gd name="connsiteY3" fmla="*/ 787210 h 787210"/>
                  <a:gd name="connsiteX4" fmla="*/ 1164937 w 2285876"/>
                  <a:gd name="connsiteY4" fmla="*/ 306058 h 787210"/>
                  <a:gd name="connsiteX5" fmla="*/ 311618 w 2285876"/>
                  <a:gd name="connsiteY5" fmla="*/ 664272 h 787210"/>
                  <a:gd name="connsiteX6" fmla="*/ 14839 w 2285876"/>
                  <a:gd name="connsiteY6" fmla="*/ 572381 h 787210"/>
                  <a:gd name="connsiteX0" fmla="*/ 11582 w 2282619"/>
                  <a:gd name="connsiteY0" fmla="*/ 572381 h 787210"/>
                  <a:gd name="connsiteX1" fmla="*/ 1185287 w 2282619"/>
                  <a:gd name="connsiteY1" fmla="*/ 1629 h 787210"/>
                  <a:gd name="connsiteX2" fmla="*/ 2282619 w 2282619"/>
                  <a:gd name="connsiteY2" fmla="*/ 742740 h 787210"/>
                  <a:gd name="connsiteX3" fmla="*/ 1979121 w 2282619"/>
                  <a:gd name="connsiteY3" fmla="*/ 787210 h 787210"/>
                  <a:gd name="connsiteX4" fmla="*/ 1161680 w 2282619"/>
                  <a:gd name="connsiteY4" fmla="*/ 306058 h 787210"/>
                  <a:gd name="connsiteX5" fmla="*/ 308361 w 2282619"/>
                  <a:gd name="connsiteY5" fmla="*/ 664272 h 787210"/>
                  <a:gd name="connsiteX6" fmla="*/ 11582 w 2282619"/>
                  <a:gd name="connsiteY6" fmla="*/ 572381 h 787210"/>
                  <a:gd name="connsiteX0" fmla="*/ 11582 w 2282619"/>
                  <a:gd name="connsiteY0" fmla="*/ 572381 h 848878"/>
                  <a:gd name="connsiteX1" fmla="*/ 1185287 w 2282619"/>
                  <a:gd name="connsiteY1" fmla="*/ 1629 h 848878"/>
                  <a:gd name="connsiteX2" fmla="*/ 2282619 w 2282619"/>
                  <a:gd name="connsiteY2" fmla="*/ 742740 h 848878"/>
                  <a:gd name="connsiteX3" fmla="*/ 1979121 w 2282619"/>
                  <a:gd name="connsiteY3" fmla="*/ 787210 h 848878"/>
                  <a:gd name="connsiteX4" fmla="*/ 1161680 w 2282619"/>
                  <a:gd name="connsiteY4" fmla="*/ 306058 h 848878"/>
                  <a:gd name="connsiteX5" fmla="*/ 308361 w 2282619"/>
                  <a:gd name="connsiteY5" fmla="*/ 664272 h 848878"/>
                  <a:gd name="connsiteX6" fmla="*/ 11582 w 2282619"/>
                  <a:gd name="connsiteY6" fmla="*/ 572381 h 848878"/>
                  <a:gd name="connsiteX0" fmla="*/ 11582 w 2284171"/>
                  <a:gd name="connsiteY0" fmla="*/ 572381 h 880907"/>
                  <a:gd name="connsiteX1" fmla="*/ 1185287 w 2284171"/>
                  <a:gd name="connsiteY1" fmla="*/ 1629 h 880907"/>
                  <a:gd name="connsiteX2" fmla="*/ 2282619 w 2284171"/>
                  <a:gd name="connsiteY2" fmla="*/ 742740 h 880907"/>
                  <a:gd name="connsiteX3" fmla="*/ 1979121 w 2284171"/>
                  <a:gd name="connsiteY3" fmla="*/ 787210 h 880907"/>
                  <a:gd name="connsiteX4" fmla="*/ 1161680 w 2284171"/>
                  <a:gd name="connsiteY4" fmla="*/ 306058 h 880907"/>
                  <a:gd name="connsiteX5" fmla="*/ 308361 w 2284171"/>
                  <a:gd name="connsiteY5" fmla="*/ 664272 h 880907"/>
                  <a:gd name="connsiteX6" fmla="*/ 11582 w 2284171"/>
                  <a:gd name="connsiteY6" fmla="*/ 572381 h 880907"/>
                  <a:gd name="connsiteX0" fmla="*/ 11582 w 2284241"/>
                  <a:gd name="connsiteY0" fmla="*/ 572381 h 896988"/>
                  <a:gd name="connsiteX1" fmla="*/ 1185287 w 2284241"/>
                  <a:gd name="connsiteY1" fmla="*/ 1629 h 896988"/>
                  <a:gd name="connsiteX2" fmla="*/ 2282619 w 2284241"/>
                  <a:gd name="connsiteY2" fmla="*/ 742740 h 896988"/>
                  <a:gd name="connsiteX3" fmla="*/ 1979121 w 2284241"/>
                  <a:gd name="connsiteY3" fmla="*/ 787210 h 896988"/>
                  <a:gd name="connsiteX4" fmla="*/ 1161680 w 2284241"/>
                  <a:gd name="connsiteY4" fmla="*/ 306058 h 896988"/>
                  <a:gd name="connsiteX5" fmla="*/ 308361 w 2284241"/>
                  <a:gd name="connsiteY5" fmla="*/ 664272 h 896988"/>
                  <a:gd name="connsiteX6" fmla="*/ 11582 w 2284241"/>
                  <a:gd name="connsiteY6" fmla="*/ 572381 h 896988"/>
                  <a:gd name="connsiteX0" fmla="*/ 12248 w 2284907"/>
                  <a:gd name="connsiteY0" fmla="*/ 572381 h 896988"/>
                  <a:gd name="connsiteX1" fmla="*/ 1185953 w 2284907"/>
                  <a:gd name="connsiteY1" fmla="*/ 1629 h 896988"/>
                  <a:gd name="connsiteX2" fmla="*/ 2283285 w 2284907"/>
                  <a:gd name="connsiteY2" fmla="*/ 742740 h 896988"/>
                  <a:gd name="connsiteX3" fmla="*/ 1979787 w 2284907"/>
                  <a:gd name="connsiteY3" fmla="*/ 787210 h 896988"/>
                  <a:gd name="connsiteX4" fmla="*/ 1162346 w 2284907"/>
                  <a:gd name="connsiteY4" fmla="*/ 306058 h 896988"/>
                  <a:gd name="connsiteX5" fmla="*/ 309027 w 2284907"/>
                  <a:gd name="connsiteY5" fmla="*/ 664272 h 896988"/>
                  <a:gd name="connsiteX6" fmla="*/ 12248 w 2284907"/>
                  <a:gd name="connsiteY6" fmla="*/ 572381 h 896988"/>
                  <a:gd name="connsiteX0" fmla="*/ 8489 w 2281148"/>
                  <a:gd name="connsiteY0" fmla="*/ 572381 h 896988"/>
                  <a:gd name="connsiteX1" fmla="*/ 1182194 w 2281148"/>
                  <a:gd name="connsiteY1" fmla="*/ 1629 h 896988"/>
                  <a:gd name="connsiteX2" fmla="*/ 2279526 w 2281148"/>
                  <a:gd name="connsiteY2" fmla="*/ 742740 h 896988"/>
                  <a:gd name="connsiteX3" fmla="*/ 1976028 w 2281148"/>
                  <a:gd name="connsiteY3" fmla="*/ 787210 h 896988"/>
                  <a:gd name="connsiteX4" fmla="*/ 1158587 w 2281148"/>
                  <a:gd name="connsiteY4" fmla="*/ 306058 h 896988"/>
                  <a:gd name="connsiteX5" fmla="*/ 305268 w 2281148"/>
                  <a:gd name="connsiteY5" fmla="*/ 664272 h 896988"/>
                  <a:gd name="connsiteX6" fmla="*/ 8489 w 2281148"/>
                  <a:gd name="connsiteY6" fmla="*/ 572381 h 896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81148" h="896988">
                    <a:moveTo>
                      <a:pt x="8489" y="572381"/>
                    </a:moveTo>
                    <a:cubicBezTo>
                      <a:pt x="199476" y="208050"/>
                      <a:pt x="672018" y="-21738"/>
                      <a:pt x="1182194" y="1629"/>
                    </a:cubicBezTo>
                    <a:cubicBezTo>
                      <a:pt x="1725572" y="26517"/>
                      <a:pt x="2177581" y="331793"/>
                      <a:pt x="2279526" y="742740"/>
                    </a:cubicBezTo>
                    <a:cubicBezTo>
                      <a:pt x="2304771" y="888899"/>
                      <a:pt x="2027876" y="980075"/>
                      <a:pt x="1976028" y="787210"/>
                    </a:cubicBezTo>
                    <a:cubicBezTo>
                      <a:pt x="1892847" y="518007"/>
                      <a:pt x="1557695" y="320734"/>
                      <a:pt x="1158587" y="306058"/>
                    </a:cubicBezTo>
                    <a:cubicBezTo>
                      <a:pt x="794016" y="292652"/>
                      <a:pt x="454986" y="434973"/>
                      <a:pt x="305268" y="664272"/>
                    </a:cubicBezTo>
                    <a:cubicBezTo>
                      <a:pt x="189086" y="877483"/>
                      <a:pt x="-47693" y="730630"/>
                      <a:pt x="8489" y="572381"/>
                    </a:cubicBezTo>
                    <a:close/>
                  </a:path>
                </a:pathLst>
              </a:custGeom>
              <a:solidFill>
                <a:srgbClr val="DAA2B6"/>
              </a:solidFill>
              <a:ln>
                <a:noFill/>
              </a:ln>
              <a:effectLst>
                <a:innerShdw blurRad="63500" dist="50800" dir="18900000">
                  <a:srgbClr val="CA7C98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grpSp>
            <p:nvGrpSpPr>
              <p:cNvPr id="147" name="กลุ่ม 146"/>
              <p:cNvGrpSpPr/>
              <p:nvPr/>
            </p:nvGrpSpPr>
            <p:grpSpPr>
              <a:xfrm>
                <a:off x="2522574" y="2859782"/>
                <a:ext cx="1977418" cy="1854153"/>
                <a:chOff x="2522574" y="2859782"/>
                <a:chExt cx="1977418" cy="1854153"/>
              </a:xfrm>
              <a:solidFill>
                <a:srgbClr val="DAA2B6"/>
              </a:solidFill>
            </p:grpSpPr>
            <p:sp>
              <p:nvSpPr>
                <p:cNvPr id="148" name="สี่เหลี่ยมผืนผ้ามุมมน 147"/>
                <p:cNvSpPr/>
                <p:nvPr/>
              </p:nvSpPr>
              <p:spPr>
                <a:xfrm>
                  <a:off x="3065437" y="2859782"/>
                  <a:ext cx="890982" cy="1782106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  <a:effectLst>
                  <a:innerShdw blurRad="63500" dist="50800">
                    <a:srgbClr val="CA7C98">
                      <a:alpha val="49804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49" name="สามเหลี่ยมหน้าจั่ว 5"/>
                <p:cNvSpPr/>
                <p:nvPr/>
              </p:nvSpPr>
              <p:spPr>
                <a:xfrm>
                  <a:off x="2522574" y="4137833"/>
                  <a:ext cx="1085725" cy="576102"/>
                </a:xfrm>
                <a:custGeom>
                  <a:avLst/>
                  <a:gdLst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17006 w 1102731"/>
                    <a:gd name="connsiteY0" fmla="*/ 579599 h 579599"/>
                    <a:gd name="connsiteX1" fmla="*/ 490393 w 1102731"/>
                    <a:gd name="connsiteY1" fmla="*/ 385664 h 579599"/>
                    <a:gd name="connsiteX2" fmla="*/ 559869 w 1102731"/>
                    <a:gd name="connsiteY2" fmla="*/ 3535 h 579599"/>
                    <a:gd name="connsiteX3" fmla="*/ 1102731 w 1102731"/>
                    <a:gd name="connsiteY3" fmla="*/ 579599 h 579599"/>
                    <a:gd name="connsiteX4" fmla="*/ 17006 w 1102731"/>
                    <a:gd name="connsiteY4" fmla="*/ 579599 h 579599"/>
                    <a:gd name="connsiteX0" fmla="*/ 17006 w 1102731"/>
                    <a:gd name="connsiteY0" fmla="*/ 576064 h 576064"/>
                    <a:gd name="connsiteX1" fmla="*/ 490393 w 1102731"/>
                    <a:gd name="connsiteY1" fmla="*/ 382129 h 576064"/>
                    <a:gd name="connsiteX2" fmla="*/ 559869 w 1102731"/>
                    <a:gd name="connsiteY2" fmla="*/ 0 h 576064"/>
                    <a:gd name="connsiteX3" fmla="*/ 1102731 w 1102731"/>
                    <a:gd name="connsiteY3" fmla="*/ 576064 h 576064"/>
                    <a:gd name="connsiteX4" fmla="*/ 17006 w 1102731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0 w 1085725"/>
                    <a:gd name="connsiteY0" fmla="*/ 576064 h 576084"/>
                    <a:gd name="connsiteX1" fmla="*/ 391611 w 1085725"/>
                    <a:gd name="connsiteY1" fmla="*/ 341241 h 576084"/>
                    <a:gd name="connsiteX2" fmla="*/ 542863 w 1085725"/>
                    <a:gd name="connsiteY2" fmla="*/ 0 h 576084"/>
                    <a:gd name="connsiteX3" fmla="*/ 1085725 w 1085725"/>
                    <a:gd name="connsiteY3" fmla="*/ 576064 h 576084"/>
                    <a:gd name="connsiteX4" fmla="*/ 0 w 1085725"/>
                    <a:gd name="connsiteY4" fmla="*/ 576064 h 576084"/>
                    <a:gd name="connsiteX0" fmla="*/ 0 w 1085725"/>
                    <a:gd name="connsiteY0" fmla="*/ 576064 h 576089"/>
                    <a:gd name="connsiteX1" fmla="*/ 391611 w 1085725"/>
                    <a:gd name="connsiteY1" fmla="*/ 341241 h 576089"/>
                    <a:gd name="connsiteX2" fmla="*/ 542863 w 1085725"/>
                    <a:gd name="connsiteY2" fmla="*/ 0 h 576089"/>
                    <a:gd name="connsiteX3" fmla="*/ 1085725 w 1085725"/>
                    <a:gd name="connsiteY3" fmla="*/ 576064 h 576089"/>
                    <a:gd name="connsiteX4" fmla="*/ 0 w 1085725"/>
                    <a:gd name="connsiteY4" fmla="*/ 576064 h 576089"/>
                    <a:gd name="connsiteX0" fmla="*/ 0 w 1085725"/>
                    <a:gd name="connsiteY0" fmla="*/ 576064 h 576102"/>
                    <a:gd name="connsiteX1" fmla="*/ 357858 w 1085725"/>
                    <a:gd name="connsiteY1" fmla="*/ 381131 h 576102"/>
                    <a:gd name="connsiteX2" fmla="*/ 542863 w 1085725"/>
                    <a:gd name="connsiteY2" fmla="*/ 0 h 576102"/>
                    <a:gd name="connsiteX3" fmla="*/ 1085725 w 1085725"/>
                    <a:gd name="connsiteY3" fmla="*/ 576064 h 576102"/>
                    <a:gd name="connsiteX4" fmla="*/ 0 w 1085725"/>
                    <a:gd name="connsiteY4" fmla="*/ 576064 h 5761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85725" h="576102">
                      <a:moveTo>
                        <a:pt x="0" y="576064"/>
                      </a:moveTo>
                      <a:cubicBezTo>
                        <a:pt x="5224" y="578026"/>
                        <a:pt x="206012" y="504758"/>
                        <a:pt x="357858" y="381131"/>
                      </a:cubicBezTo>
                      <a:cubicBezTo>
                        <a:pt x="448335" y="285120"/>
                        <a:pt x="543646" y="-107"/>
                        <a:pt x="542863" y="0"/>
                      </a:cubicBezTo>
                      <a:lnTo>
                        <a:pt x="1085725" y="576064"/>
                      </a:lnTo>
                      <a:lnTo>
                        <a:pt x="0" y="57606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50" name="สามเหลี่ยมหน้าจั่ว 5"/>
                <p:cNvSpPr/>
                <p:nvPr/>
              </p:nvSpPr>
              <p:spPr>
                <a:xfrm flipH="1">
                  <a:off x="3414267" y="4137833"/>
                  <a:ext cx="1085725" cy="576102"/>
                </a:xfrm>
                <a:custGeom>
                  <a:avLst/>
                  <a:gdLst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17006 w 1102731"/>
                    <a:gd name="connsiteY0" fmla="*/ 579599 h 579599"/>
                    <a:gd name="connsiteX1" fmla="*/ 490393 w 1102731"/>
                    <a:gd name="connsiteY1" fmla="*/ 385664 h 579599"/>
                    <a:gd name="connsiteX2" fmla="*/ 559869 w 1102731"/>
                    <a:gd name="connsiteY2" fmla="*/ 3535 h 579599"/>
                    <a:gd name="connsiteX3" fmla="*/ 1102731 w 1102731"/>
                    <a:gd name="connsiteY3" fmla="*/ 579599 h 579599"/>
                    <a:gd name="connsiteX4" fmla="*/ 17006 w 1102731"/>
                    <a:gd name="connsiteY4" fmla="*/ 579599 h 579599"/>
                    <a:gd name="connsiteX0" fmla="*/ 17006 w 1102731"/>
                    <a:gd name="connsiteY0" fmla="*/ 576064 h 576064"/>
                    <a:gd name="connsiteX1" fmla="*/ 490393 w 1102731"/>
                    <a:gd name="connsiteY1" fmla="*/ 382129 h 576064"/>
                    <a:gd name="connsiteX2" fmla="*/ 559869 w 1102731"/>
                    <a:gd name="connsiteY2" fmla="*/ 0 h 576064"/>
                    <a:gd name="connsiteX3" fmla="*/ 1102731 w 1102731"/>
                    <a:gd name="connsiteY3" fmla="*/ 576064 h 576064"/>
                    <a:gd name="connsiteX4" fmla="*/ 17006 w 1102731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0 w 1085725"/>
                    <a:gd name="connsiteY0" fmla="*/ 576064 h 576084"/>
                    <a:gd name="connsiteX1" fmla="*/ 391611 w 1085725"/>
                    <a:gd name="connsiteY1" fmla="*/ 341241 h 576084"/>
                    <a:gd name="connsiteX2" fmla="*/ 542863 w 1085725"/>
                    <a:gd name="connsiteY2" fmla="*/ 0 h 576084"/>
                    <a:gd name="connsiteX3" fmla="*/ 1085725 w 1085725"/>
                    <a:gd name="connsiteY3" fmla="*/ 576064 h 576084"/>
                    <a:gd name="connsiteX4" fmla="*/ 0 w 1085725"/>
                    <a:gd name="connsiteY4" fmla="*/ 576064 h 576084"/>
                    <a:gd name="connsiteX0" fmla="*/ 0 w 1085725"/>
                    <a:gd name="connsiteY0" fmla="*/ 576064 h 576089"/>
                    <a:gd name="connsiteX1" fmla="*/ 391611 w 1085725"/>
                    <a:gd name="connsiteY1" fmla="*/ 341241 h 576089"/>
                    <a:gd name="connsiteX2" fmla="*/ 542863 w 1085725"/>
                    <a:gd name="connsiteY2" fmla="*/ 0 h 576089"/>
                    <a:gd name="connsiteX3" fmla="*/ 1085725 w 1085725"/>
                    <a:gd name="connsiteY3" fmla="*/ 576064 h 576089"/>
                    <a:gd name="connsiteX4" fmla="*/ 0 w 1085725"/>
                    <a:gd name="connsiteY4" fmla="*/ 576064 h 576089"/>
                    <a:gd name="connsiteX0" fmla="*/ 0 w 1085725"/>
                    <a:gd name="connsiteY0" fmla="*/ 576064 h 576102"/>
                    <a:gd name="connsiteX1" fmla="*/ 357858 w 1085725"/>
                    <a:gd name="connsiteY1" fmla="*/ 381131 h 576102"/>
                    <a:gd name="connsiteX2" fmla="*/ 542863 w 1085725"/>
                    <a:gd name="connsiteY2" fmla="*/ 0 h 576102"/>
                    <a:gd name="connsiteX3" fmla="*/ 1085725 w 1085725"/>
                    <a:gd name="connsiteY3" fmla="*/ 576064 h 576102"/>
                    <a:gd name="connsiteX4" fmla="*/ 0 w 1085725"/>
                    <a:gd name="connsiteY4" fmla="*/ 576064 h 5761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85725" h="576102">
                      <a:moveTo>
                        <a:pt x="0" y="576064"/>
                      </a:moveTo>
                      <a:cubicBezTo>
                        <a:pt x="5224" y="578026"/>
                        <a:pt x="206012" y="504758"/>
                        <a:pt x="357858" y="381131"/>
                      </a:cubicBezTo>
                      <a:cubicBezTo>
                        <a:pt x="448335" y="285120"/>
                        <a:pt x="543646" y="-107"/>
                        <a:pt x="542863" y="0"/>
                      </a:cubicBezTo>
                      <a:lnTo>
                        <a:pt x="1085725" y="576064"/>
                      </a:lnTo>
                      <a:lnTo>
                        <a:pt x="0" y="57606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</p:grpSp>
        <p:cxnSp>
          <p:nvCxnSpPr>
            <p:cNvPr id="138" name="ตัวเชื่อมต่อตรง 137"/>
            <p:cNvCxnSpPr/>
            <p:nvPr/>
          </p:nvCxnSpPr>
          <p:spPr>
            <a:xfrm>
              <a:off x="8676456" y="4083918"/>
              <a:ext cx="0" cy="633739"/>
            </a:xfrm>
            <a:prstGeom prst="line">
              <a:avLst/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9" name="สี่เหลี่ยมผืนผ้ามุมมน 41"/>
            <p:cNvSpPr/>
            <p:nvPr/>
          </p:nvSpPr>
          <p:spPr>
            <a:xfrm rot="19803867">
              <a:off x="8517281" y="3257395"/>
              <a:ext cx="132075" cy="272560"/>
            </a:xfrm>
            <a:custGeom>
              <a:avLst/>
              <a:gdLst>
                <a:gd name="connsiteX0" fmla="*/ 0 w 120156"/>
                <a:gd name="connsiteY0" fmla="*/ 60078 h 272560"/>
                <a:gd name="connsiteX1" fmla="*/ 60078 w 120156"/>
                <a:gd name="connsiteY1" fmla="*/ 0 h 272560"/>
                <a:gd name="connsiteX2" fmla="*/ 60078 w 120156"/>
                <a:gd name="connsiteY2" fmla="*/ 0 h 272560"/>
                <a:gd name="connsiteX3" fmla="*/ 120156 w 120156"/>
                <a:gd name="connsiteY3" fmla="*/ 60078 h 272560"/>
                <a:gd name="connsiteX4" fmla="*/ 120156 w 120156"/>
                <a:gd name="connsiteY4" fmla="*/ 212482 h 272560"/>
                <a:gd name="connsiteX5" fmla="*/ 60078 w 120156"/>
                <a:gd name="connsiteY5" fmla="*/ 272560 h 272560"/>
                <a:gd name="connsiteX6" fmla="*/ 60078 w 120156"/>
                <a:gd name="connsiteY6" fmla="*/ 272560 h 272560"/>
                <a:gd name="connsiteX7" fmla="*/ 0 w 120156"/>
                <a:gd name="connsiteY7" fmla="*/ 212482 h 272560"/>
                <a:gd name="connsiteX8" fmla="*/ 0 w 120156"/>
                <a:gd name="connsiteY8" fmla="*/ 60078 h 272560"/>
                <a:gd name="connsiteX0" fmla="*/ 0 w 127896"/>
                <a:gd name="connsiteY0" fmla="*/ 60078 h 272560"/>
                <a:gd name="connsiteX1" fmla="*/ 60078 w 127896"/>
                <a:gd name="connsiteY1" fmla="*/ 0 h 272560"/>
                <a:gd name="connsiteX2" fmla="*/ 60078 w 127896"/>
                <a:gd name="connsiteY2" fmla="*/ 0 h 272560"/>
                <a:gd name="connsiteX3" fmla="*/ 120156 w 127896"/>
                <a:gd name="connsiteY3" fmla="*/ 60078 h 272560"/>
                <a:gd name="connsiteX4" fmla="*/ 120156 w 127896"/>
                <a:gd name="connsiteY4" fmla="*/ 212482 h 272560"/>
                <a:gd name="connsiteX5" fmla="*/ 60078 w 127896"/>
                <a:gd name="connsiteY5" fmla="*/ 272560 h 272560"/>
                <a:gd name="connsiteX6" fmla="*/ 60078 w 127896"/>
                <a:gd name="connsiteY6" fmla="*/ 272560 h 272560"/>
                <a:gd name="connsiteX7" fmla="*/ 0 w 127896"/>
                <a:gd name="connsiteY7" fmla="*/ 212482 h 272560"/>
                <a:gd name="connsiteX8" fmla="*/ 0 w 127896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2075" h="272560">
                  <a:moveTo>
                    <a:pt x="0" y="60078"/>
                  </a:moveTo>
                  <a:cubicBezTo>
                    <a:pt x="0" y="26898"/>
                    <a:pt x="26898" y="0"/>
                    <a:pt x="60078" y="0"/>
                  </a:cubicBezTo>
                  <a:lnTo>
                    <a:pt x="60078" y="0"/>
                  </a:lnTo>
                  <a:cubicBezTo>
                    <a:pt x="93258" y="0"/>
                    <a:pt x="103679" y="21509"/>
                    <a:pt x="120156" y="60078"/>
                  </a:cubicBezTo>
                  <a:cubicBezTo>
                    <a:pt x="137573" y="105460"/>
                    <a:pt x="134447" y="150711"/>
                    <a:pt x="120156" y="212482"/>
                  </a:cubicBezTo>
                  <a:cubicBezTo>
                    <a:pt x="107624" y="242940"/>
                    <a:pt x="93258" y="272560"/>
                    <a:pt x="60078" y="272560"/>
                  </a:cubicBezTo>
                  <a:lnTo>
                    <a:pt x="60078" y="272560"/>
                  </a:lnTo>
                  <a:cubicBezTo>
                    <a:pt x="26898" y="272560"/>
                    <a:pt x="0" y="245662"/>
                    <a:pt x="0" y="212482"/>
                  </a:cubicBezTo>
                  <a:cubicBezTo>
                    <a:pt x="23731" y="157094"/>
                    <a:pt x="19776" y="107056"/>
                    <a:pt x="0" y="60078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0" name="วงรี 139"/>
            <p:cNvSpPr/>
            <p:nvPr/>
          </p:nvSpPr>
          <p:spPr>
            <a:xfrm>
              <a:off x="8604448" y="3579862"/>
              <a:ext cx="72008" cy="7200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1" name="ส่วนโค้ง 140"/>
            <p:cNvSpPr/>
            <p:nvPr/>
          </p:nvSpPr>
          <p:spPr>
            <a:xfrm>
              <a:off x="8460432" y="3963797"/>
              <a:ext cx="216024" cy="192129"/>
            </a:xfrm>
            <a:prstGeom prst="arc">
              <a:avLst>
                <a:gd name="adj1" fmla="val 13942884"/>
                <a:gd name="adj2" fmla="val 20727205"/>
              </a:avLst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51" name="กลุ่ม 150"/>
          <p:cNvGrpSpPr/>
          <p:nvPr userDrawn="1"/>
        </p:nvGrpSpPr>
        <p:grpSpPr>
          <a:xfrm>
            <a:off x="9969918" y="-1772704"/>
            <a:ext cx="3630801" cy="4005304"/>
            <a:chOff x="7477437" y="-1329528"/>
            <a:chExt cx="2723101" cy="3003978"/>
          </a:xfrm>
        </p:grpSpPr>
        <p:sp>
          <p:nvSpPr>
            <p:cNvPr id="152" name="เมฆ 151"/>
            <p:cNvSpPr/>
            <p:nvPr/>
          </p:nvSpPr>
          <p:spPr>
            <a:xfrm rot="3185773">
              <a:off x="7610756" y="-91533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53" name="รูปภาพ 15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2331" y="103689"/>
              <a:ext cx="250890" cy="269338"/>
            </a:xfrm>
            <a:prstGeom prst="rect">
              <a:avLst/>
            </a:prstGeom>
          </p:spPr>
        </p:pic>
        <p:pic>
          <p:nvPicPr>
            <p:cNvPr id="154" name="รูปภาพ 153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657776" y="586955"/>
              <a:ext cx="325391" cy="361638"/>
            </a:xfrm>
            <a:prstGeom prst="rect">
              <a:avLst/>
            </a:prstGeom>
          </p:spPr>
        </p:pic>
        <p:pic>
          <p:nvPicPr>
            <p:cNvPr id="155" name="รูปภาพ 15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7480036" y="115027"/>
              <a:ext cx="1065647" cy="1070845"/>
            </a:xfrm>
            <a:prstGeom prst="rect">
              <a:avLst/>
            </a:prstGeom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156" name="กลุ่ม 155"/>
          <p:cNvGrpSpPr/>
          <p:nvPr userDrawn="1"/>
        </p:nvGrpSpPr>
        <p:grpSpPr>
          <a:xfrm>
            <a:off x="10432128" y="5391864"/>
            <a:ext cx="1718201" cy="1446121"/>
            <a:chOff x="20204" y="4079447"/>
            <a:chExt cx="1288651" cy="1084591"/>
          </a:xfrm>
        </p:grpSpPr>
        <p:pic>
          <p:nvPicPr>
            <p:cNvPr id="157" name="รูปภาพ 15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58" name="รูปภาพ 157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22097" y="4079447"/>
              <a:ext cx="263243" cy="292567"/>
            </a:xfrm>
            <a:prstGeom prst="rect">
              <a:avLst/>
            </a:prstGeom>
          </p:spPr>
        </p:pic>
      </p:grp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6852256" y="1948527"/>
            <a:ext cx="3838145" cy="34737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3037163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กลุ่ม 26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28" name="สี่เหลี่ยมผืนผ้า 27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29" name="กลุ่ม 28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30" name="กลุ่ม 29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44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1" name="กลุ่ม 30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32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65" name="กลุ่ม 64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66" name="บวก 65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บวก 66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8" name="บวก 6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9" name="บวก 6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วงรี 69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1" name="วงรี 70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2" name="วงรี 71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สามเหลี่ยมหน้าจั่ว 72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4" name="สามเหลี่ยมหน้าจั่ว 73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สามเหลี่ยมหน้าจั่ว 74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สามเหลี่ยมหน้าจั่ว 7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วงรี 76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78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780795" y="3857025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accent4"/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72479" y="2169773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18/03/67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เมฆ 5"/>
          <p:cNvSpPr/>
          <p:nvPr userDrawn="1"/>
        </p:nvSpPr>
        <p:spPr>
          <a:xfrm rot="12710092" flipH="1">
            <a:off x="9898236" y="-1301453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7" name="กลุ่ม 6"/>
          <p:cNvGrpSpPr/>
          <p:nvPr userDrawn="1"/>
        </p:nvGrpSpPr>
        <p:grpSpPr>
          <a:xfrm>
            <a:off x="554660" y="125888"/>
            <a:ext cx="3015709" cy="600000"/>
            <a:chOff x="3289945" y="3405879"/>
            <a:chExt cx="2261782" cy="450000"/>
          </a:xfrm>
        </p:grpSpPr>
        <p:sp>
          <p:nvSpPr>
            <p:cNvPr id="8" name="วงรี 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" name="วงรี 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" name="วงรี 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" name="วงรี 1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2" name="รูปภาพ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1755" y="3793803"/>
            <a:ext cx="2154887" cy="3040456"/>
          </a:xfrm>
          <a:prstGeom prst="rect">
            <a:avLst/>
          </a:prstGeom>
        </p:spPr>
      </p:pic>
      <p:pic>
        <p:nvPicPr>
          <p:cNvPr id="13" name="รูปภาพ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10582447" y="-3537"/>
            <a:ext cx="1451773" cy="1458855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pic>
        <p:nvPicPr>
          <p:cNvPr id="14" name="รูปภาพ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75977">
            <a:off x="11593368" y="1310623"/>
            <a:ext cx="334520" cy="359117"/>
          </a:xfrm>
          <a:prstGeom prst="rect">
            <a:avLst/>
          </a:prstGeom>
        </p:spPr>
      </p:pic>
      <p:sp>
        <p:nvSpPr>
          <p:cNvPr id="15" name="วงรี 14"/>
          <p:cNvSpPr/>
          <p:nvPr userDrawn="1"/>
        </p:nvSpPr>
        <p:spPr>
          <a:xfrm>
            <a:off x="605615" y="5049371"/>
            <a:ext cx="139200" cy="1399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6" name="วงรี 15"/>
          <p:cNvSpPr/>
          <p:nvPr userDrawn="1"/>
        </p:nvSpPr>
        <p:spPr>
          <a:xfrm>
            <a:off x="701625" y="4835482"/>
            <a:ext cx="139200" cy="13991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7" name="วงรี 16"/>
          <p:cNvSpPr/>
          <p:nvPr userDrawn="1"/>
        </p:nvSpPr>
        <p:spPr>
          <a:xfrm>
            <a:off x="547263" y="4612371"/>
            <a:ext cx="139200" cy="13991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8" name="วงรี 17"/>
          <p:cNvSpPr/>
          <p:nvPr userDrawn="1"/>
        </p:nvSpPr>
        <p:spPr>
          <a:xfrm flipH="1">
            <a:off x="1031757" y="5502698"/>
            <a:ext cx="139200" cy="139911"/>
          </a:xfrm>
          <a:prstGeom prst="ellipse">
            <a:avLst/>
          </a:prstGeom>
          <a:solidFill>
            <a:srgbClr val="FF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9" name="วงรี 18"/>
          <p:cNvSpPr/>
          <p:nvPr userDrawn="1"/>
        </p:nvSpPr>
        <p:spPr>
          <a:xfrm flipH="1">
            <a:off x="935747" y="5288809"/>
            <a:ext cx="139200" cy="139911"/>
          </a:xfrm>
          <a:prstGeom prst="ellipse">
            <a:avLst/>
          </a:prstGeom>
          <a:solidFill>
            <a:srgbClr val="EFD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20" name="วงรี 19"/>
          <p:cNvSpPr/>
          <p:nvPr userDrawn="1"/>
        </p:nvSpPr>
        <p:spPr>
          <a:xfrm flipH="1">
            <a:off x="1090109" y="5065698"/>
            <a:ext cx="139200" cy="139911"/>
          </a:xfrm>
          <a:prstGeom prst="ellipse">
            <a:avLst/>
          </a:prstGeom>
          <a:solidFill>
            <a:srgbClr val="D59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21" name="กลุ่ม 20"/>
          <p:cNvGrpSpPr/>
          <p:nvPr userDrawn="1"/>
        </p:nvGrpSpPr>
        <p:grpSpPr>
          <a:xfrm>
            <a:off x="-1447992" y="5253203"/>
            <a:ext cx="4005304" cy="3400101"/>
            <a:chOff x="-1085994" y="3939902"/>
            <a:chExt cx="3003978" cy="2550076"/>
          </a:xfrm>
        </p:grpSpPr>
        <p:sp>
          <p:nvSpPr>
            <p:cNvPr id="22" name="เมฆ 21"/>
            <p:cNvSpPr/>
            <p:nvPr/>
          </p:nvSpPr>
          <p:spPr>
            <a:xfrm rot="2016124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23" name="รูปภาพ 2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837843">
              <a:off x="-8675" y="4035585"/>
              <a:ext cx="415932" cy="446516"/>
            </a:xfrm>
            <a:prstGeom prst="rect">
              <a:avLst/>
            </a:prstGeom>
          </p:spPr>
        </p:pic>
        <p:pic>
          <p:nvPicPr>
            <p:cNvPr id="24" name="รูปภาพ 2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623" y="3939902"/>
              <a:ext cx="956993" cy="1030139"/>
            </a:xfrm>
            <a:prstGeom prst="rect">
              <a:avLst/>
            </a:prstGeom>
          </p:spPr>
        </p:pic>
        <p:pic>
          <p:nvPicPr>
            <p:cNvPr id="25" name="รูปภาพ 24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 rot="17575977">
              <a:off x="857876" y="4710868"/>
              <a:ext cx="290462" cy="322818"/>
            </a:xfrm>
            <a:prstGeom prst="rect">
              <a:avLst/>
            </a:prstGeom>
          </p:spPr>
        </p:pic>
      </p:grpSp>
      <p:pic>
        <p:nvPicPr>
          <p:cNvPr id="26" name="รูปภาพ 25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 rot="17575977">
            <a:off x="10660529" y="83707"/>
            <a:ext cx="272689" cy="30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853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4739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5615" y="53415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18/03/67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7" name="เมฆ 56"/>
          <p:cNvSpPr/>
          <p:nvPr userDrawn="1"/>
        </p:nvSpPr>
        <p:spPr>
          <a:xfrm rot="14044977">
            <a:off x="10151288" y="-1629121"/>
            <a:ext cx="4005304" cy="2962047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431372" y="52036"/>
            <a:ext cx="3015709" cy="600000"/>
            <a:chOff x="3289945" y="3405879"/>
            <a:chExt cx="2261782" cy="450000"/>
          </a:xfrm>
        </p:grpSpPr>
        <p:sp>
          <p:nvSpPr>
            <p:cNvPr id="59" name="วงรี 58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9" name="กลุ่ม 68"/>
          <p:cNvGrpSpPr/>
          <p:nvPr userDrawn="1"/>
        </p:nvGrpSpPr>
        <p:grpSpPr>
          <a:xfrm>
            <a:off x="-540219" y="6066424"/>
            <a:ext cx="13038619" cy="3131223"/>
            <a:chOff x="-405164" y="4549817"/>
            <a:chExt cx="9778964" cy="2348417"/>
          </a:xfrm>
          <a:effectLst>
            <a:outerShdw blurRad="50800" dist="12700" dir="16200000" rotWithShape="0">
              <a:schemeClr val="accent4">
                <a:alpha val="40000"/>
              </a:schemeClr>
            </a:outerShdw>
          </a:effectLst>
        </p:grpSpPr>
        <p:sp>
          <p:nvSpPr>
            <p:cNvPr id="70" name="เมฆ 69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1" name="รูปภาพ 7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02581">
              <a:off x="1690900" y="4549817"/>
              <a:ext cx="310808" cy="499996"/>
            </a:xfrm>
            <a:prstGeom prst="rect">
              <a:avLst/>
            </a:prstGeom>
          </p:spPr>
        </p:pic>
        <p:sp>
          <p:nvSpPr>
            <p:cNvPr id="72" name="เมฆ 71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62472">
              <a:off x="6615960" y="4637797"/>
              <a:ext cx="379045" cy="523443"/>
            </a:xfrm>
            <a:prstGeom prst="rect">
              <a:avLst/>
            </a:prstGeom>
          </p:spPr>
        </p:pic>
        <p:sp>
          <p:nvSpPr>
            <p:cNvPr id="74" name="เมฆ 73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5" name="รูปภาพ 7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222405">
              <a:off x="4212852" y="4688399"/>
              <a:ext cx="327561" cy="381162"/>
            </a:xfrm>
            <a:prstGeom prst="rect">
              <a:avLst/>
            </a:prstGeom>
          </p:spPr>
        </p:pic>
        <p:sp>
          <p:nvSpPr>
            <p:cNvPr id="76" name="เมฆ 75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7" name="รูปภาพ 7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79" name="รูปภาพ 7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80" name="รูปภาพ 7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584042" y="4644281"/>
              <a:ext cx="279890" cy="311068"/>
            </a:xfrm>
            <a:prstGeom prst="rect">
              <a:avLst/>
            </a:prstGeom>
          </p:spPr>
        </p:pic>
        <p:pic>
          <p:nvPicPr>
            <p:cNvPr id="81" name="รูปภาพ 8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sp>
        <p:nvSpPr>
          <p:cNvPr id="83" name="ตัวแทนแผนภูมิ 82"/>
          <p:cNvSpPr>
            <a:spLocks noGrp="1"/>
          </p:cNvSpPr>
          <p:nvPr>
            <p:ph type="chart" sz="quarter" idx="13"/>
          </p:nvPr>
        </p:nvSpPr>
        <p:spPr>
          <a:xfrm>
            <a:off x="746678" y="1736872"/>
            <a:ext cx="5389033" cy="4049184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pic>
        <p:nvPicPr>
          <p:cNvPr id="84" name="รูปภาพ 83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7159" y="352038"/>
            <a:ext cx="1577872" cy="1196129"/>
          </a:xfrm>
          <a:prstGeom prst="rect">
            <a:avLst/>
          </a:prstGeom>
        </p:spPr>
      </p:pic>
      <p:sp>
        <p:nvSpPr>
          <p:cNvPr id="85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885744" y="1891083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DAA2B6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6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885743" y="2660915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7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6885744" y="3316842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accent4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8" name="ตัวแทนข้อความ 3"/>
          <p:cNvSpPr>
            <a:spLocks noGrp="1"/>
          </p:cNvSpPr>
          <p:nvPr>
            <p:ph type="body" sz="half" idx="16"/>
          </p:nvPr>
        </p:nvSpPr>
        <p:spPr>
          <a:xfrm>
            <a:off x="6885744" y="4121705"/>
            <a:ext cx="4366872" cy="4594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89" name="ตัวแทนข้อความ 3"/>
          <p:cNvSpPr>
            <a:spLocks noGrp="1"/>
          </p:cNvSpPr>
          <p:nvPr>
            <p:ph type="body" sz="half" idx="17"/>
          </p:nvPr>
        </p:nvSpPr>
        <p:spPr>
          <a:xfrm>
            <a:off x="6890540" y="4677141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accent5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90" name="ตัวแทนข้อความ 3"/>
          <p:cNvSpPr>
            <a:spLocks noGrp="1"/>
          </p:cNvSpPr>
          <p:nvPr>
            <p:ph type="body" sz="half" idx="18"/>
          </p:nvPr>
        </p:nvSpPr>
        <p:spPr>
          <a:xfrm>
            <a:off x="6890540" y="5482003"/>
            <a:ext cx="4366872" cy="4469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4316799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18/03/67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6071241" y="262388"/>
            <a:ext cx="5540073" cy="5515257"/>
            <a:chOff x="4553429" y="196789"/>
            <a:chExt cx="4155055" cy="4136443"/>
          </a:xfrm>
        </p:grpSpPr>
        <p:grpSp>
          <p:nvGrpSpPr>
            <p:cNvPr id="58" name="กลุ่ม 57"/>
            <p:cNvGrpSpPr/>
            <p:nvPr/>
          </p:nvGrpSpPr>
          <p:grpSpPr>
            <a:xfrm>
              <a:off x="4553429" y="1257869"/>
              <a:ext cx="4155055" cy="3075363"/>
              <a:chOff x="4100154" y="1257869"/>
              <a:chExt cx="4155055" cy="3186089"/>
            </a:xfrm>
          </p:grpSpPr>
          <p:sp>
            <p:nvSpPr>
              <p:cNvPr id="60" name="รูปแบบอิสระ 59"/>
              <p:cNvSpPr/>
              <p:nvPr/>
            </p:nvSpPr>
            <p:spPr>
              <a:xfrm>
                <a:off x="4303283" y="1357254"/>
                <a:ext cx="3951926" cy="3086704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E8C6D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61" name="รูปแบบอิสระ 60"/>
              <p:cNvSpPr/>
              <p:nvPr/>
            </p:nvSpPr>
            <p:spPr>
              <a:xfrm>
                <a:off x="4100154" y="1257869"/>
                <a:ext cx="4051049" cy="3075362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A794BE"/>
              </a:solidFill>
              <a:ln>
                <a:noFill/>
              </a:ln>
              <a:effectLst>
                <a:innerShdw blurRad="63500" dist="177800" dir="12840000">
                  <a:srgbClr val="977994">
                    <a:alpha val="16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  <p:pic>
          <p:nvPicPr>
            <p:cNvPr id="59" name="รูปภาพ 5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54021">
              <a:off x="7471741" y="196789"/>
              <a:ext cx="1132861" cy="1598420"/>
            </a:xfrm>
            <a:prstGeom prst="rect">
              <a:avLst/>
            </a:prstGeom>
          </p:spPr>
        </p:pic>
      </p:grpSp>
      <p:grpSp>
        <p:nvGrpSpPr>
          <p:cNvPr id="62" name="กลุ่ม 61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63" name="วงรี 62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4" name="วงรี 63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5" name="วงรี 64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6" name="วงรี 65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7" name="กลุ่ม 66"/>
          <p:cNvGrpSpPr/>
          <p:nvPr userDrawn="1"/>
        </p:nvGrpSpPr>
        <p:grpSpPr>
          <a:xfrm>
            <a:off x="605616" y="1419631"/>
            <a:ext cx="5162501" cy="4985700"/>
            <a:chOff x="454211" y="1064723"/>
            <a:chExt cx="3871876" cy="3739275"/>
          </a:xfrm>
        </p:grpSpPr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211" y="1064723"/>
              <a:ext cx="3871876" cy="3739275"/>
            </a:xfrm>
            <a:prstGeom prst="rect">
              <a:avLst/>
            </a:prstGeom>
          </p:spPr>
        </p:pic>
        <p:sp>
          <p:nvSpPr>
            <p:cNvPr id="69" name="วงรี 68"/>
            <p:cNvSpPr/>
            <p:nvPr/>
          </p:nvSpPr>
          <p:spPr>
            <a:xfrm>
              <a:off x="847896" y="1461210"/>
              <a:ext cx="3041368" cy="290285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70" name="กลุ่ม 69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71" name="เมฆ 70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74" name="กลุ่ม 73"/>
          <p:cNvGrpSpPr/>
          <p:nvPr userDrawn="1"/>
        </p:nvGrpSpPr>
        <p:grpSpPr>
          <a:xfrm>
            <a:off x="-1404669" y="-1777268"/>
            <a:ext cx="3235280" cy="4005304"/>
            <a:chOff x="-1053502" y="-1332951"/>
            <a:chExt cx="2426460" cy="3003978"/>
          </a:xfrm>
        </p:grpSpPr>
        <p:sp>
          <p:nvSpPr>
            <p:cNvPr id="75" name="เมฆ 74"/>
            <p:cNvSpPr/>
            <p:nvPr/>
          </p:nvSpPr>
          <p:spPr>
            <a:xfrm rot="7546496" flipH="1">
              <a:off x="-1467698" y="-91875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6" name="รูปภาพ 7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V="1">
              <a:off x="281473" y="166384"/>
              <a:ext cx="1088830" cy="1094141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7" name="รูปภาพ 7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091" y="34719"/>
              <a:ext cx="344876" cy="370235"/>
            </a:xfrm>
            <a:prstGeom prst="rect">
              <a:avLst/>
            </a:prstGeom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99119" y="704071"/>
              <a:ext cx="152400" cy="169377"/>
            </a:xfrm>
            <a:prstGeom prst="rect">
              <a:avLst/>
            </a:prstGeom>
          </p:spPr>
        </p:pic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35600" y="39929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80" name="ตัวแทนรูปภาพ 79"/>
          <p:cNvSpPr>
            <a:spLocks noGrp="1"/>
          </p:cNvSpPr>
          <p:nvPr>
            <p:ph type="pic" sz="quarter" idx="13"/>
          </p:nvPr>
        </p:nvSpPr>
        <p:spPr>
          <a:xfrm>
            <a:off x="1101184" y="1947333"/>
            <a:ext cx="4084501" cy="3871384"/>
          </a:xfrm>
          <a:prstGeom prst="ellipse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81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885743" y="2660915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0940755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20612" y="656659"/>
            <a:ext cx="10145824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18/03/67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20328" y="56659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643599" y="5619260"/>
            <a:ext cx="4005304" cy="2900781"/>
            <a:chOff x="-1232699" y="4214445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631747" flipH="1">
              <a:off x="-1232699" y="421444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267219" y="4426089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28818" y="4926409"/>
              <a:ext cx="139969" cy="155561"/>
            </a:xfrm>
            <a:prstGeom prst="rect">
              <a:avLst/>
            </a:prstGeom>
          </p:spPr>
        </p:pic>
      </p:grpSp>
      <p:sp>
        <p:nvSpPr>
          <p:cNvPr id="66" name="วงรี 65"/>
          <p:cNvSpPr/>
          <p:nvPr userDrawn="1"/>
        </p:nvSpPr>
        <p:spPr>
          <a:xfrm>
            <a:off x="11525419" y="5339062"/>
            <a:ext cx="139200" cy="1399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7" name="วงรี 66"/>
          <p:cNvSpPr/>
          <p:nvPr userDrawn="1"/>
        </p:nvSpPr>
        <p:spPr>
          <a:xfrm>
            <a:off x="11621429" y="5125173"/>
            <a:ext cx="139200" cy="13991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8" name="วงรี 67"/>
          <p:cNvSpPr/>
          <p:nvPr userDrawn="1"/>
        </p:nvSpPr>
        <p:spPr>
          <a:xfrm>
            <a:off x="11467067" y="4902062"/>
            <a:ext cx="139200" cy="13991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9" name="วงรี 68"/>
          <p:cNvSpPr/>
          <p:nvPr userDrawn="1"/>
        </p:nvSpPr>
        <p:spPr>
          <a:xfrm flipH="1">
            <a:off x="11184565" y="5881379"/>
            <a:ext cx="139200" cy="139911"/>
          </a:xfrm>
          <a:prstGeom prst="ellipse">
            <a:avLst/>
          </a:prstGeom>
          <a:solidFill>
            <a:srgbClr val="FF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70" name="วงรี 69"/>
          <p:cNvSpPr/>
          <p:nvPr userDrawn="1"/>
        </p:nvSpPr>
        <p:spPr>
          <a:xfrm flipH="1">
            <a:off x="11088555" y="5667490"/>
            <a:ext cx="139200" cy="139911"/>
          </a:xfrm>
          <a:prstGeom prst="ellipse">
            <a:avLst/>
          </a:prstGeom>
          <a:solidFill>
            <a:srgbClr val="EFD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71" name="วงรี 70"/>
          <p:cNvSpPr/>
          <p:nvPr userDrawn="1"/>
        </p:nvSpPr>
        <p:spPr>
          <a:xfrm flipH="1">
            <a:off x="11242917" y="5444379"/>
            <a:ext cx="139200" cy="139911"/>
          </a:xfrm>
          <a:prstGeom prst="ellipse">
            <a:avLst/>
          </a:prstGeom>
          <a:solidFill>
            <a:srgbClr val="D59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72" name="กลุ่ม 71"/>
          <p:cNvGrpSpPr/>
          <p:nvPr userDrawn="1"/>
        </p:nvGrpSpPr>
        <p:grpSpPr>
          <a:xfrm>
            <a:off x="10264921" y="5511865"/>
            <a:ext cx="4005304" cy="3101032"/>
            <a:chOff x="7698691" y="4133899"/>
            <a:chExt cx="3003978" cy="2325774"/>
          </a:xfrm>
        </p:grpSpPr>
        <p:sp>
          <p:nvSpPr>
            <p:cNvPr id="73" name="เมฆ 72"/>
            <p:cNvSpPr/>
            <p:nvPr/>
          </p:nvSpPr>
          <p:spPr>
            <a:xfrm rot="19399497" flipH="1">
              <a:off x="7698691" y="4284087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4" name="รูปภาพ 7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138774" y="4133899"/>
              <a:ext cx="956993" cy="1030139"/>
            </a:xfrm>
            <a:prstGeom prst="rect">
              <a:avLst/>
            </a:prstGeom>
          </p:spPr>
        </p:pic>
      </p:grpSp>
      <p:grpSp>
        <p:nvGrpSpPr>
          <p:cNvPr id="75" name="กลุ่ม 74"/>
          <p:cNvGrpSpPr/>
          <p:nvPr userDrawn="1"/>
        </p:nvGrpSpPr>
        <p:grpSpPr>
          <a:xfrm>
            <a:off x="10194989" y="-1564486"/>
            <a:ext cx="4005304" cy="3325172"/>
            <a:chOff x="7646242" y="-1173366"/>
            <a:chExt cx="3003978" cy="2493879"/>
          </a:xfrm>
        </p:grpSpPr>
        <p:grpSp>
          <p:nvGrpSpPr>
            <p:cNvPr id="76" name="กลุ่ม 75"/>
            <p:cNvGrpSpPr/>
            <p:nvPr/>
          </p:nvGrpSpPr>
          <p:grpSpPr>
            <a:xfrm>
              <a:off x="7646242" y="-1173366"/>
              <a:ext cx="3003978" cy="2175586"/>
              <a:chOff x="7646242" y="-1173366"/>
              <a:chExt cx="3003978" cy="2175586"/>
            </a:xfrm>
          </p:grpSpPr>
          <p:sp>
            <p:nvSpPr>
              <p:cNvPr id="79" name="เมฆ 78"/>
              <p:cNvSpPr/>
              <p:nvPr/>
            </p:nvSpPr>
            <p:spPr>
              <a:xfrm rot="12665460" flipH="1">
                <a:off x="7646242" y="-1173366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10800000" algn="r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80" name="รูปภาพ 7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499349">
                <a:off x="8820472" y="66491"/>
                <a:ext cx="229657" cy="246544"/>
              </a:xfrm>
              <a:prstGeom prst="rect">
                <a:avLst/>
              </a:prstGeom>
            </p:spPr>
          </p:pic>
          <p:pic>
            <p:nvPicPr>
              <p:cNvPr id="81" name="รูปภาพ 80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7669898" y="404338"/>
                <a:ext cx="152400" cy="169377"/>
              </a:xfrm>
              <a:prstGeom prst="rect">
                <a:avLst/>
              </a:prstGeom>
            </p:spPr>
          </p:pic>
        </p:grpSp>
        <p:pic>
          <p:nvPicPr>
            <p:cNvPr id="77" name="รูปภาพ 7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4368" y="130425"/>
              <a:ext cx="1225696" cy="929157"/>
            </a:xfrm>
            <a:prstGeom prst="rect">
              <a:avLst/>
            </a:prstGeom>
            <a:effectLst>
              <a:outerShdw blurRad="50800" dist="25400" dir="8100000" algn="t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50593">
              <a:off x="8676195" y="1028818"/>
              <a:ext cx="274017" cy="2916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48601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61595" y="53415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333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18/03/67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10222468" y="-1406939"/>
            <a:ext cx="4005304" cy="2900781"/>
            <a:chOff x="7666851" y="-1055204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2665460" flipH="1">
              <a:off x="7666851" y="-105520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5400000" algn="c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8224061" y="91726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48302" y="489028"/>
              <a:ext cx="202448" cy="225000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>
            <a:off x="-1862779" y="-1645995"/>
            <a:ext cx="2900781" cy="4005304"/>
            <a:chOff x="-1397084" y="-1234496"/>
            <a:chExt cx="2175586" cy="3003978"/>
          </a:xfrm>
        </p:grpSpPr>
        <p:sp>
          <p:nvSpPr>
            <p:cNvPr id="67" name="เมฆ 66"/>
            <p:cNvSpPr/>
            <p:nvPr/>
          </p:nvSpPr>
          <p:spPr>
            <a:xfrm rot="7772184" flipH="1">
              <a:off x="-1811280" y="-820300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5400000" algn="c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335" y="423066"/>
              <a:ext cx="344876" cy="370235"/>
            </a:xfrm>
            <a:prstGeom prst="rect">
              <a:avLst/>
            </a:prstGeom>
          </p:spPr>
        </p:pic>
        <p:pic>
          <p:nvPicPr>
            <p:cNvPr id="69" name="รูปภาพ 6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524601" y="106867"/>
              <a:ext cx="152400" cy="169377"/>
            </a:xfrm>
            <a:prstGeom prst="rect">
              <a:avLst/>
            </a:prstGeom>
          </p:spPr>
        </p:pic>
      </p:grpSp>
      <p:pic>
        <p:nvPicPr>
          <p:cNvPr id="70" name="รูปภาพ 69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0" y="5818417"/>
            <a:ext cx="1710760" cy="978935"/>
          </a:xfrm>
          <a:prstGeom prst="rect">
            <a:avLst/>
          </a:prstGeom>
          <a:effectLst>
            <a:outerShdw blurRad="50800" dist="25400" algn="l" rotWithShape="0">
              <a:schemeClr val="accent4">
                <a:alpha val="40000"/>
              </a:schemeClr>
            </a:outerShdw>
          </a:effectLst>
        </p:spPr>
      </p:pic>
      <p:sp>
        <p:nvSpPr>
          <p:cNvPr id="73" name="ตัวแทนเนื้อหา 3"/>
          <p:cNvSpPr>
            <a:spLocks noGrp="1"/>
          </p:cNvSpPr>
          <p:nvPr>
            <p:ph sz="half" idx="13"/>
          </p:nvPr>
        </p:nvSpPr>
        <p:spPr>
          <a:xfrm>
            <a:off x="7960270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74" name="ตัวแทนเนื้อหา 3"/>
          <p:cNvSpPr>
            <a:spLocks noGrp="1"/>
          </p:cNvSpPr>
          <p:nvPr>
            <p:ph sz="half" idx="14"/>
          </p:nvPr>
        </p:nvSpPr>
        <p:spPr>
          <a:xfrm>
            <a:off x="4211099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75" name="ตัวแทนเนื้อหา 3"/>
          <p:cNvSpPr>
            <a:spLocks noGrp="1"/>
          </p:cNvSpPr>
          <p:nvPr>
            <p:ph sz="half" idx="15"/>
          </p:nvPr>
        </p:nvSpPr>
        <p:spPr>
          <a:xfrm>
            <a:off x="461930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37698056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สี่เหลี่ยมผืนผ้า 5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59" name="กลุ่ม 5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7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0" name="กลุ่ม 5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6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4" name="กลุ่ม 93"/>
          <p:cNvGrpSpPr/>
          <p:nvPr userDrawn="1"/>
        </p:nvGrpSpPr>
        <p:grpSpPr>
          <a:xfrm>
            <a:off x="3525912" y="1875263"/>
            <a:ext cx="5140179" cy="2252071"/>
            <a:chOff x="2205592" y="313868"/>
            <a:chExt cx="4637366" cy="1229602"/>
          </a:xfrm>
        </p:grpSpPr>
        <p:sp>
          <p:nvSpPr>
            <p:cNvPr id="95" name="TextBox 94"/>
            <p:cNvSpPr txBox="1"/>
            <p:nvPr/>
          </p:nvSpPr>
          <p:spPr>
            <a:xfrm>
              <a:off x="2205592" y="343141"/>
              <a:ext cx="4599337" cy="1200329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8F77AD"/>
                  </a:solidFill>
                  <a:effectLst/>
                  <a:uLnTx/>
                  <a:uFillTx/>
                  <a:latin typeface="milk tea Med" pitchFamily="2" charset="-34"/>
                  <a:ea typeface="+mn-ea"/>
                  <a:cs typeface="milk tea Med" pitchFamily="2" charset="-34"/>
                </a:rPr>
                <a:t>THANK YOU</a:t>
              </a: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2243621" y="313868"/>
              <a:ext cx="4599337" cy="1200329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FFD44B"/>
                  </a:solidFill>
                  <a:effectLst/>
                  <a:uLnTx/>
                  <a:uFillTx/>
                  <a:latin typeface="milk tea Med" pitchFamily="2" charset="-34"/>
                  <a:ea typeface="+mn-ea"/>
                  <a:cs typeface="milk tea Med" pitchFamily="2" charset="-34"/>
                </a:rPr>
                <a:t>THANK YOU</a:t>
              </a:r>
            </a:p>
          </p:txBody>
        </p:sp>
      </p:grpSp>
      <p:grpSp>
        <p:nvGrpSpPr>
          <p:cNvPr id="97" name="กลุ่ม 96"/>
          <p:cNvGrpSpPr/>
          <p:nvPr userDrawn="1"/>
        </p:nvGrpSpPr>
        <p:grpSpPr>
          <a:xfrm>
            <a:off x="8366604" y="-4045709"/>
            <a:ext cx="1139859" cy="3468232"/>
            <a:chOff x="7440136" y="733697"/>
            <a:chExt cx="854894" cy="2601174"/>
          </a:xfrm>
        </p:grpSpPr>
        <p:sp>
          <p:nvSpPr>
            <p:cNvPr id="98" name="รูปแบบอิสระ 97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99" name="กลุ่ม 98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00" name="หัวใจ 99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FFBDB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1" name="วงรี 100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FFE5E5"/>
              </a:solidFill>
              <a:ln>
                <a:noFill/>
              </a:ln>
              <a:effectLst>
                <a:innerShdw blurRad="63500" dist="190500" dir="2700000">
                  <a:srgbClr val="FFBDBD">
                    <a:alpha val="49804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2" name="หัวใจ 101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3" name="วงรี 102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04" name="กลุ่ม 103"/>
          <p:cNvGrpSpPr/>
          <p:nvPr userDrawn="1"/>
        </p:nvGrpSpPr>
        <p:grpSpPr>
          <a:xfrm>
            <a:off x="1826809" y="-4536476"/>
            <a:ext cx="1139859" cy="3729271"/>
            <a:chOff x="7440136" y="733697"/>
            <a:chExt cx="854894" cy="2601174"/>
          </a:xfrm>
        </p:grpSpPr>
        <p:sp>
          <p:nvSpPr>
            <p:cNvPr id="105" name="รูปแบบอิสระ 104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rgbClr val="A8C7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06" name="กลุ่ม 105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07" name="หัวใจ 106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A8C7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8" name="วงรี 107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B8D2D6"/>
              </a:solidFill>
              <a:ln>
                <a:noFill/>
              </a:ln>
              <a:effectLst>
                <a:innerShdw blurRad="63500" dist="190500" dir="2700000">
                  <a:schemeClr val="accent5">
                    <a:lumMod val="60000"/>
                    <a:lumOff val="4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9" name="หัวใจ 108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10" name="วงรี 109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11" name="กลุ่ม 110"/>
          <p:cNvGrpSpPr/>
          <p:nvPr userDrawn="1"/>
        </p:nvGrpSpPr>
        <p:grpSpPr>
          <a:xfrm>
            <a:off x="405609" y="56659"/>
            <a:ext cx="3015709" cy="600000"/>
            <a:chOff x="3289945" y="3405879"/>
            <a:chExt cx="2261782" cy="450000"/>
          </a:xfrm>
        </p:grpSpPr>
        <p:sp>
          <p:nvSpPr>
            <p:cNvPr id="112" name="วงรี 111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3" name="วงรี 112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4" name="วงรี 113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5" name="วงรี 114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16" name="รูปภาพ 1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138" y="2400698"/>
            <a:ext cx="1757561" cy="3889513"/>
          </a:xfrm>
          <a:prstGeom prst="rect">
            <a:avLst/>
          </a:prstGeom>
        </p:spPr>
      </p:pic>
      <p:pic>
        <p:nvPicPr>
          <p:cNvPr id="117" name="รูปภาพ 1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86614" flipH="1">
            <a:off x="10260988" y="5090977"/>
            <a:ext cx="2023933" cy="2033807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sp>
        <p:nvSpPr>
          <p:cNvPr id="118" name="คำบรรยายภาพแบบเมฆ 1"/>
          <p:cNvSpPr/>
          <p:nvPr userDrawn="1"/>
        </p:nvSpPr>
        <p:spPr>
          <a:xfrm>
            <a:off x="2258500" y="3268809"/>
            <a:ext cx="3015937" cy="1399976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2260371 w 1897956"/>
              <a:gd name="connsiteY0" fmla="*/ 1025461 h 1000313"/>
              <a:gd name="connsiteX1" fmla="*/ 2232585 w 1897956"/>
              <a:gd name="connsiteY1" fmla="*/ 1053247 h 1000313"/>
              <a:gd name="connsiteX2" fmla="*/ 2204799 w 1897956"/>
              <a:gd name="connsiteY2" fmla="*/ 1025461 h 1000313"/>
              <a:gd name="connsiteX3" fmla="*/ 2232585 w 1897956"/>
              <a:gd name="connsiteY3" fmla="*/ 997675 h 1000313"/>
              <a:gd name="connsiteX4" fmla="*/ 2260371 w 1897956"/>
              <a:gd name="connsiteY4" fmla="*/ 1025461 h 1000313"/>
              <a:gd name="connsiteX0" fmla="*/ 2127283 w 1897956"/>
              <a:gd name="connsiteY0" fmla="*/ 959624 h 1000313"/>
              <a:gd name="connsiteX1" fmla="*/ 2071710 w 1897956"/>
              <a:gd name="connsiteY1" fmla="*/ 1015197 h 1000313"/>
              <a:gd name="connsiteX2" fmla="*/ 2016137 w 1897956"/>
              <a:gd name="connsiteY2" fmla="*/ 959624 h 1000313"/>
              <a:gd name="connsiteX3" fmla="*/ 2071710 w 1897956"/>
              <a:gd name="connsiteY3" fmla="*/ 904051 h 1000313"/>
              <a:gd name="connsiteX4" fmla="*/ 2127283 w 1897956"/>
              <a:gd name="connsiteY4" fmla="*/ 959624 h 1000313"/>
              <a:gd name="connsiteX0" fmla="*/ 1942762 w 1897956"/>
              <a:gd name="connsiteY0" fmla="*/ 872739 h 1000313"/>
              <a:gd name="connsiteX1" fmla="*/ 1859403 w 1897956"/>
              <a:gd name="connsiteY1" fmla="*/ 956098 h 1000313"/>
              <a:gd name="connsiteX2" fmla="*/ 1776044 w 1897956"/>
              <a:gd name="connsiteY2" fmla="*/ 872739 h 1000313"/>
              <a:gd name="connsiteX3" fmla="*/ 1859403 w 1897956"/>
              <a:gd name="connsiteY3" fmla="*/ 789380 h 1000313"/>
              <a:gd name="connsiteX4" fmla="*/ 1942762 w 1897956"/>
              <a:gd name="connsiteY4" fmla="*/ 872739 h 1000313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51485"/>
              <a:gd name="connsiteY0" fmla="*/ 14229 h 45345"/>
              <a:gd name="connsiteX1" fmla="*/ 5659 w 51485"/>
              <a:gd name="connsiteY1" fmla="*/ 6766 h 45345"/>
              <a:gd name="connsiteX2" fmla="*/ 14041 w 51485"/>
              <a:gd name="connsiteY2" fmla="*/ 5061 h 45345"/>
              <a:gd name="connsiteX3" fmla="*/ 22492 w 51485"/>
              <a:gd name="connsiteY3" fmla="*/ 3291 h 45345"/>
              <a:gd name="connsiteX4" fmla="*/ 25785 w 51485"/>
              <a:gd name="connsiteY4" fmla="*/ 59 h 45345"/>
              <a:gd name="connsiteX5" fmla="*/ 29869 w 51485"/>
              <a:gd name="connsiteY5" fmla="*/ 2340 h 45345"/>
              <a:gd name="connsiteX6" fmla="*/ 35499 w 51485"/>
              <a:gd name="connsiteY6" fmla="*/ 549 h 45345"/>
              <a:gd name="connsiteX7" fmla="*/ 38354 w 51485"/>
              <a:gd name="connsiteY7" fmla="*/ 5435 h 45345"/>
              <a:gd name="connsiteX8" fmla="*/ 42018 w 51485"/>
              <a:gd name="connsiteY8" fmla="*/ 10177 h 45345"/>
              <a:gd name="connsiteX9" fmla="*/ 41854 w 51485"/>
              <a:gd name="connsiteY9" fmla="*/ 15319 h 45345"/>
              <a:gd name="connsiteX10" fmla="*/ 43052 w 51485"/>
              <a:gd name="connsiteY10" fmla="*/ 23181 h 45345"/>
              <a:gd name="connsiteX11" fmla="*/ 37440 w 51485"/>
              <a:gd name="connsiteY11" fmla="*/ 30063 h 45345"/>
              <a:gd name="connsiteX12" fmla="*/ 35431 w 51485"/>
              <a:gd name="connsiteY12" fmla="*/ 35960 h 45345"/>
              <a:gd name="connsiteX13" fmla="*/ 28591 w 51485"/>
              <a:gd name="connsiteY13" fmla="*/ 36674 h 45345"/>
              <a:gd name="connsiteX14" fmla="*/ 23703 w 51485"/>
              <a:gd name="connsiteY14" fmla="*/ 42965 h 45345"/>
              <a:gd name="connsiteX15" fmla="*/ 16516 w 51485"/>
              <a:gd name="connsiteY15" fmla="*/ 39125 h 45345"/>
              <a:gd name="connsiteX16" fmla="*/ 5840 w 51485"/>
              <a:gd name="connsiteY16" fmla="*/ 35331 h 45345"/>
              <a:gd name="connsiteX17" fmla="*/ 1146 w 51485"/>
              <a:gd name="connsiteY17" fmla="*/ 31109 h 45345"/>
              <a:gd name="connsiteX18" fmla="*/ 2149 w 51485"/>
              <a:gd name="connsiteY18" fmla="*/ 25410 h 45345"/>
              <a:gd name="connsiteX19" fmla="*/ 31 w 51485"/>
              <a:gd name="connsiteY19" fmla="*/ 19563 h 45345"/>
              <a:gd name="connsiteX20" fmla="*/ 3899 w 51485"/>
              <a:gd name="connsiteY20" fmla="*/ 14366 h 45345"/>
              <a:gd name="connsiteX21" fmla="*/ 3936 w 51485"/>
              <a:gd name="connsiteY21" fmla="*/ 14229 h 45345"/>
              <a:gd name="connsiteX0" fmla="*/ 2261953 w 2261953"/>
              <a:gd name="connsiteY0" fmla="*/ 1022196 h 1049982"/>
              <a:gd name="connsiteX1" fmla="*/ 2234167 w 2261953"/>
              <a:gd name="connsiteY1" fmla="*/ 1049982 h 1049982"/>
              <a:gd name="connsiteX2" fmla="*/ 2206381 w 2261953"/>
              <a:gd name="connsiteY2" fmla="*/ 1022196 h 1049982"/>
              <a:gd name="connsiteX3" fmla="*/ 2234167 w 2261953"/>
              <a:gd name="connsiteY3" fmla="*/ 994410 h 1049982"/>
              <a:gd name="connsiteX4" fmla="*/ 2261953 w 2261953"/>
              <a:gd name="connsiteY4" fmla="*/ 1022196 h 1049982"/>
              <a:gd name="connsiteX0" fmla="*/ 2128865 w 2261953"/>
              <a:gd name="connsiteY0" fmla="*/ 956359 h 1049982"/>
              <a:gd name="connsiteX1" fmla="*/ 2073292 w 2261953"/>
              <a:gd name="connsiteY1" fmla="*/ 1011932 h 1049982"/>
              <a:gd name="connsiteX2" fmla="*/ 2017719 w 2261953"/>
              <a:gd name="connsiteY2" fmla="*/ 956359 h 1049982"/>
              <a:gd name="connsiteX3" fmla="*/ 2073292 w 2261953"/>
              <a:gd name="connsiteY3" fmla="*/ 900786 h 1049982"/>
              <a:gd name="connsiteX4" fmla="*/ 2128865 w 2261953"/>
              <a:gd name="connsiteY4" fmla="*/ 956359 h 1049982"/>
              <a:gd name="connsiteX0" fmla="*/ 1944344 w 2261953"/>
              <a:gd name="connsiteY0" fmla="*/ 869474 h 1049982"/>
              <a:gd name="connsiteX1" fmla="*/ 1860985 w 2261953"/>
              <a:gd name="connsiteY1" fmla="*/ 952833 h 1049982"/>
              <a:gd name="connsiteX2" fmla="*/ 1777626 w 2261953"/>
              <a:gd name="connsiteY2" fmla="*/ 869474 h 1049982"/>
              <a:gd name="connsiteX3" fmla="*/ 1860985 w 2261953"/>
              <a:gd name="connsiteY3" fmla="*/ 786115 h 1049982"/>
              <a:gd name="connsiteX4" fmla="*/ 1944344 w 2261953"/>
              <a:gd name="connsiteY4" fmla="*/ 869474 h 1049982"/>
              <a:gd name="connsiteX0" fmla="*/ 4729 w 51485"/>
              <a:gd name="connsiteY0" fmla="*/ 26036 h 45345"/>
              <a:gd name="connsiteX1" fmla="*/ 2196 w 51485"/>
              <a:gd name="connsiteY1" fmla="*/ 25239 h 45345"/>
              <a:gd name="connsiteX2" fmla="*/ 6964 w 51485"/>
              <a:gd name="connsiteY2" fmla="*/ 34758 h 45345"/>
              <a:gd name="connsiteX3" fmla="*/ 5856 w 51485"/>
              <a:gd name="connsiteY3" fmla="*/ 35139 h 45345"/>
              <a:gd name="connsiteX4" fmla="*/ 16514 w 51485"/>
              <a:gd name="connsiteY4" fmla="*/ 38949 h 45345"/>
              <a:gd name="connsiteX5" fmla="*/ 15846 w 51485"/>
              <a:gd name="connsiteY5" fmla="*/ 37209 h 45345"/>
              <a:gd name="connsiteX6" fmla="*/ 28863 w 51485"/>
              <a:gd name="connsiteY6" fmla="*/ 34610 h 45345"/>
              <a:gd name="connsiteX7" fmla="*/ 28596 w 51485"/>
              <a:gd name="connsiteY7" fmla="*/ 36519 h 45345"/>
              <a:gd name="connsiteX8" fmla="*/ 41834 w 51485"/>
              <a:gd name="connsiteY8" fmla="*/ 15213 h 45345"/>
              <a:gd name="connsiteX9" fmla="*/ 40386 w 51485"/>
              <a:gd name="connsiteY9" fmla="*/ 17889 h 45345"/>
              <a:gd name="connsiteX10" fmla="*/ 38360 w 51485"/>
              <a:gd name="connsiteY10" fmla="*/ 5285 h 45345"/>
              <a:gd name="connsiteX11" fmla="*/ 38436 w 51485"/>
              <a:gd name="connsiteY11" fmla="*/ 6549 h 45345"/>
              <a:gd name="connsiteX12" fmla="*/ 29114 w 51485"/>
              <a:gd name="connsiteY12" fmla="*/ 3811 h 45345"/>
              <a:gd name="connsiteX13" fmla="*/ 29856 w 51485"/>
              <a:gd name="connsiteY13" fmla="*/ 2199 h 45345"/>
              <a:gd name="connsiteX14" fmla="*/ 22177 w 51485"/>
              <a:gd name="connsiteY14" fmla="*/ 4579 h 45345"/>
              <a:gd name="connsiteX15" fmla="*/ 22536 w 51485"/>
              <a:gd name="connsiteY15" fmla="*/ 3189 h 45345"/>
              <a:gd name="connsiteX16" fmla="*/ 14036 w 51485"/>
              <a:gd name="connsiteY16" fmla="*/ 5051 h 45345"/>
              <a:gd name="connsiteX17" fmla="*/ 15336 w 51485"/>
              <a:gd name="connsiteY17" fmla="*/ 6399 h 45345"/>
              <a:gd name="connsiteX18" fmla="*/ 4163 w 51485"/>
              <a:gd name="connsiteY18" fmla="*/ 15648 h 45345"/>
              <a:gd name="connsiteX19" fmla="*/ 3936 w 51485"/>
              <a:gd name="connsiteY19" fmla="*/ 14229 h 45345"/>
              <a:gd name="connsiteX0" fmla="*/ 3936 w 51485"/>
              <a:gd name="connsiteY0" fmla="*/ 14229 h 45345"/>
              <a:gd name="connsiteX1" fmla="*/ 5659 w 51485"/>
              <a:gd name="connsiteY1" fmla="*/ 6766 h 45345"/>
              <a:gd name="connsiteX2" fmla="*/ 14041 w 51485"/>
              <a:gd name="connsiteY2" fmla="*/ 5061 h 45345"/>
              <a:gd name="connsiteX3" fmla="*/ 22492 w 51485"/>
              <a:gd name="connsiteY3" fmla="*/ 3291 h 45345"/>
              <a:gd name="connsiteX4" fmla="*/ 25785 w 51485"/>
              <a:gd name="connsiteY4" fmla="*/ 59 h 45345"/>
              <a:gd name="connsiteX5" fmla="*/ 29869 w 51485"/>
              <a:gd name="connsiteY5" fmla="*/ 2340 h 45345"/>
              <a:gd name="connsiteX6" fmla="*/ 35499 w 51485"/>
              <a:gd name="connsiteY6" fmla="*/ 549 h 45345"/>
              <a:gd name="connsiteX7" fmla="*/ 38354 w 51485"/>
              <a:gd name="connsiteY7" fmla="*/ 5435 h 45345"/>
              <a:gd name="connsiteX8" fmla="*/ 42018 w 51485"/>
              <a:gd name="connsiteY8" fmla="*/ 10177 h 45345"/>
              <a:gd name="connsiteX9" fmla="*/ 41854 w 51485"/>
              <a:gd name="connsiteY9" fmla="*/ 15319 h 45345"/>
              <a:gd name="connsiteX10" fmla="*/ 43052 w 51485"/>
              <a:gd name="connsiteY10" fmla="*/ 23181 h 45345"/>
              <a:gd name="connsiteX11" fmla="*/ 37440 w 51485"/>
              <a:gd name="connsiteY11" fmla="*/ 30063 h 45345"/>
              <a:gd name="connsiteX12" fmla="*/ 35431 w 51485"/>
              <a:gd name="connsiteY12" fmla="*/ 35960 h 45345"/>
              <a:gd name="connsiteX13" fmla="*/ 28591 w 51485"/>
              <a:gd name="connsiteY13" fmla="*/ 36674 h 45345"/>
              <a:gd name="connsiteX14" fmla="*/ 23703 w 51485"/>
              <a:gd name="connsiteY14" fmla="*/ 42965 h 45345"/>
              <a:gd name="connsiteX15" fmla="*/ 16516 w 51485"/>
              <a:gd name="connsiteY15" fmla="*/ 39125 h 45345"/>
              <a:gd name="connsiteX16" fmla="*/ 5840 w 51485"/>
              <a:gd name="connsiteY16" fmla="*/ 35331 h 45345"/>
              <a:gd name="connsiteX17" fmla="*/ 1146 w 51485"/>
              <a:gd name="connsiteY17" fmla="*/ 31109 h 45345"/>
              <a:gd name="connsiteX18" fmla="*/ 2149 w 51485"/>
              <a:gd name="connsiteY18" fmla="*/ 25410 h 45345"/>
              <a:gd name="connsiteX19" fmla="*/ 31 w 51485"/>
              <a:gd name="connsiteY19" fmla="*/ 19563 h 45345"/>
              <a:gd name="connsiteX20" fmla="*/ 3899 w 51485"/>
              <a:gd name="connsiteY20" fmla="*/ 14366 h 45345"/>
              <a:gd name="connsiteX21" fmla="*/ 3936 w 51485"/>
              <a:gd name="connsiteY21" fmla="*/ 14229 h 45345"/>
              <a:gd name="connsiteX0" fmla="*/ 2261953 w 2261953"/>
              <a:gd name="connsiteY0" fmla="*/ 1022196 h 1049982"/>
              <a:gd name="connsiteX1" fmla="*/ 2234167 w 2261953"/>
              <a:gd name="connsiteY1" fmla="*/ 1049982 h 1049982"/>
              <a:gd name="connsiteX2" fmla="*/ 2206381 w 2261953"/>
              <a:gd name="connsiteY2" fmla="*/ 1022196 h 1049982"/>
              <a:gd name="connsiteX3" fmla="*/ 2234167 w 2261953"/>
              <a:gd name="connsiteY3" fmla="*/ 994410 h 1049982"/>
              <a:gd name="connsiteX4" fmla="*/ 2261953 w 2261953"/>
              <a:gd name="connsiteY4" fmla="*/ 1022196 h 1049982"/>
              <a:gd name="connsiteX0" fmla="*/ 2128865 w 2261953"/>
              <a:gd name="connsiteY0" fmla="*/ 956359 h 1049982"/>
              <a:gd name="connsiteX1" fmla="*/ 2073292 w 2261953"/>
              <a:gd name="connsiteY1" fmla="*/ 1011932 h 1049982"/>
              <a:gd name="connsiteX2" fmla="*/ 2017719 w 2261953"/>
              <a:gd name="connsiteY2" fmla="*/ 956359 h 1049982"/>
              <a:gd name="connsiteX3" fmla="*/ 2073292 w 2261953"/>
              <a:gd name="connsiteY3" fmla="*/ 900786 h 1049982"/>
              <a:gd name="connsiteX4" fmla="*/ 2128865 w 2261953"/>
              <a:gd name="connsiteY4" fmla="*/ 956359 h 1049982"/>
              <a:gd name="connsiteX0" fmla="*/ 1944344 w 2261953"/>
              <a:gd name="connsiteY0" fmla="*/ 869474 h 1049982"/>
              <a:gd name="connsiteX1" fmla="*/ 1860985 w 2261953"/>
              <a:gd name="connsiteY1" fmla="*/ 952833 h 1049982"/>
              <a:gd name="connsiteX2" fmla="*/ 1777626 w 2261953"/>
              <a:gd name="connsiteY2" fmla="*/ 869474 h 1049982"/>
              <a:gd name="connsiteX3" fmla="*/ 1860985 w 2261953"/>
              <a:gd name="connsiteY3" fmla="*/ 786115 h 1049982"/>
              <a:gd name="connsiteX4" fmla="*/ 1944344 w 2261953"/>
              <a:gd name="connsiteY4" fmla="*/ 869474 h 1049982"/>
              <a:gd name="connsiteX0" fmla="*/ 6964 w 51485"/>
              <a:gd name="connsiteY0" fmla="*/ 34758 h 45345"/>
              <a:gd name="connsiteX1" fmla="*/ 5856 w 51485"/>
              <a:gd name="connsiteY1" fmla="*/ 35139 h 45345"/>
              <a:gd name="connsiteX2" fmla="*/ 16514 w 51485"/>
              <a:gd name="connsiteY2" fmla="*/ 38949 h 45345"/>
              <a:gd name="connsiteX3" fmla="*/ 15846 w 51485"/>
              <a:gd name="connsiteY3" fmla="*/ 37209 h 45345"/>
              <a:gd name="connsiteX4" fmla="*/ 28863 w 51485"/>
              <a:gd name="connsiteY4" fmla="*/ 34610 h 45345"/>
              <a:gd name="connsiteX5" fmla="*/ 28596 w 51485"/>
              <a:gd name="connsiteY5" fmla="*/ 36519 h 45345"/>
              <a:gd name="connsiteX6" fmla="*/ 41834 w 51485"/>
              <a:gd name="connsiteY6" fmla="*/ 15213 h 45345"/>
              <a:gd name="connsiteX7" fmla="*/ 40386 w 51485"/>
              <a:gd name="connsiteY7" fmla="*/ 17889 h 45345"/>
              <a:gd name="connsiteX8" fmla="*/ 38360 w 51485"/>
              <a:gd name="connsiteY8" fmla="*/ 5285 h 45345"/>
              <a:gd name="connsiteX9" fmla="*/ 38436 w 51485"/>
              <a:gd name="connsiteY9" fmla="*/ 6549 h 45345"/>
              <a:gd name="connsiteX10" fmla="*/ 29114 w 51485"/>
              <a:gd name="connsiteY10" fmla="*/ 3811 h 45345"/>
              <a:gd name="connsiteX11" fmla="*/ 29856 w 51485"/>
              <a:gd name="connsiteY11" fmla="*/ 2199 h 45345"/>
              <a:gd name="connsiteX12" fmla="*/ 22177 w 51485"/>
              <a:gd name="connsiteY12" fmla="*/ 4579 h 45345"/>
              <a:gd name="connsiteX13" fmla="*/ 22536 w 51485"/>
              <a:gd name="connsiteY13" fmla="*/ 3189 h 45345"/>
              <a:gd name="connsiteX14" fmla="*/ 14036 w 51485"/>
              <a:gd name="connsiteY14" fmla="*/ 5051 h 45345"/>
              <a:gd name="connsiteX15" fmla="*/ 15336 w 51485"/>
              <a:gd name="connsiteY15" fmla="*/ 6399 h 45345"/>
              <a:gd name="connsiteX16" fmla="*/ 4163 w 51485"/>
              <a:gd name="connsiteY16" fmla="*/ 15648 h 45345"/>
              <a:gd name="connsiteX17" fmla="*/ 3936 w 51485"/>
              <a:gd name="connsiteY17" fmla="*/ 14229 h 45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1485" h="45345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2261953" h="1049982">
                <a:moveTo>
                  <a:pt x="2261953" y="1022196"/>
                </a:moveTo>
                <a:cubicBezTo>
                  <a:pt x="2261953" y="1037542"/>
                  <a:pt x="2249513" y="1049982"/>
                  <a:pt x="2234167" y="1049982"/>
                </a:cubicBezTo>
                <a:cubicBezTo>
                  <a:pt x="2218821" y="1049982"/>
                  <a:pt x="2206381" y="1037542"/>
                  <a:pt x="2206381" y="1022196"/>
                </a:cubicBezTo>
                <a:cubicBezTo>
                  <a:pt x="2206381" y="1006850"/>
                  <a:pt x="2218821" y="994410"/>
                  <a:pt x="2234167" y="994410"/>
                </a:cubicBezTo>
                <a:cubicBezTo>
                  <a:pt x="2249513" y="994410"/>
                  <a:pt x="2261953" y="1006850"/>
                  <a:pt x="2261953" y="1022196"/>
                </a:cubicBezTo>
                <a:close/>
              </a:path>
              <a:path w="2261953" h="1049982">
                <a:moveTo>
                  <a:pt x="2128865" y="956359"/>
                </a:moveTo>
                <a:cubicBezTo>
                  <a:pt x="2128865" y="987051"/>
                  <a:pt x="2103984" y="1011932"/>
                  <a:pt x="2073292" y="1011932"/>
                </a:cubicBezTo>
                <a:cubicBezTo>
                  <a:pt x="2042600" y="1011932"/>
                  <a:pt x="2017719" y="987051"/>
                  <a:pt x="2017719" y="956359"/>
                </a:cubicBezTo>
                <a:cubicBezTo>
                  <a:pt x="2017719" y="925667"/>
                  <a:pt x="2042600" y="900786"/>
                  <a:pt x="2073292" y="900786"/>
                </a:cubicBezTo>
                <a:cubicBezTo>
                  <a:pt x="2103984" y="900786"/>
                  <a:pt x="2128865" y="925667"/>
                  <a:pt x="2128865" y="956359"/>
                </a:cubicBezTo>
                <a:close/>
              </a:path>
              <a:path w="2261953" h="1049982">
                <a:moveTo>
                  <a:pt x="1944344" y="869474"/>
                </a:moveTo>
                <a:cubicBezTo>
                  <a:pt x="1944344" y="915512"/>
                  <a:pt x="1907023" y="952833"/>
                  <a:pt x="1860985" y="952833"/>
                </a:cubicBezTo>
                <a:cubicBezTo>
                  <a:pt x="1814947" y="952833"/>
                  <a:pt x="1777626" y="915512"/>
                  <a:pt x="1777626" y="869474"/>
                </a:cubicBezTo>
                <a:cubicBezTo>
                  <a:pt x="1777626" y="823436"/>
                  <a:pt x="1814947" y="786115"/>
                  <a:pt x="1860985" y="786115"/>
                </a:cubicBezTo>
                <a:cubicBezTo>
                  <a:pt x="1907023" y="786115"/>
                  <a:pt x="1944344" y="823436"/>
                  <a:pt x="1944344" y="869474"/>
                </a:cubicBezTo>
                <a:close/>
              </a:path>
              <a:path w="51485" h="45345" fill="none" extrusionOk="0"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38100" cap="rnd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20" name="กลุ่ม 119"/>
          <p:cNvGrpSpPr/>
          <p:nvPr userDrawn="1"/>
        </p:nvGrpSpPr>
        <p:grpSpPr>
          <a:xfrm>
            <a:off x="10528709" y="-3936385"/>
            <a:ext cx="1139859" cy="3468232"/>
            <a:chOff x="7440136" y="733697"/>
            <a:chExt cx="854894" cy="2601174"/>
          </a:xfrm>
        </p:grpSpPr>
        <p:sp>
          <p:nvSpPr>
            <p:cNvPr id="121" name="รูปแบบอิสระ 120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22" name="กลุ่ม 121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23" name="หัวใจ 122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4" name="วงรี 123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  <a:effectLst>
                <a:innerShdw blurRad="63500" dist="190500" dir="2700000">
                  <a:schemeClr val="accent4">
                    <a:lumMod val="60000"/>
                    <a:lumOff val="4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5" name="หัวใจ 124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6" name="วงรี 125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27" name="กลุ่ม 126"/>
          <p:cNvGrpSpPr/>
          <p:nvPr userDrawn="1"/>
        </p:nvGrpSpPr>
        <p:grpSpPr>
          <a:xfrm>
            <a:off x="945921" y="-3916825"/>
            <a:ext cx="1139859" cy="3468232"/>
            <a:chOff x="7440136" y="733697"/>
            <a:chExt cx="854894" cy="2601174"/>
          </a:xfrm>
        </p:grpSpPr>
        <p:sp>
          <p:nvSpPr>
            <p:cNvPr id="128" name="รูปแบบอิสระ 127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rgbClr val="DFB3C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29" name="กลุ่ม 128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30" name="หัวใจ 129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DFB3C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1" name="วงรี 130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E8C6D2"/>
              </a:solidFill>
              <a:ln>
                <a:noFill/>
              </a:ln>
              <a:effectLst>
                <a:innerShdw blurRad="63500" dist="190500" dir="2700000">
                  <a:srgbClr val="DFB3C4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2" name="หัวใจ 131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3" name="วงรี 132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sp>
        <p:nvSpPr>
          <p:cNvPr id="134" name="TextBox 133"/>
          <p:cNvSpPr txBox="1"/>
          <p:nvPr userDrawn="1"/>
        </p:nvSpPr>
        <p:spPr>
          <a:xfrm rot="1351072">
            <a:off x="4588571" y="1103723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sp>
        <p:nvSpPr>
          <p:cNvPr id="135" name="TextBox 134"/>
          <p:cNvSpPr txBox="1"/>
          <p:nvPr userDrawn="1"/>
        </p:nvSpPr>
        <p:spPr>
          <a:xfrm rot="21389866">
            <a:off x="7102452" y="2106016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sp>
        <p:nvSpPr>
          <p:cNvPr id="136" name="สามเหลี่ยมหน้าจั่ว 135"/>
          <p:cNvSpPr/>
          <p:nvPr userDrawn="1"/>
        </p:nvSpPr>
        <p:spPr>
          <a:xfrm rot="20089558">
            <a:off x="7250928" y="868370"/>
            <a:ext cx="316405" cy="240348"/>
          </a:xfrm>
          <a:prstGeom prst="triangl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7" name="สามเหลี่ยมหน้าจั่ว 136"/>
          <p:cNvSpPr/>
          <p:nvPr userDrawn="1"/>
        </p:nvSpPr>
        <p:spPr>
          <a:xfrm rot="1772264">
            <a:off x="4733536" y="2390365"/>
            <a:ext cx="230683" cy="190347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8" name="วงรี 137"/>
          <p:cNvSpPr/>
          <p:nvPr userDrawn="1"/>
        </p:nvSpPr>
        <p:spPr>
          <a:xfrm>
            <a:off x="3413891" y="1473543"/>
            <a:ext cx="173807" cy="176056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9" name="วงรี 138"/>
          <p:cNvSpPr/>
          <p:nvPr userDrawn="1"/>
        </p:nvSpPr>
        <p:spPr>
          <a:xfrm>
            <a:off x="5664234" y="964828"/>
            <a:ext cx="173807" cy="1760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0" name="วงรี 139"/>
          <p:cNvSpPr/>
          <p:nvPr userDrawn="1"/>
        </p:nvSpPr>
        <p:spPr>
          <a:xfrm>
            <a:off x="7659958" y="2586297"/>
            <a:ext cx="173807" cy="176056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1" name="วงรี 140"/>
          <p:cNvSpPr/>
          <p:nvPr userDrawn="1"/>
        </p:nvSpPr>
        <p:spPr>
          <a:xfrm>
            <a:off x="8902033" y="1504412"/>
            <a:ext cx="173807" cy="1760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2" name="TextBox 141"/>
          <p:cNvSpPr txBox="1"/>
          <p:nvPr userDrawn="1"/>
        </p:nvSpPr>
        <p:spPr>
          <a:xfrm rot="21389866">
            <a:off x="9479913" y="2891508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grpSp>
        <p:nvGrpSpPr>
          <p:cNvPr id="143" name="กลุ่ม 142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144" name="เมฆ 143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45" name="รูปภาพ 14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146" name="รูปภาพ 14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147" name="กลุ่ม 146"/>
          <p:cNvGrpSpPr/>
          <p:nvPr userDrawn="1"/>
        </p:nvGrpSpPr>
        <p:grpSpPr>
          <a:xfrm>
            <a:off x="10194989" y="-1564488"/>
            <a:ext cx="4005304" cy="2900781"/>
            <a:chOff x="7646242" y="-1173366"/>
            <a:chExt cx="3003978" cy="2175586"/>
          </a:xfrm>
        </p:grpSpPr>
        <p:sp>
          <p:nvSpPr>
            <p:cNvPr id="148" name="เมฆ 147"/>
            <p:cNvSpPr/>
            <p:nvPr/>
          </p:nvSpPr>
          <p:spPr>
            <a:xfrm rot="12665460" flipH="1">
              <a:off x="7646242" y="-1173366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49" name="รูปภาพ 14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3979" y="42494"/>
              <a:ext cx="344876" cy="370235"/>
            </a:xfrm>
            <a:prstGeom prst="rect">
              <a:avLst/>
            </a:prstGeom>
          </p:spPr>
        </p:pic>
        <p:pic>
          <p:nvPicPr>
            <p:cNvPr id="150" name="รูปภาพ 14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84096" y="555526"/>
              <a:ext cx="152400" cy="169377"/>
            </a:xfrm>
            <a:prstGeom prst="rect">
              <a:avLst/>
            </a:prstGeom>
          </p:spPr>
        </p:pic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18/03/67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1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2449140" y="3540591"/>
            <a:ext cx="2252464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133">
                <a:solidFill>
                  <a:schemeClr val="accent5"/>
                </a:solidFill>
                <a:effectLst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721476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27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0.19765 L -0.00052 -1.27084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-73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3.74961E-6 C 0.01962 0.00246 0.03108 0.09528 0.02708 0.20166 C 0.02222 0.31452 0.00365 0.40086 -0.01615 0.39839 C -0.03576 0.39593 -0.05451 0.48381 -0.05885 0.59512 C -0.06302 0.70428 -0.05191 0.79648 -0.03212 0.79895 " pathEditMode="relative" rAng="5644820" ptsTypes="fffff">
                                      <p:cBhvr>
                                        <p:cTn id="33" dur="3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7" y="39963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39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44444E-6 -0.60988 C -0.0198 -0.60988 -0.0349 -0.43549 -0.0349 -0.22377 C -0.0349 -0.00617 -0.0198 0.1679 4.44444E-6 0.1679 C 0.01979 0.1679 0.03489 0.34444 0.03489 0.55957 C 0.03489 0.7713 0.01979 0.94568 4.44444E-6 0.94568 " pathEditMode="relative" rAng="5400000" ptsTypes="fffff">
                                      <p:cBhvr>
                                        <p:cTn id="35" dur="3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7778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59" presetClass="path" presetSubtype="0" accel="50000" decel="5000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Motion origin="layout" path="M 2.22222E-6 -0.50926 C 0.01962 -0.50926 0.03472 -0.36234 0.03507 -0.18827 C 0.03472 -0.00493 0.01962 0.1392 -0.00018 0.1392 C -0.01997 0.1392 -0.03507 0.28488 -0.0349 0.46389 C -0.03472 0.64352 -0.01997 0.78951 -0.00018 0.78951 " pathEditMode="relative" rAng="5400000" ptsTypes="fffff">
                                      <p:cBhvr>
                                        <p:cTn id="37" dur="3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4938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39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0.01458 -0.54702 C -0.01493 -0.54702 -0.03646 -0.35985 -0.03646 -0.13351 C -0.03646 0.09868 -0.01493 0.28431 0.01458 0.28431 C 0.04357 0.28431 0.06632 0.4721 0.06632 0.70244 C 0.06632 0.92877 0.04357 1.11595 0.01458 1.11595 " pathEditMode="relative" rAng="5400000" ptsTypes="fffff">
                                      <p:cBhvr>
                                        <p:cTn id="39" dur="3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831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" grpId="0"/>
      <p:bldP spid="135" grpId="0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18/03/67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46800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03894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กลุ่ม 47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49" name="สี่เหลี่ยมผืนผ้า 48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50" name="กลุ่ม 49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51" name="กลุ่ม 50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65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กลุ่ม 51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53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76799" y="-123393"/>
            <a:ext cx="11183832" cy="185624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5867" b="1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2089036" y="1891083"/>
            <a:ext cx="391797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5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18/03/67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7" name="ตัวแทนข้อความ 3"/>
          <p:cNvSpPr>
            <a:spLocks noGrp="1"/>
          </p:cNvSpPr>
          <p:nvPr>
            <p:ph type="body" sz="half" idx="13"/>
          </p:nvPr>
        </p:nvSpPr>
        <p:spPr>
          <a:xfrm>
            <a:off x="2089720" y="3061629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8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2082093" y="3900734"/>
            <a:ext cx="3924921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9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2108519" y="5001158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grpSp>
        <p:nvGrpSpPr>
          <p:cNvPr id="86" name="กลุ่ม 85"/>
          <p:cNvGrpSpPr/>
          <p:nvPr userDrawn="1"/>
        </p:nvGrpSpPr>
        <p:grpSpPr>
          <a:xfrm>
            <a:off x="527381" y="548680"/>
            <a:ext cx="10725416" cy="5760640"/>
            <a:chOff x="395536" y="411510"/>
            <a:chExt cx="8044062" cy="4320480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1782214" y="44435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487473" y="34700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47820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5801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8078716" y="8435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638390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4355976" y="41151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300316" y="424428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632414" y="237088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395536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1" name="กลุ่ม 90"/>
          <p:cNvGrpSpPr/>
          <p:nvPr userDrawn="1"/>
        </p:nvGrpSpPr>
        <p:grpSpPr>
          <a:xfrm>
            <a:off x="432939" y="56659"/>
            <a:ext cx="3015709" cy="600000"/>
            <a:chOff x="3289945" y="3405879"/>
            <a:chExt cx="2261782" cy="450000"/>
          </a:xfrm>
        </p:grpSpPr>
        <p:sp>
          <p:nvSpPr>
            <p:cNvPr id="130" name="วงรี 12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1" name="วงรี 13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2" name="วงรี 13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3" name="วงรี 13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135" name="เมฆ 134"/>
          <p:cNvSpPr/>
          <p:nvPr userDrawn="1"/>
        </p:nvSpPr>
        <p:spPr>
          <a:xfrm rot="3185773">
            <a:off x="-2048399" y="5261900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51" name="กลุ่ม 150"/>
          <p:cNvGrpSpPr/>
          <p:nvPr userDrawn="1"/>
        </p:nvGrpSpPr>
        <p:grpSpPr>
          <a:xfrm>
            <a:off x="9969918" y="-1772704"/>
            <a:ext cx="3630801" cy="4005304"/>
            <a:chOff x="7477437" y="-1329528"/>
            <a:chExt cx="2723101" cy="3003978"/>
          </a:xfrm>
        </p:grpSpPr>
        <p:sp>
          <p:nvSpPr>
            <p:cNvPr id="152" name="เมฆ 151"/>
            <p:cNvSpPr/>
            <p:nvPr/>
          </p:nvSpPr>
          <p:spPr>
            <a:xfrm rot="3185773">
              <a:off x="7610756" y="-91533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53" name="รูปภาพ 15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2331" y="103689"/>
              <a:ext cx="250890" cy="269338"/>
            </a:xfrm>
            <a:prstGeom prst="rect">
              <a:avLst/>
            </a:prstGeom>
          </p:spPr>
        </p:pic>
        <p:pic>
          <p:nvPicPr>
            <p:cNvPr id="154" name="รูปภาพ 153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657776" y="586955"/>
              <a:ext cx="325391" cy="361638"/>
            </a:xfrm>
            <a:prstGeom prst="rect">
              <a:avLst/>
            </a:prstGeom>
          </p:spPr>
        </p:pic>
        <p:pic>
          <p:nvPicPr>
            <p:cNvPr id="155" name="รูปภาพ 15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7480036" y="115027"/>
              <a:ext cx="1065647" cy="1070845"/>
            </a:xfrm>
            <a:prstGeom prst="rect">
              <a:avLst/>
            </a:prstGeom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156" name="กลุ่ม 155"/>
          <p:cNvGrpSpPr/>
          <p:nvPr userDrawn="1"/>
        </p:nvGrpSpPr>
        <p:grpSpPr>
          <a:xfrm>
            <a:off x="10432128" y="5391864"/>
            <a:ext cx="1718201" cy="1446121"/>
            <a:chOff x="20204" y="4079447"/>
            <a:chExt cx="1288651" cy="1084591"/>
          </a:xfrm>
        </p:grpSpPr>
        <p:pic>
          <p:nvPicPr>
            <p:cNvPr id="157" name="รูปภาพ 15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58" name="รูปภาพ 157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22097" y="4079447"/>
              <a:ext cx="263243" cy="2925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751505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กลุ่ม 91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93" name="สี่เหลี่ยมผืนผ้า 92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94" name="กลุ่ม 93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5" name="กลุ่ม 94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109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" name="กลุ่ม 95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97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18/03/67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30" name="กลุ่ม 129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0" name="บวก 79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1" name="บวก 80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2" name="บวก 81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3" name="บวก 82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4" name="วงรี 83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5" name="วงรี 84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6" name="วงรี 85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7" name="สามเหลี่ยมหน้าจั่ว 86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สามเหลี่ยมหน้าจั่ว 87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สามเหลี่ยมหน้าจั่ว 88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สามเหลี่ยมหน้าจั่ว 89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วงรี 90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44" name="กลุ่ม 143"/>
          <p:cNvGrpSpPr/>
          <p:nvPr userDrawn="1"/>
        </p:nvGrpSpPr>
        <p:grpSpPr>
          <a:xfrm>
            <a:off x="8618771" y="68627"/>
            <a:ext cx="3015709" cy="600000"/>
            <a:chOff x="3289945" y="3405879"/>
            <a:chExt cx="2261782" cy="450000"/>
          </a:xfrm>
        </p:grpSpPr>
        <p:sp>
          <p:nvSpPr>
            <p:cNvPr id="145" name="วงรี 144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6" name="วงรี 145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7" name="วงรี 146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8" name="วงรี 147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49" name="กลุ่ม 148"/>
          <p:cNvGrpSpPr/>
          <p:nvPr userDrawn="1"/>
        </p:nvGrpSpPr>
        <p:grpSpPr>
          <a:xfrm>
            <a:off x="9608752" y="4039911"/>
            <a:ext cx="4005304" cy="4633580"/>
            <a:chOff x="7206564" y="3029932"/>
            <a:chExt cx="3003978" cy="3475185"/>
          </a:xfrm>
        </p:grpSpPr>
        <p:pic>
          <p:nvPicPr>
            <p:cNvPr id="150" name="รูปภาพ 14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66751" y="3029932"/>
              <a:ext cx="1627664" cy="1846073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sp>
          <p:nvSpPr>
            <p:cNvPr id="151" name="เมฆ 150"/>
            <p:cNvSpPr/>
            <p:nvPr/>
          </p:nvSpPr>
          <p:spPr>
            <a:xfrm rot="20279911">
              <a:off x="7206564" y="432953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52" name="รูปภาพ 15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20180">
              <a:off x="8646338" y="4391917"/>
              <a:ext cx="380089" cy="404611"/>
            </a:xfrm>
            <a:prstGeom prst="rect">
              <a:avLst/>
            </a:prstGeom>
          </p:spPr>
        </p:pic>
        <p:pic>
          <p:nvPicPr>
            <p:cNvPr id="153" name="รูปภาพ 15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20180">
              <a:off x="8087453" y="4786043"/>
              <a:ext cx="250890" cy="269338"/>
            </a:xfrm>
            <a:prstGeom prst="rect">
              <a:avLst/>
            </a:prstGeom>
          </p:spPr>
        </p:pic>
      </p:grpSp>
      <p:grpSp>
        <p:nvGrpSpPr>
          <p:cNvPr id="154" name="กลุ่ม 153"/>
          <p:cNvGrpSpPr/>
          <p:nvPr userDrawn="1"/>
        </p:nvGrpSpPr>
        <p:grpSpPr>
          <a:xfrm>
            <a:off x="-1834552" y="5072712"/>
            <a:ext cx="4005304" cy="3268891"/>
            <a:chOff x="-1375914" y="3804533"/>
            <a:chExt cx="3003978" cy="2451668"/>
          </a:xfrm>
        </p:grpSpPr>
        <p:grpSp>
          <p:nvGrpSpPr>
            <p:cNvPr id="155" name="กลุ่ม 154"/>
            <p:cNvGrpSpPr/>
            <p:nvPr/>
          </p:nvGrpSpPr>
          <p:grpSpPr>
            <a:xfrm rot="179820" flipH="1">
              <a:off x="-1375914" y="4080615"/>
              <a:ext cx="3003978" cy="2175586"/>
              <a:chOff x="7569120" y="4314392"/>
              <a:chExt cx="3003978" cy="2175586"/>
            </a:xfr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grpSpPr>
          <p:sp>
            <p:nvSpPr>
              <p:cNvPr id="157" name="เมฆ 156"/>
              <p:cNvSpPr/>
              <p:nvPr/>
            </p:nvSpPr>
            <p:spPr>
              <a:xfrm rot="20459731">
                <a:off x="7569120" y="4314392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158" name="รูปภาพ 157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60099" y="4448921"/>
                <a:ext cx="282531" cy="300759"/>
              </a:xfrm>
              <a:prstGeom prst="rect">
                <a:avLst/>
              </a:prstGeom>
            </p:spPr>
          </p:pic>
          <p:pic>
            <p:nvPicPr>
              <p:cNvPr id="159" name="รูปภาพ 158"/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39804" y="5053156"/>
                <a:ext cx="250890" cy="269338"/>
              </a:xfrm>
              <a:prstGeom prst="rect">
                <a:avLst/>
              </a:prstGeom>
            </p:spPr>
          </p:pic>
        </p:grpSp>
        <p:pic>
          <p:nvPicPr>
            <p:cNvPr id="156" name="รูปภาพ 15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65" y="380453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160" name="กลุ่ม 159"/>
          <p:cNvGrpSpPr/>
          <p:nvPr userDrawn="1"/>
        </p:nvGrpSpPr>
        <p:grpSpPr>
          <a:xfrm>
            <a:off x="-1447992" y="-1450391"/>
            <a:ext cx="4533125" cy="2900781"/>
            <a:chOff x="-1085994" y="-1087793"/>
            <a:chExt cx="3399844" cy="2175586"/>
          </a:xfrm>
        </p:grpSpPr>
        <p:grpSp>
          <p:nvGrpSpPr>
            <p:cNvPr id="161" name="กลุ่ม 160"/>
            <p:cNvGrpSpPr/>
            <p:nvPr/>
          </p:nvGrpSpPr>
          <p:grpSpPr>
            <a:xfrm>
              <a:off x="-1085994" y="-1087793"/>
              <a:ext cx="3003978" cy="2175586"/>
              <a:chOff x="-1085994" y="-1087793"/>
              <a:chExt cx="3003978" cy="2175586"/>
            </a:xfrm>
          </p:grpSpPr>
          <p:sp>
            <p:nvSpPr>
              <p:cNvPr id="163" name="เมฆ 162"/>
              <p:cNvSpPr/>
              <p:nvPr/>
            </p:nvSpPr>
            <p:spPr>
              <a:xfrm rot="20459731">
                <a:off x="-1085994" y="-108779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164" name="รูปภาพ 16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6075" y="640864"/>
                <a:ext cx="250890" cy="269338"/>
              </a:xfrm>
              <a:prstGeom prst="rect">
                <a:avLst/>
              </a:prstGeom>
            </p:spPr>
          </p:pic>
          <p:pic>
            <p:nvPicPr>
              <p:cNvPr id="165" name="รูปภาพ 164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590898" y="139832"/>
                <a:ext cx="325391" cy="361638"/>
              </a:xfrm>
              <a:prstGeom prst="rect">
                <a:avLst/>
              </a:prstGeom>
            </p:spPr>
          </p:pic>
        </p:grpSp>
        <p:pic>
          <p:nvPicPr>
            <p:cNvPr id="162" name="รูปภาพ 16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199" y="102860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</p:grpSp>
      <p:sp>
        <p:nvSpPr>
          <p:cNvPr id="166" name="ชื่อเรื่อง 1"/>
          <p:cNvSpPr>
            <a:spLocks noGrp="1"/>
          </p:cNvSpPr>
          <p:nvPr>
            <p:ph type="ctrTitle"/>
          </p:nvPr>
        </p:nvSpPr>
        <p:spPr>
          <a:xfrm>
            <a:off x="2080436" y="3418772"/>
            <a:ext cx="7567961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167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780795" y="1462463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accent4"/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35853927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สี่เหลี่ยมผืนผ้า 47"/>
          <p:cNvSpPr/>
          <p:nvPr userDrawn="1"/>
        </p:nvSpPr>
        <p:spPr>
          <a:xfrm>
            <a:off x="0" y="-24661"/>
            <a:ext cx="12192000" cy="688266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49" name="สี่เหลี่ยมผืนผ้า 48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0" name="กลุ่ม 49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51" name="กลุ่ม 50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65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" name="กลุ่ม 51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53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6" name="กลุ่ม 85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วงรี 90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9" name="กลุ่ม 98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100" name="วงรี 9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1" name="วงรี 10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2" name="วงรี 10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3" name="วงรี 10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04" name="กลุ่ม 103"/>
          <p:cNvGrpSpPr/>
          <p:nvPr userDrawn="1"/>
        </p:nvGrpSpPr>
        <p:grpSpPr>
          <a:xfrm>
            <a:off x="9965935" y="-1707059"/>
            <a:ext cx="4005304" cy="2900781"/>
            <a:chOff x="7474451" y="-1280294"/>
            <a:chExt cx="3003978" cy="2175586"/>
          </a:xfrm>
        </p:grpSpPr>
        <p:sp>
          <p:nvSpPr>
            <p:cNvPr id="105" name="เมฆ 104"/>
            <p:cNvSpPr/>
            <p:nvPr/>
          </p:nvSpPr>
          <p:spPr>
            <a:xfrm rot="13496139">
              <a:off x="7474451" y="-128029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06" name="รูปภาพ 10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5410" y="63329"/>
              <a:ext cx="250890" cy="269338"/>
            </a:xfrm>
            <a:prstGeom prst="rect">
              <a:avLst/>
            </a:prstGeom>
          </p:spPr>
        </p:pic>
        <p:pic>
          <p:nvPicPr>
            <p:cNvPr id="107" name="รูปภาพ 106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769085" y="406136"/>
              <a:ext cx="325391" cy="361638"/>
            </a:xfrm>
            <a:prstGeom prst="rect">
              <a:avLst/>
            </a:prstGeom>
          </p:spPr>
        </p:pic>
      </p:grpSp>
      <p:grpSp>
        <p:nvGrpSpPr>
          <p:cNvPr id="108" name="กลุ่ม 107"/>
          <p:cNvGrpSpPr/>
          <p:nvPr userDrawn="1"/>
        </p:nvGrpSpPr>
        <p:grpSpPr>
          <a:xfrm>
            <a:off x="-1447992" y="5080541"/>
            <a:ext cx="4005304" cy="3572763"/>
            <a:chOff x="-1085994" y="3810406"/>
            <a:chExt cx="3003978" cy="2679572"/>
          </a:xfrm>
        </p:grpSpPr>
        <p:sp>
          <p:nvSpPr>
            <p:cNvPr id="109" name="เมฆ 108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0" name="รูปภาพ 10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19" y="4554189"/>
              <a:ext cx="279821" cy="297874"/>
            </a:xfrm>
            <a:prstGeom prst="rect">
              <a:avLst/>
            </a:prstGeom>
          </p:spPr>
        </p:pic>
        <p:pic>
          <p:nvPicPr>
            <p:cNvPr id="111" name="รูปภาพ 1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364329" flipV="1">
              <a:off x="342292" y="3807205"/>
              <a:ext cx="1312801" cy="1319204"/>
            </a:xfrm>
            <a:prstGeom prst="rect">
              <a:avLst/>
            </a:prstGeom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12" name="รูปภาพ 1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4420" y="4948014"/>
              <a:ext cx="125445" cy="134669"/>
            </a:xfrm>
            <a:prstGeom prst="rect">
              <a:avLst/>
            </a:prstGeom>
          </p:spPr>
        </p:pic>
      </p:grpSp>
      <p:grpSp>
        <p:nvGrpSpPr>
          <p:cNvPr id="113" name="กลุ่ม 112"/>
          <p:cNvGrpSpPr/>
          <p:nvPr userDrawn="1"/>
        </p:nvGrpSpPr>
        <p:grpSpPr>
          <a:xfrm flipH="1">
            <a:off x="-1667293" y="-1563973"/>
            <a:ext cx="4005304" cy="3377081"/>
            <a:chOff x="-237568" y="-1513798"/>
            <a:chExt cx="3003978" cy="2532811"/>
          </a:xfrm>
          <a:effectLst>
            <a:outerShdw blurRad="50800" dist="38100" dir="8100000" algn="tr" rotWithShape="0">
              <a:schemeClr val="accent4">
                <a:alpha val="40000"/>
              </a:schemeClr>
            </a:outerShdw>
          </a:effectLst>
        </p:grpSpPr>
        <p:sp>
          <p:nvSpPr>
            <p:cNvPr id="114" name="เมฆ 113"/>
            <p:cNvSpPr/>
            <p:nvPr/>
          </p:nvSpPr>
          <p:spPr>
            <a:xfrm rot="13496139">
              <a:off x="-237568" y="-151379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5" name="รูปภาพ 1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391" y="-170175"/>
              <a:ext cx="250890" cy="269338"/>
            </a:xfrm>
            <a:prstGeom prst="rect">
              <a:avLst/>
            </a:prstGeom>
          </p:spPr>
        </p:pic>
        <p:pic>
          <p:nvPicPr>
            <p:cNvPr id="116" name="รูปภาพ 115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057066" y="172632"/>
              <a:ext cx="325391" cy="361638"/>
            </a:xfrm>
            <a:prstGeom prst="rect">
              <a:avLst/>
            </a:prstGeom>
          </p:spPr>
        </p:pic>
        <p:pic>
          <p:nvPicPr>
            <p:cNvPr id="117" name="รูปภาพ 11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58" y="112285"/>
              <a:ext cx="1036261" cy="906728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lumMod val="60000"/>
                  <a:lumOff val="40000"/>
                  <a:alpha val="40000"/>
                </a:schemeClr>
              </a:outerShdw>
            </a:effectLst>
          </p:spPr>
        </p:pic>
      </p:grp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18/03/67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802961" y="473577"/>
            <a:ext cx="8957671" cy="133953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800" b="1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766735" y="1988841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09603" y="1988841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18" name="ตัวแทนเนื้อหา 2"/>
          <p:cNvSpPr>
            <a:spLocks noGrp="1"/>
          </p:cNvSpPr>
          <p:nvPr>
            <p:ph idx="13"/>
          </p:nvPr>
        </p:nvSpPr>
        <p:spPr>
          <a:xfrm>
            <a:off x="4798455" y="3080489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19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41323" y="3080489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20" name="ตัวแทนเนื้อหา 2"/>
          <p:cNvSpPr>
            <a:spLocks noGrp="1"/>
          </p:cNvSpPr>
          <p:nvPr>
            <p:ph idx="15"/>
          </p:nvPr>
        </p:nvSpPr>
        <p:spPr>
          <a:xfrm>
            <a:off x="4824262" y="4219325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21" name="ตัวแทนข้อความ 3"/>
          <p:cNvSpPr>
            <a:spLocks noGrp="1"/>
          </p:cNvSpPr>
          <p:nvPr>
            <p:ph type="body" sz="half" idx="16"/>
          </p:nvPr>
        </p:nvSpPr>
        <p:spPr>
          <a:xfrm>
            <a:off x="667131" y="4219325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31839957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12" name="矩形: 圆角 11"/>
          <p:cNvSpPr/>
          <p:nvPr userDrawn="1"/>
        </p:nvSpPr>
        <p:spPr>
          <a:xfrm>
            <a:off x="664583" y="556785"/>
            <a:ext cx="10932286" cy="6021893"/>
          </a:xfrm>
          <a:prstGeom prst="round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46686">
            <a:off x="-191695" y="455177"/>
            <a:ext cx="1838822" cy="1313232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778890">
            <a:off x="228123" y="5929948"/>
            <a:ext cx="999185" cy="713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929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กลุ่ม 47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49" name="สี่เหลี่ยมผืนผ้า 48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50" name="กลุ่ม 49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51" name="กลุ่ม 50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65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กลุ่ม 51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53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920463" y="846037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025473" y="1891083"/>
            <a:ext cx="573515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18/03/67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99" name="กลุ่ม 98"/>
          <p:cNvGrpSpPr/>
          <p:nvPr userDrawn="1"/>
        </p:nvGrpSpPr>
        <p:grpSpPr>
          <a:xfrm>
            <a:off x="8564440" y="61323"/>
            <a:ext cx="3015709" cy="600000"/>
            <a:chOff x="3289945" y="3405879"/>
            <a:chExt cx="2261782" cy="450000"/>
          </a:xfrm>
        </p:grpSpPr>
        <p:sp>
          <p:nvSpPr>
            <p:cNvPr id="100" name="วงรี 9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1" name="วงรี 10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2" name="วงรี 10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3" name="วงรี 10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104" name="สี่เหลี่ยมผืนผ้า 103"/>
          <p:cNvSpPr/>
          <p:nvPr userDrawn="1"/>
        </p:nvSpPr>
        <p:spPr>
          <a:xfrm>
            <a:off x="1172376" y="1891083"/>
            <a:ext cx="4321117" cy="39902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105" name="รูปภาพ 10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2" t="85885" r="69939" b="8280"/>
          <a:stretch/>
        </p:blipFill>
        <p:spPr>
          <a:xfrm>
            <a:off x="1933113" y="1605719"/>
            <a:ext cx="2799643" cy="627605"/>
          </a:xfrm>
          <a:prstGeom prst="rect">
            <a:avLst/>
          </a:prstGeom>
        </p:spPr>
      </p:pic>
      <p:sp>
        <p:nvSpPr>
          <p:cNvPr id="106" name="สี่เหลี่ยมผืนผ้า 105"/>
          <p:cNvSpPr/>
          <p:nvPr userDrawn="1"/>
        </p:nvSpPr>
        <p:spPr>
          <a:xfrm>
            <a:off x="1418097" y="2160516"/>
            <a:ext cx="3840427" cy="34771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07" name="กลุ่ม 106"/>
          <p:cNvGrpSpPr/>
          <p:nvPr userDrawn="1"/>
        </p:nvGrpSpPr>
        <p:grpSpPr>
          <a:xfrm>
            <a:off x="-1447992" y="-1545719"/>
            <a:ext cx="4005304" cy="2900781"/>
            <a:chOff x="-1085994" y="-1159289"/>
            <a:chExt cx="3003978" cy="2175586"/>
          </a:xfrm>
        </p:grpSpPr>
        <p:sp>
          <p:nvSpPr>
            <p:cNvPr id="108" name="เมฆ 107"/>
            <p:cNvSpPr/>
            <p:nvPr/>
          </p:nvSpPr>
          <p:spPr>
            <a:xfrm rot="20459731">
              <a:off x="-1085994" y="-1159289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5400000" algn="ctr" rotWithShape="0">
                <a:schemeClr val="accent4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09" name="รูปภาพ 10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871" y="147485"/>
              <a:ext cx="250890" cy="269338"/>
            </a:xfrm>
            <a:prstGeom prst="rect">
              <a:avLst/>
            </a:prstGeom>
          </p:spPr>
        </p:pic>
        <p:pic>
          <p:nvPicPr>
            <p:cNvPr id="110" name="รูปภาพ 109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26922" y="334939"/>
              <a:ext cx="325391" cy="361638"/>
            </a:xfrm>
            <a:prstGeom prst="rect">
              <a:avLst/>
            </a:prstGeom>
          </p:spPr>
        </p:pic>
      </p:grpSp>
      <p:grpSp>
        <p:nvGrpSpPr>
          <p:cNvPr id="111" name="กลุ่ม 110"/>
          <p:cNvGrpSpPr/>
          <p:nvPr userDrawn="1"/>
        </p:nvGrpSpPr>
        <p:grpSpPr>
          <a:xfrm>
            <a:off x="10092160" y="5049702"/>
            <a:ext cx="4005304" cy="3603605"/>
            <a:chOff x="7569120" y="3787274"/>
            <a:chExt cx="3003978" cy="2702704"/>
          </a:xfrm>
        </p:grpSpPr>
        <p:sp>
          <p:nvSpPr>
            <p:cNvPr id="112" name="เมฆ 111"/>
            <p:cNvSpPr/>
            <p:nvPr/>
          </p:nvSpPr>
          <p:spPr>
            <a:xfrm rot="20281314">
              <a:off x="7569120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6200000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3" name="รูปภาพ 1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61021" flipH="1">
              <a:off x="7932313" y="3930467"/>
              <a:ext cx="1171456" cy="1177170"/>
            </a:xfrm>
            <a:prstGeom prst="rect">
              <a:avLst/>
            </a:prstGeom>
            <a:effectLst>
              <a:outerShdw blurRad="50800" dist="38100" dir="5400000" algn="ctr" rotWithShape="0">
                <a:schemeClr val="accent4"/>
              </a:outerShdw>
            </a:effectLst>
          </p:spPr>
        </p:pic>
        <p:grpSp>
          <p:nvGrpSpPr>
            <p:cNvPr id="114" name="กลุ่ม 113"/>
            <p:cNvGrpSpPr/>
            <p:nvPr/>
          </p:nvGrpSpPr>
          <p:grpSpPr>
            <a:xfrm rot="6017212">
              <a:off x="7848563" y="3780055"/>
              <a:ext cx="1336905" cy="1351343"/>
              <a:chOff x="7839440" y="208626"/>
              <a:chExt cx="1086240" cy="1161070"/>
            </a:xfrm>
          </p:grpSpPr>
          <p:grpSp>
            <p:nvGrpSpPr>
              <p:cNvPr id="115" name="กลุ่ม 114"/>
              <p:cNvGrpSpPr/>
              <p:nvPr/>
            </p:nvGrpSpPr>
            <p:grpSpPr>
              <a:xfrm rot="12247797">
                <a:off x="7839440" y="492807"/>
                <a:ext cx="1086240" cy="876889"/>
                <a:chOff x="1273574" y="1375834"/>
                <a:chExt cx="1086240" cy="876889"/>
              </a:xfrm>
            </p:grpSpPr>
            <p:sp>
              <p:nvSpPr>
                <p:cNvPr id="117" name="TextBox 116"/>
                <p:cNvSpPr txBox="1"/>
                <p:nvPr/>
              </p:nvSpPr>
              <p:spPr>
                <a:xfrm rot="1351072">
                  <a:off x="1388628" y="1375834"/>
                  <a:ext cx="258080" cy="4296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504D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18" name="TextBox 117"/>
                <p:cNvSpPr txBox="1"/>
                <p:nvPr/>
              </p:nvSpPr>
              <p:spPr>
                <a:xfrm rot="21389866">
                  <a:off x="2073887" y="1461241"/>
                  <a:ext cx="258080" cy="4296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BACC6">
                          <a:lumMod val="20000"/>
                          <a:lumOff val="8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BACC6">
                        <a:lumMod val="20000"/>
                        <a:lumOff val="8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19" name="สามเหลี่ยมหน้าจั่ว 118"/>
                <p:cNvSpPr/>
                <p:nvPr/>
              </p:nvSpPr>
              <p:spPr>
                <a:xfrm rot="20089558">
                  <a:off x="2203045" y="1810217"/>
                  <a:ext cx="98304" cy="7467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0" name="สามเหลี่ยมหน้าจั่ว 119"/>
                <p:cNvSpPr/>
                <p:nvPr/>
              </p:nvSpPr>
              <p:spPr>
                <a:xfrm rot="1772264">
                  <a:off x="1273574" y="1827175"/>
                  <a:ext cx="142726" cy="141628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1" name="วงรี 120"/>
                <p:cNvSpPr/>
                <p:nvPr/>
              </p:nvSpPr>
              <p:spPr>
                <a:xfrm>
                  <a:off x="1449759" y="2198024"/>
                  <a:ext cx="54000" cy="54699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2" name="วงรี 121"/>
                <p:cNvSpPr/>
                <p:nvPr/>
              </p:nvSpPr>
              <p:spPr>
                <a:xfrm>
                  <a:off x="1476213" y="1696393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3" name="วงรี 122"/>
                <p:cNvSpPr/>
                <p:nvPr/>
              </p:nvSpPr>
              <p:spPr>
                <a:xfrm>
                  <a:off x="2305814" y="1965922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  <p:sp>
            <p:nvSpPr>
              <p:cNvPr id="116" name="TextBox 115"/>
              <p:cNvSpPr txBox="1"/>
              <p:nvPr/>
            </p:nvSpPr>
            <p:spPr>
              <a:xfrm rot="13598869">
                <a:off x="8014745" y="141920"/>
                <a:ext cx="272911" cy="4063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95000"/>
                      </a:prst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rPr>
                  <a:t>+</a:t>
                </a:r>
                <a:endParaRPr kumimoji="0" lang="th-TH" sz="3733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24" name="กลุ่ม 123"/>
          <p:cNvGrpSpPr/>
          <p:nvPr userDrawn="1"/>
        </p:nvGrpSpPr>
        <p:grpSpPr>
          <a:xfrm>
            <a:off x="26941" y="5439265"/>
            <a:ext cx="1718201" cy="1446121"/>
            <a:chOff x="20204" y="4079447"/>
            <a:chExt cx="1288651" cy="1084591"/>
          </a:xfrm>
        </p:grpSpPr>
        <p:pic>
          <p:nvPicPr>
            <p:cNvPr id="125" name="รูปภาพ 12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26" name="รูปภาพ 125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322589" y="4079447"/>
              <a:ext cx="263243" cy="292567"/>
            </a:xfrm>
            <a:prstGeom prst="rect">
              <a:avLst/>
            </a:prstGeom>
          </p:spPr>
        </p:pic>
      </p:grp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420381" y="2160517"/>
            <a:ext cx="3838145" cy="34737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th-TH"/>
          </a:p>
        </p:txBody>
      </p:sp>
      <p:sp>
        <p:nvSpPr>
          <p:cNvPr id="127" name="ตัวแทนข้อความ 3"/>
          <p:cNvSpPr>
            <a:spLocks noGrp="1"/>
          </p:cNvSpPr>
          <p:nvPr>
            <p:ph type="body" sz="half" idx="13"/>
          </p:nvPr>
        </p:nvSpPr>
        <p:spPr>
          <a:xfrm>
            <a:off x="6026157" y="3061629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8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018530" y="3900734"/>
            <a:ext cx="573515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9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6044956" y="5001158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grpSp>
        <p:nvGrpSpPr>
          <p:cNvPr id="86" name="กลุ่ม 85"/>
          <p:cNvGrpSpPr/>
          <p:nvPr userDrawn="1"/>
        </p:nvGrpSpPr>
        <p:grpSpPr>
          <a:xfrm>
            <a:off x="527381" y="548680"/>
            <a:ext cx="10725416" cy="5760640"/>
            <a:chOff x="395536" y="411510"/>
            <a:chExt cx="8044062" cy="4320480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1782214" y="44435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487473" y="34700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47820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5801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8078716" y="8435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638390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4355976" y="41151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300316" y="424428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632414" y="237088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395536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9380401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กลุ่ม 47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49" name="สี่เหลี่ยมผืนผ้า 48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50" name="กลุ่ม 49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51" name="กลุ่ม 50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65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กลุ่ม 51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53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76799" y="-123393"/>
            <a:ext cx="11183832" cy="185624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5867" b="1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2089036" y="1891083"/>
            <a:ext cx="391797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5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18/03/67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7" name="ตัวแทนข้อความ 3"/>
          <p:cNvSpPr>
            <a:spLocks noGrp="1"/>
          </p:cNvSpPr>
          <p:nvPr>
            <p:ph type="body" sz="half" idx="13"/>
          </p:nvPr>
        </p:nvSpPr>
        <p:spPr>
          <a:xfrm>
            <a:off x="2089720" y="3061629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8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2082093" y="3900734"/>
            <a:ext cx="3924921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9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2108519" y="5001158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grpSp>
        <p:nvGrpSpPr>
          <p:cNvPr id="86" name="กลุ่ม 85"/>
          <p:cNvGrpSpPr/>
          <p:nvPr userDrawn="1"/>
        </p:nvGrpSpPr>
        <p:grpSpPr>
          <a:xfrm>
            <a:off x="527381" y="548680"/>
            <a:ext cx="10725416" cy="5760640"/>
            <a:chOff x="395536" y="411510"/>
            <a:chExt cx="8044062" cy="4320480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1782214" y="44435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487473" y="34700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47820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5801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8078716" y="8435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638390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4355976" y="41151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300316" y="424428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632414" y="237088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395536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1" name="กลุ่ม 90"/>
          <p:cNvGrpSpPr/>
          <p:nvPr userDrawn="1"/>
        </p:nvGrpSpPr>
        <p:grpSpPr>
          <a:xfrm>
            <a:off x="432939" y="56659"/>
            <a:ext cx="3015709" cy="600000"/>
            <a:chOff x="3289945" y="3405879"/>
            <a:chExt cx="2261782" cy="450000"/>
          </a:xfrm>
        </p:grpSpPr>
        <p:sp>
          <p:nvSpPr>
            <p:cNvPr id="130" name="วงรี 12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1" name="วงรี 13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2" name="วงรี 13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3" name="วงรี 13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34" name="รูปภาพ 13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04" t="55059" r="43243" b="21726"/>
          <a:stretch/>
        </p:blipFill>
        <p:spPr>
          <a:xfrm>
            <a:off x="6410153" y="1659170"/>
            <a:ext cx="4999263" cy="40967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5" name="เมฆ 134"/>
          <p:cNvSpPr/>
          <p:nvPr userDrawn="1"/>
        </p:nvSpPr>
        <p:spPr>
          <a:xfrm rot="3185773">
            <a:off x="-2048399" y="5261900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36" name="กลุ่ม 135"/>
          <p:cNvGrpSpPr/>
          <p:nvPr userDrawn="1"/>
        </p:nvGrpSpPr>
        <p:grpSpPr>
          <a:xfrm flipH="1">
            <a:off x="-304929" y="5268375"/>
            <a:ext cx="1808903" cy="1767719"/>
            <a:chOff x="6960757" y="2831265"/>
            <a:chExt cx="2086762" cy="2039252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grpSp>
          <p:nvGrpSpPr>
            <p:cNvPr id="137" name="กลุ่ม 136"/>
            <p:cNvGrpSpPr/>
            <p:nvPr/>
          </p:nvGrpSpPr>
          <p:grpSpPr>
            <a:xfrm flipH="1">
              <a:off x="6960757" y="2831265"/>
              <a:ext cx="2086762" cy="2039252"/>
              <a:chOff x="2411760" y="587700"/>
              <a:chExt cx="4506655" cy="4404051"/>
            </a:xfrm>
          </p:grpSpPr>
          <p:sp>
            <p:nvSpPr>
              <p:cNvPr id="142" name="สี่เหลี่ยมผืนผ้ามุมมน 141"/>
              <p:cNvSpPr/>
              <p:nvPr/>
            </p:nvSpPr>
            <p:spPr>
              <a:xfrm rot="2770978">
                <a:off x="4502190" y="1414905"/>
                <a:ext cx="288122" cy="1512167"/>
              </a:xfrm>
              <a:prstGeom prst="roundRect">
                <a:avLst>
                  <a:gd name="adj" fmla="val 50000"/>
                </a:avLst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>
                <a:innerShdw blurRad="63500" dist="50800" dir="16200000">
                  <a:schemeClr val="accent5"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3" name="สี่เหลี่ยมผืนผ้ามุมมน 142"/>
              <p:cNvSpPr/>
              <p:nvPr/>
            </p:nvSpPr>
            <p:spPr>
              <a:xfrm>
                <a:off x="2411760" y="4713896"/>
                <a:ext cx="2808312" cy="277855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4" name="คอร์ด 143"/>
              <p:cNvSpPr/>
              <p:nvPr/>
            </p:nvSpPr>
            <p:spPr>
              <a:xfrm>
                <a:off x="3024183" y="803325"/>
                <a:ext cx="3095632" cy="2979285"/>
              </a:xfrm>
              <a:prstGeom prst="chord">
                <a:avLst>
                  <a:gd name="adj1" fmla="val 2632217"/>
                  <a:gd name="adj2" fmla="val 13532141"/>
                </a:avLst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  <a:effectLst>
                <a:innerShdw blurRad="63500" dist="114300" dir="8100000">
                  <a:schemeClr val="accent4">
                    <a:lumMod val="5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5" name="บล็อกส่วนโค้ง 11"/>
              <p:cNvSpPr/>
              <p:nvPr/>
            </p:nvSpPr>
            <p:spPr>
              <a:xfrm>
                <a:off x="4861202" y="924291"/>
                <a:ext cx="1069901" cy="1078246"/>
              </a:xfrm>
              <a:custGeom>
                <a:avLst/>
                <a:gdLst>
                  <a:gd name="connsiteX0" fmla="*/ 738410 w 1703671"/>
                  <a:gd name="connsiteY0" fmla="*/ 7585 h 1703671"/>
                  <a:gd name="connsiteX1" fmla="*/ 1449562 w 1703671"/>
                  <a:gd name="connsiteY1" fmla="*/ 244919 h 1703671"/>
                  <a:gd name="connsiteX2" fmla="*/ 1697718 w 1703671"/>
                  <a:gd name="connsiteY2" fmla="*/ 952367 h 1703671"/>
                  <a:gd name="connsiteX3" fmla="*/ 1386382 w 1703671"/>
                  <a:gd name="connsiteY3" fmla="*/ 915366 h 1703671"/>
                  <a:gd name="connsiteX4" fmla="*/ 1229562 w 1703671"/>
                  <a:gd name="connsiteY4" fmla="*/ 468301 h 1703671"/>
                  <a:gd name="connsiteX5" fmla="*/ 780157 w 1703671"/>
                  <a:gd name="connsiteY5" fmla="*/ 318320 h 1703671"/>
                  <a:gd name="connsiteX6" fmla="*/ 738410 w 1703671"/>
                  <a:gd name="connsiteY6" fmla="*/ 7585 h 1703671"/>
                  <a:gd name="connsiteX0" fmla="*/ 72079 w 1037346"/>
                  <a:gd name="connsiteY0" fmla="*/ 7592 h 952374"/>
                  <a:gd name="connsiteX1" fmla="*/ 783231 w 1037346"/>
                  <a:gd name="connsiteY1" fmla="*/ 244926 h 952374"/>
                  <a:gd name="connsiteX2" fmla="*/ 1031387 w 1037346"/>
                  <a:gd name="connsiteY2" fmla="*/ 952374 h 952374"/>
                  <a:gd name="connsiteX3" fmla="*/ 720051 w 1037346"/>
                  <a:gd name="connsiteY3" fmla="*/ 915373 h 952374"/>
                  <a:gd name="connsiteX4" fmla="*/ 563231 w 1037346"/>
                  <a:gd name="connsiteY4" fmla="*/ 468308 h 952374"/>
                  <a:gd name="connsiteX5" fmla="*/ 113826 w 1037346"/>
                  <a:gd name="connsiteY5" fmla="*/ 318327 h 952374"/>
                  <a:gd name="connsiteX6" fmla="*/ 72079 w 1037346"/>
                  <a:gd name="connsiteY6" fmla="*/ 7592 h 952374"/>
                  <a:gd name="connsiteX0" fmla="*/ 101084 w 1066351"/>
                  <a:gd name="connsiteY0" fmla="*/ 7592 h 952374"/>
                  <a:gd name="connsiteX1" fmla="*/ 812236 w 1066351"/>
                  <a:gd name="connsiteY1" fmla="*/ 244926 h 952374"/>
                  <a:gd name="connsiteX2" fmla="*/ 1060392 w 1066351"/>
                  <a:gd name="connsiteY2" fmla="*/ 952374 h 952374"/>
                  <a:gd name="connsiteX3" fmla="*/ 749056 w 1066351"/>
                  <a:gd name="connsiteY3" fmla="*/ 915373 h 952374"/>
                  <a:gd name="connsiteX4" fmla="*/ 592236 w 1066351"/>
                  <a:gd name="connsiteY4" fmla="*/ 468308 h 952374"/>
                  <a:gd name="connsiteX5" fmla="*/ 142831 w 1066351"/>
                  <a:gd name="connsiteY5" fmla="*/ 318327 h 952374"/>
                  <a:gd name="connsiteX6" fmla="*/ 101084 w 1066351"/>
                  <a:gd name="connsiteY6" fmla="*/ 7592 h 952374"/>
                  <a:gd name="connsiteX0" fmla="*/ 57800 w 1023067"/>
                  <a:gd name="connsiteY0" fmla="*/ 7592 h 952374"/>
                  <a:gd name="connsiteX1" fmla="*/ 768952 w 1023067"/>
                  <a:gd name="connsiteY1" fmla="*/ 244926 h 952374"/>
                  <a:gd name="connsiteX2" fmla="*/ 1017108 w 1023067"/>
                  <a:gd name="connsiteY2" fmla="*/ 952374 h 952374"/>
                  <a:gd name="connsiteX3" fmla="*/ 705772 w 1023067"/>
                  <a:gd name="connsiteY3" fmla="*/ 915373 h 952374"/>
                  <a:gd name="connsiteX4" fmla="*/ 548952 w 1023067"/>
                  <a:gd name="connsiteY4" fmla="*/ 468308 h 952374"/>
                  <a:gd name="connsiteX5" fmla="*/ 99547 w 1023067"/>
                  <a:gd name="connsiteY5" fmla="*/ 318327 h 952374"/>
                  <a:gd name="connsiteX6" fmla="*/ 57800 w 1023067"/>
                  <a:gd name="connsiteY6" fmla="*/ 7592 h 952374"/>
                  <a:gd name="connsiteX0" fmla="*/ 91626 w 1056893"/>
                  <a:gd name="connsiteY0" fmla="*/ 7592 h 952374"/>
                  <a:gd name="connsiteX1" fmla="*/ 802778 w 1056893"/>
                  <a:gd name="connsiteY1" fmla="*/ 244926 h 952374"/>
                  <a:gd name="connsiteX2" fmla="*/ 1050934 w 1056893"/>
                  <a:gd name="connsiteY2" fmla="*/ 952374 h 952374"/>
                  <a:gd name="connsiteX3" fmla="*/ 739598 w 1056893"/>
                  <a:gd name="connsiteY3" fmla="*/ 915373 h 952374"/>
                  <a:gd name="connsiteX4" fmla="*/ 582778 w 1056893"/>
                  <a:gd name="connsiteY4" fmla="*/ 468308 h 952374"/>
                  <a:gd name="connsiteX5" fmla="*/ 133373 w 1056893"/>
                  <a:gd name="connsiteY5" fmla="*/ 318327 h 952374"/>
                  <a:gd name="connsiteX6" fmla="*/ 91626 w 1056893"/>
                  <a:gd name="connsiteY6" fmla="*/ 7592 h 952374"/>
                  <a:gd name="connsiteX0" fmla="*/ 104634 w 1069901"/>
                  <a:gd name="connsiteY0" fmla="*/ 7592 h 952374"/>
                  <a:gd name="connsiteX1" fmla="*/ 815786 w 1069901"/>
                  <a:gd name="connsiteY1" fmla="*/ 244926 h 952374"/>
                  <a:gd name="connsiteX2" fmla="*/ 1063942 w 1069901"/>
                  <a:gd name="connsiteY2" fmla="*/ 952374 h 952374"/>
                  <a:gd name="connsiteX3" fmla="*/ 752606 w 1069901"/>
                  <a:gd name="connsiteY3" fmla="*/ 915373 h 952374"/>
                  <a:gd name="connsiteX4" fmla="*/ 595786 w 1069901"/>
                  <a:gd name="connsiteY4" fmla="*/ 468308 h 952374"/>
                  <a:gd name="connsiteX5" fmla="*/ 146381 w 1069901"/>
                  <a:gd name="connsiteY5" fmla="*/ 318327 h 952374"/>
                  <a:gd name="connsiteX6" fmla="*/ 104634 w 1069901"/>
                  <a:gd name="connsiteY6" fmla="*/ 7592 h 952374"/>
                  <a:gd name="connsiteX0" fmla="*/ 104634 w 1069901"/>
                  <a:gd name="connsiteY0" fmla="*/ 7592 h 976107"/>
                  <a:gd name="connsiteX1" fmla="*/ 815786 w 1069901"/>
                  <a:gd name="connsiteY1" fmla="*/ 244926 h 976107"/>
                  <a:gd name="connsiteX2" fmla="*/ 1063942 w 1069901"/>
                  <a:gd name="connsiteY2" fmla="*/ 952374 h 976107"/>
                  <a:gd name="connsiteX3" fmla="*/ 752606 w 1069901"/>
                  <a:gd name="connsiteY3" fmla="*/ 915373 h 976107"/>
                  <a:gd name="connsiteX4" fmla="*/ 595786 w 1069901"/>
                  <a:gd name="connsiteY4" fmla="*/ 468308 h 976107"/>
                  <a:gd name="connsiteX5" fmla="*/ 146381 w 1069901"/>
                  <a:gd name="connsiteY5" fmla="*/ 318327 h 976107"/>
                  <a:gd name="connsiteX6" fmla="*/ 104634 w 1069901"/>
                  <a:gd name="connsiteY6" fmla="*/ 7592 h 976107"/>
                  <a:gd name="connsiteX0" fmla="*/ 104634 w 1069901"/>
                  <a:gd name="connsiteY0" fmla="*/ 7592 h 1062433"/>
                  <a:gd name="connsiteX1" fmla="*/ 815786 w 1069901"/>
                  <a:gd name="connsiteY1" fmla="*/ 244926 h 1062433"/>
                  <a:gd name="connsiteX2" fmla="*/ 1063942 w 1069901"/>
                  <a:gd name="connsiteY2" fmla="*/ 952374 h 1062433"/>
                  <a:gd name="connsiteX3" fmla="*/ 752606 w 1069901"/>
                  <a:gd name="connsiteY3" fmla="*/ 915373 h 1062433"/>
                  <a:gd name="connsiteX4" fmla="*/ 595786 w 1069901"/>
                  <a:gd name="connsiteY4" fmla="*/ 468308 h 1062433"/>
                  <a:gd name="connsiteX5" fmla="*/ 146381 w 1069901"/>
                  <a:gd name="connsiteY5" fmla="*/ 318327 h 1062433"/>
                  <a:gd name="connsiteX6" fmla="*/ 104634 w 1069901"/>
                  <a:gd name="connsiteY6" fmla="*/ 7592 h 1062433"/>
                  <a:gd name="connsiteX0" fmla="*/ 104634 w 1069901"/>
                  <a:gd name="connsiteY0" fmla="*/ 7592 h 1078245"/>
                  <a:gd name="connsiteX1" fmla="*/ 815786 w 1069901"/>
                  <a:gd name="connsiteY1" fmla="*/ 244926 h 1078245"/>
                  <a:gd name="connsiteX2" fmla="*/ 1063942 w 1069901"/>
                  <a:gd name="connsiteY2" fmla="*/ 952374 h 1078245"/>
                  <a:gd name="connsiteX3" fmla="*/ 752606 w 1069901"/>
                  <a:gd name="connsiteY3" fmla="*/ 915373 h 1078245"/>
                  <a:gd name="connsiteX4" fmla="*/ 595786 w 1069901"/>
                  <a:gd name="connsiteY4" fmla="*/ 468308 h 1078245"/>
                  <a:gd name="connsiteX5" fmla="*/ 146381 w 1069901"/>
                  <a:gd name="connsiteY5" fmla="*/ 318327 h 1078245"/>
                  <a:gd name="connsiteX6" fmla="*/ 104634 w 1069901"/>
                  <a:gd name="connsiteY6" fmla="*/ 7592 h 10782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69901" h="1078245">
                    <a:moveTo>
                      <a:pt x="104634" y="7592"/>
                    </a:moveTo>
                    <a:cubicBezTo>
                      <a:pt x="365626" y="-27472"/>
                      <a:pt x="628163" y="60145"/>
                      <a:pt x="815786" y="244926"/>
                    </a:cubicBezTo>
                    <a:cubicBezTo>
                      <a:pt x="1003409" y="429708"/>
                      <a:pt x="1095021" y="690877"/>
                      <a:pt x="1063942" y="952374"/>
                    </a:cubicBezTo>
                    <a:cubicBezTo>
                      <a:pt x="1037249" y="1158008"/>
                      <a:pt x="731452" y="1087196"/>
                      <a:pt x="752606" y="915373"/>
                    </a:cubicBezTo>
                    <a:cubicBezTo>
                      <a:pt x="772246" y="750123"/>
                      <a:pt x="714352" y="585079"/>
                      <a:pt x="595786" y="468308"/>
                    </a:cubicBezTo>
                    <a:cubicBezTo>
                      <a:pt x="477220" y="351537"/>
                      <a:pt x="311312" y="296168"/>
                      <a:pt x="146381" y="318327"/>
                    </a:cubicBezTo>
                    <a:cubicBezTo>
                      <a:pt x="-19049" y="342340"/>
                      <a:pt x="-59545" y="58007"/>
                      <a:pt x="104634" y="7592"/>
                    </a:cubicBezTo>
                    <a:close/>
                  </a:path>
                </a:pathLst>
              </a:custGeom>
              <a:solidFill>
                <a:srgbClr val="DAA2B6"/>
              </a:solidFill>
              <a:ln>
                <a:noFill/>
              </a:ln>
              <a:effectLst>
                <a:innerShdw blurRad="63500" dist="50800" dir="18900000">
                  <a:srgbClr val="CA7C98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6" name="บล็อกส่วนโค้ง 12"/>
              <p:cNvSpPr/>
              <p:nvPr/>
            </p:nvSpPr>
            <p:spPr>
              <a:xfrm rot="2494087">
                <a:off x="4637267" y="587700"/>
                <a:ext cx="2281148" cy="896987"/>
              </a:xfrm>
              <a:custGeom>
                <a:avLst/>
                <a:gdLst>
                  <a:gd name="connsiteX0" fmla="*/ 86148 w 2378224"/>
                  <a:gd name="connsiteY0" fmla="*/ 572370 h 1827763"/>
                  <a:gd name="connsiteX1" fmla="*/ 1259853 w 2378224"/>
                  <a:gd name="connsiteY1" fmla="*/ 1618 h 1827763"/>
                  <a:gd name="connsiteX2" fmla="*/ 2357185 w 2378224"/>
                  <a:gd name="connsiteY2" fmla="*/ 742729 h 1827763"/>
                  <a:gd name="connsiteX3" fmla="*/ 2053687 w 2378224"/>
                  <a:gd name="connsiteY3" fmla="*/ 787199 h 1827763"/>
                  <a:gd name="connsiteX4" fmla="*/ 1236246 w 2378224"/>
                  <a:gd name="connsiteY4" fmla="*/ 306047 h 1827763"/>
                  <a:gd name="connsiteX5" fmla="*/ 382927 w 2378224"/>
                  <a:gd name="connsiteY5" fmla="*/ 664261 h 1827763"/>
                  <a:gd name="connsiteX6" fmla="*/ 86148 w 2378224"/>
                  <a:gd name="connsiteY6" fmla="*/ 572370 h 1827763"/>
                  <a:gd name="connsiteX0" fmla="*/ 14893 w 2285930"/>
                  <a:gd name="connsiteY0" fmla="*/ 572381 h 787210"/>
                  <a:gd name="connsiteX1" fmla="*/ 1188598 w 2285930"/>
                  <a:gd name="connsiteY1" fmla="*/ 1629 h 787210"/>
                  <a:gd name="connsiteX2" fmla="*/ 2285930 w 2285930"/>
                  <a:gd name="connsiteY2" fmla="*/ 742740 h 787210"/>
                  <a:gd name="connsiteX3" fmla="*/ 1982432 w 2285930"/>
                  <a:gd name="connsiteY3" fmla="*/ 787210 h 787210"/>
                  <a:gd name="connsiteX4" fmla="*/ 1164991 w 2285930"/>
                  <a:gd name="connsiteY4" fmla="*/ 306058 h 787210"/>
                  <a:gd name="connsiteX5" fmla="*/ 311672 w 2285930"/>
                  <a:gd name="connsiteY5" fmla="*/ 664272 h 787210"/>
                  <a:gd name="connsiteX6" fmla="*/ 14893 w 2285930"/>
                  <a:gd name="connsiteY6" fmla="*/ 572381 h 787210"/>
                  <a:gd name="connsiteX0" fmla="*/ 14839 w 2285876"/>
                  <a:gd name="connsiteY0" fmla="*/ 572381 h 787210"/>
                  <a:gd name="connsiteX1" fmla="*/ 1188544 w 2285876"/>
                  <a:gd name="connsiteY1" fmla="*/ 1629 h 787210"/>
                  <a:gd name="connsiteX2" fmla="*/ 2285876 w 2285876"/>
                  <a:gd name="connsiteY2" fmla="*/ 742740 h 787210"/>
                  <a:gd name="connsiteX3" fmla="*/ 1982378 w 2285876"/>
                  <a:gd name="connsiteY3" fmla="*/ 787210 h 787210"/>
                  <a:gd name="connsiteX4" fmla="*/ 1164937 w 2285876"/>
                  <a:gd name="connsiteY4" fmla="*/ 306058 h 787210"/>
                  <a:gd name="connsiteX5" fmla="*/ 311618 w 2285876"/>
                  <a:gd name="connsiteY5" fmla="*/ 664272 h 787210"/>
                  <a:gd name="connsiteX6" fmla="*/ 14839 w 2285876"/>
                  <a:gd name="connsiteY6" fmla="*/ 572381 h 787210"/>
                  <a:gd name="connsiteX0" fmla="*/ 11582 w 2282619"/>
                  <a:gd name="connsiteY0" fmla="*/ 572381 h 787210"/>
                  <a:gd name="connsiteX1" fmla="*/ 1185287 w 2282619"/>
                  <a:gd name="connsiteY1" fmla="*/ 1629 h 787210"/>
                  <a:gd name="connsiteX2" fmla="*/ 2282619 w 2282619"/>
                  <a:gd name="connsiteY2" fmla="*/ 742740 h 787210"/>
                  <a:gd name="connsiteX3" fmla="*/ 1979121 w 2282619"/>
                  <a:gd name="connsiteY3" fmla="*/ 787210 h 787210"/>
                  <a:gd name="connsiteX4" fmla="*/ 1161680 w 2282619"/>
                  <a:gd name="connsiteY4" fmla="*/ 306058 h 787210"/>
                  <a:gd name="connsiteX5" fmla="*/ 308361 w 2282619"/>
                  <a:gd name="connsiteY5" fmla="*/ 664272 h 787210"/>
                  <a:gd name="connsiteX6" fmla="*/ 11582 w 2282619"/>
                  <a:gd name="connsiteY6" fmla="*/ 572381 h 787210"/>
                  <a:gd name="connsiteX0" fmla="*/ 11582 w 2282619"/>
                  <a:gd name="connsiteY0" fmla="*/ 572381 h 848878"/>
                  <a:gd name="connsiteX1" fmla="*/ 1185287 w 2282619"/>
                  <a:gd name="connsiteY1" fmla="*/ 1629 h 848878"/>
                  <a:gd name="connsiteX2" fmla="*/ 2282619 w 2282619"/>
                  <a:gd name="connsiteY2" fmla="*/ 742740 h 848878"/>
                  <a:gd name="connsiteX3" fmla="*/ 1979121 w 2282619"/>
                  <a:gd name="connsiteY3" fmla="*/ 787210 h 848878"/>
                  <a:gd name="connsiteX4" fmla="*/ 1161680 w 2282619"/>
                  <a:gd name="connsiteY4" fmla="*/ 306058 h 848878"/>
                  <a:gd name="connsiteX5" fmla="*/ 308361 w 2282619"/>
                  <a:gd name="connsiteY5" fmla="*/ 664272 h 848878"/>
                  <a:gd name="connsiteX6" fmla="*/ 11582 w 2282619"/>
                  <a:gd name="connsiteY6" fmla="*/ 572381 h 848878"/>
                  <a:gd name="connsiteX0" fmla="*/ 11582 w 2284171"/>
                  <a:gd name="connsiteY0" fmla="*/ 572381 h 880907"/>
                  <a:gd name="connsiteX1" fmla="*/ 1185287 w 2284171"/>
                  <a:gd name="connsiteY1" fmla="*/ 1629 h 880907"/>
                  <a:gd name="connsiteX2" fmla="*/ 2282619 w 2284171"/>
                  <a:gd name="connsiteY2" fmla="*/ 742740 h 880907"/>
                  <a:gd name="connsiteX3" fmla="*/ 1979121 w 2284171"/>
                  <a:gd name="connsiteY3" fmla="*/ 787210 h 880907"/>
                  <a:gd name="connsiteX4" fmla="*/ 1161680 w 2284171"/>
                  <a:gd name="connsiteY4" fmla="*/ 306058 h 880907"/>
                  <a:gd name="connsiteX5" fmla="*/ 308361 w 2284171"/>
                  <a:gd name="connsiteY5" fmla="*/ 664272 h 880907"/>
                  <a:gd name="connsiteX6" fmla="*/ 11582 w 2284171"/>
                  <a:gd name="connsiteY6" fmla="*/ 572381 h 880907"/>
                  <a:gd name="connsiteX0" fmla="*/ 11582 w 2284241"/>
                  <a:gd name="connsiteY0" fmla="*/ 572381 h 896988"/>
                  <a:gd name="connsiteX1" fmla="*/ 1185287 w 2284241"/>
                  <a:gd name="connsiteY1" fmla="*/ 1629 h 896988"/>
                  <a:gd name="connsiteX2" fmla="*/ 2282619 w 2284241"/>
                  <a:gd name="connsiteY2" fmla="*/ 742740 h 896988"/>
                  <a:gd name="connsiteX3" fmla="*/ 1979121 w 2284241"/>
                  <a:gd name="connsiteY3" fmla="*/ 787210 h 896988"/>
                  <a:gd name="connsiteX4" fmla="*/ 1161680 w 2284241"/>
                  <a:gd name="connsiteY4" fmla="*/ 306058 h 896988"/>
                  <a:gd name="connsiteX5" fmla="*/ 308361 w 2284241"/>
                  <a:gd name="connsiteY5" fmla="*/ 664272 h 896988"/>
                  <a:gd name="connsiteX6" fmla="*/ 11582 w 2284241"/>
                  <a:gd name="connsiteY6" fmla="*/ 572381 h 896988"/>
                  <a:gd name="connsiteX0" fmla="*/ 12248 w 2284907"/>
                  <a:gd name="connsiteY0" fmla="*/ 572381 h 896988"/>
                  <a:gd name="connsiteX1" fmla="*/ 1185953 w 2284907"/>
                  <a:gd name="connsiteY1" fmla="*/ 1629 h 896988"/>
                  <a:gd name="connsiteX2" fmla="*/ 2283285 w 2284907"/>
                  <a:gd name="connsiteY2" fmla="*/ 742740 h 896988"/>
                  <a:gd name="connsiteX3" fmla="*/ 1979787 w 2284907"/>
                  <a:gd name="connsiteY3" fmla="*/ 787210 h 896988"/>
                  <a:gd name="connsiteX4" fmla="*/ 1162346 w 2284907"/>
                  <a:gd name="connsiteY4" fmla="*/ 306058 h 896988"/>
                  <a:gd name="connsiteX5" fmla="*/ 309027 w 2284907"/>
                  <a:gd name="connsiteY5" fmla="*/ 664272 h 896988"/>
                  <a:gd name="connsiteX6" fmla="*/ 12248 w 2284907"/>
                  <a:gd name="connsiteY6" fmla="*/ 572381 h 896988"/>
                  <a:gd name="connsiteX0" fmla="*/ 8489 w 2281148"/>
                  <a:gd name="connsiteY0" fmla="*/ 572381 h 896988"/>
                  <a:gd name="connsiteX1" fmla="*/ 1182194 w 2281148"/>
                  <a:gd name="connsiteY1" fmla="*/ 1629 h 896988"/>
                  <a:gd name="connsiteX2" fmla="*/ 2279526 w 2281148"/>
                  <a:gd name="connsiteY2" fmla="*/ 742740 h 896988"/>
                  <a:gd name="connsiteX3" fmla="*/ 1976028 w 2281148"/>
                  <a:gd name="connsiteY3" fmla="*/ 787210 h 896988"/>
                  <a:gd name="connsiteX4" fmla="*/ 1158587 w 2281148"/>
                  <a:gd name="connsiteY4" fmla="*/ 306058 h 896988"/>
                  <a:gd name="connsiteX5" fmla="*/ 305268 w 2281148"/>
                  <a:gd name="connsiteY5" fmla="*/ 664272 h 896988"/>
                  <a:gd name="connsiteX6" fmla="*/ 8489 w 2281148"/>
                  <a:gd name="connsiteY6" fmla="*/ 572381 h 896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81148" h="896988">
                    <a:moveTo>
                      <a:pt x="8489" y="572381"/>
                    </a:moveTo>
                    <a:cubicBezTo>
                      <a:pt x="199476" y="208050"/>
                      <a:pt x="672018" y="-21738"/>
                      <a:pt x="1182194" y="1629"/>
                    </a:cubicBezTo>
                    <a:cubicBezTo>
                      <a:pt x="1725572" y="26517"/>
                      <a:pt x="2177581" y="331793"/>
                      <a:pt x="2279526" y="742740"/>
                    </a:cubicBezTo>
                    <a:cubicBezTo>
                      <a:pt x="2304771" y="888899"/>
                      <a:pt x="2027876" y="980075"/>
                      <a:pt x="1976028" y="787210"/>
                    </a:cubicBezTo>
                    <a:cubicBezTo>
                      <a:pt x="1892847" y="518007"/>
                      <a:pt x="1557695" y="320734"/>
                      <a:pt x="1158587" y="306058"/>
                    </a:cubicBezTo>
                    <a:cubicBezTo>
                      <a:pt x="794016" y="292652"/>
                      <a:pt x="454986" y="434973"/>
                      <a:pt x="305268" y="664272"/>
                    </a:cubicBezTo>
                    <a:cubicBezTo>
                      <a:pt x="189086" y="877483"/>
                      <a:pt x="-47693" y="730630"/>
                      <a:pt x="8489" y="572381"/>
                    </a:cubicBezTo>
                    <a:close/>
                  </a:path>
                </a:pathLst>
              </a:custGeom>
              <a:solidFill>
                <a:srgbClr val="DAA2B6"/>
              </a:solidFill>
              <a:ln>
                <a:noFill/>
              </a:ln>
              <a:effectLst>
                <a:innerShdw blurRad="63500" dist="50800" dir="18900000">
                  <a:srgbClr val="CA7C98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grpSp>
            <p:nvGrpSpPr>
              <p:cNvPr id="147" name="กลุ่ม 146"/>
              <p:cNvGrpSpPr/>
              <p:nvPr/>
            </p:nvGrpSpPr>
            <p:grpSpPr>
              <a:xfrm>
                <a:off x="2522574" y="2859782"/>
                <a:ext cx="1977418" cy="1854153"/>
                <a:chOff x="2522574" y="2859782"/>
                <a:chExt cx="1977418" cy="1854153"/>
              </a:xfrm>
              <a:solidFill>
                <a:srgbClr val="DAA2B6"/>
              </a:solidFill>
            </p:grpSpPr>
            <p:sp>
              <p:nvSpPr>
                <p:cNvPr id="148" name="สี่เหลี่ยมผืนผ้ามุมมน 147"/>
                <p:cNvSpPr/>
                <p:nvPr/>
              </p:nvSpPr>
              <p:spPr>
                <a:xfrm>
                  <a:off x="3065437" y="2859782"/>
                  <a:ext cx="890982" cy="1782106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  <a:effectLst>
                  <a:innerShdw blurRad="63500" dist="50800">
                    <a:srgbClr val="CA7C98">
                      <a:alpha val="49804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49" name="สามเหลี่ยมหน้าจั่ว 5"/>
                <p:cNvSpPr/>
                <p:nvPr/>
              </p:nvSpPr>
              <p:spPr>
                <a:xfrm>
                  <a:off x="2522574" y="4137833"/>
                  <a:ext cx="1085725" cy="576102"/>
                </a:xfrm>
                <a:custGeom>
                  <a:avLst/>
                  <a:gdLst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17006 w 1102731"/>
                    <a:gd name="connsiteY0" fmla="*/ 579599 h 579599"/>
                    <a:gd name="connsiteX1" fmla="*/ 490393 w 1102731"/>
                    <a:gd name="connsiteY1" fmla="*/ 385664 h 579599"/>
                    <a:gd name="connsiteX2" fmla="*/ 559869 w 1102731"/>
                    <a:gd name="connsiteY2" fmla="*/ 3535 h 579599"/>
                    <a:gd name="connsiteX3" fmla="*/ 1102731 w 1102731"/>
                    <a:gd name="connsiteY3" fmla="*/ 579599 h 579599"/>
                    <a:gd name="connsiteX4" fmla="*/ 17006 w 1102731"/>
                    <a:gd name="connsiteY4" fmla="*/ 579599 h 579599"/>
                    <a:gd name="connsiteX0" fmla="*/ 17006 w 1102731"/>
                    <a:gd name="connsiteY0" fmla="*/ 576064 h 576064"/>
                    <a:gd name="connsiteX1" fmla="*/ 490393 w 1102731"/>
                    <a:gd name="connsiteY1" fmla="*/ 382129 h 576064"/>
                    <a:gd name="connsiteX2" fmla="*/ 559869 w 1102731"/>
                    <a:gd name="connsiteY2" fmla="*/ 0 h 576064"/>
                    <a:gd name="connsiteX3" fmla="*/ 1102731 w 1102731"/>
                    <a:gd name="connsiteY3" fmla="*/ 576064 h 576064"/>
                    <a:gd name="connsiteX4" fmla="*/ 17006 w 1102731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0 w 1085725"/>
                    <a:gd name="connsiteY0" fmla="*/ 576064 h 576084"/>
                    <a:gd name="connsiteX1" fmla="*/ 391611 w 1085725"/>
                    <a:gd name="connsiteY1" fmla="*/ 341241 h 576084"/>
                    <a:gd name="connsiteX2" fmla="*/ 542863 w 1085725"/>
                    <a:gd name="connsiteY2" fmla="*/ 0 h 576084"/>
                    <a:gd name="connsiteX3" fmla="*/ 1085725 w 1085725"/>
                    <a:gd name="connsiteY3" fmla="*/ 576064 h 576084"/>
                    <a:gd name="connsiteX4" fmla="*/ 0 w 1085725"/>
                    <a:gd name="connsiteY4" fmla="*/ 576064 h 576084"/>
                    <a:gd name="connsiteX0" fmla="*/ 0 w 1085725"/>
                    <a:gd name="connsiteY0" fmla="*/ 576064 h 576089"/>
                    <a:gd name="connsiteX1" fmla="*/ 391611 w 1085725"/>
                    <a:gd name="connsiteY1" fmla="*/ 341241 h 576089"/>
                    <a:gd name="connsiteX2" fmla="*/ 542863 w 1085725"/>
                    <a:gd name="connsiteY2" fmla="*/ 0 h 576089"/>
                    <a:gd name="connsiteX3" fmla="*/ 1085725 w 1085725"/>
                    <a:gd name="connsiteY3" fmla="*/ 576064 h 576089"/>
                    <a:gd name="connsiteX4" fmla="*/ 0 w 1085725"/>
                    <a:gd name="connsiteY4" fmla="*/ 576064 h 576089"/>
                    <a:gd name="connsiteX0" fmla="*/ 0 w 1085725"/>
                    <a:gd name="connsiteY0" fmla="*/ 576064 h 576102"/>
                    <a:gd name="connsiteX1" fmla="*/ 357858 w 1085725"/>
                    <a:gd name="connsiteY1" fmla="*/ 381131 h 576102"/>
                    <a:gd name="connsiteX2" fmla="*/ 542863 w 1085725"/>
                    <a:gd name="connsiteY2" fmla="*/ 0 h 576102"/>
                    <a:gd name="connsiteX3" fmla="*/ 1085725 w 1085725"/>
                    <a:gd name="connsiteY3" fmla="*/ 576064 h 576102"/>
                    <a:gd name="connsiteX4" fmla="*/ 0 w 1085725"/>
                    <a:gd name="connsiteY4" fmla="*/ 576064 h 5761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85725" h="576102">
                      <a:moveTo>
                        <a:pt x="0" y="576064"/>
                      </a:moveTo>
                      <a:cubicBezTo>
                        <a:pt x="5224" y="578026"/>
                        <a:pt x="206012" y="504758"/>
                        <a:pt x="357858" y="381131"/>
                      </a:cubicBezTo>
                      <a:cubicBezTo>
                        <a:pt x="448335" y="285120"/>
                        <a:pt x="543646" y="-107"/>
                        <a:pt x="542863" y="0"/>
                      </a:cubicBezTo>
                      <a:lnTo>
                        <a:pt x="1085725" y="576064"/>
                      </a:lnTo>
                      <a:lnTo>
                        <a:pt x="0" y="57606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50" name="สามเหลี่ยมหน้าจั่ว 5"/>
                <p:cNvSpPr/>
                <p:nvPr/>
              </p:nvSpPr>
              <p:spPr>
                <a:xfrm flipH="1">
                  <a:off x="3414267" y="4137833"/>
                  <a:ext cx="1085725" cy="576102"/>
                </a:xfrm>
                <a:custGeom>
                  <a:avLst/>
                  <a:gdLst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17006 w 1102731"/>
                    <a:gd name="connsiteY0" fmla="*/ 579599 h 579599"/>
                    <a:gd name="connsiteX1" fmla="*/ 490393 w 1102731"/>
                    <a:gd name="connsiteY1" fmla="*/ 385664 h 579599"/>
                    <a:gd name="connsiteX2" fmla="*/ 559869 w 1102731"/>
                    <a:gd name="connsiteY2" fmla="*/ 3535 h 579599"/>
                    <a:gd name="connsiteX3" fmla="*/ 1102731 w 1102731"/>
                    <a:gd name="connsiteY3" fmla="*/ 579599 h 579599"/>
                    <a:gd name="connsiteX4" fmla="*/ 17006 w 1102731"/>
                    <a:gd name="connsiteY4" fmla="*/ 579599 h 579599"/>
                    <a:gd name="connsiteX0" fmla="*/ 17006 w 1102731"/>
                    <a:gd name="connsiteY0" fmla="*/ 576064 h 576064"/>
                    <a:gd name="connsiteX1" fmla="*/ 490393 w 1102731"/>
                    <a:gd name="connsiteY1" fmla="*/ 382129 h 576064"/>
                    <a:gd name="connsiteX2" fmla="*/ 559869 w 1102731"/>
                    <a:gd name="connsiteY2" fmla="*/ 0 h 576064"/>
                    <a:gd name="connsiteX3" fmla="*/ 1102731 w 1102731"/>
                    <a:gd name="connsiteY3" fmla="*/ 576064 h 576064"/>
                    <a:gd name="connsiteX4" fmla="*/ 17006 w 1102731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0 w 1085725"/>
                    <a:gd name="connsiteY0" fmla="*/ 576064 h 576084"/>
                    <a:gd name="connsiteX1" fmla="*/ 391611 w 1085725"/>
                    <a:gd name="connsiteY1" fmla="*/ 341241 h 576084"/>
                    <a:gd name="connsiteX2" fmla="*/ 542863 w 1085725"/>
                    <a:gd name="connsiteY2" fmla="*/ 0 h 576084"/>
                    <a:gd name="connsiteX3" fmla="*/ 1085725 w 1085725"/>
                    <a:gd name="connsiteY3" fmla="*/ 576064 h 576084"/>
                    <a:gd name="connsiteX4" fmla="*/ 0 w 1085725"/>
                    <a:gd name="connsiteY4" fmla="*/ 576064 h 576084"/>
                    <a:gd name="connsiteX0" fmla="*/ 0 w 1085725"/>
                    <a:gd name="connsiteY0" fmla="*/ 576064 h 576089"/>
                    <a:gd name="connsiteX1" fmla="*/ 391611 w 1085725"/>
                    <a:gd name="connsiteY1" fmla="*/ 341241 h 576089"/>
                    <a:gd name="connsiteX2" fmla="*/ 542863 w 1085725"/>
                    <a:gd name="connsiteY2" fmla="*/ 0 h 576089"/>
                    <a:gd name="connsiteX3" fmla="*/ 1085725 w 1085725"/>
                    <a:gd name="connsiteY3" fmla="*/ 576064 h 576089"/>
                    <a:gd name="connsiteX4" fmla="*/ 0 w 1085725"/>
                    <a:gd name="connsiteY4" fmla="*/ 576064 h 576089"/>
                    <a:gd name="connsiteX0" fmla="*/ 0 w 1085725"/>
                    <a:gd name="connsiteY0" fmla="*/ 576064 h 576102"/>
                    <a:gd name="connsiteX1" fmla="*/ 357858 w 1085725"/>
                    <a:gd name="connsiteY1" fmla="*/ 381131 h 576102"/>
                    <a:gd name="connsiteX2" fmla="*/ 542863 w 1085725"/>
                    <a:gd name="connsiteY2" fmla="*/ 0 h 576102"/>
                    <a:gd name="connsiteX3" fmla="*/ 1085725 w 1085725"/>
                    <a:gd name="connsiteY3" fmla="*/ 576064 h 576102"/>
                    <a:gd name="connsiteX4" fmla="*/ 0 w 1085725"/>
                    <a:gd name="connsiteY4" fmla="*/ 576064 h 5761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85725" h="576102">
                      <a:moveTo>
                        <a:pt x="0" y="576064"/>
                      </a:moveTo>
                      <a:cubicBezTo>
                        <a:pt x="5224" y="578026"/>
                        <a:pt x="206012" y="504758"/>
                        <a:pt x="357858" y="381131"/>
                      </a:cubicBezTo>
                      <a:cubicBezTo>
                        <a:pt x="448335" y="285120"/>
                        <a:pt x="543646" y="-107"/>
                        <a:pt x="542863" y="0"/>
                      </a:cubicBezTo>
                      <a:lnTo>
                        <a:pt x="1085725" y="576064"/>
                      </a:lnTo>
                      <a:lnTo>
                        <a:pt x="0" y="57606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</p:grpSp>
        <p:cxnSp>
          <p:nvCxnSpPr>
            <p:cNvPr id="138" name="ตัวเชื่อมต่อตรง 137"/>
            <p:cNvCxnSpPr/>
            <p:nvPr/>
          </p:nvCxnSpPr>
          <p:spPr>
            <a:xfrm>
              <a:off x="8676456" y="4083918"/>
              <a:ext cx="0" cy="633739"/>
            </a:xfrm>
            <a:prstGeom prst="line">
              <a:avLst/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9" name="สี่เหลี่ยมผืนผ้ามุมมน 41"/>
            <p:cNvSpPr/>
            <p:nvPr/>
          </p:nvSpPr>
          <p:spPr>
            <a:xfrm rot="19803867">
              <a:off x="8517281" y="3257395"/>
              <a:ext cx="132075" cy="272560"/>
            </a:xfrm>
            <a:custGeom>
              <a:avLst/>
              <a:gdLst>
                <a:gd name="connsiteX0" fmla="*/ 0 w 120156"/>
                <a:gd name="connsiteY0" fmla="*/ 60078 h 272560"/>
                <a:gd name="connsiteX1" fmla="*/ 60078 w 120156"/>
                <a:gd name="connsiteY1" fmla="*/ 0 h 272560"/>
                <a:gd name="connsiteX2" fmla="*/ 60078 w 120156"/>
                <a:gd name="connsiteY2" fmla="*/ 0 h 272560"/>
                <a:gd name="connsiteX3" fmla="*/ 120156 w 120156"/>
                <a:gd name="connsiteY3" fmla="*/ 60078 h 272560"/>
                <a:gd name="connsiteX4" fmla="*/ 120156 w 120156"/>
                <a:gd name="connsiteY4" fmla="*/ 212482 h 272560"/>
                <a:gd name="connsiteX5" fmla="*/ 60078 w 120156"/>
                <a:gd name="connsiteY5" fmla="*/ 272560 h 272560"/>
                <a:gd name="connsiteX6" fmla="*/ 60078 w 120156"/>
                <a:gd name="connsiteY6" fmla="*/ 272560 h 272560"/>
                <a:gd name="connsiteX7" fmla="*/ 0 w 120156"/>
                <a:gd name="connsiteY7" fmla="*/ 212482 h 272560"/>
                <a:gd name="connsiteX8" fmla="*/ 0 w 120156"/>
                <a:gd name="connsiteY8" fmla="*/ 60078 h 272560"/>
                <a:gd name="connsiteX0" fmla="*/ 0 w 127896"/>
                <a:gd name="connsiteY0" fmla="*/ 60078 h 272560"/>
                <a:gd name="connsiteX1" fmla="*/ 60078 w 127896"/>
                <a:gd name="connsiteY1" fmla="*/ 0 h 272560"/>
                <a:gd name="connsiteX2" fmla="*/ 60078 w 127896"/>
                <a:gd name="connsiteY2" fmla="*/ 0 h 272560"/>
                <a:gd name="connsiteX3" fmla="*/ 120156 w 127896"/>
                <a:gd name="connsiteY3" fmla="*/ 60078 h 272560"/>
                <a:gd name="connsiteX4" fmla="*/ 120156 w 127896"/>
                <a:gd name="connsiteY4" fmla="*/ 212482 h 272560"/>
                <a:gd name="connsiteX5" fmla="*/ 60078 w 127896"/>
                <a:gd name="connsiteY5" fmla="*/ 272560 h 272560"/>
                <a:gd name="connsiteX6" fmla="*/ 60078 w 127896"/>
                <a:gd name="connsiteY6" fmla="*/ 272560 h 272560"/>
                <a:gd name="connsiteX7" fmla="*/ 0 w 127896"/>
                <a:gd name="connsiteY7" fmla="*/ 212482 h 272560"/>
                <a:gd name="connsiteX8" fmla="*/ 0 w 127896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2075" h="272560">
                  <a:moveTo>
                    <a:pt x="0" y="60078"/>
                  </a:moveTo>
                  <a:cubicBezTo>
                    <a:pt x="0" y="26898"/>
                    <a:pt x="26898" y="0"/>
                    <a:pt x="60078" y="0"/>
                  </a:cubicBezTo>
                  <a:lnTo>
                    <a:pt x="60078" y="0"/>
                  </a:lnTo>
                  <a:cubicBezTo>
                    <a:pt x="93258" y="0"/>
                    <a:pt x="103679" y="21509"/>
                    <a:pt x="120156" y="60078"/>
                  </a:cubicBezTo>
                  <a:cubicBezTo>
                    <a:pt x="137573" y="105460"/>
                    <a:pt x="134447" y="150711"/>
                    <a:pt x="120156" y="212482"/>
                  </a:cubicBezTo>
                  <a:cubicBezTo>
                    <a:pt x="107624" y="242940"/>
                    <a:pt x="93258" y="272560"/>
                    <a:pt x="60078" y="272560"/>
                  </a:cubicBezTo>
                  <a:lnTo>
                    <a:pt x="60078" y="272560"/>
                  </a:lnTo>
                  <a:cubicBezTo>
                    <a:pt x="26898" y="272560"/>
                    <a:pt x="0" y="245662"/>
                    <a:pt x="0" y="212482"/>
                  </a:cubicBezTo>
                  <a:cubicBezTo>
                    <a:pt x="23731" y="157094"/>
                    <a:pt x="19776" y="107056"/>
                    <a:pt x="0" y="60078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0" name="วงรี 139"/>
            <p:cNvSpPr/>
            <p:nvPr/>
          </p:nvSpPr>
          <p:spPr>
            <a:xfrm>
              <a:off x="8604448" y="3579862"/>
              <a:ext cx="72008" cy="7200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1" name="ส่วนโค้ง 140"/>
            <p:cNvSpPr/>
            <p:nvPr/>
          </p:nvSpPr>
          <p:spPr>
            <a:xfrm>
              <a:off x="8460432" y="3963797"/>
              <a:ext cx="216024" cy="192129"/>
            </a:xfrm>
            <a:prstGeom prst="arc">
              <a:avLst>
                <a:gd name="adj1" fmla="val 13942884"/>
                <a:gd name="adj2" fmla="val 20727205"/>
              </a:avLst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51" name="กลุ่ม 150"/>
          <p:cNvGrpSpPr/>
          <p:nvPr userDrawn="1"/>
        </p:nvGrpSpPr>
        <p:grpSpPr>
          <a:xfrm>
            <a:off x="9969918" y="-1772704"/>
            <a:ext cx="3630801" cy="4005304"/>
            <a:chOff x="7477437" y="-1329528"/>
            <a:chExt cx="2723101" cy="3003978"/>
          </a:xfrm>
        </p:grpSpPr>
        <p:sp>
          <p:nvSpPr>
            <p:cNvPr id="152" name="เมฆ 151"/>
            <p:cNvSpPr/>
            <p:nvPr/>
          </p:nvSpPr>
          <p:spPr>
            <a:xfrm rot="3185773">
              <a:off x="7610756" y="-91533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53" name="รูปภาพ 15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2331" y="103689"/>
              <a:ext cx="250890" cy="269338"/>
            </a:xfrm>
            <a:prstGeom prst="rect">
              <a:avLst/>
            </a:prstGeom>
          </p:spPr>
        </p:pic>
        <p:pic>
          <p:nvPicPr>
            <p:cNvPr id="154" name="รูปภาพ 153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657776" y="586955"/>
              <a:ext cx="325391" cy="361638"/>
            </a:xfrm>
            <a:prstGeom prst="rect">
              <a:avLst/>
            </a:prstGeom>
          </p:spPr>
        </p:pic>
        <p:pic>
          <p:nvPicPr>
            <p:cNvPr id="155" name="รูปภาพ 15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7480036" y="115027"/>
              <a:ext cx="1065647" cy="1070845"/>
            </a:xfrm>
            <a:prstGeom prst="rect">
              <a:avLst/>
            </a:prstGeom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156" name="กลุ่ม 155"/>
          <p:cNvGrpSpPr/>
          <p:nvPr userDrawn="1"/>
        </p:nvGrpSpPr>
        <p:grpSpPr>
          <a:xfrm>
            <a:off x="10432128" y="5391864"/>
            <a:ext cx="1718201" cy="1446121"/>
            <a:chOff x="20204" y="4079447"/>
            <a:chExt cx="1288651" cy="1084591"/>
          </a:xfrm>
        </p:grpSpPr>
        <p:pic>
          <p:nvPicPr>
            <p:cNvPr id="157" name="รูปภาพ 15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58" name="รูปภาพ 157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22097" y="4079447"/>
              <a:ext cx="263243" cy="292567"/>
            </a:xfrm>
            <a:prstGeom prst="rect">
              <a:avLst/>
            </a:prstGeom>
          </p:spPr>
        </p:pic>
      </p:grp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6852256" y="1948527"/>
            <a:ext cx="3838145" cy="34737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1638918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 7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9" name="กลุ่ม 8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10" name="กลุ่ม 9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4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กลุ่ม 10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2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18/03/67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3" name="กลุ่ม 72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74" name="วงรี 73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วงรี 74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วงรี 75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วงรี 76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78" name="สี่เหลี่ยมผืนผ้า 77"/>
          <p:cNvSpPr/>
          <p:nvPr userDrawn="1"/>
        </p:nvSpPr>
        <p:spPr>
          <a:xfrm>
            <a:off x="6189903" y="631832"/>
            <a:ext cx="5408715" cy="568042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79" name="รูปภาพ 7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2" t="85885" r="69939" b="8280"/>
          <a:stretch/>
        </p:blipFill>
        <p:spPr>
          <a:xfrm>
            <a:off x="7613193" y="367171"/>
            <a:ext cx="2799643" cy="627605"/>
          </a:xfrm>
          <a:prstGeom prst="rect">
            <a:avLst/>
          </a:prstGeom>
        </p:spPr>
      </p:pic>
      <p:sp>
        <p:nvSpPr>
          <p:cNvPr id="80" name="สี่เหลี่ยมผืนผ้า 79"/>
          <p:cNvSpPr/>
          <p:nvPr userDrawn="1"/>
        </p:nvSpPr>
        <p:spPr>
          <a:xfrm>
            <a:off x="512965" y="659384"/>
            <a:ext cx="5450505" cy="5680421"/>
          </a:xfrm>
          <a:prstGeom prst="rect">
            <a:avLst/>
          </a:prstGeom>
          <a:solidFill>
            <a:srgbClr val="E8C6D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81" name="รูปภาพ 8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6" t="91819" r="69025" b="2346"/>
          <a:stretch/>
        </p:blipFill>
        <p:spPr>
          <a:xfrm>
            <a:off x="1926049" y="385416"/>
            <a:ext cx="2799643" cy="660979"/>
          </a:xfrm>
          <a:prstGeom prst="rect">
            <a:avLst/>
          </a:prstGeom>
        </p:spPr>
      </p:pic>
      <p:grpSp>
        <p:nvGrpSpPr>
          <p:cNvPr id="82" name="กลุ่ม 81"/>
          <p:cNvGrpSpPr/>
          <p:nvPr userDrawn="1"/>
        </p:nvGrpSpPr>
        <p:grpSpPr>
          <a:xfrm>
            <a:off x="-1308672" y="-1758005"/>
            <a:ext cx="2900781" cy="4005304"/>
            <a:chOff x="-981504" y="-1318504"/>
            <a:chExt cx="2175586" cy="3003978"/>
          </a:xfrm>
        </p:grpSpPr>
        <p:sp>
          <p:nvSpPr>
            <p:cNvPr id="83" name="เมฆ 82"/>
            <p:cNvSpPr/>
            <p:nvPr/>
          </p:nvSpPr>
          <p:spPr>
            <a:xfrm rot="18734514" flipH="1">
              <a:off x="-1395700" y="-90430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4" name="รูปภาพ 83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06289" y="517581"/>
              <a:ext cx="290462" cy="322818"/>
            </a:xfrm>
            <a:prstGeom prst="rect">
              <a:avLst/>
            </a:prstGeom>
          </p:spPr>
        </p:pic>
        <p:pic>
          <p:nvPicPr>
            <p:cNvPr id="85" name="รูปภาพ 8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559" y="107225"/>
              <a:ext cx="439513" cy="471831"/>
            </a:xfrm>
            <a:prstGeom prst="rect">
              <a:avLst/>
            </a:prstGeom>
          </p:spPr>
        </p:pic>
      </p:grpSp>
      <p:pic>
        <p:nvPicPr>
          <p:cNvPr id="86" name="รูปภาพ 85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83965">
            <a:off x="10901579" y="-163881"/>
            <a:ext cx="2414679" cy="2234960"/>
          </a:xfrm>
          <a:prstGeom prst="rect">
            <a:avLst/>
          </a:prstGeom>
        </p:spPr>
      </p:pic>
      <p:grpSp>
        <p:nvGrpSpPr>
          <p:cNvPr id="45" name="กลุ่ม 44"/>
          <p:cNvGrpSpPr/>
          <p:nvPr userDrawn="1"/>
        </p:nvGrpSpPr>
        <p:grpSpPr>
          <a:xfrm>
            <a:off x="623392" y="525252"/>
            <a:ext cx="10657184" cy="5688059"/>
            <a:chOff x="467544" y="393938"/>
            <a:chExt cx="7992888" cy="4266044"/>
          </a:xfrm>
        </p:grpSpPr>
        <p:sp>
          <p:nvSpPr>
            <p:cNvPr id="46" name="บวก 45"/>
            <p:cNvSpPr/>
            <p:nvPr userDrawn="1"/>
          </p:nvSpPr>
          <p:spPr>
            <a:xfrm rot="20706355">
              <a:off x="3308471" y="39393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17093645" flipH="1">
              <a:off x="766967" y="3196517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บวก 4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21778" y="4835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8366748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วงรี 51"/>
            <p:cNvSpPr/>
            <p:nvPr userDrawn="1"/>
          </p:nvSpPr>
          <p:spPr>
            <a:xfrm>
              <a:off x="2267744" y="45663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>
              <a:off x="5076056" y="116760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783205">
              <a:off x="4537207" y="4355063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85674">
              <a:off x="1179509" y="550137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สามเหลี่ยมหน้าจั่ว 5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7" name="วงรี 56"/>
            <p:cNvSpPr/>
            <p:nvPr userDrawn="1"/>
          </p:nvSpPr>
          <p:spPr>
            <a:xfrm>
              <a:off x="467544" y="156363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92" name="วงรี 91"/>
          <p:cNvSpPr/>
          <p:nvPr userDrawn="1"/>
        </p:nvSpPr>
        <p:spPr>
          <a:xfrm>
            <a:off x="512964" y="6588533"/>
            <a:ext cx="90283" cy="90283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93" name="วงรี 92"/>
          <p:cNvSpPr/>
          <p:nvPr userDrawn="1"/>
        </p:nvSpPr>
        <p:spPr>
          <a:xfrm>
            <a:off x="662044" y="6104486"/>
            <a:ext cx="135425" cy="13542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94" name="วงรี 93"/>
          <p:cNvSpPr/>
          <p:nvPr userDrawn="1"/>
        </p:nvSpPr>
        <p:spPr>
          <a:xfrm>
            <a:off x="698297" y="6407945"/>
            <a:ext cx="153481" cy="15645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95" name="กลุ่ม 94"/>
          <p:cNvGrpSpPr/>
          <p:nvPr userDrawn="1"/>
        </p:nvGrpSpPr>
        <p:grpSpPr>
          <a:xfrm>
            <a:off x="463365" y="6281793"/>
            <a:ext cx="135425" cy="135425"/>
            <a:chOff x="8836702" y="4393654"/>
            <a:chExt cx="50304" cy="50304"/>
          </a:xfrm>
        </p:grpSpPr>
        <p:cxnSp>
          <p:nvCxnSpPr>
            <p:cNvPr id="96" name="ตัวเชื่อมต่อตรง 95"/>
            <p:cNvCxnSpPr/>
            <p:nvPr/>
          </p:nvCxnSpPr>
          <p:spPr>
            <a:xfrm>
              <a:off x="8861854" y="4393654"/>
              <a:ext cx="0" cy="50304"/>
            </a:xfrm>
            <a:prstGeom prst="line">
              <a:avLst/>
            </a:prstGeom>
            <a:ln w="19050" cap="rnd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ตัวเชื่อมต่อตรง 96"/>
            <p:cNvCxnSpPr/>
            <p:nvPr/>
          </p:nvCxnSpPr>
          <p:spPr>
            <a:xfrm rot="16200000">
              <a:off x="8861854" y="4395241"/>
              <a:ext cx="0" cy="50304"/>
            </a:xfrm>
            <a:prstGeom prst="line">
              <a:avLst/>
            </a:prstGeom>
            <a:ln w="19050" cap="rnd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8" name="กลุ่ม 97"/>
          <p:cNvGrpSpPr/>
          <p:nvPr userDrawn="1"/>
        </p:nvGrpSpPr>
        <p:grpSpPr>
          <a:xfrm>
            <a:off x="799402" y="5942546"/>
            <a:ext cx="67713" cy="67713"/>
            <a:chOff x="8986192" y="4546054"/>
            <a:chExt cx="50304" cy="50304"/>
          </a:xfrm>
        </p:grpSpPr>
        <p:cxnSp>
          <p:nvCxnSpPr>
            <p:cNvPr id="99" name="ตัวเชื่อมต่อตรง 98"/>
            <p:cNvCxnSpPr/>
            <p:nvPr/>
          </p:nvCxnSpPr>
          <p:spPr>
            <a:xfrm>
              <a:off x="9011344" y="4546054"/>
              <a:ext cx="0" cy="50304"/>
            </a:xfrm>
            <a:prstGeom prst="line">
              <a:avLst/>
            </a:prstGeom>
            <a:ln w="1905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ตัวเชื่อมต่อตรง 99"/>
            <p:cNvCxnSpPr/>
            <p:nvPr/>
          </p:nvCxnSpPr>
          <p:spPr>
            <a:xfrm rot="16200000">
              <a:off x="9011344" y="4547641"/>
              <a:ext cx="0" cy="50304"/>
            </a:xfrm>
            <a:prstGeom prst="line">
              <a:avLst/>
            </a:prstGeom>
            <a:ln w="1905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1" name="กลุ่ม 100"/>
          <p:cNvGrpSpPr/>
          <p:nvPr userDrawn="1"/>
        </p:nvGrpSpPr>
        <p:grpSpPr>
          <a:xfrm>
            <a:off x="-1625461" y="4628228"/>
            <a:ext cx="2900781" cy="4005304"/>
            <a:chOff x="-981504" y="3521205"/>
            <a:chExt cx="2175586" cy="3003978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sp>
          <p:nvSpPr>
            <p:cNvPr id="102" name="เมฆ 101"/>
            <p:cNvSpPr/>
            <p:nvPr/>
          </p:nvSpPr>
          <p:spPr>
            <a:xfrm rot="2865486">
              <a:off x="-1395700" y="393540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4" name="เมฆ 103"/>
            <p:cNvSpPr/>
            <p:nvPr/>
          </p:nvSpPr>
          <p:spPr>
            <a:xfrm rot="2699824">
              <a:off x="-460706" y="4358235"/>
              <a:ext cx="1613285" cy="85382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05" name="รูปภาพ 104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230" y="6261268"/>
            <a:ext cx="498647" cy="53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5888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กลุ่ม 26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28" name="สี่เหลี่ยมผืนผ้า 27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29" name="กลุ่ม 28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30" name="กลุ่ม 29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44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1" name="กลุ่ม 30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32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65" name="กลุ่ม 64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66" name="บวก 65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บวก 66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8" name="บวก 6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9" name="บวก 6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วงรี 69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1" name="วงรี 70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2" name="วงรี 71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สามเหลี่ยมหน้าจั่ว 72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4" name="สามเหลี่ยมหน้าจั่ว 73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สามเหลี่ยมหน้าจั่ว 74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สามเหลี่ยมหน้าจั่ว 7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วงรี 76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78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780795" y="3857025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accent4"/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72479" y="2169773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18/03/67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เมฆ 5"/>
          <p:cNvSpPr/>
          <p:nvPr userDrawn="1"/>
        </p:nvSpPr>
        <p:spPr>
          <a:xfrm rot="12710092" flipH="1">
            <a:off x="9898236" y="-1301453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7" name="กลุ่ม 6"/>
          <p:cNvGrpSpPr/>
          <p:nvPr userDrawn="1"/>
        </p:nvGrpSpPr>
        <p:grpSpPr>
          <a:xfrm>
            <a:off x="554660" y="125888"/>
            <a:ext cx="3015709" cy="600000"/>
            <a:chOff x="3289945" y="3405879"/>
            <a:chExt cx="2261782" cy="450000"/>
          </a:xfrm>
        </p:grpSpPr>
        <p:sp>
          <p:nvSpPr>
            <p:cNvPr id="8" name="วงรี 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" name="วงรี 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" name="วงรี 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" name="วงรี 1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2" name="รูปภาพ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1755" y="3793803"/>
            <a:ext cx="2154887" cy="3040456"/>
          </a:xfrm>
          <a:prstGeom prst="rect">
            <a:avLst/>
          </a:prstGeom>
        </p:spPr>
      </p:pic>
      <p:pic>
        <p:nvPicPr>
          <p:cNvPr id="13" name="รูปภาพ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10582447" y="-3537"/>
            <a:ext cx="1451773" cy="1458855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pic>
        <p:nvPicPr>
          <p:cNvPr id="14" name="รูปภาพ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75977">
            <a:off x="11593368" y="1310623"/>
            <a:ext cx="334520" cy="359117"/>
          </a:xfrm>
          <a:prstGeom prst="rect">
            <a:avLst/>
          </a:prstGeom>
        </p:spPr>
      </p:pic>
      <p:sp>
        <p:nvSpPr>
          <p:cNvPr id="15" name="วงรี 14"/>
          <p:cNvSpPr/>
          <p:nvPr userDrawn="1"/>
        </p:nvSpPr>
        <p:spPr>
          <a:xfrm>
            <a:off x="605615" y="5049371"/>
            <a:ext cx="139200" cy="1399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6" name="วงรี 15"/>
          <p:cNvSpPr/>
          <p:nvPr userDrawn="1"/>
        </p:nvSpPr>
        <p:spPr>
          <a:xfrm>
            <a:off x="701625" y="4835482"/>
            <a:ext cx="139200" cy="13991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7" name="วงรี 16"/>
          <p:cNvSpPr/>
          <p:nvPr userDrawn="1"/>
        </p:nvSpPr>
        <p:spPr>
          <a:xfrm>
            <a:off x="547263" y="4612371"/>
            <a:ext cx="139200" cy="13991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8" name="วงรี 17"/>
          <p:cNvSpPr/>
          <p:nvPr userDrawn="1"/>
        </p:nvSpPr>
        <p:spPr>
          <a:xfrm flipH="1">
            <a:off x="1031757" y="5502698"/>
            <a:ext cx="139200" cy="139911"/>
          </a:xfrm>
          <a:prstGeom prst="ellipse">
            <a:avLst/>
          </a:prstGeom>
          <a:solidFill>
            <a:srgbClr val="FF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9" name="วงรี 18"/>
          <p:cNvSpPr/>
          <p:nvPr userDrawn="1"/>
        </p:nvSpPr>
        <p:spPr>
          <a:xfrm flipH="1">
            <a:off x="935747" y="5288809"/>
            <a:ext cx="139200" cy="139911"/>
          </a:xfrm>
          <a:prstGeom prst="ellipse">
            <a:avLst/>
          </a:prstGeom>
          <a:solidFill>
            <a:srgbClr val="EFD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20" name="วงรี 19"/>
          <p:cNvSpPr/>
          <p:nvPr userDrawn="1"/>
        </p:nvSpPr>
        <p:spPr>
          <a:xfrm flipH="1">
            <a:off x="1090109" y="5065698"/>
            <a:ext cx="139200" cy="139911"/>
          </a:xfrm>
          <a:prstGeom prst="ellipse">
            <a:avLst/>
          </a:prstGeom>
          <a:solidFill>
            <a:srgbClr val="D59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21" name="กลุ่ม 20"/>
          <p:cNvGrpSpPr/>
          <p:nvPr userDrawn="1"/>
        </p:nvGrpSpPr>
        <p:grpSpPr>
          <a:xfrm>
            <a:off x="-1447992" y="5253203"/>
            <a:ext cx="4005304" cy="3400101"/>
            <a:chOff x="-1085994" y="3939902"/>
            <a:chExt cx="3003978" cy="2550076"/>
          </a:xfrm>
        </p:grpSpPr>
        <p:sp>
          <p:nvSpPr>
            <p:cNvPr id="22" name="เมฆ 21"/>
            <p:cNvSpPr/>
            <p:nvPr/>
          </p:nvSpPr>
          <p:spPr>
            <a:xfrm rot="2016124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23" name="รูปภาพ 2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837843">
              <a:off x="-8675" y="4035585"/>
              <a:ext cx="415932" cy="446516"/>
            </a:xfrm>
            <a:prstGeom prst="rect">
              <a:avLst/>
            </a:prstGeom>
          </p:spPr>
        </p:pic>
        <p:pic>
          <p:nvPicPr>
            <p:cNvPr id="24" name="รูปภาพ 2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623" y="3939902"/>
              <a:ext cx="956993" cy="1030139"/>
            </a:xfrm>
            <a:prstGeom prst="rect">
              <a:avLst/>
            </a:prstGeom>
          </p:spPr>
        </p:pic>
        <p:pic>
          <p:nvPicPr>
            <p:cNvPr id="25" name="รูปภาพ 24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 rot="17575977">
              <a:off x="857876" y="4710868"/>
              <a:ext cx="290462" cy="322818"/>
            </a:xfrm>
            <a:prstGeom prst="rect">
              <a:avLst/>
            </a:prstGeom>
          </p:spPr>
        </p:pic>
      </p:grpSp>
      <p:pic>
        <p:nvPicPr>
          <p:cNvPr id="26" name="รูปภาพ 25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 rot="17575977">
            <a:off x="10660529" y="83707"/>
            <a:ext cx="272689" cy="30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125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18/03/67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12907" y="877413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8587484" y="96259"/>
            <a:ext cx="3015709" cy="600000"/>
            <a:chOff x="3289945" y="3405879"/>
            <a:chExt cx="2261782" cy="450000"/>
          </a:xfrm>
        </p:grpSpPr>
        <p:sp>
          <p:nvSpPr>
            <p:cNvPr id="59" name="วงรี 58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3" name="กลุ่ม 62"/>
          <p:cNvGrpSpPr/>
          <p:nvPr userDrawn="1"/>
        </p:nvGrpSpPr>
        <p:grpSpPr>
          <a:xfrm>
            <a:off x="-540219" y="5988729"/>
            <a:ext cx="13038619" cy="3208919"/>
            <a:chOff x="-405164" y="4491545"/>
            <a:chExt cx="9778964" cy="2406689"/>
          </a:xfrm>
          <a:effectLst>
            <a:outerShdw blurRad="63500" sx="101000" sy="101000" algn="ctr" rotWithShape="0">
              <a:schemeClr val="accent4">
                <a:alpha val="40000"/>
              </a:schemeClr>
            </a:outerShdw>
          </a:effectLst>
        </p:grpSpPr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92273">
              <a:off x="519787" y="4519318"/>
              <a:ext cx="327561" cy="381162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39475">
              <a:off x="4253625" y="4491545"/>
              <a:ext cx="353156" cy="568121"/>
            </a:xfrm>
            <a:prstGeom prst="rect">
              <a:avLst/>
            </a:prstGeom>
          </p:spPr>
        </p:pic>
        <p:sp>
          <p:nvSpPr>
            <p:cNvPr id="66" name="เมฆ 65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เมฆ 66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93014">
              <a:off x="6644722" y="4629646"/>
              <a:ext cx="406691" cy="561621"/>
            </a:xfrm>
            <a:prstGeom prst="rect">
              <a:avLst/>
            </a:prstGeom>
          </p:spPr>
        </p:pic>
        <p:sp>
          <p:nvSpPr>
            <p:cNvPr id="69" name="เมฆ 68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เมฆ 69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1" name="รูปภาพ 7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74" name="รูปภาพ 7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199845" y="4672233"/>
              <a:ext cx="279890" cy="311068"/>
            </a:xfrm>
            <a:prstGeom prst="rect">
              <a:avLst/>
            </a:prstGeom>
          </p:spPr>
        </p:pic>
        <p:pic>
          <p:nvPicPr>
            <p:cNvPr id="75" name="รูปภาพ 7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grpSp>
        <p:nvGrpSpPr>
          <p:cNvPr id="76" name="กลุ่ม 75"/>
          <p:cNvGrpSpPr/>
          <p:nvPr userDrawn="1"/>
        </p:nvGrpSpPr>
        <p:grpSpPr>
          <a:xfrm>
            <a:off x="-1902113" y="-1598942"/>
            <a:ext cx="4005304" cy="3384020"/>
            <a:chOff x="-1426585" y="-1199208"/>
            <a:chExt cx="3003978" cy="2538015"/>
          </a:xfrm>
        </p:grpSpPr>
        <p:sp>
          <p:nvSpPr>
            <p:cNvPr id="77" name="เมฆ 76"/>
            <p:cNvSpPr/>
            <p:nvPr/>
          </p:nvSpPr>
          <p:spPr>
            <a:xfrm rot="9276667">
              <a:off x="-1426585" y="-119920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562432">
              <a:off x="-117159" y="-16108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9" name="รูปภาพ 78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67458" y="1027739"/>
              <a:ext cx="279890" cy="311068"/>
            </a:xfrm>
            <a:prstGeom prst="rect">
              <a:avLst/>
            </a:prstGeom>
          </p:spPr>
        </p:pic>
        <p:pic>
          <p:nvPicPr>
            <p:cNvPr id="80" name="รูปภาพ 7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578" y="12303"/>
              <a:ext cx="207247" cy="2224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2320815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5615" y="53415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18/03/67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7" name="เมฆ 56"/>
          <p:cNvSpPr/>
          <p:nvPr userDrawn="1"/>
        </p:nvSpPr>
        <p:spPr>
          <a:xfrm rot="14044977">
            <a:off x="10151288" y="-1629121"/>
            <a:ext cx="4005304" cy="2962047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431372" y="52036"/>
            <a:ext cx="3015709" cy="600000"/>
            <a:chOff x="3289945" y="3405879"/>
            <a:chExt cx="2261782" cy="450000"/>
          </a:xfrm>
        </p:grpSpPr>
        <p:sp>
          <p:nvSpPr>
            <p:cNvPr id="59" name="วงรี 58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9" name="กลุ่ม 68"/>
          <p:cNvGrpSpPr/>
          <p:nvPr userDrawn="1"/>
        </p:nvGrpSpPr>
        <p:grpSpPr>
          <a:xfrm>
            <a:off x="-540219" y="6066424"/>
            <a:ext cx="13038619" cy="3131223"/>
            <a:chOff x="-405164" y="4549817"/>
            <a:chExt cx="9778964" cy="2348417"/>
          </a:xfrm>
          <a:effectLst>
            <a:outerShdw blurRad="50800" dist="12700" dir="16200000" rotWithShape="0">
              <a:schemeClr val="accent4">
                <a:alpha val="40000"/>
              </a:schemeClr>
            </a:outerShdw>
          </a:effectLst>
        </p:grpSpPr>
        <p:sp>
          <p:nvSpPr>
            <p:cNvPr id="70" name="เมฆ 69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1" name="รูปภาพ 7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02581">
              <a:off x="1690900" y="4549817"/>
              <a:ext cx="310808" cy="499996"/>
            </a:xfrm>
            <a:prstGeom prst="rect">
              <a:avLst/>
            </a:prstGeom>
          </p:spPr>
        </p:pic>
        <p:sp>
          <p:nvSpPr>
            <p:cNvPr id="72" name="เมฆ 71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62472">
              <a:off x="6615960" y="4637797"/>
              <a:ext cx="379045" cy="523443"/>
            </a:xfrm>
            <a:prstGeom prst="rect">
              <a:avLst/>
            </a:prstGeom>
          </p:spPr>
        </p:pic>
        <p:sp>
          <p:nvSpPr>
            <p:cNvPr id="74" name="เมฆ 73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5" name="รูปภาพ 7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222405">
              <a:off x="4212852" y="4688399"/>
              <a:ext cx="327561" cy="381162"/>
            </a:xfrm>
            <a:prstGeom prst="rect">
              <a:avLst/>
            </a:prstGeom>
          </p:spPr>
        </p:pic>
        <p:sp>
          <p:nvSpPr>
            <p:cNvPr id="76" name="เมฆ 75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7" name="รูปภาพ 7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79" name="รูปภาพ 7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80" name="รูปภาพ 7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584042" y="4644281"/>
              <a:ext cx="279890" cy="311068"/>
            </a:xfrm>
            <a:prstGeom prst="rect">
              <a:avLst/>
            </a:prstGeom>
          </p:spPr>
        </p:pic>
        <p:pic>
          <p:nvPicPr>
            <p:cNvPr id="81" name="รูปภาพ 8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sp>
        <p:nvSpPr>
          <p:cNvPr id="83" name="ตัวแทนแผนภูมิ 82"/>
          <p:cNvSpPr>
            <a:spLocks noGrp="1"/>
          </p:cNvSpPr>
          <p:nvPr>
            <p:ph type="chart" sz="quarter" idx="13"/>
          </p:nvPr>
        </p:nvSpPr>
        <p:spPr>
          <a:xfrm>
            <a:off x="746678" y="1736872"/>
            <a:ext cx="5389033" cy="4049184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pic>
        <p:nvPicPr>
          <p:cNvPr id="84" name="รูปภาพ 83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7159" y="352038"/>
            <a:ext cx="1577872" cy="1196129"/>
          </a:xfrm>
          <a:prstGeom prst="rect">
            <a:avLst/>
          </a:prstGeom>
        </p:spPr>
      </p:pic>
      <p:sp>
        <p:nvSpPr>
          <p:cNvPr id="85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885744" y="1891083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DAA2B6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6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885743" y="2660915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7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6885744" y="3316842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accent4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8" name="ตัวแทนข้อความ 3"/>
          <p:cNvSpPr>
            <a:spLocks noGrp="1"/>
          </p:cNvSpPr>
          <p:nvPr>
            <p:ph type="body" sz="half" idx="16"/>
          </p:nvPr>
        </p:nvSpPr>
        <p:spPr>
          <a:xfrm>
            <a:off x="6885744" y="4121705"/>
            <a:ext cx="4366872" cy="4594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89" name="ตัวแทนข้อความ 3"/>
          <p:cNvSpPr>
            <a:spLocks noGrp="1"/>
          </p:cNvSpPr>
          <p:nvPr>
            <p:ph type="body" sz="half" idx="17"/>
          </p:nvPr>
        </p:nvSpPr>
        <p:spPr>
          <a:xfrm>
            <a:off x="6890540" y="4677141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accent5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90" name="ตัวแทนข้อความ 3"/>
          <p:cNvSpPr>
            <a:spLocks noGrp="1"/>
          </p:cNvSpPr>
          <p:nvPr>
            <p:ph type="body" sz="half" idx="18"/>
          </p:nvPr>
        </p:nvSpPr>
        <p:spPr>
          <a:xfrm>
            <a:off x="6890540" y="5482003"/>
            <a:ext cx="4366872" cy="4469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77550138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07776" y="645743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333"/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18/03/67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65240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472864" y="-2002655"/>
            <a:ext cx="2900781" cy="4005304"/>
            <a:chOff x="-1104648" y="-1501991"/>
            <a:chExt cx="2175586" cy="3003978"/>
          </a:xfrm>
        </p:grpSpPr>
        <p:sp>
          <p:nvSpPr>
            <p:cNvPr id="63" name="เมฆ 62"/>
            <p:cNvSpPr/>
            <p:nvPr/>
          </p:nvSpPr>
          <p:spPr>
            <a:xfrm rot="18571014" flipH="1">
              <a:off x="-1518844" y="-108779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64" name="กลุ่ม 63"/>
            <p:cNvGrpSpPr/>
            <p:nvPr/>
          </p:nvGrpSpPr>
          <p:grpSpPr>
            <a:xfrm>
              <a:off x="48876" y="38133"/>
              <a:ext cx="772571" cy="749629"/>
              <a:chOff x="48876" y="38133"/>
              <a:chExt cx="772571" cy="749629"/>
            </a:xfrm>
          </p:grpSpPr>
          <p:pic>
            <p:nvPicPr>
              <p:cNvPr id="65" name="รูปภาพ 64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181959">
                <a:off x="48876" y="382501"/>
                <a:ext cx="380700" cy="405261"/>
              </a:xfrm>
              <a:prstGeom prst="rect">
                <a:avLst/>
              </a:prstGeom>
            </p:spPr>
          </p:pic>
          <p:pic>
            <p:nvPicPr>
              <p:cNvPr id="66" name="รูปภาพ 65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530985" y="38133"/>
                <a:ext cx="290462" cy="322818"/>
              </a:xfrm>
              <a:prstGeom prst="rect">
                <a:avLst/>
              </a:prstGeom>
            </p:spPr>
          </p:pic>
        </p:grpSp>
      </p:grpSp>
      <p:grpSp>
        <p:nvGrpSpPr>
          <p:cNvPr id="67" name="กลุ่ม 66"/>
          <p:cNvGrpSpPr/>
          <p:nvPr userDrawn="1"/>
        </p:nvGrpSpPr>
        <p:grpSpPr>
          <a:xfrm>
            <a:off x="11184567" y="4765219"/>
            <a:ext cx="2900781" cy="4005304"/>
            <a:chOff x="8388424" y="3573914"/>
            <a:chExt cx="2175586" cy="3003978"/>
          </a:xfrm>
        </p:grpSpPr>
        <p:sp>
          <p:nvSpPr>
            <p:cNvPr id="68" name="เมฆ 67"/>
            <p:cNvSpPr/>
            <p:nvPr/>
          </p:nvSpPr>
          <p:spPr>
            <a:xfrm rot="18571014" flipH="1">
              <a:off x="7974228" y="3988110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9" name="รูปภาพ 6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72080">
              <a:off x="8802115" y="4521690"/>
              <a:ext cx="227780" cy="244529"/>
            </a:xfrm>
            <a:prstGeom prst="rect">
              <a:avLst/>
            </a:prstGeom>
          </p:spPr>
        </p:pic>
        <p:pic>
          <p:nvPicPr>
            <p:cNvPr id="70" name="รูปภาพ 69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511653" y="4765304"/>
              <a:ext cx="290462" cy="322818"/>
            </a:xfrm>
            <a:prstGeom prst="rect">
              <a:avLst/>
            </a:prstGeom>
          </p:spPr>
        </p:pic>
      </p:grpSp>
      <p:grpSp>
        <p:nvGrpSpPr>
          <p:cNvPr id="71" name="กลุ่ม 70"/>
          <p:cNvGrpSpPr/>
          <p:nvPr userDrawn="1"/>
        </p:nvGrpSpPr>
        <p:grpSpPr>
          <a:xfrm>
            <a:off x="9908537" y="-1504431"/>
            <a:ext cx="4005304" cy="3007051"/>
            <a:chOff x="7431403" y="-1128323"/>
            <a:chExt cx="3003978" cy="2255288"/>
          </a:xfrm>
        </p:grpSpPr>
        <p:grpSp>
          <p:nvGrpSpPr>
            <p:cNvPr id="72" name="กลุ่ม 71"/>
            <p:cNvGrpSpPr/>
            <p:nvPr/>
          </p:nvGrpSpPr>
          <p:grpSpPr>
            <a:xfrm>
              <a:off x="7431403" y="-1128323"/>
              <a:ext cx="3003978" cy="2255288"/>
              <a:chOff x="7538590" y="-1209733"/>
              <a:chExt cx="3003978" cy="2255288"/>
            </a:xfrm>
          </p:grpSpPr>
          <p:sp>
            <p:nvSpPr>
              <p:cNvPr id="75" name="เมฆ 74"/>
              <p:cNvSpPr/>
              <p:nvPr/>
            </p:nvSpPr>
            <p:spPr>
              <a:xfrm rot="12718345" flipH="1">
                <a:off x="7538590" y="-120973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76" name="รูปภาพ 7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 flipH="1">
                <a:off x="8001280" y="-45931"/>
                <a:ext cx="1088830" cy="1094141"/>
              </a:xfrm>
              <a:prstGeom prst="rect">
                <a:avLst/>
              </a:prstGeom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</p:pic>
        </p:grpSp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72080">
              <a:off x="7969721" y="88700"/>
              <a:ext cx="227780" cy="244529"/>
            </a:xfrm>
            <a:prstGeom prst="rect">
              <a:avLst/>
            </a:prstGeom>
          </p:spPr>
        </p:pic>
        <p:pic>
          <p:nvPicPr>
            <p:cNvPr id="74" name="รูปภาพ 7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181959">
              <a:off x="8874659" y="847094"/>
              <a:ext cx="221840" cy="236152"/>
            </a:xfrm>
            <a:prstGeom prst="rect">
              <a:avLst/>
            </a:prstGeom>
          </p:spPr>
        </p:pic>
      </p:grpSp>
      <p:sp>
        <p:nvSpPr>
          <p:cNvPr id="77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609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ระดับที่สอง</a:t>
            </a:r>
          </a:p>
          <a:p>
            <a:pPr lvl="2"/>
            <a:r>
              <a:rPr lang="th-TH" dirty="0"/>
              <a:t>ระดับที่สาม</a:t>
            </a:r>
          </a:p>
          <a:p>
            <a:pPr lvl="3"/>
            <a:r>
              <a:rPr lang="th-TH" dirty="0"/>
              <a:t>ระดับที่สี่</a:t>
            </a:r>
          </a:p>
          <a:p>
            <a:pPr lvl="4"/>
            <a:r>
              <a:rPr lang="th-TH" dirty="0"/>
              <a:t>ระดับที่ห้า</a:t>
            </a:r>
          </a:p>
        </p:txBody>
      </p:sp>
      <p:sp>
        <p:nvSpPr>
          <p:cNvPr id="78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197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</p:spTree>
    <p:extLst>
      <p:ext uri="{BB962C8B-B14F-4D97-AF65-F5344CB8AC3E}">
        <p14:creationId xmlns:p14="http://schemas.microsoft.com/office/powerpoint/2010/main" val="352247625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18/03/67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6071241" y="262388"/>
            <a:ext cx="5540073" cy="5515257"/>
            <a:chOff x="4553429" y="196789"/>
            <a:chExt cx="4155055" cy="4136443"/>
          </a:xfrm>
        </p:grpSpPr>
        <p:grpSp>
          <p:nvGrpSpPr>
            <p:cNvPr id="58" name="กลุ่ม 57"/>
            <p:cNvGrpSpPr/>
            <p:nvPr/>
          </p:nvGrpSpPr>
          <p:grpSpPr>
            <a:xfrm>
              <a:off x="4553429" y="1257869"/>
              <a:ext cx="4155055" cy="3075363"/>
              <a:chOff x="4100154" y="1257869"/>
              <a:chExt cx="4155055" cy="3186089"/>
            </a:xfrm>
          </p:grpSpPr>
          <p:sp>
            <p:nvSpPr>
              <p:cNvPr id="60" name="รูปแบบอิสระ 59"/>
              <p:cNvSpPr/>
              <p:nvPr/>
            </p:nvSpPr>
            <p:spPr>
              <a:xfrm>
                <a:off x="4303283" y="1357254"/>
                <a:ext cx="3951926" cy="3086704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E8C6D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61" name="รูปแบบอิสระ 60"/>
              <p:cNvSpPr/>
              <p:nvPr/>
            </p:nvSpPr>
            <p:spPr>
              <a:xfrm>
                <a:off x="4100154" y="1257869"/>
                <a:ext cx="4051049" cy="3075362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A794BE"/>
              </a:solidFill>
              <a:ln>
                <a:noFill/>
              </a:ln>
              <a:effectLst>
                <a:innerShdw blurRad="63500" dist="177800" dir="12840000">
                  <a:srgbClr val="977994">
                    <a:alpha val="16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  <p:pic>
          <p:nvPicPr>
            <p:cNvPr id="59" name="รูปภาพ 5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54021">
              <a:off x="7471741" y="196789"/>
              <a:ext cx="1132861" cy="1598420"/>
            </a:xfrm>
            <a:prstGeom prst="rect">
              <a:avLst/>
            </a:prstGeom>
          </p:spPr>
        </p:pic>
      </p:grpSp>
      <p:grpSp>
        <p:nvGrpSpPr>
          <p:cNvPr id="62" name="กลุ่ม 61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63" name="วงรี 62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4" name="วงรี 63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5" name="วงรี 64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6" name="วงรี 65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7" name="กลุ่ม 66"/>
          <p:cNvGrpSpPr/>
          <p:nvPr userDrawn="1"/>
        </p:nvGrpSpPr>
        <p:grpSpPr>
          <a:xfrm>
            <a:off x="605616" y="1419631"/>
            <a:ext cx="5162501" cy="4985700"/>
            <a:chOff x="454211" y="1064723"/>
            <a:chExt cx="3871876" cy="3739275"/>
          </a:xfrm>
        </p:grpSpPr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211" y="1064723"/>
              <a:ext cx="3871876" cy="3739275"/>
            </a:xfrm>
            <a:prstGeom prst="rect">
              <a:avLst/>
            </a:prstGeom>
          </p:spPr>
        </p:pic>
        <p:sp>
          <p:nvSpPr>
            <p:cNvPr id="69" name="วงรี 68"/>
            <p:cNvSpPr/>
            <p:nvPr/>
          </p:nvSpPr>
          <p:spPr>
            <a:xfrm>
              <a:off x="847896" y="1461210"/>
              <a:ext cx="3041368" cy="290285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70" name="กลุ่ม 69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71" name="เมฆ 70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74" name="กลุ่ม 73"/>
          <p:cNvGrpSpPr/>
          <p:nvPr userDrawn="1"/>
        </p:nvGrpSpPr>
        <p:grpSpPr>
          <a:xfrm>
            <a:off x="-1404669" y="-1777268"/>
            <a:ext cx="3235280" cy="4005304"/>
            <a:chOff x="-1053502" y="-1332951"/>
            <a:chExt cx="2426460" cy="3003978"/>
          </a:xfrm>
        </p:grpSpPr>
        <p:sp>
          <p:nvSpPr>
            <p:cNvPr id="75" name="เมฆ 74"/>
            <p:cNvSpPr/>
            <p:nvPr/>
          </p:nvSpPr>
          <p:spPr>
            <a:xfrm rot="7546496" flipH="1">
              <a:off x="-1467698" y="-91875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6" name="รูปภาพ 7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V="1">
              <a:off x="281473" y="166384"/>
              <a:ext cx="1088830" cy="1094141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7" name="รูปภาพ 7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091" y="34719"/>
              <a:ext cx="344876" cy="370235"/>
            </a:xfrm>
            <a:prstGeom prst="rect">
              <a:avLst/>
            </a:prstGeom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99119" y="704071"/>
              <a:ext cx="152400" cy="169377"/>
            </a:xfrm>
            <a:prstGeom prst="rect">
              <a:avLst/>
            </a:prstGeom>
          </p:spPr>
        </p:pic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35600" y="39929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80" name="ตัวแทนรูปภาพ 79"/>
          <p:cNvSpPr>
            <a:spLocks noGrp="1"/>
          </p:cNvSpPr>
          <p:nvPr>
            <p:ph type="pic" sz="quarter" idx="13"/>
          </p:nvPr>
        </p:nvSpPr>
        <p:spPr>
          <a:xfrm>
            <a:off x="1101184" y="1947333"/>
            <a:ext cx="4084501" cy="3871384"/>
          </a:xfrm>
          <a:prstGeom prst="ellipse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81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885743" y="2660915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79981022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61595" y="77515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18/03/67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670247" y="15752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2161644" y="-1331727"/>
            <a:ext cx="4005304" cy="2900781"/>
            <a:chOff x="-1621233" y="-998795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8811681">
              <a:off x="-1621233" y="-99879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429109" y="112817"/>
              <a:ext cx="340212" cy="362161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99117" y="581369"/>
              <a:ext cx="224409" cy="2494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3033889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20612" y="656659"/>
            <a:ext cx="10145824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18/03/67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20328" y="56659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643599" y="5619260"/>
            <a:ext cx="4005304" cy="2900781"/>
            <a:chOff x="-1232699" y="4214445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631747" flipH="1">
              <a:off x="-1232699" y="421444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267219" y="4426089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28818" y="4926409"/>
              <a:ext cx="139969" cy="155561"/>
            </a:xfrm>
            <a:prstGeom prst="rect">
              <a:avLst/>
            </a:prstGeom>
          </p:spPr>
        </p:pic>
      </p:grpSp>
      <p:sp>
        <p:nvSpPr>
          <p:cNvPr id="66" name="วงรี 65"/>
          <p:cNvSpPr/>
          <p:nvPr userDrawn="1"/>
        </p:nvSpPr>
        <p:spPr>
          <a:xfrm>
            <a:off x="11525419" y="5339062"/>
            <a:ext cx="139200" cy="1399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7" name="วงรี 66"/>
          <p:cNvSpPr/>
          <p:nvPr userDrawn="1"/>
        </p:nvSpPr>
        <p:spPr>
          <a:xfrm>
            <a:off x="11621429" y="5125173"/>
            <a:ext cx="139200" cy="13991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8" name="วงรี 67"/>
          <p:cNvSpPr/>
          <p:nvPr userDrawn="1"/>
        </p:nvSpPr>
        <p:spPr>
          <a:xfrm>
            <a:off x="11467067" y="4902062"/>
            <a:ext cx="139200" cy="13991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9" name="วงรี 68"/>
          <p:cNvSpPr/>
          <p:nvPr userDrawn="1"/>
        </p:nvSpPr>
        <p:spPr>
          <a:xfrm flipH="1">
            <a:off x="11184565" y="5881379"/>
            <a:ext cx="139200" cy="139911"/>
          </a:xfrm>
          <a:prstGeom prst="ellipse">
            <a:avLst/>
          </a:prstGeom>
          <a:solidFill>
            <a:srgbClr val="FF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70" name="วงรี 69"/>
          <p:cNvSpPr/>
          <p:nvPr userDrawn="1"/>
        </p:nvSpPr>
        <p:spPr>
          <a:xfrm flipH="1">
            <a:off x="11088555" y="5667490"/>
            <a:ext cx="139200" cy="139911"/>
          </a:xfrm>
          <a:prstGeom prst="ellipse">
            <a:avLst/>
          </a:prstGeom>
          <a:solidFill>
            <a:srgbClr val="EFD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71" name="วงรี 70"/>
          <p:cNvSpPr/>
          <p:nvPr userDrawn="1"/>
        </p:nvSpPr>
        <p:spPr>
          <a:xfrm flipH="1">
            <a:off x="11242917" y="5444379"/>
            <a:ext cx="139200" cy="139911"/>
          </a:xfrm>
          <a:prstGeom prst="ellipse">
            <a:avLst/>
          </a:prstGeom>
          <a:solidFill>
            <a:srgbClr val="D59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72" name="กลุ่ม 71"/>
          <p:cNvGrpSpPr/>
          <p:nvPr userDrawn="1"/>
        </p:nvGrpSpPr>
        <p:grpSpPr>
          <a:xfrm>
            <a:off x="10264921" y="5511865"/>
            <a:ext cx="4005304" cy="3101032"/>
            <a:chOff x="7698691" y="4133899"/>
            <a:chExt cx="3003978" cy="2325774"/>
          </a:xfrm>
        </p:grpSpPr>
        <p:sp>
          <p:nvSpPr>
            <p:cNvPr id="73" name="เมฆ 72"/>
            <p:cNvSpPr/>
            <p:nvPr/>
          </p:nvSpPr>
          <p:spPr>
            <a:xfrm rot="19399497" flipH="1">
              <a:off x="7698691" y="4284087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4" name="รูปภาพ 7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138774" y="4133899"/>
              <a:ext cx="956993" cy="1030139"/>
            </a:xfrm>
            <a:prstGeom prst="rect">
              <a:avLst/>
            </a:prstGeom>
          </p:spPr>
        </p:pic>
      </p:grpSp>
      <p:grpSp>
        <p:nvGrpSpPr>
          <p:cNvPr id="75" name="กลุ่ม 74"/>
          <p:cNvGrpSpPr/>
          <p:nvPr userDrawn="1"/>
        </p:nvGrpSpPr>
        <p:grpSpPr>
          <a:xfrm>
            <a:off x="10194989" y="-1564486"/>
            <a:ext cx="4005304" cy="3325172"/>
            <a:chOff x="7646242" y="-1173366"/>
            <a:chExt cx="3003978" cy="2493879"/>
          </a:xfrm>
        </p:grpSpPr>
        <p:grpSp>
          <p:nvGrpSpPr>
            <p:cNvPr id="76" name="กลุ่ม 75"/>
            <p:cNvGrpSpPr/>
            <p:nvPr/>
          </p:nvGrpSpPr>
          <p:grpSpPr>
            <a:xfrm>
              <a:off x="7646242" y="-1173366"/>
              <a:ext cx="3003978" cy="2175586"/>
              <a:chOff x="7646242" y="-1173366"/>
              <a:chExt cx="3003978" cy="2175586"/>
            </a:xfrm>
          </p:grpSpPr>
          <p:sp>
            <p:nvSpPr>
              <p:cNvPr id="79" name="เมฆ 78"/>
              <p:cNvSpPr/>
              <p:nvPr/>
            </p:nvSpPr>
            <p:spPr>
              <a:xfrm rot="12665460" flipH="1">
                <a:off x="7646242" y="-1173366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10800000" algn="r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80" name="รูปภาพ 7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499349">
                <a:off x="8820472" y="66491"/>
                <a:ext cx="229657" cy="246544"/>
              </a:xfrm>
              <a:prstGeom prst="rect">
                <a:avLst/>
              </a:prstGeom>
            </p:spPr>
          </p:pic>
          <p:pic>
            <p:nvPicPr>
              <p:cNvPr id="81" name="รูปภาพ 80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7669898" y="404338"/>
                <a:ext cx="152400" cy="169377"/>
              </a:xfrm>
              <a:prstGeom prst="rect">
                <a:avLst/>
              </a:prstGeom>
            </p:spPr>
          </p:pic>
        </p:grpSp>
        <p:pic>
          <p:nvPicPr>
            <p:cNvPr id="77" name="รูปภาพ 7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4368" y="130425"/>
              <a:ext cx="1225696" cy="929157"/>
            </a:xfrm>
            <a:prstGeom prst="rect">
              <a:avLst/>
            </a:prstGeom>
            <a:effectLst>
              <a:outerShdw blurRad="50800" dist="25400" dir="8100000" algn="t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50593">
              <a:off x="8676195" y="1028818"/>
              <a:ext cx="274017" cy="2916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50896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 userDrawn="1"/>
        </p:nvGrpSpPr>
        <p:grpSpPr>
          <a:xfrm>
            <a:off x="684452" y="1287863"/>
            <a:ext cx="3710568" cy="275466"/>
            <a:chOff x="1469042" y="1073970"/>
            <a:chExt cx="8924131" cy="3300801"/>
          </a:xfrm>
        </p:grpSpPr>
        <p:sp>
          <p:nvSpPr>
            <p:cNvPr id="12" name="标题 1"/>
            <p:cNvSpPr txBox="1"/>
            <p:nvPr/>
          </p:nvSpPr>
          <p:spPr>
            <a:xfrm>
              <a:off x="1469042" y="1073970"/>
              <a:ext cx="8924131" cy="330080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zh-CN" altLang="en-US" sz="100" dirty="0">
                  <a:solidFill>
                    <a:schemeClr val="bg1"/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</a:rPr>
                <a:t>                              </a:t>
              </a:r>
              <a:br>
                <a:rPr lang="zh-CN" altLang="en-US" sz="100" dirty="0">
                  <a:solidFill>
                    <a:schemeClr val="bg1"/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</a:rPr>
              </a:br>
              <a:br>
                <a:rPr lang="zh-CN" altLang="en-US" sz="100" spc="120" dirty="0">
                  <a:solidFill>
                    <a:schemeClr val="bg1"/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</a:rPr>
              </a:br>
              <a:endParaRPr lang="en-US" altLang="zh-CN" sz="100" spc="120" dirty="0">
                <a:solidFill>
                  <a:schemeClr val="bg1"/>
                </a:solidFill>
                <a:latin typeface="字魂107号-萌趣欢乐体" panose="00000500000000000000" pitchFamily="2" charset="-122"/>
                <a:ea typeface="字魂107号-萌趣欢乐体" panose="00000500000000000000" pitchFamily="2" charset="-122"/>
              </a:endParaRPr>
            </a:p>
            <a:p>
              <a:pPr>
                <a:lnSpc>
                  <a:spcPct val="150000"/>
                </a:lnSpc>
              </a:pPr>
              <a:endParaRPr lang="en-US" altLang="zh-CN" sz="100" spc="120" dirty="0">
                <a:solidFill>
                  <a:schemeClr val="bg1"/>
                </a:solidFill>
                <a:latin typeface="字魂107号-萌趣欢乐体" panose="00000500000000000000" pitchFamily="2" charset="-122"/>
                <a:ea typeface="字魂107号-萌趣欢乐体" panose="00000500000000000000" pitchFamily="2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00" spc="120" dirty="0">
                  <a:solidFill>
                    <a:schemeClr val="bg1"/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</a:rPr>
                <a:t>感谢您下载平台上提供的</a:t>
              </a:r>
              <a:r>
                <a:rPr lang="en-US" altLang="zh-CN" sz="100" spc="120" dirty="0">
                  <a:solidFill>
                    <a:schemeClr val="bg1"/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</a:rPr>
                <a:t>作品，为了您和熊猫办公以及原创作者的利益，请勿复制、传播、销售，否则将承担法律责任！熊猫办公将对作品进行维权，按照传播下载次数进行十倍的索取赔偿！</a:t>
              </a:r>
              <a:br>
                <a:rPr lang="en-US" altLang="zh-CN" sz="100" spc="120" dirty="0">
                  <a:solidFill>
                    <a:schemeClr val="bg1"/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</a:rPr>
              </a:br>
              <a:br>
                <a:rPr lang="zh-CN" altLang="en-US" sz="100" spc="120" dirty="0">
                  <a:solidFill>
                    <a:schemeClr val="bg1"/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</a:rPr>
              </a:br>
              <a:r>
                <a:rPr lang="en-US" altLang="zh-CN" sz="100" spc="120" dirty="0">
                  <a:solidFill>
                    <a:schemeClr val="bg1"/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</a:rPr>
                <a:t>1.</a:t>
              </a:r>
              <a:r>
                <a:rPr lang="zh-CN" altLang="en-US" sz="100" spc="120" dirty="0">
                  <a:solidFill>
                    <a:schemeClr val="bg1"/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</a:rPr>
                <a:t>在熊猫办公出售的</a:t>
              </a:r>
              <a:r>
                <a:rPr lang="en-US" altLang="zh-CN" sz="100" spc="120" dirty="0">
                  <a:solidFill>
                    <a:schemeClr val="bg1"/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</a:rPr>
                <a:t>模板是免版税类（</a:t>
              </a:r>
              <a:r>
                <a:rPr lang="en-US" altLang="zh-CN" sz="100" spc="120" dirty="0">
                  <a:solidFill>
                    <a:schemeClr val="bg1"/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</a:rPr>
                <a:t>RF</a:t>
              </a:r>
              <a:r>
                <a:rPr lang="zh-CN" altLang="en-US" sz="100" spc="120" dirty="0">
                  <a:solidFill>
                    <a:schemeClr val="bg1"/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</a:rPr>
                <a:t>：</a:t>
              </a:r>
              <a:r>
                <a:rPr lang="en-US" altLang="zh-CN" sz="100" spc="120" dirty="0">
                  <a:solidFill>
                    <a:schemeClr val="bg1"/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</a:rPr>
                <a:t>Royalty-Free</a:t>
              </a:r>
              <a:r>
                <a:rPr lang="zh-CN" altLang="en-US" sz="100" spc="120" dirty="0">
                  <a:solidFill>
                    <a:schemeClr val="bg1"/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</a:rPr>
                <a:t>）正版受</a:t>
              </a:r>
              <a:r>
                <a:rPr lang="en-US" altLang="zh-CN" sz="100" spc="120" dirty="0">
                  <a:solidFill>
                    <a:schemeClr val="bg1"/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</a:rPr>
                <a:t>《</a:t>
              </a:r>
              <a:r>
                <a:rPr lang="zh-CN" altLang="en-US" sz="100" spc="120" dirty="0">
                  <a:solidFill>
                    <a:schemeClr val="bg1"/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</a:rPr>
                <a:t>中国人民共和国著作法</a:t>
              </a:r>
              <a:r>
                <a:rPr lang="en-US" altLang="zh-CN" sz="100" spc="120" dirty="0">
                  <a:solidFill>
                    <a:schemeClr val="bg1"/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</a:rPr>
                <a:t>》</a:t>
              </a:r>
              <a:r>
                <a:rPr lang="zh-CN" altLang="en-US" sz="100" spc="120" dirty="0">
                  <a:solidFill>
                    <a:schemeClr val="bg1"/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</a:rPr>
                <a:t>和</a:t>
              </a:r>
              <a:r>
                <a:rPr lang="en-US" altLang="zh-CN" sz="100" spc="120" dirty="0">
                  <a:solidFill>
                    <a:schemeClr val="bg1"/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</a:rPr>
                <a:t>《</a:t>
              </a:r>
              <a:r>
                <a:rPr lang="zh-CN" altLang="en-US" sz="100" spc="120" dirty="0">
                  <a:solidFill>
                    <a:schemeClr val="bg1"/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</a:rPr>
                <a:t>世界版权公约</a:t>
              </a:r>
              <a:r>
                <a:rPr lang="en-US" altLang="zh-CN" sz="100" spc="120" dirty="0">
                  <a:solidFill>
                    <a:schemeClr val="bg1"/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</a:rPr>
                <a:t>》</a:t>
              </a:r>
              <a:r>
                <a:rPr lang="zh-CN" altLang="en-US" sz="100" spc="120" dirty="0">
                  <a:solidFill>
                    <a:schemeClr val="bg1"/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</a:rPr>
                <a:t>的保护，作品的所有权、版权和著作权归熊猫办公所有，您下载的是</a:t>
              </a:r>
              <a:r>
                <a:rPr lang="en-US" altLang="zh-CN" sz="100" spc="120" dirty="0">
                  <a:solidFill>
                    <a:schemeClr val="bg1"/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</a:rPr>
                <a:t>模板素材的使用权。</a:t>
              </a:r>
              <a:br>
                <a:rPr lang="zh-CN" altLang="en-US" sz="100" spc="120" dirty="0">
                  <a:solidFill>
                    <a:schemeClr val="bg1"/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</a:rPr>
              </a:br>
              <a:r>
                <a:rPr lang="en-US" altLang="zh-CN" sz="100" spc="120" dirty="0">
                  <a:solidFill>
                    <a:schemeClr val="bg1"/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</a:rPr>
                <a:t>2.</a:t>
              </a:r>
              <a:r>
                <a:rPr lang="zh-CN" altLang="en-US" sz="100" spc="120" dirty="0">
                  <a:solidFill>
                    <a:schemeClr val="bg1"/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</a:rPr>
                <a:t>不得将熊猫办公的</a:t>
              </a:r>
              <a:r>
                <a:rPr lang="en-US" altLang="zh-CN" sz="100" spc="120" dirty="0">
                  <a:solidFill>
                    <a:schemeClr val="bg1"/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</a:rPr>
                <a:t>模板、</a:t>
              </a:r>
              <a:r>
                <a:rPr lang="en-US" altLang="zh-CN" sz="100" spc="120" dirty="0">
                  <a:solidFill>
                    <a:schemeClr val="bg1"/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</a:rPr>
                <a:t>素材，本身用于再出售，或者出租、出借、转让、分销、发布或者作为礼物供他人使用，不得转授权、出卖、转让本协议或者本协议中的权利。</a:t>
              </a:r>
              <a:br>
                <a:rPr lang="zh-CN" altLang="en-US" sz="100" spc="120" dirty="0">
                  <a:solidFill>
                    <a:schemeClr val="bg1"/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</a:rPr>
              </a:br>
              <a:endParaRPr lang="zh-CN" altLang="en-US" sz="100" spc="120" dirty="0">
                <a:solidFill>
                  <a:schemeClr val="bg1"/>
                </a:solidFill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4834812" y="1280107"/>
              <a:ext cx="2192590" cy="12907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dist"/>
              <a:r>
                <a:rPr lang="zh-CN" altLang="en-US" sz="100" dirty="0">
                  <a:solidFill>
                    <a:schemeClr val="bg1"/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</a:rPr>
                <a:t>  版权声明</a:t>
              </a:r>
              <a:endParaRPr lang="zh-CN" altLang="en-US" sz="1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2886483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18/03/67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65968" y="6157387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62" name="รูปแบบอิสระ 61"/>
          <p:cNvSpPr/>
          <p:nvPr userDrawn="1"/>
        </p:nvSpPr>
        <p:spPr>
          <a:xfrm>
            <a:off x="6370466" y="1776965"/>
            <a:ext cx="4801687" cy="3557176"/>
          </a:xfrm>
          <a:custGeom>
            <a:avLst/>
            <a:gdLst>
              <a:gd name="connsiteX0" fmla="*/ 408795 w 1623177"/>
              <a:gd name="connsiteY0" fmla="*/ 1456766 h 1482940"/>
              <a:gd name="connsiteX1" fmla="*/ 20868 w 1623177"/>
              <a:gd name="connsiteY1" fmla="*/ 1041130 h 1482940"/>
              <a:gd name="connsiteX2" fmla="*/ 131704 w 1623177"/>
              <a:gd name="connsiteY2" fmla="*/ 265275 h 1482940"/>
              <a:gd name="connsiteX3" fmla="*/ 796722 w 1623177"/>
              <a:gd name="connsiteY3" fmla="*/ 2039 h 1482940"/>
              <a:gd name="connsiteX4" fmla="*/ 1558722 w 1623177"/>
              <a:gd name="connsiteY4" fmla="*/ 376111 h 1482940"/>
              <a:gd name="connsiteX5" fmla="*/ 1447886 w 1623177"/>
              <a:gd name="connsiteY5" fmla="*/ 1318221 h 1482940"/>
              <a:gd name="connsiteX6" fmla="*/ 408795 w 1623177"/>
              <a:gd name="connsiteY6" fmla="*/ 1456766 h 1482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23177" h="1482940">
                <a:moveTo>
                  <a:pt x="408795" y="1456766"/>
                </a:moveTo>
                <a:cubicBezTo>
                  <a:pt x="170959" y="1410584"/>
                  <a:pt x="67050" y="1239712"/>
                  <a:pt x="20868" y="1041130"/>
                </a:cubicBezTo>
                <a:cubicBezTo>
                  <a:pt x="-25314" y="842548"/>
                  <a:pt x="2395" y="438457"/>
                  <a:pt x="131704" y="265275"/>
                </a:cubicBezTo>
                <a:cubicBezTo>
                  <a:pt x="261013" y="92093"/>
                  <a:pt x="558886" y="-16434"/>
                  <a:pt x="796722" y="2039"/>
                </a:cubicBezTo>
                <a:cubicBezTo>
                  <a:pt x="1034558" y="20512"/>
                  <a:pt x="1450195" y="156747"/>
                  <a:pt x="1558722" y="376111"/>
                </a:cubicBezTo>
                <a:cubicBezTo>
                  <a:pt x="1667249" y="595475"/>
                  <a:pt x="1644159" y="1131185"/>
                  <a:pt x="1447886" y="1318221"/>
                </a:cubicBezTo>
                <a:cubicBezTo>
                  <a:pt x="1251613" y="1505257"/>
                  <a:pt x="646631" y="1502948"/>
                  <a:pt x="408795" y="1456766"/>
                </a:cubicBezTo>
                <a:close/>
              </a:path>
            </a:pathLst>
          </a:custGeom>
          <a:solidFill>
            <a:srgbClr val="FFDD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63" name="Google Shape;4631;p79"/>
          <p:cNvGrpSpPr/>
          <p:nvPr userDrawn="1"/>
        </p:nvGrpSpPr>
        <p:grpSpPr>
          <a:xfrm>
            <a:off x="1099114" y="1908603"/>
            <a:ext cx="4358524" cy="3458721"/>
            <a:chOff x="4147875" y="986011"/>
            <a:chExt cx="3842140" cy="3019074"/>
          </a:xfrm>
          <a:effectLst>
            <a:outerShdw blurRad="50800" dist="38100" dir="2700000" algn="tl" rotWithShape="0">
              <a:schemeClr val="accent4">
                <a:lumMod val="60000"/>
                <a:lumOff val="40000"/>
                <a:alpha val="40000"/>
              </a:schemeClr>
            </a:outerShdw>
          </a:effectLst>
        </p:grpSpPr>
        <p:sp>
          <p:nvSpPr>
            <p:cNvPr id="64" name="Google Shape;4633;p79"/>
            <p:cNvSpPr/>
            <p:nvPr/>
          </p:nvSpPr>
          <p:spPr>
            <a:xfrm>
              <a:off x="5602961" y="3553821"/>
              <a:ext cx="928770" cy="386339"/>
            </a:xfrm>
            <a:custGeom>
              <a:avLst/>
              <a:gdLst>
                <a:gd name="connsiteX0" fmla="*/ 1507 w 10193"/>
                <a:gd name="connsiteY0" fmla="*/ 0 h 11364"/>
                <a:gd name="connsiteX1" fmla="*/ 0 w 10193"/>
                <a:gd name="connsiteY1" fmla="*/ 11364 h 11364"/>
                <a:gd name="connsiteX2" fmla="*/ 10193 w 10193"/>
                <a:gd name="connsiteY2" fmla="*/ 5622 h 11364"/>
                <a:gd name="connsiteX3" fmla="*/ 9460 w 10193"/>
                <a:gd name="connsiteY3" fmla="*/ 0 h 11364"/>
                <a:gd name="connsiteX4" fmla="*/ 1507 w 10193"/>
                <a:gd name="connsiteY4" fmla="*/ 0 h 11364"/>
                <a:gd name="connsiteX0" fmla="*/ 1507 w 10930"/>
                <a:gd name="connsiteY0" fmla="*/ 0 h 11857"/>
                <a:gd name="connsiteX1" fmla="*/ 0 w 10930"/>
                <a:gd name="connsiteY1" fmla="*/ 11364 h 11857"/>
                <a:gd name="connsiteX2" fmla="*/ 10930 w 10930"/>
                <a:gd name="connsiteY2" fmla="*/ 11466 h 11857"/>
                <a:gd name="connsiteX3" fmla="*/ 9460 w 10930"/>
                <a:gd name="connsiteY3" fmla="*/ 0 h 11857"/>
                <a:gd name="connsiteX4" fmla="*/ 1507 w 10930"/>
                <a:gd name="connsiteY4" fmla="*/ 0 h 11857"/>
                <a:gd name="connsiteX0" fmla="*/ 1507 w 10930"/>
                <a:gd name="connsiteY0" fmla="*/ 0 h 11474"/>
                <a:gd name="connsiteX1" fmla="*/ 0 w 10930"/>
                <a:gd name="connsiteY1" fmla="*/ 11364 h 11474"/>
                <a:gd name="connsiteX2" fmla="*/ 10930 w 10930"/>
                <a:gd name="connsiteY2" fmla="*/ 11466 h 11474"/>
                <a:gd name="connsiteX3" fmla="*/ 9460 w 10930"/>
                <a:gd name="connsiteY3" fmla="*/ 0 h 11474"/>
                <a:gd name="connsiteX4" fmla="*/ 1507 w 10930"/>
                <a:gd name="connsiteY4" fmla="*/ 0 h 11474"/>
                <a:gd name="connsiteX0" fmla="*/ 1507 w 10930"/>
                <a:gd name="connsiteY0" fmla="*/ 0 h 11527"/>
                <a:gd name="connsiteX1" fmla="*/ 0 w 10930"/>
                <a:gd name="connsiteY1" fmla="*/ 11364 h 11527"/>
                <a:gd name="connsiteX2" fmla="*/ 10930 w 10930"/>
                <a:gd name="connsiteY2" fmla="*/ 11466 h 11527"/>
                <a:gd name="connsiteX3" fmla="*/ 9460 w 10930"/>
                <a:gd name="connsiteY3" fmla="*/ 0 h 11527"/>
                <a:gd name="connsiteX4" fmla="*/ 1507 w 10930"/>
                <a:gd name="connsiteY4" fmla="*/ 0 h 11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30" h="11527" extrusionOk="0">
                  <a:moveTo>
                    <a:pt x="1507" y="0"/>
                  </a:moveTo>
                  <a:lnTo>
                    <a:pt x="0" y="11364"/>
                  </a:lnTo>
                  <a:cubicBezTo>
                    <a:pt x="3411" y="11469"/>
                    <a:pt x="7558" y="11611"/>
                    <a:pt x="10930" y="11466"/>
                  </a:cubicBezTo>
                  <a:cubicBezTo>
                    <a:pt x="10686" y="9592"/>
                    <a:pt x="9704" y="1874"/>
                    <a:pt x="9460" y="0"/>
                  </a:cubicBezTo>
                  <a:lnTo>
                    <a:pt x="1507" y="0"/>
                  </a:lnTo>
                  <a:close/>
                </a:path>
              </a:pathLst>
            </a:custGeom>
            <a:solidFill>
              <a:srgbClr val="FFE89F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5" name="Google Shape;4634;p79"/>
            <p:cNvSpPr/>
            <p:nvPr/>
          </p:nvSpPr>
          <p:spPr>
            <a:xfrm>
              <a:off x="5520135" y="3939716"/>
              <a:ext cx="1097573" cy="65369"/>
            </a:xfrm>
            <a:custGeom>
              <a:avLst/>
              <a:gdLst/>
              <a:ahLst/>
              <a:cxnLst/>
              <a:rect l="l" t="t" r="r" b="b"/>
              <a:pathLst>
                <a:path w="23375" h="1541" extrusionOk="0">
                  <a:moveTo>
                    <a:pt x="492" y="0"/>
                  </a:moveTo>
                  <a:cubicBezTo>
                    <a:pt x="214" y="0"/>
                    <a:pt x="1" y="230"/>
                    <a:pt x="1" y="492"/>
                  </a:cubicBezTo>
                  <a:lnTo>
                    <a:pt x="1" y="1541"/>
                  </a:lnTo>
                  <a:lnTo>
                    <a:pt x="23375" y="1541"/>
                  </a:lnTo>
                  <a:lnTo>
                    <a:pt x="23375" y="492"/>
                  </a:lnTo>
                  <a:cubicBezTo>
                    <a:pt x="23375" y="213"/>
                    <a:pt x="23145" y="0"/>
                    <a:pt x="22883" y="0"/>
                  </a:cubicBezTo>
                  <a:close/>
                </a:path>
              </a:pathLst>
            </a:custGeom>
            <a:solidFill>
              <a:srgbClr val="B6A0B4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6" name="Google Shape;4635;p79"/>
            <p:cNvSpPr/>
            <p:nvPr/>
          </p:nvSpPr>
          <p:spPr>
            <a:xfrm>
              <a:off x="4147875" y="1157727"/>
              <a:ext cx="3842140" cy="2479534"/>
            </a:xfrm>
            <a:custGeom>
              <a:avLst/>
              <a:gdLst/>
              <a:ahLst/>
              <a:cxnLst/>
              <a:rect l="l" t="t" r="r" b="b"/>
              <a:pathLst>
                <a:path w="81826" h="58452" extrusionOk="0">
                  <a:moveTo>
                    <a:pt x="1574" y="1"/>
                  </a:moveTo>
                  <a:cubicBezTo>
                    <a:pt x="705" y="1"/>
                    <a:pt x="0" y="689"/>
                    <a:pt x="0" y="1558"/>
                  </a:cubicBezTo>
                  <a:lnTo>
                    <a:pt x="0" y="56895"/>
                  </a:lnTo>
                  <a:cubicBezTo>
                    <a:pt x="0" y="57764"/>
                    <a:pt x="705" y="58452"/>
                    <a:pt x="1574" y="58452"/>
                  </a:cubicBezTo>
                  <a:lnTo>
                    <a:pt x="80252" y="58452"/>
                  </a:lnTo>
                  <a:cubicBezTo>
                    <a:pt x="81121" y="58452"/>
                    <a:pt x="81826" y="57764"/>
                    <a:pt x="81826" y="56895"/>
                  </a:cubicBezTo>
                  <a:lnTo>
                    <a:pt x="81826" y="1558"/>
                  </a:lnTo>
                  <a:cubicBezTo>
                    <a:pt x="81826" y="689"/>
                    <a:pt x="81121" y="1"/>
                    <a:pt x="80252" y="1"/>
                  </a:cubicBezTo>
                  <a:close/>
                </a:path>
              </a:pathLst>
            </a:custGeom>
            <a:solidFill>
              <a:srgbClr val="B6A0B4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Google Shape;4636;p79"/>
            <p:cNvSpPr/>
            <p:nvPr/>
          </p:nvSpPr>
          <p:spPr>
            <a:xfrm>
              <a:off x="4147875" y="986011"/>
              <a:ext cx="3842140" cy="2359231"/>
            </a:xfrm>
            <a:custGeom>
              <a:avLst/>
              <a:gdLst/>
              <a:ahLst/>
              <a:cxnLst/>
              <a:rect l="l" t="t" r="r" b="b"/>
              <a:pathLst>
                <a:path w="81826" h="55616" extrusionOk="0">
                  <a:moveTo>
                    <a:pt x="2836" y="0"/>
                  </a:moveTo>
                  <a:cubicBezTo>
                    <a:pt x="1279" y="0"/>
                    <a:pt x="0" y="1279"/>
                    <a:pt x="0" y="2836"/>
                  </a:cubicBezTo>
                  <a:lnTo>
                    <a:pt x="0" y="55616"/>
                  </a:lnTo>
                  <a:lnTo>
                    <a:pt x="81826" y="55616"/>
                  </a:lnTo>
                  <a:lnTo>
                    <a:pt x="81826" y="2836"/>
                  </a:lnTo>
                  <a:cubicBezTo>
                    <a:pt x="81826" y="1279"/>
                    <a:pt x="80547" y="0"/>
                    <a:pt x="78973" y="0"/>
                  </a:cubicBezTo>
                  <a:close/>
                </a:path>
              </a:pathLst>
            </a:custGeom>
            <a:solidFill>
              <a:srgbClr val="FFE89F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8" name="Google Shape;4637;p79"/>
            <p:cNvSpPr/>
            <p:nvPr/>
          </p:nvSpPr>
          <p:spPr>
            <a:xfrm>
              <a:off x="4351050" y="1150770"/>
              <a:ext cx="3435791" cy="1934437"/>
            </a:xfrm>
            <a:custGeom>
              <a:avLst/>
              <a:gdLst/>
              <a:ahLst/>
              <a:cxnLst/>
              <a:rect l="l" t="t" r="r" b="b"/>
              <a:pathLst>
                <a:path w="73172" h="45602" extrusionOk="0">
                  <a:moveTo>
                    <a:pt x="426" y="1"/>
                  </a:moveTo>
                  <a:cubicBezTo>
                    <a:pt x="197" y="1"/>
                    <a:pt x="0" y="181"/>
                    <a:pt x="0" y="411"/>
                  </a:cubicBezTo>
                  <a:lnTo>
                    <a:pt x="0" y="45175"/>
                  </a:lnTo>
                  <a:cubicBezTo>
                    <a:pt x="0" y="45405"/>
                    <a:pt x="197" y="45601"/>
                    <a:pt x="426" y="45601"/>
                  </a:cubicBezTo>
                  <a:lnTo>
                    <a:pt x="72745" y="45601"/>
                  </a:lnTo>
                  <a:cubicBezTo>
                    <a:pt x="72975" y="45601"/>
                    <a:pt x="73171" y="45405"/>
                    <a:pt x="73171" y="45175"/>
                  </a:cubicBezTo>
                  <a:lnTo>
                    <a:pt x="73171" y="411"/>
                  </a:lnTo>
                  <a:cubicBezTo>
                    <a:pt x="73171" y="181"/>
                    <a:pt x="72975" y="1"/>
                    <a:pt x="72745" y="1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9" name="Google Shape;4638;p79"/>
            <p:cNvSpPr/>
            <p:nvPr/>
          </p:nvSpPr>
          <p:spPr>
            <a:xfrm>
              <a:off x="6008800" y="3421088"/>
              <a:ext cx="120300" cy="120300"/>
            </a:xfrm>
            <a:prstGeom prst="ellipse">
              <a:avLst/>
            </a:prstGeom>
            <a:noFill/>
            <a:ln w="2857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84" name="กลุ่ม 83"/>
          <p:cNvGrpSpPr/>
          <p:nvPr userDrawn="1"/>
        </p:nvGrpSpPr>
        <p:grpSpPr>
          <a:xfrm>
            <a:off x="10246641" y="5581368"/>
            <a:ext cx="4005304" cy="2900781"/>
            <a:chOff x="7684981" y="4186025"/>
            <a:chExt cx="3003978" cy="2175586"/>
          </a:xfrm>
        </p:grpSpPr>
        <p:sp>
          <p:nvSpPr>
            <p:cNvPr id="85" name="เมฆ 84"/>
            <p:cNvSpPr/>
            <p:nvPr/>
          </p:nvSpPr>
          <p:spPr>
            <a:xfrm rot="19775399">
              <a:off x="7684981" y="418602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6" name="รูปภาพ 8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8330722" y="4719203"/>
              <a:ext cx="373985" cy="398113"/>
            </a:xfrm>
            <a:prstGeom prst="rect">
              <a:avLst/>
            </a:prstGeom>
          </p:spPr>
        </p:pic>
        <p:pic>
          <p:nvPicPr>
            <p:cNvPr id="87" name="รูปภาพ 8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24103" y="4523160"/>
              <a:ext cx="202448" cy="225000"/>
            </a:xfrm>
            <a:prstGeom prst="rect">
              <a:avLst/>
            </a:prstGeom>
          </p:spPr>
        </p:pic>
      </p:grpSp>
      <p:grpSp>
        <p:nvGrpSpPr>
          <p:cNvPr id="88" name="กลุ่ม 87"/>
          <p:cNvGrpSpPr/>
          <p:nvPr userDrawn="1"/>
        </p:nvGrpSpPr>
        <p:grpSpPr>
          <a:xfrm>
            <a:off x="-2002652" y="-1361655"/>
            <a:ext cx="4005304" cy="2900781"/>
            <a:chOff x="-1501989" y="-1021241"/>
            <a:chExt cx="3003978" cy="2175586"/>
          </a:xfrm>
        </p:grpSpPr>
        <p:sp>
          <p:nvSpPr>
            <p:cNvPr id="89" name="เมฆ 88"/>
            <p:cNvSpPr/>
            <p:nvPr/>
          </p:nvSpPr>
          <p:spPr>
            <a:xfrm rot="9058605">
              <a:off x="-1501989" y="-102124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90" name="รูปภาพ 8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740" y="50482"/>
              <a:ext cx="344876" cy="370235"/>
            </a:xfrm>
            <a:prstGeom prst="rect">
              <a:avLst/>
            </a:prstGeom>
          </p:spPr>
        </p:pic>
        <p:pic>
          <p:nvPicPr>
            <p:cNvPr id="91" name="รูปภาพ 9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75319" y="704071"/>
              <a:ext cx="152400" cy="169377"/>
            </a:xfrm>
            <a:prstGeom prst="rect">
              <a:avLst/>
            </a:prstGeom>
          </p:spPr>
        </p:pic>
      </p:grpSp>
      <p:grpSp>
        <p:nvGrpSpPr>
          <p:cNvPr id="92" name="กลุ่ม 91"/>
          <p:cNvGrpSpPr/>
          <p:nvPr userDrawn="1"/>
        </p:nvGrpSpPr>
        <p:grpSpPr>
          <a:xfrm>
            <a:off x="9700041" y="-1466565"/>
            <a:ext cx="4005304" cy="3238069"/>
            <a:chOff x="7275031" y="-1099924"/>
            <a:chExt cx="3003978" cy="2428552"/>
          </a:xfrm>
        </p:grpSpPr>
        <p:pic>
          <p:nvPicPr>
            <p:cNvPr id="93" name="รูปภาพ 9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 flipH="1">
              <a:off x="8952339" y="625388"/>
              <a:ext cx="152400" cy="169377"/>
            </a:xfrm>
            <a:prstGeom prst="rect">
              <a:avLst/>
            </a:prstGeom>
          </p:spPr>
        </p:pic>
        <p:sp>
          <p:nvSpPr>
            <p:cNvPr id="94" name="เมฆ 93"/>
            <p:cNvSpPr/>
            <p:nvPr/>
          </p:nvSpPr>
          <p:spPr>
            <a:xfrm rot="12541395" flipH="1">
              <a:off x="7275031" y="-109992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95" name="รูปภาพ 9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605979" y="131271"/>
              <a:ext cx="253784" cy="272445"/>
            </a:xfrm>
            <a:prstGeom prst="rect">
              <a:avLst/>
            </a:prstGeom>
          </p:spPr>
        </p:pic>
        <p:pic>
          <p:nvPicPr>
            <p:cNvPr id="96" name="รูปภาพ 9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9508" y="403716"/>
              <a:ext cx="1057043" cy="924912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44" name="กลุ่ม 43"/>
          <p:cNvGrpSpPr/>
          <p:nvPr userDrawn="1"/>
        </p:nvGrpSpPr>
        <p:grpSpPr>
          <a:xfrm>
            <a:off x="551316" y="860649"/>
            <a:ext cx="11085525" cy="4997409"/>
            <a:chOff x="413486" y="645485"/>
            <a:chExt cx="8314144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415465" y="2876329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8207223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1475656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2138890" y="1152444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619630" y="345102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611560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98" name="ตัวแทนรูปภาพ 97"/>
          <p:cNvSpPr>
            <a:spLocks noGrp="1"/>
          </p:cNvSpPr>
          <p:nvPr>
            <p:ph type="pic" sz="quarter" idx="13"/>
          </p:nvPr>
        </p:nvSpPr>
        <p:spPr>
          <a:xfrm>
            <a:off x="1329267" y="2097619"/>
            <a:ext cx="3898900" cy="2216149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99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750128" y="2490165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800">
                <a:solidFill>
                  <a:schemeClr val="accent4">
                    <a:lumMod val="75000"/>
                  </a:schemeClr>
                </a:solidFill>
                <a:effectLst>
                  <a:outerShdw blurRad="63500" sx="102000" sy="102000" algn="ctr" rotWithShape="0">
                    <a:schemeClr val="accent4">
                      <a:alpha val="40000"/>
                    </a:schemeClr>
                  </a:outerShdw>
                </a:effectLst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00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769725" y="3962998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accent4">
                    <a:lumMod val="75000"/>
                  </a:schemeClr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32351023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61595" y="53415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333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18/03/67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10222468" y="-1406939"/>
            <a:ext cx="4005304" cy="2900781"/>
            <a:chOff x="7666851" y="-1055204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2665460" flipH="1">
              <a:off x="7666851" y="-105520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5400000" algn="c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8224061" y="91726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48302" y="489028"/>
              <a:ext cx="202448" cy="225000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>
            <a:off x="-1862779" y="-1645995"/>
            <a:ext cx="2900781" cy="4005304"/>
            <a:chOff x="-1397084" y="-1234496"/>
            <a:chExt cx="2175586" cy="3003978"/>
          </a:xfrm>
        </p:grpSpPr>
        <p:sp>
          <p:nvSpPr>
            <p:cNvPr id="67" name="เมฆ 66"/>
            <p:cNvSpPr/>
            <p:nvPr/>
          </p:nvSpPr>
          <p:spPr>
            <a:xfrm rot="7772184" flipH="1">
              <a:off x="-1811280" y="-820300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5400000" algn="c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335" y="423066"/>
              <a:ext cx="344876" cy="370235"/>
            </a:xfrm>
            <a:prstGeom prst="rect">
              <a:avLst/>
            </a:prstGeom>
          </p:spPr>
        </p:pic>
        <p:pic>
          <p:nvPicPr>
            <p:cNvPr id="69" name="รูปภาพ 6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524601" y="106867"/>
              <a:ext cx="152400" cy="169377"/>
            </a:xfrm>
            <a:prstGeom prst="rect">
              <a:avLst/>
            </a:prstGeom>
          </p:spPr>
        </p:pic>
      </p:grpSp>
      <p:pic>
        <p:nvPicPr>
          <p:cNvPr id="70" name="รูปภาพ 69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0" y="5818417"/>
            <a:ext cx="1710760" cy="978935"/>
          </a:xfrm>
          <a:prstGeom prst="rect">
            <a:avLst/>
          </a:prstGeom>
          <a:effectLst>
            <a:outerShdw blurRad="50800" dist="25400" algn="l" rotWithShape="0">
              <a:schemeClr val="accent4">
                <a:alpha val="40000"/>
              </a:schemeClr>
            </a:outerShdw>
          </a:effectLst>
        </p:spPr>
      </p:pic>
      <p:sp>
        <p:nvSpPr>
          <p:cNvPr id="73" name="ตัวแทนเนื้อหา 3"/>
          <p:cNvSpPr>
            <a:spLocks noGrp="1"/>
          </p:cNvSpPr>
          <p:nvPr>
            <p:ph sz="half" idx="13"/>
          </p:nvPr>
        </p:nvSpPr>
        <p:spPr>
          <a:xfrm>
            <a:off x="7960270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74" name="ตัวแทนเนื้อหา 3"/>
          <p:cNvSpPr>
            <a:spLocks noGrp="1"/>
          </p:cNvSpPr>
          <p:nvPr>
            <p:ph sz="half" idx="14"/>
          </p:nvPr>
        </p:nvSpPr>
        <p:spPr>
          <a:xfrm>
            <a:off x="4211099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75" name="ตัวแทนเนื้อหา 3"/>
          <p:cNvSpPr>
            <a:spLocks noGrp="1"/>
          </p:cNvSpPr>
          <p:nvPr>
            <p:ph sz="half" idx="15"/>
          </p:nvPr>
        </p:nvSpPr>
        <p:spPr>
          <a:xfrm>
            <a:off x="461930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381417791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5615" y="735491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18/03/67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618771" y="78329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>
            <a:off x="-1723468" y="-1726009"/>
            <a:ext cx="4005304" cy="3202933"/>
            <a:chOff x="-1292601" y="-1294507"/>
            <a:chExt cx="3003978" cy="2402200"/>
          </a:xfrm>
        </p:grpSpPr>
        <p:sp>
          <p:nvSpPr>
            <p:cNvPr id="67" name="เมฆ 66"/>
            <p:cNvSpPr/>
            <p:nvPr/>
          </p:nvSpPr>
          <p:spPr>
            <a:xfrm rot="8398626" flipH="1">
              <a:off x="-1292601" y="-1294507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96950" flipH="1" flipV="1">
              <a:off x="175863" y="13552"/>
              <a:ext cx="1088830" cy="1094141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9" name="รูปภาพ 6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568" y="79692"/>
              <a:ext cx="249423" cy="267763"/>
            </a:xfrm>
            <a:prstGeom prst="rect">
              <a:avLst/>
            </a:prstGeom>
          </p:spPr>
        </p:pic>
      </p:grpSp>
      <p:pic>
        <p:nvPicPr>
          <p:cNvPr id="70" name="รูปภาพ 69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5196" y="5863402"/>
            <a:ext cx="1710760" cy="978935"/>
          </a:xfrm>
          <a:prstGeom prst="rect">
            <a:avLst/>
          </a:prstGeom>
          <a:effectLst>
            <a:outerShdw blurRad="50800" dist="25400" algn="l" rotWithShape="0">
              <a:schemeClr val="accent4">
                <a:alpha val="40000"/>
              </a:schemeClr>
            </a:outerShdw>
          </a:effectLst>
        </p:spPr>
      </p:pic>
      <p:pic>
        <p:nvPicPr>
          <p:cNvPr id="71" name="รูปภาพ 7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>
            <a:off x="11795725" y="5602920"/>
            <a:ext cx="269931" cy="3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97326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สี่เหลี่ยมผืนผ้า 5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59" name="กลุ่ม 5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7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0" name="กลุ่ม 5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6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4" name="กลุ่ม 93"/>
          <p:cNvGrpSpPr/>
          <p:nvPr userDrawn="1"/>
        </p:nvGrpSpPr>
        <p:grpSpPr>
          <a:xfrm>
            <a:off x="3525912" y="1875263"/>
            <a:ext cx="5140179" cy="2252071"/>
            <a:chOff x="2205592" y="313868"/>
            <a:chExt cx="4637366" cy="1229602"/>
          </a:xfrm>
        </p:grpSpPr>
        <p:sp>
          <p:nvSpPr>
            <p:cNvPr id="95" name="TextBox 94"/>
            <p:cNvSpPr txBox="1"/>
            <p:nvPr/>
          </p:nvSpPr>
          <p:spPr>
            <a:xfrm>
              <a:off x="2205592" y="343141"/>
              <a:ext cx="4599337" cy="1200329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8F77AD"/>
                  </a:solidFill>
                  <a:effectLst/>
                  <a:uLnTx/>
                  <a:uFillTx/>
                  <a:latin typeface="milk tea Med" pitchFamily="2" charset="-34"/>
                  <a:ea typeface="+mn-ea"/>
                  <a:cs typeface="milk tea Med" pitchFamily="2" charset="-34"/>
                </a:rPr>
                <a:t>THANK YOU</a:t>
              </a: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2243621" y="313868"/>
              <a:ext cx="4599337" cy="1200329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FFD44B"/>
                  </a:solidFill>
                  <a:effectLst/>
                  <a:uLnTx/>
                  <a:uFillTx/>
                  <a:latin typeface="milk tea Med" pitchFamily="2" charset="-34"/>
                  <a:ea typeface="+mn-ea"/>
                  <a:cs typeface="milk tea Med" pitchFamily="2" charset="-34"/>
                </a:rPr>
                <a:t>THANK YOU</a:t>
              </a:r>
            </a:p>
          </p:txBody>
        </p:sp>
      </p:grpSp>
      <p:grpSp>
        <p:nvGrpSpPr>
          <p:cNvPr id="97" name="กลุ่ม 96"/>
          <p:cNvGrpSpPr/>
          <p:nvPr userDrawn="1"/>
        </p:nvGrpSpPr>
        <p:grpSpPr>
          <a:xfrm>
            <a:off x="8366604" y="-4045709"/>
            <a:ext cx="1139859" cy="3468232"/>
            <a:chOff x="7440136" y="733697"/>
            <a:chExt cx="854894" cy="2601174"/>
          </a:xfrm>
        </p:grpSpPr>
        <p:sp>
          <p:nvSpPr>
            <p:cNvPr id="98" name="รูปแบบอิสระ 97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99" name="กลุ่ม 98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00" name="หัวใจ 99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FFBDB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1" name="วงรี 100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FFE5E5"/>
              </a:solidFill>
              <a:ln>
                <a:noFill/>
              </a:ln>
              <a:effectLst>
                <a:innerShdw blurRad="63500" dist="190500" dir="2700000">
                  <a:srgbClr val="FFBDBD">
                    <a:alpha val="49804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2" name="หัวใจ 101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3" name="วงรี 102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04" name="กลุ่ม 103"/>
          <p:cNvGrpSpPr/>
          <p:nvPr userDrawn="1"/>
        </p:nvGrpSpPr>
        <p:grpSpPr>
          <a:xfrm>
            <a:off x="1826809" y="-4536476"/>
            <a:ext cx="1139859" cy="3729271"/>
            <a:chOff x="7440136" y="733697"/>
            <a:chExt cx="854894" cy="2601174"/>
          </a:xfrm>
        </p:grpSpPr>
        <p:sp>
          <p:nvSpPr>
            <p:cNvPr id="105" name="รูปแบบอิสระ 104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rgbClr val="A8C7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06" name="กลุ่ม 105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07" name="หัวใจ 106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A8C7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8" name="วงรี 107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B8D2D6"/>
              </a:solidFill>
              <a:ln>
                <a:noFill/>
              </a:ln>
              <a:effectLst>
                <a:innerShdw blurRad="63500" dist="190500" dir="2700000">
                  <a:schemeClr val="accent5">
                    <a:lumMod val="60000"/>
                    <a:lumOff val="4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9" name="หัวใจ 108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10" name="วงรี 109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11" name="กลุ่ม 110"/>
          <p:cNvGrpSpPr/>
          <p:nvPr userDrawn="1"/>
        </p:nvGrpSpPr>
        <p:grpSpPr>
          <a:xfrm>
            <a:off x="405609" y="56659"/>
            <a:ext cx="3015709" cy="600000"/>
            <a:chOff x="3289945" y="3405879"/>
            <a:chExt cx="2261782" cy="450000"/>
          </a:xfrm>
        </p:grpSpPr>
        <p:sp>
          <p:nvSpPr>
            <p:cNvPr id="112" name="วงรี 111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3" name="วงรี 112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4" name="วงรี 113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5" name="วงรี 114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16" name="รูปภาพ 1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138" y="2400698"/>
            <a:ext cx="1757561" cy="3889513"/>
          </a:xfrm>
          <a:prstGeom prst="rect">
            <a:avLst/>
          </a:prstGeom>
        </p:spPr>
      </p:pic>
      <p:pic>
        <p:nvPicPr>
          <p:cNvPr id="117" name="รูปภาพ 1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86614" flipH="1">
            <a:off x="10260988" y="5090977"/>
            <a:ext cx="2023933" cy="2033807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sp>
        <p:nvSpPr>
          <p:cNvPr id="118" name="คำบรรยายภาพแบบเมฆ 1"/>
          <p:cNvSpPr/>
          <p:nvPr userDrawn="1"/>
        </p:nvSpPr>
        <p:spPr>
          <a:xfrm>
            <a:off x="2258500" y="3268809"/>
            <a:ext cx="3015937" cy="1399976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2260371 w 1897956"/>
              <a:gd name="connsiteY0" fmla="*/ 1025461 h 1000313"/>
              <a:gd name="connsiteX1" fmla="*/ 2232585 w 1897956"/>
              <a:gd name="connsiteY1" fmla="*/ 1053247 h 1000313"/>
              <a:gd name="connsiteX2" fmla="*/ 2204799 w 1897956"/>
              <a:gd name="connsiteY2" fmla="*/ 1025461 h 1000313"/>
              <a:gd name="connsiteX3" fmla="*/ 2232585 w 1897956"/>
              <a:gd name="connsiteY3" fmla="*/ 997675 h 1000313"/>
              <a:gd name="connsiteX4" fmla="*/ 2260371 w 1897956"/>
              <a:gd name="connsiteY4" fmla="*/ 1025461 h 1000313"/>
              <a:gd name="connsiteX0" fmla="*/ 2127283 w 1897956"/>
              <a:gd name="connsiteY0" fmla="*/ 959624 h 1000313"/>
              <a:gd name="connsiteX1" fmla="*/ 2071710 w 1897956"/>
              <a:gd name="connsiteY1" fmla="*/ 1015197 h 1000313"/>
              <a:gd name="connsiteX2" fmla="*/ 2016137 w 1897956"/>
              <a:gd name="connsiteY2" fmla="*/ 959624 h 1000313"/>
              <a:gd name="connsiteX3" fmla="*/ 2071710 w 1897956"/>
              <a:gd name="connsiteY3" fmla="*/ 904051 h 1000313"/>
              <a:gd name="connsiteX4" fmla="*/ 2127283 w 1897956"/>
              <a:gd name="connsiteY4" fmla="*/ 959624 h 1000313"/>
              <a:gd name="connsiteX0" fmla="*/ 1942762 w 1897956"/>
              <a:gd name="connsiteY0" fmla="*/ 872739 h 1000313"/>
              <a:gd name="connsiteX1" fmla="*/ 1859403 w 1897956"/>
              <a:gd name="connsiteY1" fmla="*/ 956098 h 1000313"/>
              <a:gd name="connsiteX2" fmla="*/ 1776044 w 1897956"/>
              <a:gd name="connsiteY2" fmla="*/ 872739 h 1000313"/>
              <a:gd name="connsiteX3" fmla="*/ 1859403 w 1897956"/>
              <a:gd name="connsiteY3" fmla="*/ 789380 h 1000313"/>
              <a:gd name="connsiteX4" fmla="*/ 1942762 w 1897956"/>
              <a:gd name="connsiteY4" fmla="*/ 872739 h 1000313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51485"/>
              <a:gd name="connsiteY0" fmla="*/ 14229 h 45345"/>
              <a:gd name="connsiteX1" fmla="*/ 5659 w 51485"/>
              <a:gd name="connsiteY1" fmla="*/ 6766 h 45345"/>
              <a:gd name="connsiteX2" fmla="*/ 14041 w 51485"/>
              <a:gd name="connsiteY2" fmla="*/ 5061 h 45345"/>
              <a:gd name="connsiteX3" fmla="*/ 22492 w 51485"/>
              <a:gd name="connsiteY3" fmla="*/ 3291 h 45345"/>
              <a:gd name="connsiteX4" fmla="*/ 25785 w 51485"/>
              <a:gd name="connsiteY4" fmla="*/ 59 h 45345"/>
              <a:gd name="connsiteX5" fmla="*/ 29869 w 51485"/>
              <a:gd name="connsiteY5" fmla="*/ 2340 h 45345"/>
              <a:gd name="connsiteX6" fmla="*/ 35499 w 51485"/>
              <a:gd name="connsiteY6" fmla="*/ 549 h 45345"/>
              <a:gd name="connsiteX7" fmla="*/ 38354 w 51485"/>
              <a:gd name="connsiteY7" fmla="*/ 5435 h 45345"/>
              <a:gd name="connsiteX8" fmla="*/ 42018 w 51485"/>
              <a:gd name="connsiteY8" fmla="*/ 10177 h 45345"/>
              <a:gd name="connsiteX9" fmla="*/ 41854 w 51485"/>
              <a:gd name="connsiteY9" fmla="*/ 15319 h 45345"/>
              <a:gd name="connsiteX10" fmla="*/ 43052 w 51485"/>
              <a:gd name="connsiteY10" fmla="*/ 23181 h 45345"/>
              <a:gd name="connsiteX11" fmla="*/ 37440 w 51485"/>
              <a:gd name="connsiteY11" fmla="*/ 30063 h 45345"/>
              <a:gd name="connsiteX12" fmla="*/ 35431 w 51485"/>
              <a:gd name="connsiteY12" fmla="*/ 35960 h 45345"/>
              <a:gd name="connsiteX13" fmla="*/ 28591 w 51485"/>
              <a:gd name="connsiteY13" fmla="*/ 36674 h 45345"/>
              <a:gd name="connsiteX14" fmla="*/ 23703 w 51485"/>
              <a:gd name="connsiteY14" fmla="*/ 42965 h 45345"/>
              <a:gd name="connsiteX15" fmla="*/ 16516 w 51485"/>
              <a:gd name="connsiteY15" fmla="*/ 39125 h 45345"/>
              <a:gd name="connsiteX16" fmla="*/ 5840 w 51485"/>
              <a:gd name="connsiteY16" fmla="*/ 35331 h 45345"/>
              <a:gd name="connsiteX17" fmla="*/ 1146 w 51485"/>
              <a:gd name="connsiteY17" fmla="*/ 31109 h 45345"/>
              <a:gd name="connsiteX18" fmla="*/ 2149 w 51485"/>
              <a:gd name="connsiteY18" fmla="*/ 25410 h 45345"/>
              <a:gd name="connsiteX19" fmla="*/ 31 w 51485"/>
              <a:gd name="connsiteY19" fmla="*/ 19563 h 45345"/>
              <a:gd name="connsiteX20" fmla="*/ 3899 w 51485"/>
              <a:gd name="connsiteY20" fmla="*/ 14366 h 45345"/>
              <a:gd name="connsiteX21" fmla="*/ 3936 w 51485"/>
              <a:gd name="connsiteY21" fmla="*/ 14229 h 45345"/>
              <a:gd name="connsiteX0" fmla="*/ 2261953 w 2261953"/>
              <a:gd name="connsiteY0" fmla="*/ 1022196 h 1049982"/>
              <a:gd name="connsiteX1" fmla="*/ 2234167 w 2261953"/>
              <a:gd name="connsiteY1" fmla="*/ 1049982 h 1049982"/>
              <a:gd name="connsiteX2" fmla="*/ 2206381 w 2261953"/>
              <a:gd name="connsiteY2" fmla="*/ 1022196 h 1049982"/>
              <a:gd name="connsiteX3" fmla="*/ 2234167 w 2261953"/>
              <a:gd name="connsiteY3" fmla="*/ 994410 h 1049982"/>
              <a:gd name="connsiteX4" fmla="*/ 2261953 w 2261953"/>
              <a:gd name="connsiteY4" fmla="*/ 1022196 h 1049982"/>
              <a:gd name="connsiteX0" fmla="*/ 2128865 w 2261953"/>
              <a:gd name="connsiteY0" fmla="*/ 956359 h 1049982"/>
              <a:gd name="connsiteX1" fmla="*/ 2073292 w 2261953"/>
              <a:gd name="connsiteY1" fmla="*/ 1011932 h 1049982"/>
              <a:gd name="connsiteX2" fmla="*/ 2017719 w 2261953"/>
              <a:gd name="connsiteY2" fmla="*/ 956359 h 1049982"/>
              <a:gd name="connsiteX3" fmla="*/ 2073292 w 2261953"/>
              <a:gd name="connsiteY3" fmla="*/ 900786 h 1049982"/>
              <a:gd name="connsiteX4" fmla="*/ 2128865 w 2261953"/>
              <a:gd name="connsiteY4" fmla="*/ 956359 h 1049982"/>
              <a:gd name="connsiteX0" fmla="*/ 1944344 w 2261953"/>
              <a:gd name="connsiteY0" fmla="*/ 869474 h 1049982"/>
              <a:gd name="connsiteX1" fmla="*/ 1860985 w 2261953"/>
              <a:gd name="connsiteY1" fmla="*/ 952833 h 1049982"/>
              <a:gd name="connsiteX2" fmla="*/ 1777626 w 2261953"/>
              <a:gd name="connsiteY2" fmla="*/ 869474 h 1049982"/>
              <a:gd name="connsiteX3" fmla="*/ 1860985 w 2261953"/>
              <a:gd name="connsiteY3" fmla="*/ 786115 h 1049982"/>
              <a:gd name="connsiteX4" fmla="*/ 1944344 w 2261953"/>
              <a:gd name="connsiteY4" fmla="*/ 869474 h 1049982"/>
              <a:gd name="connsiteX0" fmla="*/ 4729 w 51485"/>
              <a:gd name="connsiteY0" fmla="*/ 26036 h 45345"/>
              <a:gd name="connsiteX1" fmla="*/ 2196 w 51485"/>
              <a:gd name="connsiteY1" fmla="*/ 25239 h 45345"/>
              <a:gd name="connsiteX2" fmla="*/ 6964 w 51485"/>
              <a:gd name="connsiteY2" fmla="*/ 34758 h 45345"/>
              <a:gd name="connsiteX3" fmla="*/ 5856 w 51485"/>
              <a:gd name="connsiteY3" fmla="*/ 35139 h 45345"/>
              <a:gd name="connsiteX4" fmla="*/ 16514 w 51485"/>
              <a:gd name="connsiteY4" fmla="*/ 38949 h 45345"/>
              <a:gd name="connsiteX5" fmla="*/ 15846 w 51485"/>
              <a:gd name="connsiteY5" fmla="*/ 37209 h 45345"/>
              <a:gd name="connsiteX6" fmla="*/ 28863 w 51485"/>
              <a:gd name="connsiteY6" fmla="*/ 34610 h 45345"/>
              <a:gd name="connsiteX7" fmla="*/ 28596 w 51485"/>
              <a:gd name="connsiteY7" fmla="*/ 36519 h 45345"/>
              <a:gd name="connsiteX8" fmla="*/ 41834 w 51485"/>
              <a:gd name="connsiteY8" fmla="*/ 15213 h 45345"/>
              <a:gd name="connsiteX9" fmla="*/ 40386 w 51485"/>
              <a:gd name="connsiteY9" fmla="*/ 17889 h 45345"/>
              <a:gd name="connsiteX10" fmla="*/ 38360 w 51485"/>
              <a:gd name="connsiteY10" fmla="*/ 5285 h 45345"/>
              <a:gd name="connsiteX11" fmla="*/ 38436 w 51485"/>
              <a:gd name="connsiteY11" fmla="*/ 6549 h 45345"/>
              <a:gd name="connsiteX12" fmla="*/ 29114 w 51485"/>
              <a:gd name="connsiteY12" fmla="*/ 3811 h 45345"/>
              <a:gd name="connsiteX13" fmla="*/ 29856 w 51485"/>
              <a:gd name="connsiteY13" fmla="*/ 2199 h 45345"/>
              <a:gd name="connsiteX14" fmla="*/ 22177 w 51485"/>
              <a:gd name="connsiteY14" fmla="*/ 4579 h 45345"/>
              <a:gd name="connsiteX15" fmla="*/ 22536 w 51485"/>
              <a:gd name="connsiteY15" fmla="*/ 3189 h 45345"/>
              <a:gd name="connsiteX16" fmla="*/ 14036 w 51485"/>
              <a:gd name="connsiteY16" fmla="*/ 5051 h 45345"/>
              <a:gd name="connsiteX17" fmla="*/ 15336 w 51485"/>
              <a:gd name="connsiteY17" fmla="*/ 6399 h 45345"/>
              <a:gd name="connsiteX18" fmla="*/ 4163 w 51485"/>
              <a:gd name="connsiteY18" fmla="*/ 15648 h 45345"/>
              <a:gd name="connsiteX19" fmla="*/ 3936 w 51485"/>
              <a:gd name="connsiteY19" fmla="*/ 14229 h 45345"/>
              <a:gd name="connsiteX0" fmla="*/ 3936 w 51485"/>
              <a:gd name="connsiteY0" fmla="*/ 14229 h 45345"/>
              <a:gd name="connsiteX1" fmla="*/ 5659 w 51485"/>
              <a:gd name="connsiteY1" fmla="*/ 6766 h 45345"/>
              <a:gd name="connsiteX2" fmla="*/ 14041 w 51485"/>
              <a:gd name="connsiteY2" fmla="*/ 5061 h 45345"/>
              <a:gd name="connsiteX3" fmla="*/ 22492 w 51485"/>
              <a:gd name="connsiteY3" fmla="*/ 3291 h 45345"/>
              <a:gd name="connsiteX4" fmla="*/ 25785 w 51485"/>
              <a:gd name="connsiteY4" fmla="*/ 59 h 45345"/>
              <a:gd name="connsiteX5" fmla="*/ 29869 w 51485"/>
              <a:gd name="connsiteY5" fmla="*/ 2340 h 45345"/>
              <a:gd name="connsiteX6" fmla="*/ 35499 w 51485"/>
              <a:gd name="connsiteY6" fmla="*/ 549 h 45345"/>
              <a:gd name="connsiteX7" fmla="*/ 38354 w 51485"/>
              <a:gd name="connsiteY7" fmla="*/ 5435 h 45345"/>
              <a:gd name="connsiteX8" fmla="*/ 42018 w 51485"/>
              <a:gd name="connsiteY8" fmla="*/ 10177 h 45345"/>
              <a:gd name="connsiteX9" fmla="*/ 41854 w 51485"/>
              <a:gd name="connsiteY9" fmla="*/ 15319 h 45345"/>
              <a:gd name="connsiteX10" fmla="*/ 43052 w 51485"/>
              <a:gd name="connsiteY10" fmla="*/ 23181 h 45345"/>
              <a:gd name="connsiteX11" fmla="*/ 37440 w 51485"/>
              <a:gd name="connsiteY11" fmla="*/ 30063 h 45345"/>
              <a:gd name="connsiteX12" fmla="*/ 35431 w 51485"/>
              <a:gd name="connsiteY12" fmla="*/ 35960 h 45345"/>
              <a:gd name="connsiteX13" fmla="*/ 28591 w 51485"/>
              <a:gd name="connsiteY13" fmla="*/ 36674 h 45345"/>
              <a:gd name="connsiteX14" fmla="*/ 23703 w 51485"/>
              <a:gd name="connsiteY14" fmla="*/ 42965 h 45345"/>
              <a:gd name="connsiteX15" fmla="*/ 16516 w 51485"/>
              <a:gd name="connsiteY15" fmla="*/ 39125 h 45345"/>
              <a:gd name="connsiteX16" fmla="*/ 5840 w 51485"/>
              <a:gd name="connsiteY16" fmla="*/ 35331 h 45345"/>
              <a:gd name="connsiteX17" fmla="*/ 1146 w 51485"/>
              <a:gd name="connsiteY17" fmla="*/ 31109 h 45345"/>
              <a:gd name="connsiteX18" fmla="*/ 2149 w 51485"/>
              <a:gd name="connsiteY18" fmla="*/ 25410 h 45345"/>
              <a:gd name="connsiteX19" fmla="*/ 31 w 51485"/>
              <a:gd name="connsiteY19" fmla="*/ 19563 h 45345"/>
              <a:gd name="connsiteX20" fmla="*/ 3899 w 51485"/>
              <a:gd name="connsiteY20" fmla="*/ 14366 h 45345"/>
              <a:gd name="connsiteX21" fmla="*/ 3936 w 51485"/>
              <a:gd name="connsiteY21" fmla="*/ 14229 h 45345"/>
              <a:gd name="connsiteX0" fmla="*/ 2261953 w 2261953"/>
              <a:gd name="connsiteY0" fmla="*/ 1022196 h 1049982"/>
              <a:gd name="connsiteX1" fmla="*/ 2234167 w 2261953"/>
              <a:gd name="connsiteY1" fmla="*/ 1049982 h 1049982"/>
              <a:gd name="connsiteX2" fmla="*/ 2206381 w 2261953"/>
              <a:gd name="connsiteY2" fmla="*/ 1022196 h 1049982"/>
              <a:gd name="connsiteX3" fmla="*/ 2234167 w 2261953"/>
              <a:gd name="connsiteY3" fmla="*/ 994410 h 1049982"/>
              <a:gd name="connsiteX4" fmla="*/ 2261953 w 2261953"/>
              <a:gd name="connsiteY4" fmla="*/ 1022196 h 1049982"/>
              <a:gd name="connsiteX0" fmla="*/ 2128865 w 2261953"/>
              <a:gd name="connsiteY0" fmla="*/ 956359 h 1049982"/>
              <a:gd name="connsiteX1" fmla="*/ 2073292 w 2261953"/>
              <a:gd name="connsiteY1" fmla="*/ 1011932 h 1049982"/>
              <a:gd name="connsiteX2" fmla="*/ 2017719 w 2261953"/>
              <a:gd name="connsiteY2" fmla="*/ 956359 h 1049982"/>
              <a:gd name="connsiteX3" fmla="*/ 2073292 w 2261953"/>
              <a:gd name="connsiteY3" fmla="*/ 900786 h 1049982"/>
              <a:gd name="connsiteX4" fmla="*/ 2128865 w 2261953"/>
              <a:gd name="connsiteY4" fmla="*/ 956359 h 1049982"/>
              <a:gd name="connsiteX0" fmla="*/ 1944344 w 2261953"/>
              <a:gd name="connsiteY0" fmla="*/ 869474 h 1049982"/>
              <a:gd name="connsiteX1" fmla="*/ 1860985 w 2261953"/>
              <a:gd name="connsiteY1" fmla="*/ 952833 h 1049982"/>
              <a:gd name="connsiteX2" fmla="*/ 1777626 w 2261953"/>
              <a:gd name="connsiteY2" fmla="*/ 869474 h 1049982"/>
              <a:gd name="connsiteX3" fmla="*/ 1860985 w 2261953"/>
              <a:gd name="connsiteY3" fmla="*/ 786115 h 1049982"/>
              <a:gd name="connsiteX4" fmla="*/ 1944344 w 2261953"/>
              <a:gd name="connsiteY4" fmla="*/ 869474 h 1049982"/>
              <a:gd name="connsiteX0" fmla="*/ 6964 w 51485"/>
              <a:gd name="connsiteY0" fmla="*/ 34758 h 45345"/>
              <a:gd name="connsiteX1" fmla="*/ 5856 w 51485"/>
              <a:gd name="connsiteY1" fmla="*/ 35139 h 45345"/>
              <a:gd name="connsiteX2" fmla="*/ 16514 w 51485"/>
              <a:gd name="connsiteY2" fmla="*/ 38949 h 45345"/>
              <a:gd name="connsiteX3" fmla="*/ 15846 w 51485"/>
              <a:gd name="connsiteY3" fmla="*/ 37209 h 45345"/>
              <a:gd name="connsiteX4" fmla="*/ 28863 w 51485"/>
              <a:gd name="connsiteY4" fmla="*/ 34610 h 45345"/>
              <a:gd name="connsiteX5" fmla="*/ 28596 w 51485"/>
              <a:gd name="connsiteY5" fmla="*/ 36519 h 45345"/>
              <a:gd name="connsiteX6" fmla="*/ 41834 w 51485"/>
              <a:gd name="connsiteY6" fmla="*/ 15213 h 45345"/>
              <a:gd name="connsiteX7" fmla="*/ 40386 w 51485"/>
              <a:gd name="connsiteY7" fmla="*/ 17889 h 45345"/>
              <a:gd name="connsiteX8" fmla="*/ 38360 w 51485"/>
              <a:gd name="connsiteY8" fmla="*/ 5285 h 45345"/>
              <a:gd name="connsiteX9" fmla="*/ 38436 w 51485"/>
              <a:gd name="connsiteY9" fmla="*/ 6549 h 45345"/>
              <a:gd name="connsiteX10" fmla="*/ 29114 w 51485"/>
              <a:gd name="connsiteY10" fmla="*/ 3811 h 45345"/>
              <a:gd name="connsiteX11" fmla="*/ 29856 w 51485"/>
              <a:gd name="connsiteY11" fmla="*/ 2199 h 45345"/>
              <a:gd name="connsiteX12" fmla="*/ 22177 w 51485"/>
              <a:gd name="connsiteY12" fmla="*/ 4579 h 45345"/>
              <a:gd name="connsiteX13" fmla="*/ 22536 w 51485"/>
              <a:gd name="connsiteY13" fmla="*/ 3189 h 45345"/>
              <a:gd name="connsiteX14" fmla="*/ 14036 w 51485"/>
              <a:gd name="connsiteY14" fmla="*/ 5051 h 45345"/>
              <a:gd name="connsiteX15" fmla="*/ 15336 w 51485"/>
              <a:gd name="connsiteY15" fmla="*/ 6399 h 45345"/>
              <a:gd name="connsiteX16" fmla="*/ 4163 w 51485"/>
              <a:gd name="connsiteY16" fmla="*/ 15648 h 45345"/>
              <a:gd name="connsiteX17" fmla="*/ 3936 w 51485"/>
              <a:gd name="connsiteY17" fmla="*/ 14229 h 45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1485" h="45345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2261953" h="1049982">
                <a:moveTo>
                  <a:pt x="2261953" y="1022196"/>
                </a:moveTo>
                <a:cubicBezTo>
                  <a:pt x="2261953" y="1037542"/>
                  <a:pt x="2249513" y="1049982"/>
                  <a:pt x="2234167" y="1049982"/>
                </a:cubicBezTo>
                <a:cubicBezTo>
                  <a:pt x="2218821" y="1049982"/>
                  <a:pt x="2206381" y="1037542"/>
                  <a:pt x="2206381" y="1022196"/>
                </a:cubicBezTo>
                <a:cubicBezTo>
                  <a:pt x="2206381" y="1006850"/>
                  <a:pt x="2218821" y="994410"/>
                  <a:pt x="2234167" y="994410"/>
                </a:cubicBezTo>
                <a:cubicBezTo>
                  <a:pt x="2249513" y="994410"/>
                  <a:pt x="2261953" y="1006850"/>
                  <a:pt x="2261953" y="1022196"/>
                </a:cubicBezTo>
                <a:close/>
              </a:path>
              <a:path w="2261953" h="1049982">
                <a:moveTo>
                  <a:pt x="2128865" y="956359"/>
                </a:moveTo>
                <a:cubicBezTo>
                  <a:pt x="2128865" y="987051"/>
                  <a:pt x="2103984" y="1011932"/>
                  <a:pt x="2073292" y="1011932"/>
                </a:cubicBezTo>
                <a:cubicBezTo>
                  <a:pt x="2042600" y="1011932"/>
                  <a:pt x="2017719" y="987051"/>
                  <a:pt x="2017719" y="956359"/>
                </a:cubicBezTo>
                <a:cubicBezTo>
                  <a:pt x="2017719" y="925667"/>
                  <a:pt x="2042600" y="900786"/>
                  <a:pt x="2073292" y="900786"/>
                </a:cubicBezTo>
                <a:cubicBezTo>
                  <a:pt x="2103984" y="900786"/>
                  <a:pt x="2128865" y="925667"/>
                  <a:pt x="2128865" y="956359"/>
                </a:cubicBezTo>
                <a:close/>
              </a:path>
              <a:path w="2261953" h="1049982">
                <a:moveTo>
                  <a:pt x="1944344" y="869474"/>
                </a:moveTo>
                <a:cubicBezTo>
                  <a:pt x="1944344" y="915512"/>
                  <a:pt x="1907023" y="952833"/>
                  <a:pt x="1860985" y="952833"/>
                </a:cubicBezTo>
                <a:cubicBezTo>
                  <a:pt x="1814947" y="952833"/>
                  <a:pt x="1777626" y="915512"/>
                  <a:pt x="1777626" y="869474"/>
                </a:cubicBezTo>
                <a:cubicBezTo>
                  <a:pt x="1777626" y="823436"/>
                  <a:pt x="1814947" y="786115"/>
                  <a:pt x="1860985" y="786115"/>
                </a:cubicBezTo>
                <a:cubicBezTo>
                  <a:pt x="1907023" y="786115"/>
                  <a:pt x="1944344" y="823436"/>
                  <a:pt x="1944344" y="869474"/>
                </a:cubicBezTo>
                <a:close/>
              </a:path>
              <a:path w="51485" h="45345" fill="none" extrusionOk="0"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38100" cap="rnd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20" name="กลุ่ม 119"/>
          <p:cNvGrpSpPr/>
          <p:nvPr userDrawn="1"/>
        </p:nvGrpSpPr>
        <p:grpSpPr>
          <a:xfrm>
            <a:off x="10528709" y="-3936385"/>
            <a:ext cx="1139859" cy="3468232"/>
            <a:chOff x="7440136" y="733697"/>
            <a:chExt cx="854894" cy="2601174"/>
          </a:xfrm>
        </p:grpSpPr>
        <p:sp>
          <p:nvSpPr>
            <p:cNvPr id="121" name="รูปแบบอิสระ 120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22" name="กลุ่ม 121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23" name="หัวใจ 122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4" name="วงรี 123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  <a:effectLst>
                <a:innerShdw blurRad="63500" dist="190500" dir="2700000">
                  <a:schemeClr val="accent4">
                    <a:lumMod val="60000"/>
                    <a:lumOff val="4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5" name="หัวใจ 124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6" name="วงรี 125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27" name="กลุ่ม 126"/>
          <p:cNvGrpSpPr/>
          <p:nvPr userDrawn="1"/>
        </p:nvGrpSpPr>
        <p:grpSpPr>
          <a:xfrm>
            <a:off x="945921" y="-3916825"/>
            <a:ext cx="1139859" cy="3468232"/>
            <a:chOff x="7440136" y="733697"/>
            <a:chExt cx="854894" cy="2601174"/>
          </a:xfrm>
        </p:grpSpPr>
        <p:sp>
          <p:nvSpPr>
            <p:cNvPr id="128" name="รูปแบบอิสระ 127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rgbClr val="DFB3C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29" name="กลุ่ม 128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30" name="หัวใจ 129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DFB3C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1" name="วงรี 130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E8C6D2"/>
              </a:solidFill>
              <a:ln>
                <a:noFill/>
              </a:ln>
              <a:effectLst>
                <a:innerShdw blurRad="63500" dist="190500" dir="2700000">
                  <a:srgbClr val="DFB3C4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2" name="หัวใจ 131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3" name="วงรี 132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sp>
        <p:nvSpPr>
          <p:cNvPr id="134" name="TextBox 133"/>
          <p:cNvSpPr txBox="1"/>
          <p:nvPr userDrawn="1"/>
        </p:nvSpPr>
        <p:spPr>
          <a:xfrm rot="1351072">
            <a:off x="4588571" y="1103723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sp>
        <p:nvSpPr>
          <p:cNvPr id="135" name="TextBox 134"/>
          <p:cNvSpPr txBox="1"/>
          <p:nvPr userDrawn="1"/>
        </p:nvSpPr>
        <p:spPr>
          <a:xfrm rot="21389866">
            <a:off x="7102452" y="2106016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sp>
        <p:nvSpPr>
          <p:cNvPr id="136" name="สามเหลี่ยมหน้าจั่ว 135"/>
          <p:cNvSpPr/>
          <p:nvPr userDrawn="1"/>
        </p:nvSpPr>
        <p:spPr>
          <a:xfrm rot="20089558">
            <a:off x="7250928" y="868370"/>
            <a:ext cx="316405" cy="240348"/>
          </a:xfrm>
          <a:prstGeom prst="triangl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7" name="สามเหลี่ยมหน้าจั่ว 136"/>
          <p:cNvSpPr/>
          <p:nvPr userDrawn="1"/>
        </p:nvSpPr>
        <p:spPr>
          <a:xfrm rot="1772264">
            <a:off x="4733536" y="2390365"/>
            <a:ext cx="230683" cy="190347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8" name="วงรี 137"/>
          <p:cNvSpPr/>
          <p:nvPr userDrawn="1"/>
        </p:nvSpPr>
        <p:spPr>
          <a:xfrm>
            <a:off x="3413891" y="1473543"/>
            <a:ext cx="173807" cy="176056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9" name="วงรี 138"/>
          <p:cNvSpPr/>
          <p:nvPr userDrawn="1"/>
        </p:nvSpPr>
        <p:spPr>
          <a:xfrm>
            <a:off x="5664234" y="964828"/>
            <a:ext cx="173807" cy="1760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0" name="วงรี 139"/>
          <p:cNvSpPr/>
          <p:nvPr userDrawn="1"/>
        </p:nvSpPr>
        <p:spPr>
          <a:xfrm>
            <a:off x="7659958" y="2586297"/>
            <a:ext cx="173807" cy="176056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1" name="วงรี 140"/>
          <p:cNvSpPr/>
          <p:nvPr userDrawn="1"/>
        </p:nvSpPr>
        <p:spPr>
          <a:xfrm>
            <a:off x="8902033" y="1504412"/>
            <a:ext cx="173807" cy="1760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2" name="TextBox 141"/>
          <p:cNvSpPr txBox="1"/>
          <p:nvPr userDrawn="1"/>
        </p:nvSpPr>
        <p:spPr>
          <a:xfrm rot="21389866">
            <a:off x="9479913" y="2891508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grpSp>
        <p:nvGrpSpPr>
          <p:cNvPr id="143" name="กลุ่ม 142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144" name="เมฆ 143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45" name="รูปภาพ 14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146" name="รูปภาพ 14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147" name="กลุ่ม 146"/>
          <p:cNvGrpSpPr/>
          <p:nvPr userDrawn="1"/>
        </p:nvGrpSpPr>
        <p:grpSpPr>
          <a:xfrm>
            <a:off x="10194989" y="-1564488"/>
            <a:ext cx="4005304" cy="2900781"/>
            <a:chOff x="7646242" y="-1173366"/>
            <a:chExt cx="3003978" cy="2175586"/>
          </a:xfrm>
        </p:grpSpPr>
        <p:sp>
          <p:nvSpPr>
            <p:cNvPr id="148" name="เมฆ 147"/>
            <p:cNvSpPr/>
            <p:nvPr/>
          </p:nvSpPr>
          <p:spPr>
            <a:xfrm rot="12665460" flipH="1">
              <a:off x="7646242" y="-1173366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49" name="รูปภาพ 14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3979" y="42494"/>
              <a:ext cx="344876" cy="370235"/>
            </a:xfrm>
            <a:prstGeom prst="rect">
              <a:avLst/>
            </a:prstGeom>
          </p:spPr>
        </p:pic>
        <p:pic>
          <p:nvPicPr>
            <p:cNvPr id="150" name="รูปภาพ 14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84096" y="555526"/>
              <a:ext cx="152400" cy="169377"/>
            </a:xfrm>
            <a:prstGeom prst="rect">
              <a:avLst/>
            </a:prstGeom>
          </p:spPr>
        </p:pic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18/03/67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1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2449140" y="3540591"/>
            <a:ext cx="2252464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133">
                <a:solidFill>
                  <a:schemeClr val="accent5"/>
                </a:solidFill>
                <a:effectLst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470897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27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0.19765 L -0.00052 -1.27084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-73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3.74961E-6 C 0.01962 0.00246 0.03108 0.09528 0.02708 0.20166 C 0.02222 0.31452 0.00365 0.40086 -0.01615 0.39839 C -0.03576 0.39593 -0.05451 0.48381 -0.05885 0.59512 C -0.06302 0.70428 -0.05191 0.79648 -0.03212 0.79895 " pathEditMode="relative" rAng="5644820" ptsTypes="fffff">
                                      <p:cBhvr>
                                        <p:cTn id="33" dur="3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7" y="39963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39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44444E-6 -0.60988 C -0.0198 -0.60988 -0.0349 -0.43549 -0.0349 -0.22377 C -0.0349 -0.00617 -0.0198 0.1679 4.44444E-6 0.1679 C 0.01979 0.1679 0.03489 0.34444 0.03489 0.55957 C 0.03489 0.7713 0.01979 0.94568 4.44444E-6 0.94568 " pathEditMode="relative" rAng="5400000" ptsTypes="fffff">
                                      <p:cBhvr>
                                        <p:cTn id="35" dur="3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7778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59" presetClass="path" presetSubtype="0" accel="50000" decel="5000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Motion origin="layout" path="M 2.22222E-6 -0.50926 C 0.01962 -0.50926 0.03472 -0.36234 0.03507 -0.18827 C 0.03472 -0.00493 0.01962 0.1392 -0.00018 0.1392 C -0.01997 0.1392 -0.03507 0.28488 -0.0349 0.46389 C -0.03472 0.64352 -0.01997 0.78951 -0.00018 0.78951 " pathEditMode="relative" rAng="5400000" ptsTypes="fffff">
                                      <p:cBhvr>
                                        <p:cTn id="37" dur="3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4938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39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0.01458 -0.54702 C -0.01493 -0.54702 -0.03646 -0.35985 -0.03646 -0.13351 C -0.03646 0.09868 -0.01493 0.28431 0.01458 0.28431 C 0.04357 0.28431 0.06632 0.4721 0.06632 0.70244 C 0.06632 0.92877 0.04357 1.11595 0.01458 1.11595 " pathEditMode="relative" rAng="5400000" ptsTypes="fffff">
                                      <p:cBhvr>
                                        <p:cTn id="39" dur="3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831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" grpId="0"/>
      <p:bldP spid="135" grpId="0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/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51369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18/03/67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6910056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18/03/67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76602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กลุ่ม 91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93" name="สี่เหลี่ยมผืนผ้า 92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94" name="กลุ่ม 93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5" name="กลุ่ม 94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109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" name="กลุ่ม 95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97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18/03/67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30" name="กลุ่ม 129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0" name="บวก 79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1" name="บวก 80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2" name="บวก 81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3" name="บวก 82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4" name="วงรี 83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5" name="วงรี 84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6" name="วงรี 85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7" name="สามเหลี่ยมหน้าจั่ว 86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สามเหลี่ยมหน้าจั่ว 87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สามเหลี่ยมหน้าจั่ว 88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สามเหลี่ยมหน้าจั่ว 89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วงรี 90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44" name="กลุ่ม 143"/>
          <p:cNvGrpSpPr/>
          <p:nvPr userDrawn="1"/>
        </p:nvGrpSpPr>
        <p:grpSpPr>
          <a:xfrm>
            <a:off x="8618771" y="68627"/>
            <a:ext cx="3015709" cy="600000"/>
            <a:chOff x="3289945" y="3405879"/>
            <a:chExt cx="2261782" cy="450000"/>
          </a:xfrm>
        </p:grpSpPr>
        <p:sp>
          <p:nvSpPr>
            <p:cNvPr id="145" name="วงรี 144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6" name="วงรี 145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7" name="วงรี 146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8" name="วงรี 147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49" name="กลุ่ม 148"/>
          <p:cNvGrpSpPr/>
          <p:nvPr userDrawn="1"/>
        </p:nvGrpSpPr>
        <p:grpSpPr>
          <a:xfrm>
            <a:off x="9608752" y="4039911"/>
            <a:ext cx="4005304" cy="4633580"/>
            <a:chOff x="7206564" y="3029932"/>
            <a:chExt cx="3003978" cy="3475185"/>
          </a:xfrm>
        </p:grpSpPr>
        <p:pic>
          <p:nvPicPr>
            <p:cNvPr id="150" name="รูปภาพ 14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66751" y="3029932"/>
              <a:ext cx="1627664" cy="1846073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sp>
          <p:nvSpPr>
            <p:cNvPr id="151" name="เมฆ 150"/>
            <p:cNvSpPr/>
            <p:nvPr/>
          </p:nvSpPr>
          <p:spPr>
            <a:xfrm rot="20279911">
              <a:off x="7206564" y="432953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52" name="รูปภาพ 15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20180">
              <a:off x="8646338" y="4391917"/>
              <a:ext cx="380089" cy="404611"/>
            </a:xfrm>
            <a:prstGeom prst="rect">
              <a:avLst/>
            </a:prstGeom>
          </p:spPr>
        </p:pic>
        <p:pic>
          <p:nvPicPr>
            <p:cNvPr id="153" name="รูปภาพ 15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20180">
              <a:off x="8087453" y="4786043"/>
              <a:ext cx="250890" cy="269338"/>
            </a:xfrm>
            <a:prstGeom prst="rect">
              <a:avLst/>
            </a:prstGeom>
          </p:spPr>
        </p:pic>
      </p:grpSp>
      <p:grpSp>
        <p:nvGrpSpPr>
          <p:cNvPr id="154" name="กลุ่ม 153"/>
          <p:cNvGrpSpPr/>
          <p:nvPr userDrawn="1"/>
        </p:nvGrpSpPr>
        <p:grpSpPr>
          <a:xfrm>
            <a:off x="-1834552" y="5072712"/>
            <a:ext cx="4005304" cy="3268891"/>
            <a:chOff x="-1375914" y="3804533"/>
            <a:chExt cx="3003978" cy="2451668"/>
          </a:xfrm>
        </p:grpSpPr>
        <p:grpSp>
          <p:nvGrpSpPr>
            <p:cNvPr id="155" name="กลุ่ม 154"/>
            <p:cNvGrpSpPr/>
            <p:nvPr/>
          </p:nvGrpSpPr>
          <p:grpSpPr>
            <a:xfrm rot="179820" flipH="1">
              <a:off x="-1375914" y="4080615"/>
              <a:ext cx="3003978" cy="2175586"/>
              <a:chOff x="7569120" y="4314392"/>
              <a:chExt cx="3003978" cy="2175586"/>
            </a:xfr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grpSpPr>
          <p:sp>
            <p:nvSpPr>
              <p:cNvPr id="157" name="เมฆ 156"/>
              <p:cNvSpPr/>
              <p:nvPr/>
            </p:nvSpPr>
            <p:spPr>
              <a:xfrm rot="20459731">
                <a:off x="7569120" y="4314392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158" name="รูปภาพ 157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60099" y="4448921"/>
                <a:ext cx="282531" cy="300759"/>
              </a:xfrm>
              <a:prstGeom prst="rect">
                <a:avLst/>
              </a:prstGeom>
            </p:spPr>
          </p:pic>
          <p:pic>
            <p:nvPicPr>
              <p:cNvPr id="159" name="รูปภาพ 158"/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39804" y="5053156"/>
                <a:ext cx="250890" cy="269338"/>
              </a:xfrm>
              <a:prstGeom prst="rect">
                <a:avLst/>
              </a:prstGeom>
            </p:spPr>
          </p:pic>
        </p:grpSp>
        <p:pic>
          <p:nvPicPr>
            <p:cNvPr id="156" name="รูปภาพ 15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65" y="380453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160" name="กลุ่ม 159"/>
          <p:cNvGrpSpPr/>
          <p:nvPr userDrawn="1"/>
        </p:nvGrpSpPr>
        <p:grpSpPr>
          <a:xfrm>
            <a:off x="-1447992" y="-1450391"/>
            <a:ext cx="4533125" cy="2900781"/>
            <a:chOff x="-1085994" y="-1087793"/>
            <a:chExt cx="3399844" cy="2175586"/>
          </a:xfrm>
        </p:grpSpPr>
        <p:grpSp>
          <p:nvGrpSpPr>
            <p:cNvPr id="161" name="กลุ่ม 160"/>
            <p:cNvGrpSpPr/>
            <p:nvPr/>
          </p:nvGrpSpPr>
          <p:grpSpPr>
            <a:xfrm>
              <a:off x="-1085994" y="-1087793"/>
              <a:ext cx="3003978" cy="2175586"/>
              <a:chOff x="-1085994" y="-1087793"/>
              <a:chExt cx="3003978" cy="2175586"/>
            </a:xfrm>
          </p:grpSpPr>
          <p:sp>
            <p:nvSpPr>
              <p:cNvPr id="163" name="เมฆ 162"/>
              <p:cNvSpPr/>
              <p:nvPr/>
            </p:nvSpPr>
            <p:spPr>
              <a:xfrm rot="20459731">
                <a:off x="-1085994" y="-108779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164" name="รูปภาพ 16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6075" y="640864"/>
                <a:ext cx="250890" cy="269338"/>
              </a:xfrm>
              <a:prstGeom prst="rect">
                <a:avLst/>
              </a:prstGeom>
            </p:spPr>
          </p:pic>
          <p:pic>
            <p:nvPicPr>
              <p:cNvPr id="165" name="รูปภาพ 164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590898" y="139832"/>
                <a:ext cx="325391" cy="361638"/>
              </a:xfrm>
              <a:prstGeom prst="rect">
                <a:avLst/>
              </a:prstGeom>
            </p:spPr>
          </p:pic>
        </p:grpSp>
        <p:pic>
          <p:nvPicPr>
            <p:cNvPr id="162" name="รูปภาพ 16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199" y="102860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</p:grpSp>
      <p:sp>
        <p:nvSpPr>
          <p:cNvPr id="166" name="ชื่อเรื่อง 1"/>
          <p:cNvSpPr>
            <a:spLocks noGrp="1"/>
          </p:cNvSpPr>
          <p:nvPr>
            <p:ph type="ctrTitle"/>
          </p:nvPr>
        </p:nvSpPr>
        <p:spPr>
          <a:xfrm>
            <a:off x="2080436" y="3418772"/>
            <a:ext cx="7567961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167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780795" y="1462463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accent4"/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262592898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สี่เหลี่ยมผืนผ้า 47"/>
          <p:cNvSpPr/>
          <p:nvPr userDrawn="1"/>
        </p:nvSpPr>
        <p:spPr>
          <a:xfrm>
            <a:off x="0" y="-24661"/>
            <a:ext cx="12192000" cy="688266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49" name="สี่เหลี่ยมผืนผ้า 48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0" name="กลุ่ม 49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51" name="กลุ่ม 50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65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" name="กลุ่ม 51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53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6" name="กลุ่ม 85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วงรี 90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9" name="กลุ่ม 98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100" name="วงรี 9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1" name="วงรี 10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2" name="วงรี 10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3" name="วงรี 10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04" name="กลุ่ม 103"/>
          <p:cNvGrpSpPr/>
          <p:nvPr userDrawn="1"/>
        </p:nvGrpSpPr>
        <p:grpSpPr>
          <a:xfrm>
            <a:off x="9965935" y="-1707059"/>
            <a:ext cx="4005304" cy="2900781"/>
            <a:chOff x="7474451" y="-1280294"/>
            <a:chExt cx="3003978" cy="2175586"/>
          </a:xfrm>
        </p:grpSpPr>
        <p:sp>
          <p:nvSpPr>
            <p:cNvPr id="105" name="เมฆ 104"/>
            <p:cNvSpPr/>
            <p:nvPr/>
          </p:nvSpPr>
          <p:spPr>
            <a:xfrm rot="13496139">
              <a:off x="7474451" y="-128029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06" name="รูปภาพ 10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5410" y="63329"/>
              <a:ext cx="250890" cy="269338"/>
            </a:xfrm>
            <a:prstGeom prst="rect">
              <a:avLst/>
            </a:prstGeom>
          </p:spPr>
        </p:pic>
        <p:pic>
          <p:nvPicPr>
            <p:cNvPr id="107" name="รูปภาพ 106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769085" y="406136"/>
              <a:ext cx="325391" cy="361638"/>
            </a:xfrm>
            <a:prstGeom prst="rect">
              <a:avLst/>
            </a:prstGeom>
          </p:spPr>
        </p:pic>
      </p:grpSp>
      <p:grpSp>
        <p:nvGrpSpPr>
          <p:cNvPr id="108" name="กลุ่ม 107"/>
          <p:cNvGrpSpPr/>
          <p:nvPr userDrawn="1"/>
        </p:nvGrpSpPr>
        <p:grpSpPr>
          <a:xfrm>
            <a:off x="-1447992" y="5080541"/>
            <a:ext cx="4005304" cy="3572763"/>
            <a:chOff x="-1085994" y="3810406"/>
            <a:chExt cx="3003978" cy="2679572"/>
          </a:xfrm>
        </p:grpSpPr>
        <p:sp>
          <p:nvSpPr>
            <p:cNvPr id="109" name="เมฆ 108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0" name="รูปภาพ 10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19" y="4554189"/>
              <a:ext cx="279821" cy="297874"/>
            </a:xfrm>
            <a:prstGeom prst="rect">
              <a:avLst/>
            </a:prstGeom>
          </p:spPr>
        </p:pic>
        <p:pic>
          <p:nvPicPr>
            <p:cNvPr id="111" name="รูปภาพ 1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364329" flipV="1">
              <a:off x="342292" y="3807205"/>
              <a:ext cx="1312801" cy="1319204"/>
            </a:xfrm>
            <a:prstGeom prst="rect">
              <a:avLst/>
            </a:prstGeom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12" name="รูปภาพ 1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4420" y="4948014"/>
              <a:ext cx="125445" cy="134669"/>
            </a:xfrm>
            <a:prstGeom prst="rect">
              <a:avLst/>
            </a:prstGeom>
          </p:spPr>
        </p:pic>
      </p:grpSp>
      <p:grpSp>
        <p:nvGrpSpPr>
          <p:cNvPr id="113" name="กลุ่ม 112"/>
          <p:cNvGrpSpPr/>
          <p:nvPr userDrawn="1"/>
        </p:nvGrpSpPr>
        <p:grpSpPr>
          <a:xfrm flipH="1">
            <a:off x="-1667293" y="-1563973"/>
            <a:ext cx="4005304" cy="3377081"/>
            <a:chOff x="-237568" y="-1513798"/>
            <a:chExt cx="3003978" cy="2532811"/>
          </a:xfrm>
          <a:effectLst>
            <a:outerShdw blurRad="50800" dist="38100" dir="8100000" algn="tr" rotWithShape="0">
              <a:schemeClr val="accent4">
                <a:alpha val="40000"/>
              </a:schemeClr>
            </a:outerShdw>
          </a:effectLst>
        </p:grpSpPr>
        <p:sp>
          <p:nvSpPr>
            <p:cNvPr id="114" name="เมฆ 113"/>
            <p:cNvSpPr/>
            <p:nvPr/>
          </p:nvSpPr>
          <p:spPr>
            <a:xfrm rot="13496139">
              <a:off x="-237568" y="-151379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5" name="รูปภาพ 1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391" y="-170175"/>
              <a:ext cx="250890" cy="269338"/>
            </a:xfrm>
            <a:prstGeom prst="rect">
              <a:avLst/>
            </a:prstGeom>
          </p:spPr>
        </p:pic>
        <p:pic>
          <p:nvPicPr>
            <p:cNvPr id="116" name="รูปภาพ 115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057066" y="172632"/>
              <a:ext cx="325391" cy="361638"/>
            </a:xfrm>
            <a:prstGeom prst="rect">
              <a:avLst/>
            </a:prstGeom>
          </p:spPr>
        </p:pic>
        <p:pic>
          <p:nvPicPr>
            <p:cNvPr id="117" name="รูปภาพ 11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58" y="112285"/>
              <a:ext cx="1036261" cy="906728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lumMod val="60000"/>
                  <a:lumOff val="40000"/>
                  <a:alpha val="40000"/>
                </a:schemeClr>
              </a:outerShdw>
            </a:effectLst>
          </p:spPr>
        </p:pic>
      </p:grp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18/03/67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802961" y="473577"/>
            <a:ext cx="8957671" cy="133953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800" b="1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766735" y="1988841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09603" y="1988841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18" name="ตัวแทนเนื้อหา 2"/>
          <p:cNvSpPr>
            <a:spLocks noGrp="1"/>
          </p:cNvSpPr>
          <p:nvPr>
            <p:ph idx="13"/>
          </p:nvPr>
        </p:nvSpPr>
        <p:spPr>
          <a:xfrm>
            <a:off x="4798455" y="3080489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19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41323" y="3080489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20" name="ตัวแทนเนื้อหา 2"/>
          <p:cNvSpPr>
            <a:spLocks noGrp="1"/>
          </p:cNvSpPr>
          <p:nvPr>
            <p:ph idx="15"/>
          </p:nvPr>
        </p:nvSpPr>
        <p:spPr>
          <a:xfrm>
            <a:off x="4824262" y="4219325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21" name="ตัวแทนข้อความ 3"/>
          <p:cNvSpPr>
            <a:spLocks noGrp="1"/>
          </p:cNvSpPr>
          <p:nvPr>
            <p:ph type="body" sz="half" idx="16"/>
          </p:nvPr>
        </p:nvSpPr>
        <p:spPr>
          <a:xfrm>
            <a:off x="667131" y="4219325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4478374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กลุ่ม 47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49" name="สี่เหลี่ยมผืนผ้า 48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50" name="กลุ่ม 49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51" name="กลุ่ม 50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65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กลุ่ม 51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53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920463" y="846037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025473" y="1891083"/>
            <a:ext cx="573515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18/03/67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99" name="กลุ่ม 98"/>
          <p:cNvGrpSpPr/>
          <p:nvPr userDrawn="1"/>
        </p:nvGrpSpPr>
        <p:grpSpPr>
          <a:xfrm>
            <a:off x="8564440" y="61323"/>
            <a:ext cx="3015709" cy="600000"/>
            <a:chOff x="3289945" y="3405879"/>
            <a:chExt cx="2261782" cy="450000"/>
          </a:xfrm>
        </p:grpSpPr>
        <p:sp>
          <p:nvSpPr>
            <p:cNvPr id="100" name="วงรี 9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1" name="วงรี 10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2" name="วงรี 10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3" name="วงรี 10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104" name="สี่เหลี่ยมผืนผ้า 103"/>
          <p:cNvSpPr/>
          <p:nvPr userDrawn="1"/>
        </p:nvSpPr>
        <p:spPr>
          <a:xfrm>
            <a:off x="1172376" y="1891083"/>
            <a:ext cx="4321117" cy="39902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105" name="รูปภาพ 10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2" t="85885" r="69939" b="8280"/>
          <a:stretch/>
        </p:blipFill>
        <p:spPr>
          <a:xfrm>
            <a:off x="1933113" y="1605719"/>
            <a:ext cx="2799643" cy="627605"/>
          </a:xfrm>
          <a:prstGeom prst="rect">
            <a:avLst/>
          </a:prstGeom>
        </p:spPr>
      </p:pic>
      <p:sp>
        <p:nvSpPr>
          <p:cNvPr id="106" name="สี่เหลี่ยมผืนผ้า 105"/>
          <p:cNvSpPr/>
          <p:nvPr userDrawn="1"/>
        </p:nvSpPr>
        <p:spPr>
          <a:xfrm>
            <a:off x="1418097" y="2160516"/>
            <a:ext cx="3840427" cy="34771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07" name="กลุ่ม 106"/>
          <p:cNvGrpSpPr/>
          <p:nvPr userDrawn="1"/>
        </p:nvGrpSpPr>
        <p:grpSpPr>
          <a:xfrm>
            <a:off x="-1447992" y="-1545719"/>
            <a:ext cx="4005304" cy="2900781"/>
            <a:chOff x="-1085994" y="-1159289"/>
            <a:chExt cx="3003978" cy="2175586"/>
          </a:xfrm>
        </p:grpSpPr>
        <p:sp>
          <p:nvSpPr>
            <p:cNvPr id="108" name="เมฆ 107"/>
            <p:cNvSpPr/>
            <p:nvPr/>
          </p:nvSpPr>
          <p:spPr>
            <a:xfrm rot="20459731">
              <a:off x="-1085994" y="-1159289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5400000" algn="ctr" rotWithShape="0">
                <a:schemeClr val="accent4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09" name="รูปภาพ 10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871" y="147485"/>
              <a:ext cx="250890" cy="269338"/>
            </a:xfrm>
            <a:prstGeom prst="rect">
              <a:avLst/>
            </a:prstGeom>
          </p:spPr>
        </p:pic>
        <p:pic>
          <p:nvPicPr>
            <p:cNvPr id="110" name="รูปภาพ 109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26922" y="334939"/>
              <a:ext cx="325391" cy="361638"/>
            </a:xfrm>
            <a:prstGeom prst="rect">
              <a:avLst/>
            </a:prstGeom>
          </p:spPr>
        </p:pic>
      </p:grpSp>
      <p:grpSp>
        <p:nvGrpSpPr>
          <p:cNvPr id="111" name="กลุ่ม 110"/>
          <p:cNvGrpSpPr/>
          <p:nvPr userDrawn="1"/>
        </p:nvGrpSpPr>
        <p:grpSpPr>
          <a:xfrm>
            <a:off x="10092160" y="5049702"/>
            <a:ext cx="4005304" cy="3603605"/>
            <a:chOff x="7569120" y="3787274"/>
            <a:chExt cx="3003978" cy="2702704"/>
          </a:xfrm>
        </p:grpSpPr>
        <p:sp>
          <p:nvSpPr>
            <p:cNvPr id="112" name="เมฆ 111"/>
            <p:cNvSpPr/>
            <p:nvPr/>
          </p:nvSpPr>
          <p:spPr>
            <a:xfrm rot="20281314">
              <a:off x="7569120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6200000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3" name="รูปภาพ 1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61021" flipH="1">
              <a:off x="7932313" y="3930467"/>
              <a:ext cx="1171456" cy="1177170"/>
            </a:xfrm>
            <a:prstGeom prst="rect">
              <a:avLst/>
            </a:prstGeom>
            <a:effectLst>
              <a:outerShdw blurRad="50800" dist="38100" dir="5400000" algn="ctr" rotWithShape="0">
                <a:schemeClr val="accent4"/>
              </a:outerShdw>
            </a:effectLst>
          </p:spPr>
        </p:pic>
        <p:grpSp>
          <p:nvGrpSpPr>
            <p:cNvPr id="114" name="กลุ่ม 113"/>
            <p:cNvGrpSpPr/>
            <p:nvPr/>
          </p:nvGrpSpPr>
          <p:grpSpPr>
            <a:xfrm rot="6017212">
              <a:off x="7848563" y="3780055"/>
              <a:ext cx="1336905" cy="1351343"/>
              <a:chOff x="7839440" y="208626"/>
              <a:chExt cx="1086240" cy="1161070"/>
            </a:xfrm>
          </p:grpSpPr>
          <p:grpSp>
            <p:nvGrpSpPr>
              <p:cNvPr id="115" name="กลุ่ม 114"/>
              <p:cNvGrpSpPr/>
              <p:nvPr/>
            </p:nvGrpSpPr>
            <p:grpSpPr>
              <a:xfrm rot="12247797">
                <a:off x="7839440" y="492807"/>
                <a:ext cx="1086240" cy="876889"/>
                <a:chOff x="1273574" y="1375834"/>
                <a:chExt cx="1086240" cy="876889"/>
              </a:xfrm>
            </p:grpSpPr>
            <p:sp>
              <p:nvSpPr>
                <p:cNvPr id="117" name="TextBox 116"/>
                <p:cNvSpPr txBox="1"/>
                <p:nvPr/>
              </p:nvSpPr>
              <p:spPr>
                <a:xfrm rot="1351072">
                  <a:off x="1388628" y="1375834"/>
                  <a:ext cx="258080" cy="4296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504D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18" name="TextBox 117"/>
                <p:cNvSpPr txBox="1"/>
                <p:nvPr/>
              </p:nvSpPr>
              <p:spPr>
                <a:xfrm rot="21389866">
                  <a:off x="2073887" y="1461241"/>
                  <a:ext cx="258080" cy="4296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BACC6">
                          <a:lumMod val="20000"/>
                          <a:lumOff val="8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BACC6">
                        <a:lumMod val="20000"/>
                        <a:lumOff val="8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19" name="สามเหลี่ยมหน้าจั่ว 118"/>
                <p:cNvSpPr/>
                <p:nvPr/>
              </p:nvSpPr>
              <p:spPr>
                <a:xfrm rot="20089558">
                  <a:off x="2203045" y="1810217"/>
                  <a:ext cx="98304" cy="7467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0" name="สามเหลี่ยมหน้าจั่ว 119"/>
                <p:cNvSpPr/>
                <p:nvPr/>
              </p:nvSpPr>
              <p:spPr>
                <a:xfrm rot="1772264">
                  <a:off x="1273574" y="1827175"/>
                  <a:ext cx="142726" cy="141628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1" name="วงรี 120"/>
                <p:cNvSpPr/>
                <p:nvPr/>
              </p:nvSpPr>
              <p:spPr>
                <a:xfrm>
                  <a:off x="1449759" y="2198024"/>
                  <a:ext cx="54000" cy="54699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2" name="วงรี 121"/>
                <p:cNvSpPr/>
                <p:nvPr/>
              </p:nvSpPr>
              <p:spPr>
                <a:xfrm>
                  <a:off x="1476213" y="1696393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3" name="วงรี 122"/>
                <p:cNvSpPr/>
                <p:nvPr/>
              </p:nvSpPr>
              <p:spPr>
                <a:xfrm>
                  <a:off x="2305814" y="1965922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  <p:sp>
            <p:nvSpPr>
              <p:cNvPr id="116" name="TextBox 115"/>
              <p:cNvSpPr txBox="1"/>
              <p:nvPr/>
            </p:nvSpPr>
            <p:spPr>
              <a:xfrm rot="13598869">
                <a:off x="8014745" y="141920"/>
                <a:ext cx="272911" cy="4063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95000"/>
                      </a:prst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rPr>
                  <a:t>+</a:t>
                </a:r>
                <a:endParaRPr kumimoji="0" lang="th-TH" sz="3733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24" name="กลุ่ม 123"/>
          <p:cNvGrpSpPr/>
          <p:nvPr userDrawn="1"/>
        </p:nvGrpSpPr>
        <p:grpSpPr>
          <a:xfrm>
            <a:off x="26941" y="5439265"/>
            <a:ext cx="1718201" cy="1446121"/>
            <a:chOff x="20204" y="4079447"/>
            <a:chExt cx="1288651" cy="1084591"/>
          </a:xfrm>
        </p:grpSpPr>
        <p:pic>
          <p:nvPicPr>
            <p:cNvPr id="125" name="รูปภาพ 12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26" name="รูปภาพ 125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322589" y="4079447"/>
              <a:ext cx="263243" cy="292567"/>
            </a:xfrm>
            <a:prstGeom prst="rect">
              <a:avLst/>
            </a:prstGeom>
          </p:spPr>
        </p:pic>
      </p:grp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420381" y="2160517"/>
            <a:ext cx="3838145" cy="34737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th-TH"/>
          </a:p>
        </p:txBody>
      </p:sp>
      <p:sp>
        <p:nvSpPr>
          <p:cNvPr id="127" name="ตัวแทนข้อความ 3"/>
          <p:cNvSpPr>
            <a:spLocks noGrp="1"/>
          </p:cNvSpPr>
          <p:nvPr>
            <p:ph type="body" sz="half" idx="13"/>
          </p:nvPr>
        </p:nvSpPr>
        <p:spPr>
          <a:xfrm>
            <a:off x="6026157" y="3061629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8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018530" y="3900734"/>
            <a:ext cx="573515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9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6044956" y="5001158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grpSp>
        <p:nvGrpSpPr>
          <p:cNvPr id="86" name="กลุ่ม 85"/>
          <p:cNvGrpSpPr/>
          <p:nvPr userDrawn="1"/>
        </p:nvGrpSpPr>
        <p:grpSpPr>
          <a:xfrm>
            <a:off x="527381" y="548680"/>
            <a:ext cx="10725416" cy="5760640"/>
            <a:chOff x="395536" y="411510"/>
            <a:chExt cx="8044062" cy="4320480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1782214" y="44435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487473" y="34700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47820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5801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8078716" y="8435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638390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4355976" y="41151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300316" y="424428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632414" y="237088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395536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3906959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กลุ่ม 47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49" name="สี่เหลี่ยมผืนผ้า 48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50" name="กลุ่ม 49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51" name="กลุ่ม 50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65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กลุ่ม 51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53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76799" y="-123393"/>
            <a:ext cx="11183832" cy="185624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5867" b="1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2089036" y="1891083"/>
            <a:ext cx="391797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5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18/03/67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7" name="ตัวแทนข้อความ 3"/>
          <p:cNvSpPr>
            <a:spLocks noGrp="1"/>
          </p:cNvSpPr>
          <p:nvPr>
            <p:ph type="body" sz="half" idx="13"/>
          </p:nvPr>
        </p:nvSpPr>
        <p:spPr>
          <a:xfrm>
            <a:off x="2089720" y="3061629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8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2082093" y="3900734"/>
            <a:ext cx="3924921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9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2108519" y="5001158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grpSp>
        <p:nvGrpSpPr>
          <p:cNvPr id="86" name="กลุ่ม 85"/>
          <p:cNvGrpSpPr/>
          <p:nvPr userDrawn="1"/>
        </p:nvGrpSpPr>
        <p:grpSpPr>
          <a:xfrm>
            <a:off x="527381" y="548680"/>
            <a:ext cx="10725416" cy="5760640"/>
            <a:chOff x="395536" y="411510"/>
            <a:chExt cx="8044062" cy="4320480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1782214" y="44435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487473" y="34700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47820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5801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8078716" y="8435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638390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4355976" y="41151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300316" y="424428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632414" y="237088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395536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1" name="กลุ่ม 90"/>
          <p:cNvGrpSpPr/>
          <p:nvPr userDrawn="1"/>
        </p:nvGrpSpPr>
        <p:grpSpPr>
          <a:xfrm>
            <a:off x="432939" y="56659"/>
            <a:ext cx="3015709" cy="600000"/>
            <a:chOff x="3289945" y="3405879"/>
            <a:chExt cx="2261782" cy="450000"/>
          </a:xfrm>
        </p:grpSpPr>
        <p:sp>
          <p:nvSpPr>
            <p:cNvPr id="130" name="วงรี 12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1" name="วงรี 13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2" name="วงรี 13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3" name="วงรี 13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34" name="รูปภาพ 13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04" t="55059" r="43243" b="21726"/>
          <a:stretch/>
        </p:blipFill>
        <p:spPr>
          <a:xfrm>
            <a:off x="6410153" y="1659170"/>
            <a:ext cx="4999263" cy="40967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5" name="เมฆ 134"/>
          <p:cNvSpPr/>
          <p:nvPr userDrawn="1"/>
        </p:nvSpPr>
        <p:spPr>
          <a:xfrm rot="3185773">
            <a:off x="-2048399" y="5261900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36" name="กลุ่ม 135"/>
          <p:cNvGrpSpPr/>
          <p:nvPr userDrawn="1"/>
        </p:nvGrpSpPr>
        <p:grpSpPr>
          <a:xfrm flipH="1">
            <a:off x="-304929" y="5268375"/>
            <a:ext cx="1808903" cy="1767719"/>
            <a:chOff x="6960757" y="2831265"/>
            <a:chExt cx="2086762" cy="2039252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grpSp>
          <p:nvGrpSpPr>
            <p:cNvPr id="137" name="กลุ่ม 136"/>
            <p:cNvGrpSpPr/>
            <p:nvPr/>
          </p:nvGrpSpPr>
          <p:grpSpPr>
            <a:xfrm flipH="1">
              <a:off x="6960757" y="2831265"/>
              <a:ext cx="2086762" cy="2039252"/>
              <a:chOff x="2411760" y="587700"/>
              <a:chExt cx="4506655" cy="4404051"/>
            </a:xfrm>
          </p:grpSpPr>
          <p:sp>
            <p:nvSpPr>
              <p:cNvPr id="142" name="สี่เหลี่ยมผืนผ้ามุมมน 141"/>
              <p:cNvSpPr/>
              <p:nvPr/>
            </p:nvSpPr>
            <p:spPr>
              <a:xfrm rot="2770978">
                <a:off x="4502190" y="1414905"/>
                <a:ext cx="288122" cy="1512167"/>
              </a:xfrm>
              <a:prstGeom prst="roundRect">
                <a:avLst>
                  <a:gd name="adj" fmla="val 50000"/>
                </a:avLst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>
                <a:innerShdw blurRad="63500" dist="50800" dir="16200000">
                  <a:schemeClr val="accent5"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3" name="สี่เหลี่ยมผืนผ้ามุมมน 142"/>
              <p:cNvSpPr/>
              <p:nvPr/>
            </p:nvSpPr>
            <p:spPr>
              <a:xfrm>
                <a:off x="2411760" y="4713896"/>
                <a:ext cx="2808312" cy="277855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4" name="คอร์ด 143"/>
              <p:cNvSpPr/>
              <p:nvPr/>
            </p:nvSpPr>
            <p:spPr>
              <a:xfrm>
                <a:off x="3024183" y="803325"/>
                <a:ext cx="3095632" cy="2979285"/>
              </a:xfrm>
              <a:prstGeom prst="chord">
                <a:avLst>
                  <a:gd name="adj1" fmla="val 2632217"/>
                  <a:gd name="adj2" fmla="val 13532141"/>
                </a:avLst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  <a:effectLst>
                <a:innerShdw blurRad="63500" dist="114300" dir="8100000">
                  <a:schemeClr val="accent4">
                    <a:lumMod val="5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5" name="บล็อกส่วนโค้ง 11"/>
              <p:cNvSpPr/>
              <p:nvPr/>
            </p:nvSpPr>
            <p:spPr>
              <a:xfrm>
                <a:off x="4861202" y="924291"/>
                <a:ext cx="1069901" cy="1078246"/>
              </a:xfrm>
              <a:custGeom>
                <a:avLst/>
                <a:gdLst>
                  <a:gd name="connsiteX0" fmla="*/ 738410 w 1703671"/>
                  <a:gd name="connsiteY0" fmla="*/ 7585 h 1703671"/>
                  <a:gd name="connsiteX1" fmla="*/ 1449562 w 1703671"/>
                  <a:gd name="connsiteY1" fmla="*/ 244919 h 1703671"/>
                  <a:gd name="connsiteX2" fmla="*/ 1697718 w 1703671"/>
                  <a:gd name="connsiteY2" fmla="*/ 952367 h 1703671"/>
                  <a:gd name="connsiteX3" fmla="*/ 1386382 w 1703671"/>
                  <a:gd name="connsiteY3" fmla="*/ 915366 h 1703671"/>
                  <a:gd name="connsiteX4" fmla="*/ 1229562 w 1703671"/>
                  <a:gd name="connsiteY4" fmla="*/ 468301 h 1703671"/>
                  <a:gd name="connsiteX5" fmla="*/ 780157 w 1703671"/>
                  <a:gd name="connsiteY5" fmla="*/ 318320 h 1703671"/>
                  <a:gd name="connsiteX6" fmla="*/ 738410 w 1703671"/>
                  <a:gd name="connsiteY6" fmla="*/ 7585 h 1703671"/>
                  <a:gd name="connsiteX0" fmla="*/ 72079 w 1037346"/>
                  <a:gd name="connsiteY0" fmla="*/ 7592 h 952374"/>
                  <a:gd name="connsiteX1" fmla="*/ 783231 w 1037346"/>
                  <a:gd name="connsiteY1" fmla="*/ 244926 h 952374"/>
                  <a:gd name="connsiteX2" fmla="*/ 1031387 w 1037346"/>
                  <a:gd name="connsiteY2" fmla="*/ 952374 h 952374"/>
                  <a:gd name="connsiteX3" fmla="*/ 720051 w 1037346"/>
                  <a:gd name="connsiteY3" fmla="*/ 915373 h 952374"/>
                  <a:gd name="connsiteX4" fmla="*/ 563231 w 1037346"/>
                  <a:gd name="connsiteY4" fmla="*/ 468308 h 952374"/>
                  <a:gd name="connsiteX5" fmla="*/ 113826 w 1037346"/>
                  <a:gd name="connsiteY5" fmla="*/ 318327 h 952374"/>
                  <a:gd name="connsiteX6" fmla="*/ 72079 w 1037346"/>
                  <a:gd name="connsiteY6" fmla="*/ 7592 h 952374"/>
                  <a:gd name="connsiteX0" fmla="*/ 101084 w 1066351"/>
                  <a:gd name="connsiteY0" fmla="*/ 7592 h 952374"/>
                  <a:gd name="connsiteX1" fmla="*/ 812236 w 1066351"/>
                  <a:gd name="connsiteY1" fmla="*/ 244926 h 952374"/>
                  <a:gd name="connsiteX2" fmla="*/ 1060392 w 1066351"/>
                  <a:gd name="connsiteY2" fmla="*/ 952374 h 952374"/>
                  <a:gd name="connsiteX3" fmla="*/ 749056 w 1066351"/>
                  <a:gd name="connsiteY3" fmla="*/ 915373 h 952374"/>
                  <a:gd name="connsiteX4" fmla="*/ 592236 w 1066351"/>
                  <a:gd name="connsiteY4" fmla="*/ 468308 h 952374"/>
                  <a:gd name="connsiteX5" fmla="*/ 142831 w 1066351"/>
                  <a:gd name="connsiteY5" fmla="*/ 318327 h 952374"/>
                  <a:gd name="connsiteX6" fmla="*/ 101084 w 1066351"/>
                  <a:gd name="connsiteY6" fmla="*/ 7592 h 952374"/>
                  <a:gd name="connsiteX0" fmla="*/ 57800 w 1023067"/>
                  <a:gd name="connsiteY0" fmla="*/ 7592 h 952374"/>
                  <a:gd name="connsiteX1" fmla="*/ 768952 w 1023067"/>
                  <a:gd name="connsiteY1" fmla="*/ 244926 h 952374"/>
                  <a:gd name="connsiteX2" fmla="*/ 1017108 w 1023067"/>
                  <a:gd name="connsiteY2" fmla="*/ 952374 h 952374"/>
                  <a:gd name="connsiteX3" fmla="*/ 705772 w 1023067"/>
                  <a:gd name="connsiteY3" fmla="*/ 915373 h 952374"/>
                  <a:gd name="connsiteX4" fmla="*/ 548952 w 1023067"/>
                  <a:gd name="connsiteY4" fmla="*/ 468308 h 952374"/>
                  <a:gd name="connsiteX5" fmla="*/ 99547 w 1023067"/>
                  <a:gd name="connsiteY5" fmla="*/ 318327 h 952374"/>
                  <a:gd name="connsiteX6" fmla="*/ 57800 w 1023067"/>
                  <a:gd name="connsiteY6" fmla="*/ 7592 h 952374"/>
                  <a:gd name="connsiteX0" fmla="*/ 91626 w 1056893"/>
                  <a:gd name="connsiteY0" fmla="*/ 7592 h 952374"/>
                  <a:gd name="connsiteX1" fmla="*/ 802778 w 1056893"/>
                  <a:gd name="connsiteY1" fmla="*/ 244926 h 952374"/>
                  <a:gd name="connsiteX2" fmla="*/ 1050934 w 1056893"/>
                  <a:gd name="connsiteY2" fmla="*/ 952374 h 952374"/>
                  <a:gd name="connsiteX3" fmla="*/ 739598 w 1056893"/>
                  <a:gd name="connsiteY3" fmla="*/ 915373 h 952374"/>
                  <a:gd name="connsiteX4" fmla="*/ 582778 w 1056893"/>
                  <a:gd name="connsiteY4" fmla="*/ 468308 h 952374"/>
                  <a:gd name="connsiteX5" fmla="*/ 133373 w 1056893"/>
                  <a:gd name="connsiteY5" fmla="*/ 318327 h 952374"/>
                  <a:gd name="connsiteX6" fmla="*/ 91626 w 1056893"/>
                  <a:gd name="connsiteY6" fmla="*/ 7592 h 952374"/>
                  <a:gd name="connsiteX0" fmla="*/ 104634 w 1069901"/>
                  <a:gd name="connsiteY0" fmla="*/ 7592 h 952374"/>
                  <a:gd name="connsiteX1" fmla="*/ 815786 w 1069901"/>
                  <a:gd name="connsiteY1" fmla="*/ 244926 h 952374"/>
                  <a:gd name="connsiteX2" fmla="*/ 1063942 w 1069901"/>
                  <a:gd name="connsiteY2" fmla="*/ 952374 h 952374"/>
                  <a:gd name="connsiteX3" fmla="*/ 752606 w 1069901"/>
                  <a:gd name="connsiteY3" fmla="*/ 915373 h 952374"/>
                  <a:gd name="connsiteX4" fmla="*/ 595786 w 1069901"/>
                  <a:gd name="connsiteY4" fmla="*/ 468308 h 952374"/>
                  <a:gd name="connsiteX5" fmla="*/ 146381 w 1069901"/>
                  <a:gd name="connsiteY5" fmla="*/ 318327 h 952374"/>
                  <a:gd name="connsiteX6" fmla="*/ 104634 w 1069901"/>
                  <a:gd name="connsiteY6" fmla="*/ 7592 h 952374"/>
                  <a:gd name="connsiteX0" fmla="*/ 104634 w 1069901"/>
                  <a:gd name="connsiteY0" fmla="*/ 7592 h 976107"/>
                  <a:gd name="connsiteX1" fmla="*/ 815786 w 1069901"/>
                  <a:gd name="connsiteY1" fmla="*/ 244926 h 976107"/>
                  <a:gd name="connsiteX2" fmla="*/ 1063942 w 1069901"/>
                  <a:gd name="connsiteY2" fmla="*/ 952374 h 976107"/>
                  <a:gd name="connsiteX3" fmla="*/ 752606 w 1069901"/>
                  <a:gd name="connsiteY3" fmla="*/ 915373 h 976107"/>
                  <a:gd name="connsiteX4" fmla="*/ 595786 w 1069901"/>
                  <a:gd name="connsiteY4" fmla="*/ 468308 h 976107"/>
                  <a:gd name="connsiteX5" fmla="*/ 146381 w 1069901"/>
                  <a:gd name="connsiteY5" fmla="*/ 318327 h 976107"/>
                  <a:gd name="connsiteX6" fmla="*/ 104634 w 1069901"/>
                  <a:gd name="connsiteY6" fmla="*/ 7592 h 976107"/>
                  <a:gd name="connsiteX0" fmla="*/ 104634 w 1069901"/>
                  <a:gd name="connsiteY0" fmla="*/ 7592 h 1062433"/>
                  <a:gd name="connsiteX1" fmla="*/ 815786 w 1069901"/>
                  <a:gd name="connsiteY1" fmla="*/ 244926 h 1062433"/>
                  <a:gd name="connsiteX2" fmla="*/ 1063942 w 1069901"/>
                  <a:gd name="connsiteY2" fmla="*/ 952374 h 1062433"/>
                  <a:gd name="connsiteX3" fmla="*/ 752606 w 1069901"/>
                  <a:gd name="connsiteY3" fmla="*/ 915373 h 1062433"/>
                  <a:gd name="connsiteX4" fmla="*/ 595786 w 1069901"/>
                  <a:gd name="connsiteY4" fmla="*/ 468308 h 1062433"/>
                  <a:gd name="connsiteX5" fmla="*/ 146381 w 1069901"/>
                  <a:gd name="connsiteY5" fmla="*/ 318327 h 1062433"/>
                  <a:gd name="connsiteX6" fmla="*/ 104634 w 1069901"/>
                  <a:gd name="connsiteY6" fmla="*/ 7592 h 1062433"/>
                  <a:gd name="connsiteX0" fmla="*/ 104634 w 1069901"/>
                  <a:gd name="connsiteY0" fmla="*/ 7592 h 1078245"/>
                  <a:gd name="connsiteX1" fmla="*/ 815786 w 1069901"/>
                  <a:gd name="connsiteY1" fmla="*/ 244926 h 1078245"/>
                  <a:gd name="connsiteX2" fmla="*/ 1063942 w 1069901"/>
                  <a:gd name="connsiteY2" fmla="*/ 952374 h 1078245"/>
                  <a:gd name="connsiteX3" fmla="*/ 752606 w 1069901"/>
                  <a:gd name="connsiteY3" fmla="*/ 915373 h 1078245"/>
                  <a:gd name="connsiteX4" fmla="*/ 595786 w 1069901"/>
                  <a:gd name="connsiteY4" fmla="*/ 468308 h 1078245"/>
                  <a:gd name="connsiteX5" fmla="*/ 146381 w 1069901"/>
                  <a:gd name="connsiteY5" fmla="*/ 318327 h 1078245"/>
                  <a:gd name="connsiteX6" fmla="*/ 104634 w 1069901"/>
                  <a:gd name="connsiteY6" fmla="*/ 7592 h 10782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69901" h="1078245">
                    <a:moveTo>
                      <a:pt x="104634" y="7592"/>
                    </a:moveTo>
                    <a:cubicBezTo>
                      <a:pt x="365626" y="-27472"/>
                      <a:pt x="628163" y="60145"/>
                      <a:pt x="815786" y="244926"/>
                    </a:cubicBezTo>
                    <a:cubicBezTo>
                      <a:pt x="1003409" y="429708"/>
                      <a:pt x="1095021" y="690877"/>
                      <a:pt x="1063942" y="952374"/>
                    </a:cubicBezTo>
                    <a:cubicBezTo>
                      <a:pt x="1037249" y="1158008"/>
                      <a:pt x="731452" y="1087196"/>
                      <a:pt x="752606" y="915373"/>
                    </a:cubicBezTo>
                    <a:cubicBezTo>
                      <a:pt x="772246" y="750123"/>
                      <a:pt x="714352" y="585079"/>
                      <a:pt x="595786" y="468308"/>
                    </a:cubicBezTo>
                    <a:cubicBezTo>
                      <a:pt x="477220" y="351537"/>
                      <a:pt x="311312" y="296168"/>
                      <a:pt x="146381" y="318327"/>
                    </a:cubicBezTo>
                    <a:cubicBezTo>
                      <a:pt x="-19049" y="342340"/>
                      <a:pt x="-59545" y="58007"/>
                      <a:pt x="104634" y="7592"/>
                    </a:cubicBezTo>
                    <a:close/>
                  </a:path>
                </a:pathLst>
              </a:custGeom>
              <a:solidFill>
                <a:srgbClr val="DAA2B6"/>
              </a:solidFill>
              <a:ln>
                <a:noFill/>
              </a:ln>
              <a:effectLst>
                <a:innerShdw blurRad="63500" dist="50800" dir="18900000">
                  <a:srgbClr val="CA7C98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6" name="บล็อกส่วนโค้ง 12"/>
              <p:cNvSpPr/>
              <p:nvPr/>
            </p:nvSpPr>
            <p:spPr>
              <a:xfrm rot="2494087">
                <a:off x="4637267" y="587700"/>
                <a:ext cx="2281148" cy="896987"/>
              </a:xfrm>
              <a:custGeom>
                <a:avLst/>
                <a:gdLst>
                  <a:gd name="connsiteX0" fmla="*/ 86148 w 2378224"/>
                  <a:gd name="connsiteY0" fmla="*/ 572370 h 1827763"/>
                  <a:gd name="connsiteX1" fmla="*/ 1259853 w 2378224"/>
                  <a:gd name="connsiteY1" fmla="*/ 1618 h 1827763"/>
                  <a:gd name="connsiteX2" fmla="*/ 2357185 w 2378224"/>
                  <a:gd name="connsiteY2" fmla="*/ 742729 h 1827763"/>
                  <a:gd name="connsiteX3" fmla="*/ 2053687 w 2378224"/>
                  <a:gd name="connsiteY3" fmla="*/ 787199 h 1827763"/>
                  <a:gd name="connsiteX4" fmla="*/ 1236246 w 2378224"/>
                  <a:gd name="connsiteY4" fmla="*/ 306047 h 1827763"/>
                  <a:gd name="connsiteX5" fmla="*/ 382927 w 2378224"/>
                  <a:gd name="connsiteY5" fmla="*/ 664261 h 1827763"/>
                  <a:gd name="connsiteX6" fmla="*/ 86148 w 2378224"/>
                  <a:gd name="connsiteY6" fmla="*/ 572370 h 1827763"/>
                  <a:gd name="connsiteX0" fmla="*/ 14893 w 2285930"/>
                  <a:gd name="connsiteY0" fmla="*/ 572381 h 787210"/>
                  <a:gd name="connsiteX1" fmla="*/ 1188598 w 2285930"/>
                  <a:gd name="connsiteY1" fmla="*/ 1629 h 787210"/>
                  <a:gd name="connsiteX2" fmla="*/ 2285930 w 2285930"/>
                  <a:gd name="connsiteY2" fmla="*/ 742740 h 787210"/>
                  <a:gd name="connsiteX3" fmla="*/ 1982432 w 2285930"/>
                  <a:gd name="connsiteY3" fmla="*/ 787210 h 787210"/>
                  <a:gd name="connsiteX4" fmla="*/ 1164991 w 2285930"/>
                  <a:gd name="connsiteY4" fmla="*/ 306058 h 787210"/>
                  <a:gd name="connsiteX5" fmla="*/ 311672 w 2285930"/>
                  <a:gd name="connsiteY5" fmla="*/ 664272 h 787210"/>
                  <a:gd name="connsiteX6" fmla="*/ 14893 w 2285930"/>
                  <a:gd name="connsiteY6" fmla="*/ 572381 h 787210"/>
                  <a:gd name="connsiteX0" fmla="*/ 14839 w 2285876"/>
                  <a:gd name="connsiteY0" fmla="*/ 572381 h 787210"/>
                  <a:gd name="connsiteX1" fmla="*/ 1188544 w 2285876"/>
                  <a:gd name="connsiteY1" fmla="*/ 1629 h 787210"/>
                  <a:gd name="connsiteX2" fmla="*/ 2285876 w 2285876"/>
                  <a:gd name="connsiteY2" fmla="*/ 742740 h 787210"/>
                  <a:gd name="connsiteX3" fmla="*/ 1982378 w 2285876"/>
                  <a:gd name="connsiteY3" fmla="*/ 787210 h 787210"/>
                  <a:gd name="connsiteX4" fmla="*/ 1164937 w 2285876"/>
                  <a:gd name="connsiteY4" fmla="*/ 306058 h 787210"/>
                  <a:gd name="connsiteX5" fmla="*/ 311618 w 2285876"/>
                  <a:gd name="connsiteY5" fmla="*/ 664272 h 787210"/>
                  <a:gd name="connsiteX6" fmla="*/ 14839 w 2285876"/>
                  <a:gd name="connsiteY6" fmla="*/ 572381 h 787210"/>
                  <a:gd name="connsiteX0" fmla="*/ 11582 w 2282619"/>
                  <a:gd name="connsiteY0" fmla="*/ 572381 h 787210"/>
                  <a:gd name="connsiteX1" fmla="*/ 1185287 w 2282619"/>
                  <a:gd name="connsiteY1" fmla="*/ 1629 h 787210"/>
                  <a:gd name="connsiteX2" fmla="*/ 2282619 w 2282619"/>
                  <a:gd name="connsiteY2" fmla="*/ 742740 h 787210"/>
                  <a:gd name="connsiteX3" fmla="*/ 1979121 w 2282619"/>
                  <a:gd name="connsiteY3" fmla="*/ 787210 h 787210"/>
                  <a:gd name="connsiteX4" fmla="*/ 1161680 w 2282619"/>
                  <a:gd name="connsiteY4" fmla="*/ 306058 h 787210"/>
                  <a:gd name="connsiteX5" fmla="*/ 308361 w 2282619"/>
                  <a:gd name="connsiteY5" fmla="*/ 664272 h 787210"/>
                  <a:gd name="connsiteX6" fmla="*/ 11582 w 2282619"/>
                  <a:gd name="connsiteY6" fmla="*/ 572381 h 787210"/>
                  <a:gd name="connsiteX0" fmla="*/ 11582 w 2282619"/>
                  <a:gd name="connsiteY0" fmla="*/ 572381 h 848878"/>
                  <a:gd name="connsiteX1" fmla="*/ 1185287 w 2282619"/>
                  <a:gd name="connsiteY1" fmla="*/ 1629 h 848878"/>
                  <a:gd name="connsiteX2" fmla="*/ 2282619 w 2282619"/>
                  <a:gd name="connsiteY2" fmla="*/ 742740 h 848878"/>
                  <a:gd name="connsiteX3" fmla="*/ 1979121 w 2282619"/>
                  <a:gd name="connsiteY3" fmla="*/ 787210 h 848878"/>
                  <a:gd name="connsiteX4" fmla="*/ 1161680 w 2282619"/>
                  <a:gd name="connsiteY4" fmla="*/ 306058 h 848878"/>
                  <a:gd name="connsiteX5" fmla="*/ 308361 w 2282619"/>
                  <a:gd name="connsiteY5" fmla="*/ 664272 h 848878"/>
                  <a:gd name="connsiteX6" fmla="*/ 11582 w 2282619"/>
                  <a:gd name="connsiteY6" fmla="*/ 572381 h 848878"/>
                  <a:gd name="connsiteX0" fmla="*/ 11582 w 2284171"/>
                  <a:gd name="connsiteY0" fmla="*/ 572381 h 880907"/>
                  <a:gd name="connsiteX1" fmla="*/ 1185287 w 2284171"/>
                  <a:gd name="connsiteY1" fmla="*/ 1629 h 880907"/>
                  <a:gd name="connsiteX2" fmla="*/ 2282619 w 2284171"/>
                  <a:gd name="connsiteY2" fmla="*/ 742740 h 880907"/>
                  <a:gd name="connsiteX3" fmla="*/ 1979121 w 2284171"/>
                  <a:gd name="connsiteY3" fmla="*/ 787210 h 880907"/>
                  <a:gd name="connsiteX4" fmla="*/ 1161680 w 2284171"/>
                  <a:gd name="connsiteY4" fmla="*/ 306058 h 880907"/>
                  <a:gd name="connsiteX5" fmla="*/ 308361 w 2284171"/>
                  <a:gd name="connsiteY5" fmla="*/ 664272 h 880907"/>
                  <a:gd name="connsiteX6" fmla="*/ 11582 w 2284171"/>
                  <a:gd name="connsiteY6" fmla="*/ 572381 h 880907"/>
                  <a:gd name="connsiteX0" fmla="*/ 11582 w 2284241"/>
                  <a:gd name="connsiteY0" fmla="*/ 572381 h 896988"/>
                  <a:gd name="connsiteX1" fmla="*/ 1185287 w 2284241"/>
                  <a:gd name="connsiteY1" fmla="*/ 1629 h 896988"/>
                  <a:gd name="connsiteX2" fmla="*/ 2282619 w 2284241"/>
                  <a:gd name="connsiteY2" fmla="*/ 742740 h 896988"/>
                  <a:gd name="connsiteX3" fmla="*/ 1979121 w 2284241"/>
                  <a:gd name="connsiteY3" fmla="*/ 787210 h 896988"/>
                  <a:gd name="connsiteX4" fmla="*/ 1161680 w 2284241"/>
                  <a:gd name="connsiteY4" fmla="*/ 306058 h 896988"/>
                  <a:gd name="connsiteX5" fmla="*/ 308361 w 2284241"/>
                  <a:gd name="connsiteY5" fmla="*/ 664272 h 896988"/>
                  <a:gd name="connsiteX6" fmla="*/ 11582 w 2284241"/>
                  <a:gd name="connsiteY6" fmla="*/ 572381 h 896988"/>
                  <a:gd name="connsiteX0" fmla="*/ 12248 w 2284907"/>
                  <a:gd name="connsiteY0" fmla="*/ 572381 h 896988"/>
                  <a:gd name="connsiteX1" fmla="*/ 1185953 w 2284907"/>
                  <a:gd name="connsiteY1" fmla="*/ 1629 h 896988"/>
                  <a:gd name="connsiteX2" fmla="*/ 2283285 w 2284907"/>
                  <a:gd name="connsiteY2" fmla="*/ 742740 h 896988"/>
                  <a:gd name="connsiteX3" fmla="*/ 1979787 w 2284907"/>
                  <a:gd name="connsiteY3" fmla="*/ 787210 h 896988"/>
                  <a:gd name="connsiteX4" fmla="*/ 1162346 w 2284907"/>
                  <a:gd name="connsiteY4" fmla="*/ 306058 h 896988"/>
                  <a:gd name="connsiteX5" fmla="*/ 309027 w 2284907"/>
                  <a:gd name="connsiteY5" fmla="*/ 664272 h 896988"/>
                  <a:gd name="connsiteX6" fmla="*/ 12248 w 2284907"/>
                  <a:gd name="connsiteY6" fmla="*/ 572381 h 896988"/>
                  <a:gd name="connsiteX0" fmla="*/ 8489 w 2281148"/>
                  <a:gd name="connsiteY0" fmla="*/ 572381 h 896988"/>
                  <a:gd name="connsiteX1" fmla="*/ 1182194 w 2281148"/>
                  <a:gd name="connsiteY1" fmla="*/ 1629 h 896988"/>
                  <a:gd name="connsiteX2" fmla="*/ 2279526 w 2281148"/>
                  <a:gd name="connsiteY2" fmla="*/ 742740 h 896988"/>
                  <a:gd name="connsiteX3" fmla="*/ 1976028 w 2281148"/>
                  <a:gd name="connsiteY3" fmla="*/ 787210 h 896988"/>
                  <a:gd name="connsiteX4" fmla="*/ 1158587 w 2281148"/>
                  <a:gd name="connsiteY4" fmla="*/ 306058 h 896988"/>
                  <a:gd name="connsiteX5" fmla="*/ 305268 w 2281148"/>
                  <a:gd name="connsiteY5" fmla="*/ 664272 h 896988"/>
                  <a:gd name="connsiteX6" fmla="*/ 8489 w 2281148"/>
                  <a:gd name="connsiteY6" fmla="*/ 572381 h 896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81148" h="896988">
                    <a:moveTo>
                      <a:pt x="8489" y="572381"/>
                    </a:moveTo>
                    <a:cubicBezTo>
                      <a:pt x="199476" y="208050"/>
                      <a:pt x="672018" y="-21738"/>
                      <a:pt x="1182194" y="1629"/>
                    </a:cubicBezTo>
                    <a:cubicBezTo>
                      <a:pt x="1725572" y="26517"/>
                      <a:pt x="2177581" y="331793"/>
                      <a:pt x="2279526" y="742740"/>
                    </a:cubicBezTo>
                    <a:cubicBezTo>
                      <a:pt x="2304771" y="888899"/>
                      <a:pt x="2027876" y="980075"/>
                      <a:pt x="1976028" y="787210"/>
                    </a:cubicBezTo>
                    <a:cubicBezTo>
                      <a:pt x="1892847" y="518007"/>
                      <a:pt x="1557695" y="320734"/>
                      <a:pt x="1158587" y="306058"/>
                    </a:cubicBezTo>
                    <a:cubicBezTo>
                      <a:pt x="794016" y="292652"/>
                      <a:pt x="454986" y="434973"/>
                      <a:pt x="305268" y="664272"/>
                    </a:cubicBezTo>
                    <a:cubicBezTo>
                      <a:pt x="189086" y="877483"/>
                      <a:pt x="-47693" y="730630"/>
                      <a:pt x="8489" y="572381"/>
                    </a:cubicBezTo>
                    <a:close/>
                  </a:path>
                </a:pathLst>
              </a:custGeom>
              <a:solidFill>
                <a:srgbClr val="DAA2B6"/>
              </a:solidFill>
              <a:ln>
                <a:noFill/>
              </a:ln>
              <a:effectLst>
                <a:innerShdw blurRad="63500" dist="50800" dir="18900000">
                  <a:srgbClr val="CA7C98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grpSp>
            <p:nvGrpSpPr>
              <p:cNvPr id="147" name="กลุ่ม 146"/>
              <p:cNvGrpSpPr/>
              <p:nvPr/>
            </p:nvGrpSpPr>
            <p:grpSpPr>
              <a:xfrm>
                <a:off x="2522574" y="2859782"/>
                <a:ext cx="1977418" cy="1854153"/>
                <a:chOff x="2522574" y="2859782"/>
                <a:chExt cx="1977418" cy="1854153"/>
              </a:xfrm>
              <a:solidFill>
                <a:srgbClr val="DAA2B6"/>
              </a:solidFill>
            </p:grpSpPr>
            <p:sp>
              <p:nvSpPr>
                <p:cNvPr id="148" name="สี่เหลี่ยมผืนผ้ามุมมน 147"/>
                <p:cNvSpPr/>
                <p:nvPr/>
              </p:nvSpPr>
              <p:spPr>
                <a:xfrm>
                  <a:off x="3065437" y="2859782"/>
                  <a:ext cx="890982" cy="1782106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  <a:effectLst>
                  <a:innerShdw blurRad="63500" dist="50800">
                    <a:srgbClr val="CA7C98">
                      <a:alpha val="49804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49" name="สามเหลี่ยมหน้าจั่ว 5"/>
                <p:cNvSpPr/>
                <p:nvPr/>
              </p:nvSpPr>
              <p:spPr>
                <a:xfrm>
                  <a:off x="2522574" y="4137833"/>
                  <a:ext cx="1085725" cy="576102"/>
                </a:xfrm>
                <a:custGeom>
                  <a:avLst/>
                  <a:gdLst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17006 w 1102731"/>
                    <a:gd name="connsiteY0" fmla="*/ 579599 h 579599"/>
                    <a:gd name="connsiteX1" fmla="*/ 490393 w 1102731"/>
                    <a:gd name="connsiteY1" fmla="*/ 385664 h 579599"/>
                    <a:gd name="connsiteX2" fmla="*/ 559869 w 1102731"/>
                    <a:gd name="connsiteY2" fmla="*/ 3535 h 579599"/>
                    <a:gd name="connsiteX3" fmla="*/ 1102731 w 1102731"/>
                    <a:gd name="connsiteY3" fmla="*/ 579599 h 579599"/>
                    <a:gd name="connsiteX4" fmla="*/ 17006 w 1102731"/>
                    <a:gd name="connsiteY4" fmla="*/ 579599 h 579599"/>
                    <a:gd name="connsiteX0" fmla="*/ 17006 w 1102731"/>
                    <a:gd name="connsiteY0" fmla="*/ 576064 h 576064"/>
                    <a:gd name="connsiteX1" fmla="*/ 490393 w 1102731"/>
                    <a:gd name="connsiteY1" fmla="*/ 382129 h 576064"/>
                    <a:gd name="connsiteX2" fmla="*/ 559869 w 1102731"/>
                    <a:gd name="connsiteY2" fmla="*/ 0 h 576064"/>
                    <a:gd name="connsiteX3" fmla="*/ 1102731 w 1102731"/>
                    <a:gd name="connsiteY3" fmla="*/ 576064 h 576064"/>
                    <a:gd name="connsiteX4" fmla="*/ 17006 w 1102731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0 w 1085725"/>
                    <a:gd name="connsiteY0" fmla="*/ 576064 h 576084"/>
                    <a:gd name="connsiteX1" fmla="*/ 391611 w 1085725"/>
                    <a:gd name="connsiteY1" fmla="*/ 341241 h 576084"/>
                    <a:gd name="connsiteX2" fmla="*/ 542863 w 1085725"/>
                    <a:gd name="connsiteY2" fmla="*/ 0 h 576084"/>
                    <a:gd name="connsiteX3" fmla="*/ 1085725 w 1085725"/>
                    <a:gd name="connsiteY3" fmla="*/ 576064 h 576084"/>
                    <a:gd name="connsiteX4" fmla="*/ 0 w 1085725"/>
                    <a:gd name="connsiteY4" fmla="*/ 576064 h 576084"/>
                    <a:gd name="connsiteX0" fmla="*/ 0 w 1085725"/>
                    <a:gd name="connsiteY0" fmla="*/ 576064 h 576089"/>
                    <a:gd name="connsiteX1" fmla="*/ 391611 w 1085725"/>
                    <a:gd name="connsiteY1" fmla="*/ 341241 h 576089"/>
                    <a:gd name="connsiteX2" fmla="*/ 542863 w 1085725"/>
                    <a:gd name="connsiteY2" fmla="*/ 0 h 576089"/>
                    <a:gd name="connsiteX3" fmla="*/ 1085725 w 1085725"/>
                    <a:gd name="connsiteY3" fmla="*/ 576064 h 576089"/>
                    <a:gd name="connsiteX4" fmla="*/ 0 w 1085725"/>
                    <a:gd name="connsiteY4" fmla="*/ 576064 h 576089"/>
                    <a:gd name="connsiteX0" fmla="*/ 0 w 1085725"/>
                    <a:gd name="connsiteY0" fmla="*/ 576064 h 576102"/>
                    <a:gd name="connsiteX1" fmla="*/ 357858 w 1085725"/>
                    <a:gd name="connsiteY1" fmla="*/ 381131 h 576102"/>
                    <a:gd name="connsiteX2" fmla="*/ 542863 w 1085725"/>
                    <a:gd name="connsiteY2" fmla="*/ 0 h 576102"/>
                    <a:gd name="connsiteX3" fmla="*/ 1085725 w 1085725"/>
                    <a:gd name="connsiteY3" fmla="*/ 576064 h 576102"/>
                    <a:gd name="connsiteX4" fmla="*/ 0 w 1085725"/>
                    <a:gd name="connsiteY4" fmla="*/ 576064 h 5761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85725" h="576102">
                      <a:moveTo>
                        <a:pt x="0" y="576064"/>
                      </a:moveTo>
                      <a:cubicBezTo>
                        <a:pt x="5224" y="578026"/>
                        <a:pt x="206012" y="504758"/>
                        <a:pt x="357858" y="381131"/>
                      </a:cubicBezTo>
                      <a:cubicBezTo>
                        <a:pt x="448335" y="285120"/>
                        <a:pt x="543646" y="-107"/>
                        <a:pt x="542863" y="0"/>
                      </a:cubicBezTo>
                      <a:lnTo>
                        <a:pt x="1085725" y="576064"/>
                      </a:lnTo>
                      <a:lnTo>
                        <a:pt x="0" y="57606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50" name="สามเหลี่ยมหน้าจั่ว 5"/>
                <p:cNvSpPr/>
                <p:nvPr/>
              </p:nvSpPr>
              <p:spPr>
                <a:xfrm flipH="1">
                  <a:off x="3414267" y="4137833"/>
                  <a:ext cx="1085725" cy="576102"/>
                </a:xfrm>
                <a:custGeom>
                  <a:avLst/>
                  <a:gdLst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17006 w 1102731"/>
                    <a:gd name="connsiteY0" fmla="*/ 579599 h 579599"/>
                    <a:gd name="connsiteX1" fmla="*/ 490393 w 1102731"/>
                    <a:gd name="connsiteY1" fmla="*/ 385664 h 579599"/>
                    <a:gd name="connsiteX2" fmla="*/ 559869 w 1102731"/>
                    <a:gd name="connsiteY2" fmla="*/ 3535 h 579599"/>
                    <a:gd name="connsiteX3" fmla="*/ 1102731 w 1102731"/>
                    <a:gd name="connsiteY3" fmla="*/ 579599 h 579599"/>
                    <a:gd name="connsiteX4" fmla="*/ 17006 w 1102731"/>
                    <a:gd name="connsiteY4" fmla="*/ 579599 h 579599"/>
                    <a:gd name="connsiteX0" fmla="*/ 17006 w 1102731"/>
                    <a:gd name="connsiteY0" fmla="*/ 576064 h 576064"/>
                    <a:gd name="connsiteX1" fmla="*/ 490393 w 1102731"/>
                    <a:gd name="connsiteY1" fmla="*/ 382129 h 576064"/>
                    <a:gd name="connsiteX2" fmla="*/ 559869 w 1102731"/>
                    <a:gd name="connsiteY2" fmla="*/ 0 h 576064"/>
                    <a:gd name="connsiteX3" fmla="*/ 1102731 w 1102731"/>
                    <a:gd name="connsiteY3" fmla="*/ 576064 h 576064"/>
                    <a:gd name="connsiteX4" fmla="*/ 17006 w 1102731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0 w 1085725"/>
                    <a:gd name="connsiteY0" fmla="*/ 576064 h 576084"/>
                    <a:gd name="connsiteX1" fmla="*/ 391611 w 1085725"/>
                    <a:gd name="connsiteY1" fmla="*/ 341241 h 576084"/>
                    <a:gd name="connsiteX2" fmla="*/ 542863 w 1085725"/>
                    <a:gd name="connsiteY2" fmla="*/ 0 h 576084"/>
                    <a:gd name="connsiteX3" fmla="*/ 1085725 w 1085725"/>
                    <a:gd name="connsiteY3" fmla="*/ 576064 h 576084"/>
                    <a:gd name="connsiteX4" fmla="*/ 0 w 1085725"/>
                    <a:gd name="connsiteY4" fmla="*/ 576064 h 576084"/>
                    <a:gd name="connsiteX0" fmla="*/ 0 w 1085725"/>
                    <a:gd name="connsiteY0" fmla="*/ 576064 h 576089"/>
                    <a:gd name="connsiteX1" fmla="*/ 391611 w 1085725"/>
                    <a:gd name="connsiteY1" fmla="*/ 341241 h 576089"/>
                    <a:gd name="connsiteX2" fmla="*/ 542863 w 1085725"/>
                    <a:gd name="connsiteY2" fmla="*/ 0 h 576089"/>
                    <a:gd name="connsiteX3" fmla="*/ 1085725 w 1085725"/>
                    <a:gd name="connsiteY3" fmla="*/ 576064 h 576089"/>
                    <a:gd name="connsiteX4" fmla="*/ 0 w 1085725"/>
                    <a:gd name="connsiteY4" fmla="*/ 576064 h 576089"/>
                    <a:gd name="connsiteX0" fmla="*/ 0 w 1085725"/>
                    <a:gd name="connsiteY0" fmla="*/ 576064 h 576102"/>
                    <a:gd name="connsiteX1" fmla="*/ 357858 w 1085725"/>
                    <a:gd name="connsiteY1" fmla="*/ 381131 h 576102"/>
                    <a:gd name="connsiteX2" fmla="*/ 542863 w 1085725"/>
                    <a:gd name="connsiteY2" fmla="*/ 0 h 576102"/>
                    <a:gd name="connsiteX3" fmla="*/ 1085725 w 1085725"/>
                    <a:gd name="connsiteY3" fmla="*/ 576064 h 576102"/>
                    <a:gd name="connsiteX4" fmla="*/ 0 w 1085725"/>
                    <a:gd name="connsiteY4" fmla="*/ 576064 h 5761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85725" h="576102">
                      <a:moveTo>
                        <a:pt x="0" y="576064"/>
                      </a:moveTo>
                      <a:cubicBezTo>
                        <a:pt x="5224" y="578026"/>
                        <a:pt x="206012" y="504758"/>
                        <a:pt x="357858" y="381131"/>
                      </a:cubicBezTo>
                      <a:cubicBezTo>
                        <a:pt x="448335" y="285120"/>
                        <a:pt x="543646" y="-107"/>
                        <a:pt x="542863" y="0"/>
                      </a:cubicBezTo>
                      <a:lnTo>
                        <a:pt x="1085725" y="576064"/>
                      </a:lnTo>
                      <a:lnTo>
                        <a:pt x="0" y="57606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</p:grpSp>
        <p:cxnSp>
          <p:nvCxnSpPr>
            <p:cNvPr id="138" name="ตัวเชื่อมต่อตรง 137"/>
            <p:cNvCxnSpPr/>
            <p:nvPr/>
          </p:nvCxnSpPr>
          <p:spPr>
            <a:xfrm>
              <a:off x="8676456" y="4083918"/>
              <a:ext cx="0" cy="633739"/>
            </a:xfrm>
            <a:prstGeom prst="line">
              <a:avLst/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9" name="สี่เหลี่ยมผืนผ้ามุมมน 41"/>
            <p:cNvSpPr/>
            <p:nvPr/>
          </p:nvSpPr>
          <p:spPr>
            <a:xfrm rot="19803867">
              <a:off x="8517281" y="3257395"/>
              <a:ext cx="132075" cy="272560"/>
            </a:xfrm>
            <a:custGeom>
              <a:avLst/>
              <a:gdLst>
                <a:gd name="connsiteX0" fmla="*/ 0 w 120156"/>
                <a:gd name="connsiteY0" fmla="*/ 60078 h 272560"/>
                <a:gd name="connsiteX1" fmla="*/ 60078 w 120156"/>
                <a:gd name="connsiteY1" fmla="*/ 0 h 272560"/>
                <a:gd name="connsiteX2" fmla="*/ 60078 w 120156"/>
                <a:gd name="connsiteY2" fmla="*/ 0 h 272560"/>
                <a:gd name="connsiteX3" fmla="*/ 120156 w 120156"/>
                <a:gd name="connsiteY3" fmla="*/ 60078 h 272560"/>
                <a:gd name="connsiteX4" fmla="*/ 120156 w 120156"/>
                <a:gd name="connsiteY4" fmla="*/ 212482 h 272560"/>
                <a:gd name="connsiteX5" fmla="*/ 60078 w 120156"/>
                <a:gd name="connsiteY5" fmla="*/ 272560 h 272560"/>
                <a:gd name="connsiteX6" fmla="*/ 60078 w 120156"/>
                <a:gd name="connsiteY6" fmla="*/ 272560 h 272560"/>
                <a:gd name="connsiteX7" fmla="*/ 0 w 120156"/>
                <a:gd name="connsiteY7" fmla="*/ 212482 h 272560"/>
                <a:gd name="connsiteX8" fmla="*/ 0 w 120156"/>
                <a:gd name="connsiteY8" fmla="*/ 60078 h 272560"/>
                <a:gd name="connsiteX0" fmla="*/ 0 w 127896"/>
                <a:gd name="connsiteY0" fmla="*/ 60078 h 272560"/>
                <a:gd name="connsiteX1" fmla="*/ 60078 w 127896"/>
                <a:gd name="connsiteY1" fmla="*/ 0 h 272560"/>
                <a:gd name="connsiteX2" fmla="*/ 60078 w 127896"/>
                <a:gd name="connsiteY2" fmla="*/ 0 h 272560"/>
                <a:gd name="connsiteX3" fmla="*/ 120156 w 127896"/>
                <a:gd name="connsiteY3" fmla="*/ 60078 h 272560"/>
                <a:gd name="connsiteX4" fmla="*/ 120156 w 127896"/>
                <a:gd name="connsiteY4" fmla="*/ 212482 h 272560"/>
                <a:gd name="connsiteX5" fmla="*/ 60078 w 127896"/>
                <a:gd name="connsiteY5" fmla="*/ 272560 h 272560"/>
                <a:gd name="connsiteX6" fmla="*/ 60078 w 127896"/>
                <a:gd name="connsiteY6" fmla="*/ 272560 h 272560"/>
                <a:gd name="connsiteX7" fmla="*/ 0 w 127896"/>
                <a:gd name="connsiteY7" fmla="*/ 212482 h 272560"/>
                <a:gd name="connsiteX8" fmla="*/ 0 w 127896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2075" h="272560">
                  <a:moveTo>
                    <a:pt x="0" y="60078"/>
                  </a:moveTo>
                  <a:cubicBezTo>
                    <a:pt x="0" y="26898"/>
                    <a:pt x="26898" y="0"/>
                    <a:pt x="60078" y="0"/>
                  </a:cubicBezTo>
                  <a:lnTo>
                    <a:pt x="60078" y="0"/>
                  </a:lnTo>
                  <a:cubicBezTo>
                    <a:pt x="93258" y="0"/>
                    <a:pt x="103679" y="21509"/>
                    <a:pt x="120156" y="60078"/>
                  </a:cubicBezTo>
                  <a:cubicBezTo>
                    <a:pt x="137573" y="105460"/>
                    <a:pt x="134447" y="150711"/>
                    <a:pt x="120156" y="212482"/>
                  </a:cubicBezTo>
                  <a:cubicBezTo>
                    <a:pt x="107624" y="242940"/>
                    <a:pt x="93258" y="272560"/>
                    <a:pt x="60078" y="272560"/>
                  </a:cubicBezTo>
                  <a:lnTo>
                    <a:pt x="60078" y="272560"/>
                  </a:lnTo>
                  <a:cubicBezTo>
                    <a:pt x="26898" y="272560"/>
                    <a:pt x="0" y="245662"/>
                    <a:pt x="0" y="212482"/>
                  </a:cubicBezTo>
                  <a:cubicBezTo>
                    <a:pt x="23731" y="157094"/>
                    <a:pt x="19776" y="107056"/>
                    <a:pt x="0" y="60078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0" name="วงรี 139"/>
            <p:cNvSpPr/>
            <p:nvPr/>
          </p:nvSpPr>
          <p:spPr>
            <a:xfrm>
              <a:off x="8604448" y="3579862"/>
              <a:ext cx="72008" cy="7200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1" name="ส่วนโค้ง 140"/>
            <p:cNvSpPr/>
            <p:nvPr/>
          </p:nvSpPr>
          <p:spPr>
            <a:xfrm>
              <a:off x="8460432" y="3963797"/>
              <a:ext cx="216024" cy="192129"/>
            </a:xfrm>
            <a:prstGeom prst="arc">
              <a:avLst>
                <a:gd name="adj1" fmla="val 13942884"/>
                <a:gd name="adj2" fmla="val 20727205"/>
              </a:avLst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51" name="กลุ่ม 150"/>
          <p:cNvGrpSpPr/>
          <p:nvPr userDrawn="1"/>
        </p:nvGrpSpPr>
        <p:grpSpPr>
          <a:xfrm>
            <a:off x="9969918" y="-1772704"/>
            <a:ext cx="3630801" cy="4005304"/>
            <a:chOff x="7477437" y="-1329528"/>
            <a:chExt cx="2723101" cy="3003978"/>
          </a:xfrm>
        </p:grpSpPr>
        <p:sp>
          <p:nvSpPr>
            <p:cNvPr id="152" name="เมฆ 151"/>
            <p:cNvSpPr/>
            <p:nvPr/>
          </p:nvSpPr>
          <p:spPr>
            <a:xfrm rot="3185773">
              <a:off x="7610756" y="-91533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53" name="รูปภาพ 15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2331" y="103689"/>
              <a:ext cx="250890" cy="269338"/>
            </a:xfrm>
            <a:prstGeom prst="rect">
              <a:avLst/>
            </a:prstGeom>
          </p:spPr>
        </p:pic>
        <p:pic>
          <p:nvPicPr>
            <p:cNvPr id="154" name="รูปภาพ 153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657776" y="586955"/>
              <a:ext cx="325391" cy="361638"/>
            </a:xfrm>
            <a:prstGeom prst="rect">
              <a:avLst/>
            </a:prstGeom>
          </p:spPr>
        </p:pic>
        <p:pic>
          <p:nvPicPr>
            <p:cNvPr id="155" name="รูปภาพ 15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7480036" y="115027"/>
              <a:ext cx="1065647" cy="1070845"/>
            </a:xfrm>
            <a:prstGeom prst="rect">
              <a:avLst/>
            </a:prstGeom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156" name="กลุ่ม 155"/>
          <p:cNvGrpSpPr/>
          <p:nvPr userDrawn="1"/>
        </p:nvGrpSpPr>
        <p:grpSpPr>
          <a:xfrm>
            <a:off x="10432128" y="5391864"/>
            <a:ext cx="1718201" cy="1446121"/>
            <a:chOff x="20204" y="4079447"/>
            <a:chExt cx="1288651" cy="1084591"/>
          </a:xfrm>
        </p:grpSpPr>
        <p:pic>
          <p:nvPicPr>
            <p:cNvPr id="157" name="รูปภาพ 15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58" name="รูปภาพ 157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22097" y="4079447"/>
              <a:ext cx="263243" cy="292567"/>
            </a:xfrm>
            <a:prstGeom prst="rect">
              <a:avLst/>
            </a:prstGeom>
          </p:spPr>
        </p:pic>
      </p:grp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6852256" y="1948527"/>
            <a:ext cx="3838145" cy="34737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5056596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A757F-4074-443D-BBBE-B68519F75834}" type="datetimeFigureOut">
              <a:rPr lang="zh-CN" altLang="en-US" smtClean="0"/>
              <a:t>2024/3/18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0EC88B-2F56-4409-9E6F-B09B1B5A46EC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3510708" y="2408664"/>
            <a:ext cx="105578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zh-CN" altLang="en-US" sz="2000" dirty="0">
                <a:solidFill>
                  <a:schemeClr val="bg1"/>
                </a:solidFill>
                <a:latin typeface="字魂107号-萌趣欢乐体" panose="00000500000000000000" pitchFamily="2" charset="-122"/>
                <a:ea typeface="字魂107号-萌趣欢乐体" panose="00000500000000000000" pitchFamily="2" charset="-122"/>
              </a:rPr>
              <a:t>  版权声明</a:t>
            </a:r>
            <a:endParaRPr lang="zh-CN" altLang="en-US" sz="2000" dirty="0">
              <a:solidFill>
                <a:schemeClr val="bg1"/>
              </a:solidFill>
            </a:endParaRPr>
          </a:p>
        </p:txBody>
      </p:sp>
      <p:grpSp>
        <p:nvGrpSpPr>
          <p:cNvPr id="9" name="组合 8"/>
          <p:cNvGrpSpPr/>
          <p:nvPr userDrawn="1"/>
        </p:nvGrpSpPr>
        <p:grpSpPr>
          <a:xfrm>
            <a:off x="2209800" y="2841084"/>
            <a:ext cx="3710568" cy="275466"/>
            <a:chOff x="1469042" y="1073970"/>
            <a:chExt cx="8924131" cy="3300801"/>
          </a:xfrm>
        </p:grpSpPr>
        <p:sp>
          <p:nvSpPr>
            <p:cNvPr id="10" name="标题 1"/>
            <p:cNvSpPr txBox="1"/>
            <p:nvPr/>
          </p:nvSpPr>
          <p:spPr>
            <a:xfrm>
              <a:off x="1469042" y="1073970"/>
              <a:ext cx="8924131" cy="330080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zh-CN" altLang="en-US" sz="100" dirty="0">
                  <a:solidFill>
                    <a:schemeClr val="bg1"/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</a:rPr>
                <a:t>                              </a:t>
              </a:r>
              <a:br>
                <a:rPr lang="zh-CN" altLang="en-US" sz="100" dirty="0">
                  <a:solidFill>
                    <a:schemeClr val="bg1"/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</a:rPr>
              </a:br>
              <a:br>
                <a:rPr lang="zh-CN" altLang="en-US" sz="100" spc="120" dirty="0">
                  <a:solidFill>
                    <a:schemeClr val="bg1"/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</a:rPr>
              </a:br>
              <a:endParaRPr lang="en-US" altLang="zh-CN" sz="100" spc="120" dirty="0">
                <a:solidFill>
                  <a:schemeClr val="bg1"/>
                </a:solidFill>
                <a:latin typeface="字魂107号-萌趣欢乐体" panose="00000500000000000000" pitchFamily="2" charset="-122"/>
                <a:ea typeface="字魂107号-萌趣欢乐体" panose="00000500000000000000" pitchFamily="2" charset="-122"/>
              </a:endParaRPr>
            </a:p>
            <a:p>
              <a:pPr>
                <a:lnSpc>
                  <a:spcPct val="150000"/>
                </a:lnSpc>
              </a:pPr>
              <a:endParaRPr lang="en-US" altLang="zh-CN" sz="100" spc="120" dirty="0">
                <a:solidFill>
                  <a:schemeClr val="bg1"/>
                </a:solidFill>
                <a:latin typeface="字魂107号-萌趣欢乐体" panose="00000500000000000000" pitchFamily="2" charset="-122"/>
                <a:ea typeface="字魂107号-萌趣欢乐体" panose="00000500000000000000" pitchFamily="2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00" spc="120" dirty="0">
                  <a:solidFill>
                    <a:schemeClr val="bg1"/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</a:rPr>
                <a:t>感谢您下载平台上提供的</a:t>
              </a:r>
              <a:r>
                <a:rPr lang="en-US" altLang="zh-CN" sz="100" spc="120" dirty="0">
                  <a:solidFill>
                    <a:schemeClr val="bg1"/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</a:rPr>
                <a:t>作品，为了您和熊猫办公以及原创作者的利益，请勿复制、传播、销售，否则将承担法律责任！熊猫办公将对作品进行维权，按照传播下载次数进行十倍的索取赔偿！</a:t>
              </a:r>
              <a:br>
                <a:rPr lang="en-US" altLang="zh-CN" sz="100" spc="120" dirty="0">
                  <a:solidFill>
                    <a:schemeClr val="bg1"/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</a:rPr>
              </a:br>
              <a:br>
                <a:rPr lang="zh-CN" altLang="en-US" sz="100" spc="120" dirty="0">
                  <a:solidFill>
                    <a:schemeClr val="bg1"/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</a:rPr>
              </a:br>
              <a:r>
                <a:rPr lang="en-US" altLang="zh-CN" sz="100" spc="120" dirty="0">
                  <a:solidFill>
                    <a:schemeClr val="bg1"/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</a:rPr>
                <a:t>1.</a:t>
              </a:r>
              <a:r>
                <a:rPr lang="zh-CN" altLang="en-US" sz="100" spc="120" dirty="0">
                  <a:solidFill>
                    <a:schemeClr val="bg1"/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</a:rPr>
                <a:t>在熊猫办公出售的</a:t>
              </a:r>
              <a:r>
                <a:rPr lang="en-US" altLang="zh-CN" sz="100" spc="120" dirty="0">
                  <a:solidFill>
                    <a:schemeClr val="bg1"/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</a:rPr>
                <a:t>模板是免版税类（</a:t>
              </a:r>
              <a:r>
                <a:rPr lang="en-US" altLang="zh-CN" sz="100" spc="120" dirty="0">
                  <a:solidFill>
                    <a:schemeClr val="bg1"/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</a:rPr>
                <a:t>RF</a:t>
              </a:r>
              <a:r>
                <a:rPr lang="zh-CN" altLang="en-US" sz="100" spc="120" dirty="0">
                  <a:solidFill>
                    <a:schemeClr val="bg1"/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</a:rPr>
                <a:t>：</a:t>
              </a:r>
              <a:r>
                <a:rPr lang="en-US" altLang="zh-CN" sz="100" spc="120" dirty="0">
                  <a:solidFill>
                    <a:schemeClr val="bg1"/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</a:rPr>
                <a:t>Royalty-Free</a:t>
              </a:r>
              <a:r>
                <a:rPr lang="zh-CN" altLang="en-US" sz="100" spc="120" dirty="0">
                  <a:solidFill>
                    <a:schemeClr val="bg1"/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</a:rPr>
                <a:t>）正版受</a:t>
              </a:r>
              <a:r>
                <a:rPr lang="en-US" altLang="zh-CN" sz="100" spc="120" dirty="0">
                  <a:solidFill>
                    <a:schemeClr val="bg1"/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</a:rPr>
                <a:t>《</a:t>
              </a:r>
              <a:r>
                <a:rPr lang="zh-CN" altLang="en-US" sz="100" spc="120" dirty="0">
                  <a:solidFill>
                    <a:schemeClr val="bg1"/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</a:rPr>
                <a:t>中国人民共和国著作法</a:t>
              </a:r>
              <a:r>
                <a:rPr lang="en-US" altLang="zh-CN" sz="100" spc="120" dirty="0">
                  <a:solidFill>
                    <a:schemeClr val="bg1"/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</a:rPr>
                <a:t>》</a:t>
              </a:r>
              <a:r>
                <a:rPr lang="zh-CN" altLang="en-US" sz="100" spc="120" dirty="0">
                  <a:solidFill>
                    <a:schemeClr val="bg1"/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</a:rPr>
                <a:t>和</a:t>
              </a:r>
              <a:r>
                <a:rPr lang="en-US" altLang="zh-CN" sz="100" spc="120" dirty="0">
                  <a:solidFill>
                    <a:schemeClr val="bg1"/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</a:rPr>
                <a:t>《</a:t>
              </a:r>
              <a:r>
                <a:rPr lang="zh-CN" altLang="en-US" sz="100" spc="120" dirty="0">
                  <a:solidFill>
                    <a:schemeClr val="bg1"/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</a:rPr>
                <a:t>世界版权公约</a:t>
              </a:r>
              <a:r>
                <a:rPr lang="en-US" altLang="zh-CN" sz="100" spc="120" dirty="0">
                  <a:solidFill>
                    <a:schemeClr val="bg1"/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</a:rPr>
                <a:t>》</a:t>
              </a:r>
              <a:r>
                <a:rPr lang="zh-CN" altLang="en-US" sz="100" spc="120" dirty="0">
                  <a:solidFill>
                    <a:schemeClr val="bg1"/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</a:rPr>
                <a:t>的保护，作品的所有权、版权和著作权归熊猫办公所有，您下载的是</a:t>
              </a:r>
              <a:r>
                <a:rPr lang="en-US" altLang="zh-CN" sz="100" spc="120" dirty="0">
                  <a:solidFill>
                    <a:schemeClr val="bg1"/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</a:rPr>
                <a:t>模板素材的使用权。</a:t>
              </a:r>
              <a:br>
                <a:rPr lang="zh-CN" altLang="en-US" sz="100" spc="120" dirty="0">
                  <a:solidFill>
                    <a:schemeClr val="bg1"/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</a:rPr>
              </a:br>
              <a:r>
                <a:rPr lang="en-US" altLang="zh-CN" sz="100" spc="120" dirty="0">
                  <a:solidFill>
                    <a:schemeClr val="bg1"/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</a:rPr>
                <a:t>2.</a:t>
              </a:r>
              <a:r>
                <a:rPr lang="zh-CN" altLang="en-US" sz="100" spc="120" dirty="0">
                  <a:solidFill>
                    <a:schemeClr val="bg1"/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</a:rPr>
                <a:t>不得将熊猫办公的</a:t>
              </a:r>
              <a:r>
                <a:rPr lang="en-US" altLang="zh-CN" sz="100" spc="120" dirty="0">
                  <a:solidFill>
                    <a:schemeClr val="bg1"/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</a:rPr>
                <a:t>模板、</a:t>
              </a:r>
              <a:r>
                <a:rPr lang="en-US" altLang="zh-CN" sz="100" spc="120" dirty="0">
                  <a:solidFill>
                    <a:schemeClr val="bg1"/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</a:rPr>
                <a:t>素材，本身用于再出售，或者出租、出借、转让、分销、发布或者作为礼物供他人使用，不得转授权、出卖、转让本协议或者本协议中的权利。</a:t>
              </a:r>
              <a:br>
                <a:rPr lang="zh-CN" altLang="en-US" sz="100" spc="120" dirty="0">
                  <a:solidFill>
                    <a:schemeClr val="bg1"/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</a:rPr>
              </a:br>
              <a:endParaRPr lang="zh-CN" altLang="en-US" sz="100" spc="120" dirty="0">
                <a:solidFill>
                  <a:schemeClr val="bg1"/>
                </a:solidFill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4834812" y="1280107"/>
              <a:ext cx="2192590" cy="12907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dist"/>
              <a:r>
                <a:rPr lang="zh-CN" altLang="en-US" sz="100" dirty="0">
                  <a:solidFill>
                    <a:schemeClr val="bg1"/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</a:rPr>
                <a:t>  版权声明</a:t>
              </a:r>
              <a:endParaRPr lang="zh-CN" altLang="en-US" sz="1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7469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 7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9" name="กลุ่ม 8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10" name="กลุ่ม 9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4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กลุ่ม 10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2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18/03/67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3" name="กลุ่ม 72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74" name="วงรี 73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วงรี 74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วงรี 75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วงรี 76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78" name="สี่เหลี่ยมผืนผ้า 77"/>
          <p:cNvSpPr/>
          <p:nvPr userDrawn="1"/>
        </p:nvSpPr>
        <p:spPr>
          <a:xfrm>
            <a:off x="6189903" y="631832"/>
            <a:ext cx="5408715" cy="568042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79" name="รูปภาพ 7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2" t="85885" r="69939" b="8280"/>
          <a:stretch/>
        </p:blipFill>
        <p:spPr>
          <a:xfrm>
            <a:off x="7613193" y="367171"/>
            <a:ext cx="2799643" cy="627605"/>
          </a:xfrm>
          <a:prstGeom prst="rect">
            <a:avLst/>
          </a:prstGeom>
        </p:spPr>
      </p:pic>
      <p:sp>
        <p:nvSpPr>
          <p:cNvPr id="80" name="สี่เหลี่ยมผืนผ้า 79"/>
          <p:cNvSpPr/>
          <p:nvPr userDrawn="1"/>
        </p:nvSpPr>
        <p:spPr>
          <a:xfrm>
            <a:off x="512965" y="659384"/>
            <a:ext cx="5450505" cy="5680421"/>
          </a:xfrm>
          <a:prstGeom prst="rect">
            <a:avLst/>
          </a:prstGeom>
          <a:solidFill>
            <a:srgbClr val="E8C6D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81" name="รูปภาพ 8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6" t="91819" r="69025" b="2346"/>
          <a:stretch/>
        </p:blipFill>
        <p:spPr>
          <a:xfrm>
            <a:off x="1926049" y="385416"/>
            <a:ext cx="2799643" cy="660979"/>
          </a:xfrm>
          <a:prstGeom prst="rect">
            <a:avLst/>
          </a:prstGeom>
        </p:spPr>
      </p:pic>
      <p:grpSp>
        <p:nvGrpSpPr>
          <p:cNvPr id="82" name="กลุ่ม 81"/>
          <p:cNvGrpSpPr/>
          <p:nvPr userDrawn="1"/>
        </p:nvGrpSpPr>
        <p:grpSpPr>
          <a:xfrm>
            <a:off x="-1308672" y="-1758005"/>
            <a:ext cx="2900781" cy="4005304"/>
            <a:chOff x="-981504" y="-1318504"/>
            <a:chExt cx="2175586" cy="3003978"/>
          </a:xfrm>
        </p:grpSpPr>
        <p:sp>
          <p:nvSpPr>
            <p:cNvPr id="83" name="เมฆ 82"/>
            <p:cNvSpPr/>
            <p:nvPr/>
          </p:nvSpPr>
          <p:spPr>
            <a:xfrm rot="18734514" flipH="1">
              <a:off x="-1395700" y="-90430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4" name="รูปภาพ 83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06289" y="517581"/>
              <a:ext cx="290462" cy="322818"/>
            </a:xfrm>
            <a:prstGeom prst="rect">
              <a:avLst/>
            </a:prstGeom>
          </p:spPr>
        </p:pic>
        <p:pic>
          <p:nvPicPr>
            <p:cNvPr id="85" name="รูปภาพ 8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559" y="107225"/>
              <a:ext cx="439513" cy="471831"/>
            </a:xfrm>
            <a:prstGeom prst="rect">
              <a:avLst/>
            </a:prstGeom>
          </p:spPr>
        </p:pic>
      </p:grpSp>
      <p:pic>
        <p:nvPicPr>
          <p:cNvPr id="86" name="รูปภาพ 85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83965">
            <a:off x="10901579" y="-163881"/>
            <a:ext cx="2414679" cy="2234960"/>
          </a:xfrm>
          <a:prstGeom prst="rect">
            <a:avLst/>
          </a:prstGeom>
        </p:spPr>
      </p:pic>
      <p:grpSp>
        <p:nvGrpSpPr>
          <p:cNvPr id="45" name="กลุ่ม 44"/>
          <p:cNvGrpSpPr/>
          <p:nvPr userDrawn="1"/>
        </p:nvGrpSpPr>
        <p:grpSpPr>
          <a:xfrm>
            <a:off x="623392" y="525252"/>
            <a:ext cx="10657184" cy="5688059"/>
            <a:chOff x="467544" y="393938"/>
            <a:chExt cx="7992888" cy="4266044"/>
          </a:xfrm>
        </p:grpSpPr>
        <p:sp>
          <p:nvSpPr>
            <p:cNvPr id="46" name="บวก 45"/>
            <p:cNvSpPr/>
            <p:nvPr userDrawn="1"/>
          </p:nvSpPr>
          <p:spPr>
            <a:xfrm rot="20706355">
              <a:off x="3308471" y="39393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17093645" flipH="1">
              <a:off x="766967" y="3196517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บวก 4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21778" y="4835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8366748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วงรี 51"/>
            <p:cNvSpPr/>
            <p:nvPr userDrawn="1"/>
          </p:nvSpPr>
          <p:spPr>
            <a:xfrm>
              <a:off x="2267744" y="45663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>
              <a:off x="5076056" y="116760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783205">
              <a:off x="4537207" y="4355063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85674">
              <a:off x="1179509" y="550137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สามเหลี่ยมหน้าจั่ว 5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7" name="วงรี 56"/>
            <p:cNvSpPr/>
            <p:nvPr userDrawn="1"/>
          </p:nvSpPr>
          <p:spPr>
            <a:xfrm>
              <a:off x="467544" y="156363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92" name="วงรี 91"/>
          <p:cNvSpPr/>
          <p:nvPr userDrawn="1"/>
        </p:nvSpPr>
        <p:spPr>
          <a:xfrm>
            <a:off x="512964" y="6588533"/>
            <a:ext cx="90283" cy="90283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93" name="วงรี 92"/>
          <p:cNvSpPr/>
          <p:nvPr userDrawn="1"/>
        </p:nvSpPr>
        <p:spPr>
          <a:xfrm>
            <a:off x="662044" y="6104486"/>
            <a:ext cx="135425" cy="13542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94" name="วงรี 93"/>
          <p:cNvSpPr/>
          <p:nvPr userDrawn="1"/>
        </p:nvSpPr>
        <p:spPr>
          <a:xfrm>
            <a:off x="698297" y="6407945"/>
            <a:ext cx="153481" cy="15645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95" name="กลุ่ม 94"/>
          <p:cNvGrpSpPr/>
          <p:nvPr userDrawn="1"/>
        </p:nvGrpSpPr>
        <p:grpSpPr>
          <a:xfrm>
            <a:off x="463365" y="6281793"/>
            <a:ext cx="135425" cy="135425"/>
            <a:chOff x="8836702" y="4393654"/>
            <a:chExt cx="50304" cy="50304"/>
          </a:xfrm>
        </p:grpSpPr>
        <p:cxnSp>
          <p:nvCxnSpPr>
            <p:cNvPr id="96" name="ตัวเชื่อมต่อตรง 95"/>
            <p:cNvCxnSpPr/>
            <p:nvPr/>
          </p:nvCxnSpPr>
          <p:spPr>
            <a:xfrm>
              <a:off x="8861854" y="4393654"/>
              <a:ext cx="0" cy="50304"/>
            </a:xfrm>
            <a:prstGeom prst="line">
              <a:avLst/>
            </a:prstGeom>
            <a:ln w="19050" cap="rnd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ตัวเชื่อมต่อตรง 96"/>
            <p:cNvCxnSpPr/>
            <p:nvPr/>
          </p:nvCxnSpPr>
          <p:spPr>
            <a:xfrm rot="16200000">
              <a:off x="8861854" y="4395241"/>
              <a:ext cx="0" cy="50304"/>
            </a:xfrm>
            <a:prstGeom prst="line">
              <a:avLst/>
            </a:prstGeom>
            <a:ln w="19050" cap="rnd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8" name="กลุ่ม 97"/>
          <p:cNvGrpSpPr/>
          <p:nvPr userDrawn="1"/>
        </p:nvGrpSpPr>
        <p:grpSpPr>
          <a:xfrm>
            <a:off x="799402" y="5942546"/>
            <a:ext cx="67713" cy="67713"/>
            <a:chOff x="8986192" y="4546054"/>
            <a:chExt cx="50304" cy="50304"/>
          </a:xfrm>
        </p:grpSpPr>
        <p:cxnSp>
          <p:nvCxnSpPr>
            <p:cNvPr id="99" name="ตัวเชื่อมต่อตรง 98"/>
            <p:cNvCxnSpPr/>
            <p:nvPr/>
          </p:nvCxnSpPr>
          <p:spPr>
            <a:xfrm>
              <a:off x="9011344" y="4546054"/>
              <a:ext cx="0" cy="50304"/>
            </a:xfrm>
            <a:prstGeom prst="line">
              <a:avLst/>
            </a:prstGeom>
            <a:ln w="1905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ตัวเชื่อมต่อตรง 99"/>
            <p:cNvCxnSpPr/>
            <p:nvPr/>
          </p:nvCxnSpPr>
          <p:spPr>
            <a:xfrm rot="16200000">
              <a:off x="9011344" y="4547641"/>
              <a:ext cx="0" cy="50304"/>
            </a:xfrm>
            <a:prstGeom prst="line">
              <a:avLst/>
            </a:prstGeom>
            <a:ln w="1905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1" name="กลุ่ม 100"/>
          <p:cNvGrpSpPr/>
          <p:nvPr userDrawn="1"/>
        </p:nvGrpSpPr>
        <p:grpSpPr>
          <a:xfrm>
            <a:off x="-1625461" y="4628228"/>
            <a:ext cx="2900781" cy="4005304"/>
            <a:chOff x="-981504" y="3521205"/>
            <a:chExt cx="2175586" cy="3003978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sp>
          <p:nvSpPr>
            <p:cNvPr id="102" name="เมฆ 101"/>
            <p:cNvSpPr/>
            <p:nvPr/>
          </p:nvSpPr>
          <p:spPr>
            <a:xfrm rot="2865486">
              <a:off x="-1395700" y="393540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4" name="เมฆ 103"/>
            <p:cNvSpPr/>
            <p:nvPr/>
          </p:nvSpPr>
          <p:spPr>
            <a:xfrm rot="2699824">
              <a:off x="-460706" y="4358235"/>
              <a:ext cx="1613285" cy="85382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05" name="รูปภาพ 104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230" y="6261268"/>
            <a:ext cx="498647" cy="53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69154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กลุ่ม 26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28" name="สี่เหลี่ยมผืนผ้า 27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29" name="กลุ่ม 28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30" name="กลุ่ม 29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44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1" name="กลุ่ม 30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32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65" name="กลุ่ม 64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66" name="บวก 65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บวก 66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8" name="บวก 6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9" name="บวก 6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วงรี 69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1" name="วงรี 70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2" name="วงรี 71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สามเหลี่ยมหน้าจั่ว 72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4" name="สามเหลี่ยมหน้าจั่ว 73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สามเหลี่ยมหน้าจั่ว 74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สามเหลี่ยมหน้าจั่ว 7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วงรี 76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78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780795" y="3857025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accent4"/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72479" y="2169773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18/03/67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เมฆ 5"/>
          <p:cNvSpPr/>
          <p:nvPr userDrawn="1"/>
        </p:nvSpPr>
        <p:spPr>
          <a:xfrm rot="12710092" flipH="1">
            <a:off x="9898236" y="-1301453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7" name="กลุ่ม 6"/>
          <p:cNvGrpSpPr/>
          <p:nvPr userDrawn="1"/>
        </p:nvGrpSpPr>
        <p:grpSpPr>
          <a:xfrm>
            <a:off x="554660" y="125888"/>
            <a:ext cx="3015709" cy="600000"/>
            <a:chOff x="3289945" y="3405879"/>
            <a:chExt cx="2261782" cy="450000"/>
          </a:xfrm>
        </p:grpSpPr>
        <p:sp>
          <p:nvSpPr>
            <p:cNvPr id="8" name="วงรี 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" name="วงรี 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" name="วงรี 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" name="วงรี 1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2" name="รูปภาพ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1755" y="3793803"/>
            <a:ext cx="2154887" cy="3040456"/>
          </a:xfrm>
          <a:prstGeom prst="rect">
            <a:avLst/>
          </a:prstGeom>
        </p:spPr>
      </p:pic>
      <p:pic>
        <p:nvPicPr>
          <p:cNvPr id="13" name="รูปภาพ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10582447" y="-3537"/>
            <a:ext cx="1451773" cy="1458855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pic>
        <p:nvPicPr>
          <p:cNvPr id="14" name="รูปภาพ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75977">
            <a:off x="11593368" y="1310623"/>
            <a:ext cx="334520" cy="359117"/>
          </a:xfrm>
          <a:prstGeom prst="rect">
            <a:avLst/>
          </a:prstGeom>
        </p:spPr>
      </p:pic>
      <p:sp>
        <p:nvSpPr>
          <p:cNvPr id="15" name="วงรี 14"/>
          <p:cNvSpPr/>
          <p:nvPr userDrawn="1"/>
        </p:nvSpPr>
        <p:spPr>
          <a:xfrm>
            <a:off x="605615" y="5049371"/>
            <a:ext cx="139200" cy="1399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6" name="วงรี 15"/>
          <p:cNvSpPr/>
          <p:nvPr userDrawn="1"/>
        </p:nvSpPr>
        <p:spPr>
          <a:xfrm>
            <a:off x="701625" y="4835482"/>
            <a:ext cx="139200" cy="13991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7" name="วงรี 16"/>
          <p:cNvSpPr/>
          <p:nvPr userDrawn="1"/>
        </p:nvSpPr>
        <p:spPr>
          <a:xfrm>
            <a:off x="547263" y="4612371"/>
            <a:ext cx="139200" cy="13991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8" name="วงรี 17"/>
          <p:cNvSpPr/>
          <p:nvPr userDrawn="1"/>
        </p:nvSpPr>
        <p:spPr>
          <a:xfrm flipH="1">
            <a:off x="1031757" y="5502698"/>
            <a:ext cx="139200" cy="139911"/>
          </a:xfrm>
          <a:prstGeom prst="ellipse">
            <a:avLst/>
          </a:prstGeom>
          <a:solidFill>
            <a:srgbClr val="FF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9" name="วงรี 18"/>
          <p:cNvSpPr/>
          <p:nvPr userDrawn="1"/>
        </p:nvSpPr>
        <p:spPr>
          <a:xfrm flipH="1">
            <a:off x="935747" y="5288809"/>
            <a:ext cx="139200" cy="139911"/>
          </a:xfrm>
          <a:prstGeom prst="ellipse">
            <a:avLst/>
          </a:prstGeom>
          <a:solidFill>
            <a:srgbClr val="EFD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20" name="วงรี 19"/>
          <p:cNvSpPr/>
          <p:nvPr userDrawn="1"/>
        </p:nvSpPr>
        <p:spPr>
          <a:xfrm flipH="1">
            <a:off x="1090109" y="5065698"/>
            <a:ext cx="139200" cy="139911"/>
          </a:xfrm>
          <a:prstGeom prst="ellipse">
            <a:avLst/>
          </a:prstGeom>
          <a:solidFill>
            <a:srgbClr val="D59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21" name="กลุ่ม 20"/>
          <p:cNvGrpSpPr/>
          <p:nvPr userDrawn="1"/>
        </p:nvGrpSpPr>
        <p:grpSpPr>
          <a:xfrm>
            <a:off x="-1447992" y="5253203"/>
            <a:ext cx="4005304" cy="3400101"/>
            <a:chOff x="-1085994" y="3939902"/>
            <a:chExt cx="3003978" cy="2550076"/>
          </a:xfrm>
        </p:grpSpPr>
        <p:sp>
          <p:nvSpPr>
            <p:cNvPr id="22" name="เมฆ 21"/>
            <p:cNvSpPr/>
            <p:nvPr/>
          </p:nvSpPr>
          <p:spPr>
            <a:xfrm rot="2016124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23" name="รูปภาพ 2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837843">
              <a:off x="-8675" y="4035585"/>
              <a:ext cx="415932" cy="446516"/>
            </a:xfrm>
            <a:prstGeom prst="rect">
              <a:avLst/>
            </a:prstGeom>
          </p:spPr>
        </p:pic>
        <p:pic>
          <p:nvPicPr>
            <p:cNvPr id="24" name="รูปภาพ 2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623" y="3939902"/>
              <a:ext cx="956993" cy="1030139"/>
            </a:xfrm>
            <a:prstGeom prst="rect">
              <a:avLst/>
            </a:prstGeom>
          </p:spPr>
        </p:pic>
        <p:pic>
          <p:nvPicPr>
            <p:cNvPr id="25" name="รูปภาพ 24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 rot="17575977">
              <a:off x="857876" y="4710868"/>
              <a:ext cx="290462" cy="322818"/>
            </a:xfrm>
            <a:prstGeom prst="rect">
              <a:avLst/>
            </a:prstGeom>
          </p:spPr>
        </p:pic>
      </p:grpSp>
      <p:pic>
        <p:nvPicPr>
          <p:cNvPr id="26" name="รูปภาพ 25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 rot="17575977">
            <a:off x="10660529" y="83707"/>
            <a:ext cx="272689" cy="30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708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18/03/67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12907" y="877413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8587484" y="96259"/>
            <a:ext cx="3015709" cy="600000"/>
            <a:chOff x="3289945" y="3405879"/>
            <a:chExt cx="2261782" cy="450000"/>
          </a:xfrm>
        </p:grpSpPr>
        <p:sp>
          <p:nvSpPr>
            <p:cNvPr id="59" name="วงรี 58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3" name="กลุ่ม 62"/>
          <p:cNvGrpSpPr/>
          <p:nvPr userDrawn="1"/>
        </p:nvGrpSpPr>
        <p:grpSpPr>
          <a:xfrm>
            <a:off x="-540219" y="5988729"/>
            <a:ext cx="13038619" cy="3208919"/>
            <a:chOff x="-405164" y="4491545"/>
            <a:chExt cx="9778964" cy="2406689"/>
          </a:xfrm>
          <a:effectLst>
            <a:outerShdw blurRad="63500" sx="101000" sy="101000" algn="ctr" rotWithShape="0">
              <a:schemeClr val="accent4">
                <a:alpha val="40000"/>
              </a:schemeClr>
            </a:outerShdw>
          </a:effectLst>
        </p:grpSpPr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92273">
              <a:off x="519787" y="4519318"/>
              <a:ext cx="327561" cy="381162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39475">
              <a:off x="4253625" y="4491545"/>
              <a:ext cx="353156" cy="568121"/>
            </a:xfrm>
            <a:prstGeom prst="rect">
              <a:avLst/>
            </a:prstGeom>
          </p:spPr>
        </p:pic>
        <p:sp>
          <p:nvSpPr>
            <p:cNvPr id="66" name="เมฆ 65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เมฆ 66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93014">
              <a:off x="6644722" y="4629646"/>
              <a:ext cx="406691" cy="561621"/>
            </a:xfrm>
            <a:prstGeom prst="rect">
              <a:avLst/>
            </a:prstGeom>
          </p:spPr>
        </p:pic>
        <p:sp>
          <p:nvSpPr>
            <p:cNvPr id="69" name="เมฆ 68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เมฆ 69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1" name="รูปภาพ 7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74" name="รูปภาพ 7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199845" y="4672233"/>
              <a:ext cx="279890" cy="311068"/>
            </a:xfrm>
            <a:prstGeom prst="rect">
              <a:avLst/>
            </a:prstGeom>
          </p:spPr>
        </p:pic>
        <p:pic>
          <p:nvPicPr>
            <p:cNvPr id="75" name="รูปภาพ 7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grpSp>
        <p:nvGrpSpPr>
          <p:cNvPr id="76" name="กลุ่ม 75"/>
          <p:cNvGrpSpPr/>
          <p:nvPr userDrawn="1"/>
        </p:nvGrpSpPr>
        <p:grpSpPr>
          <a:xfrm>
            <a:off x="-1902113" y="-1598942"/>
            <a:ext cx="4005304" cy="3384020"/>
            <a:chOff x="-1426585" y="-1199208"/>
            <a:chExt cx="3003978" cy="2538015"/>
          </a:xfrm>
        </p:grpSpPr>
        <p:sp>
          <p:nvSpPr>
            <p:cNvPr id="77" name="เมฆ 76"/>
            <p:cNvSpPr/>
            <p:nvPr/>
          </p:nvSpPr>
          <p:spPr>
            <a:xfrm rot="9276667">
              <a:off x="-1426585" y="-119920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562432">
              <a:off x="-117159" y="-16108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9" name="รูปภาพ 78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67458" y="1027739"/>
              <a:ext cx="279890" cy="311068"/>
            </a:xfrm>
            <a:prstGeom prst="rect">
              <a:avLst/>
            </a:prstGeom>
          </p:spPr>
        </p:pic>
        <p:pic>
          <p:nvPicPr>
            <p:cNvPr id="80" name="รูปภาพ 7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578" y="12303"/>
              <a:ext cx="207247" cy="2224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4928771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5615" y="53415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18/03/67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7" name="เมฆ 56"/>
          <p:cNvSpPr/>
          <p:nvPr userDrawn="1"/>
        </p:nvSpPr>
        <p:spPr>
          <a:xfrm rot="14044977">
            <a:off x="10151288" y="-1629121"/>
            <a:ext cx="4005304" cy="2962047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431372" y="52036"/>
            <a:ext cx="3015709" cy="600000"/>
            <a:chOff x="3289945" y="3405879"/>
            <a:chExt cx="2261782" cy="450000"/>
          </a:xfrm>
        </p:grpSpPr>
        <p:sp>
          <p:nvSpPr>
            <p:cNvPr id="59" name="วงรี 58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9" name="กลุ่ม 68"/>
          <p:cNvGrpSpPr/>
          <p:nvPr userDrawn="1"/>
        </p:nvGrpSpPr>
        <p:grpSpPr>
          <a:xfrm>
            <a:off x="-540219" y="6066424"/>
            <a:ext cx="13038619" cy="3131223"/>
            <a:chOff x="-405164" y="4549817"/>
            <a:chExt cx="9778964" cy="2348417"/>
          </a:xfrm>
          <a:effectLst>
            <a:outerShdw blurRad="50800" dist="12700" dir="16200000" rotWithShape="0">
              <a:schemeClr val="accent4">
                <a:alpha val="40000"/>
              </a:schemeClr>
            </a:outerShdw>
          </a:effectLst>
        </p:grpSpPr>
        <p:sp>
          <p:nvSpPr>
            <p:cNvPr id="70" name="เมฆ 69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1" name="รูปภาพ 7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02581">
              <a:off x="1690900" y="4549817"/>
              <a:ext cx="310808" cy="499996"/>
            </a:xfrm>
            <a:prstGeom prst="rect">
              <a:avLst/>
            </a:prstGeom>
          </p:spPr>
        </p:pic>
        <p:sp>
          <p:nvSpPr>
            <p:cNvPr id="72" name="เมฆ 71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62472">
              <a:off x="6615960" y="4637797"/>
              <a:ext cx="379045" cy="523443"/>
            </a:xfrm>
            <a:prstGeom prst="rect">
              <a:avLst/>
            </a:prstGeom>
          </p:spPr>
        </p:pic>
        <p:sp>
          <p:nvSpPr>
            <p:cNvPr id="74" name="เมฆ 73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5" name="รูปภาพ 7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222405">
              <a:off x="4212852" y="4688399"/>
              <a:ext cx="327561" cy="381162"/>
            </a:xfrm>
            <a:prstGeom prst="rect">
              <a:avLst/>
            </a:prstGeom>
          </p:spPr>
        </p:pic>
        <p:sp>
          <p:nvSpPr>
            <p:cNvPr id="76" name="เมฆ 75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7" name="รูปภาพ 7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79" name="รูปภาพ 7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80" name="รูปภาพ 7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584042" y="4644281"/>
              <a:ext cx="279890" cy="311068"/>
            </a:xfrm>
            <a:prstGeom prst="rect">
              <a:avLst/>
            </a:prstGeom>
          </p:spPr>
        </p:pic>
        <p:pic>
          <p:nvPicPr>
            <p:cNvPr id="81" name="รูปภาพ 8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sp>
        <p:nvSpPr>
          <p:cNvPr id="83" name="ตัวแทนแผนภูมิ 82"/>
          <p:cNvSpPr>
            <a:spLocks noGrp="1"/>
          </p:cNvSpPr>
          <p:nvPr>
            <p:ph type="chart" sz="quarter" idx="13"/>
          </p:nvPr>
        </p:nvSpPr>
        <p:spPr>
          <a:xfrm>
            <a:off x="746678" y="1736872"/>
            <a:ext cx="5389033" cy="4049184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pic>
        <p:nvPicPr>
          <p:cNvPr id="84" name="รูปภาพ 83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7159" y="352038"/>
            <a:ext cx="1577872" cy="1196129"/>
          </a:xfrm>
          <a:prstGeom prst="rect">
            <a:avLst/>
          </a:prstGeom>
        </p:spPr>
      </p:pic>
      <p:sp>
        <p:nvSpPr>
          <p:cNvPr id="85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885744" y="1891083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DAA2B6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6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885743" y="2660915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7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6885744" y="3316842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accent4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8" name="ตัวแทนข้อความ 3"/>
          <p:cNvSpPr>
            <a:spLocks noGrp="1"/>
          </p:cNvSpPr>
          <p:nvPr>
            <p:ph type="body" sz="half" idx="16"/>
          </p:nvPr>
        </p:nvSpPr>
        <p:spPr>
          <a:xfrm>
            <a:off x="6885744" y="4121705"/>
            <a:ext cx="4366872" cy="4594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89" name="ตัวแทนข้อความ 3"/>
          <p:cNvSpPr>
            <a:spLocks noGrp="1"/>
          </p:cNvSpPr>
          <p:nvPr>
            <p:ph type="body" sz="half" idx="17"/>
          </p:nvPr>
        </p:nvSpPr>
        <p:spPr>
          <a:xfrm>
            <a:off x="6890540" y="4677141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accent5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90" name="ตัวแทนข้อความ 3"/>
          <p:cNvSpPr>
            <a:spLocks noGrp="1"/>
          </p:cNvSpPr>
          <p:nvPr>
            <p:ph type="body" sz="half" idx="18"/>
          </p:nvPr>
        </p:nvSpPr>
        <p:spPr>
          <a:xfrm>
            <a:off x="6890540" y="5482003"/>
            <a:ext cx="4366872" cy="4469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05952315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07776" y="645743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333"/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18/03/67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65240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472864" y="-2002655"/>
            <a:ext cx="2900781" cy="4005304"/>
            <a:chOff x="-1104648" y="-1501991"/>
            <a:chExt cx="2175586" cy="3003978"/>
          </a:xfrm>
        </p:grpSpPr>
        <p:sp>
          <p:nvSpPr>
            <p:cNvPr id="63" name="เมฆ 62"/>
            <p:cNvSpPr/>
            <p:nvPr/>
          </p:nvSpPr>
          <p:spPr>
            <a:xfrm rot="18571014" flipH="1">
              <a:off x="-1518844" y="-108779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64" name="กลุ่ม 63"/>
            <p:cNvGrpSpPr/>
            <p:nvPr/>
          </p:nvGrpSpPr>
          <p:grpSpPr>
            <a:xfrm>
              <a:off x="48876" y="38133"/>
              <a:ext cx="772571" cy="749629"/>
              <a:chOff x="48876" y="38133"/>
              <a:chExt cx="772571" cy="749629"/>
            </a:xfrm>
          </p:grpSpPr>
          <p:pic>
            <p:nvPicPr>
              <p:cNvPr id="65" name="รูปภาพ 64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181959">
                <a:off x="48876" y="382501"/>
                <a:ext cx="380700" cy="405261"/>
              </a:xfrm>
              <a:prstGeom prst="rect">
                <a:avLst/>
              </a:prstGeom>
            </p:spPr>
          </p:pic>
          <p:pic>
            <p:nvPicPr>
              <p:cNvPr id="66" name="รูปภาพ 65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530985" y="38133"/>
                <a:ext cx="290462" cy="322818"/>
              </a:xfrm>
              <a:prstGeom prst="rect">
                <a:avLst/>
              </a:prstGeom>
            </p:spPr>
          </p:pic>
        </p:grpSp>
      </p:grpSp>
      <p:grpSp>
        <p:nvGrpSpPr>
          <p:cNvPr id="67" name="กลุ่ม 66"/>
          <p:cNvGrpSpPr/>
          <p:nvPr userDrawn="1"/>
        </p:nvGrpSpPr>
        <p:grpSpPr>
          <a:xfrm>
            <a:off x="11184567" y="4765219"/>
            <a:ext cx="2900781" cy="4005304"/>
            <a:chOff x="8388424" y="3573914"/>
            <a:chExt cx="2175586" cy="3003978"/>
          </a:xfrm>
        </p:grpSpPr>
        <p:sp>
          <p:nvSpPr>
            <p:cNvPr id="68" name="เมฆ 67"/>
            <p:cNvSpPr/>
            <p:nvPr/>
          </p:nvSpPr>
          <p:spPr>
            <a:xfrm rot="18571014" flipH="1">
              <a:off x="7974228" y="3988110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9" name="รูปภาพ 6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72080">
              <a:off x="8802115" y="4521690"/>
              <a:ext cx="227780" cy="244529"/>
            </a:xfrm>
            <a:prstGeom prst="rect">
              <a:avLst/>
            </a:prstGeom>
          </p:spPr>
        </p:pic>
        <p:pic>
          <p:nvPicPr>
            <p:cNvPr id="70" name="รูปภาพ 69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511653" y="4765304"/>
              <a:ext cx="290462" cy="322818"/>
            </a:xfrm>
            <a:prstGeom prst="rect">
              <a:avLst/>
            </a:prstGeom>
          </p:spPr>
        </p:pic>
      </p:grpSp>
      <p:grpSp>
        <p:nvGrpSpPr>
          <p:cNvPr id="71" name="กลุ่ม 70"/>
          <p:cNvGrpSpPr/>
          <p:nvPr userDrawn="1"/>
        </p:nvGrpSpPr>
        <p:grpSpPr>
          <a:xfrm>
            <a:off x="9908537" y="-1504431"/>
            <a:ext cx="4005304" cy="3007051"/>
            <a:chOff x="7431403" y="-1128323"/>
            <a:chExt cx="3003978" cy="2255288"/>
          </a:xfrm>
        </p:grpSpPr>
        <p:grpSp>
          <p:nvGrpSpPr>
            <p:cNvPr id="72" name="กลุ่ม 71"/>
            <p:cNvGrpSpPr/>
            <p:nvPr/>
          </p:nvGrpSpPr>
          <p:grpSpPr>
            <a:xfrm>
              <a:off x="7431403" y="-1128323"/>
              <a:ext cx="3003978" cy="2255288"/>
              <a:chOff x="7538590" y="-1209733"/>
              <a:chExt cx="3003978" cy="2255288"/>
            </a:xfrm>
          </p:grpSpPr>
          <p:sp>
            <p:nvSpPr>
              <p:cNvPr id="75" name="เมฆ 74"/>
              <p:cNvSpPr/>
              <p:nvPr/>
            </p:nvSpPr>
            <p:spPr>
              <a:xfrm rot="12718345" flipH="1">
                <a:off x="7538590" y="-120973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76" name="รูปภาพ 7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 flipH="1">
                <a:off x="8001280" y="-45931"/>
                <a:ext cx="1088830" cy="1094141"/>
              </a:xfrm>
              <a:prstGeom prst="rect">
                <a:avLst/>
              </a:prstGeom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</p:pic>
        </p:grpSp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72080">
              <a:off x="7969721" y="88700"/>
              <a:ext cx="227780" cy="244529"/>
            </a:xfrm>
            <a:prstGeom prst="rect">
              <a:avLst/>
            </a:prstGeom>
          </p:spPr>
        </p:pic>
        <p:pic>
          <p:nvPicPr>
            <p:cNvPr id="74" name="รูปภาพ 7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181959">
              <a:off x="8874659" y="847094"/>
              <a:ext cx="221840" cy="236152"/>
            </a:xfrm>
            <a:prstGeom prst="rect">
              <a:avLst/>
            </a:prstGeom>
          </p:spPr>
        </p:pic>
      </p:grpSp>
      <p:sp>
        <p:nvSpPr>
          <p:cNvPr id="77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609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ระดับที่สอง</a:t>
            </a:r>
          </a:p>
          <a:p>
            <a:pPr lvl="2"/>
            <a:r>
              <a:rPr lang="th-TH" dirty="0"/>
              <a:t>ระดับที่สาม</a:t>
            </a:r>
          </a:p>
          <a:p>
            <a:pPr lvl="3"/>
            <a:r>
              <a:rPr lang="th-TH" dirty="0"/>
              <a:t>ระดับที่สี่</a:t>
            </a:r>
          </a:p>
          <a:p>
            <a:pPr lvl="4"/>
            <a:r>
              <a:rPr lang="th-TH" dirty="0"/>
              <a:t>ระดับที่ห้า</a:t>
            </a:r>
          </a:p>
        </p:txBody>
      </p:sp>
      <p:sp>
        <p:nvSpPr>
          <p:cNvPr id="78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197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</p:spTree>
    <p:extLst>
      <p:ext uri="{BB962C8B-B14F-4D97-AF65-F5344CB8AC3E}">
        <p14:creationId xmlns:p14="http://schemas.microsoft.com/office/powerpoint/2010/main" val="66815642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18/03/67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6071241" y="262388"/>
            <a:ext cx="5540073" cy="5515257"/>
            <a:chOff x="4553429" y="196789"/>
            <a:chExt cx="4155055" cy="4136443"/>
          </a:xfrm>
        </p:grpSpPr>
        <p:grpSp>
          <p:nvGrpSpPr>
            <p:cNvPr id="58" name="กลุ่ม 57"/>
            <p:cNvGrpSpPr/>
            <p:nvPr/>
          </p:nvGrpSpPr>
          <p:grpSpPr>
            <a:xfrm>
              <a:off x="4553429" y="1257869"/>
              <a:ext cx="4155055" cy="3075363"/>
              <a:chOff x="4100154" y="1257869"/>
              <a:chExt cx="4155055" cy="3186089"/>
            </a:xfrm>
          </p:grpSpPr>
          <p:sp>
            <p:nvSpPr>
              <p:cNvPr id="60" name="รูปแบบอิสระ 59"/>
              <p:cNvSpPr/>
              <p:nvPr/>
            </p:nvSpPr>
            <p:spPr>
              <a:xfrm>
                <a:off x="4303283" y="1357254"/>
                <a:ext cx="3951926" cy="3086704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E8C6D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61" name="รูปแบบอิสระ 60"/>
              <p:cNvSpPr/>
              <p:nvPr/>
            </p:nvSpPr>
            <p:spPr>
              <a:xfrm>
                <a:off x="4100154" y="1257869"/>
                <a:ext cx="4051049" cy="3075362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A794BE"/>
              </a:solidFill>
              <a:ln>
                <a:noFill/>
              </a:ln>
              <a:effectLst>
                <a:innerShdw blurRad="63500" dist="177800" dir="12840000">
                  <a:srgbClr val="977994">
                    <a:alpha val="16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  <p:pic>
          <p:nvPicPr>
            <p:cNvPr id="59" name="รูปภาพ 5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54021">
              <a:off x="7471741" y="196789"/>
              <a:ext cx="1132861" cy="1598420"/>
            </a:xfrm>
            <a:prstGeom prst="rect">
              <a:avLst/>
            </a:prstGeom>
          </p:spPr>
        </p:pic>
      </p:grpSp>
      <p:grpSp>
        <p:nvGrpSpPr>
          <p:cNvPr id="62" name="กลุ่ม 61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63" name="วงรี 62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4" name="วงรี 63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5" name="วงรี 64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6" name="วงรี 65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7" name="กลุ่ม 66"/>
          <p:cNvGrpSpPr/>
          <p:nvPr userDrawn="1"/>
        </p:nvGrpSpPr>
        <p:grpSpPr>
          <a:xfrm>
            <a:off x="605616" y="1419631"/>
            <a:ext cx="5162501" cy="4985700"/>
            <a:chOff x="454211" y="1064723"/>
            <a:chExt cx="3871876" cy="3739275"/>
          </a:xfrm>
        </p:grpSpPr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211" y="1064723"/>
              <a:ext cx="3871876" cy="3739275"/>
            </a:xfrm>
            <a:prstGeom prst="rect">
              <a:avLst/>
            </a:prstGeom>
          </p:spPr>
        </p:pic>
        <p:sp>
          <p:nvSpPr>
            <p:cNvPr id="69" name="วงรี 68"/>
            <p:cNvSpPr/>
            <p:nvPr/>
          </p:nvSpPr>
          <p:spPr>
            <a:xfrm>
              <a:off x="847896" y="1461210"/>
              <a:ext cx="3041368" cy="290285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70" name="กลุ่ม 69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71" name="เมฆ 70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74" name="กลุ่ม 73"/>
          <p:cNvGrpSpPr/>
          <p:nvPr userDrawn="1"/>
        </p:nvGrpSpPr>
        <p:grpSpPr>
          <a:xfrm>
            <a:off x="-1404669" y="-1777268"/>
            <a:ext cx="3235280" cy="4005304"/>
            <a:chOff x="-1053502" y="-1332951"/>
            <a:chExt cx="2426460" cy="3003978"/>
          </a:xfrm>
        </p:grpSpPr>
        <p:sp>
          <p:nvSpPr>
            <p:cNvPr id="75" name="เมฆ 74"/>
            <p:cNvSpPr/>
            <p:nvPr/>
          </p:nvSpPr>
          <p:spPr>
            <a:xfrm rot="7546496" flipH="1">
              <a:off x="-1467698" y="-91875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6" name="รูปภาพ 7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V="1">
              <a:off x="281473" y="166384"/>
              <a:ext cx="1088830" cy="1094141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7" name="รูปภาพ 7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091" y="34719"/>
              <a:ext cx="344876" cy="370235"/>
            </a:xfrm>
            <a:prstGeom prst="rect">
              <a:avLst/>
            </a:prstGeom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99119" y="704071"/>
              <a:ext cx="152400" cy="169377"/>
            </a:xfrm>
            <a:prstGeom prst="rect">
              <a:avLst/>
            </a:prstGeom>
          </p:spPr>
        </p:pic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35600" y="39929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80" name="ตัวแทนรูปภาพ 79"/>
          <p:cNvSpPr>
            <a:spLocks noGrp="1"/>
          </p:cNvSpPr>
          <p:nvPr>
            <p:ph type="pic" sz="quarter" idx="13"/>
          </p:nvPr>
        </p:nvSpPr>
        <p:spPr>
          <a:xfrm>
            <a:off x="1101184" y="1947333"/>
            <a:ext cx="4084501" cy="3871384"/>
          </a:xfrm>
          <a:prstGeom prst="ellipse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81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885743" y="2660915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59383792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61595" y="77515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18/03/67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670247" y="15752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2161644" y="-1331727"/>
            <a:ext cx="4005304" cy="2900781"/>
            <a:chOff x="-1621233" y="-998795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8811681">
              <a:off x="-1621233" y="-99879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429109" y="112817"/>
              <a:ext cx="340212" cy="362161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99117" y="581369"/>
              <a:ext cx="224409" cy="2494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9310572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20612" y="656659"/>
            <a:ext cx="10145824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18/03/67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20328" y="56659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643599" y="5619260"/>
            <a:ext cx="4005304" cy="2900781"/>
            <a:chOff x="-1232699" y="4214445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631747" flipH="1">
              <a:off x="-1232699" y="421444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267219" y="4426089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28818" y="4926409"/>
              <a:ext cx="139969" cy="155561"/>
            </a:xfrm>
            <a:prstGeom prst="rect">
              <a:avLst/>
            </a:prstGeom>
          </p:spPr>
        </p:pic>
      </p:grpSp>
      <p:sp>
        <p:nvSpPr>
          <p:cNvPr id="66" name="วงรี 65"/>
          <p:cNvSpPr/>
          <p:nvPr userDrawn="1"/>
        </p:nvSpPr>
        <p:spPr>
          <a:xfrm>
            <a:off x="11525419" y="5339062"/>
            <a:ext cx="139200" cy="1399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7" name="วงรี 66"/>
          <p:cNvSpPr/>
          <p:nvPr userDrawn="1"/>
        </p:nvSpPr>
        <p:spPr>
          <a:xfrm>
            <a:off x="11621429" y="5125173"/>
            <a:ext cx="139200" cy="13991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8" name="วงรี 67"/>
          <p:cNvSpPr/>
          <p:nvPr userDrawn="1"/>
        </p:nvSpPr>
        <p:spPr>
          <a:xfrm>
            <a:off x="11467067" y="4902062"/>
            <a:ext cx="139200" cy="13991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9" name="วงรี 68"/>
          <p:cNvSpPr/>
          <p:nvPr userDrawn="1"/>
        </p:nvSpPr>
        <p:spPr>
          <a:xfrm flipH="1">
            <a:off x="11184565" y="5881379"/>
            <a:ext cx="139200" cy="139911"/>
          </a:xfrm>
          <a:prstGeom prst="ellipse">
            <a:avLst/>
          </a:prstGeom>
          <a:solidFill>
            <a:srgbClr val="FF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70" name="วงรี 69"/>
          <p:cNvSpPr/>
          <p:nvPr userDrawn="1"/>
        </p:nvSpPr>
        <p:spPr>
          <a:xfrm flipH="1">
            <a:off x="11088555" y="5667490"/>
            <a:ext cx="139200" cy="139911"/>
          </a:xfrm>
          <a:prstGeom prst="ellipse">
            <a:avLst/>
          </a:prstGeom>
          <a:solidFill>
            <a:srgbClr val="EFD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71" name="วงรี 70"/>
          <p:cNvSpPr/>
          <p:nvPr userDrawn="1"/>
        </p:nvSpPr>
        <p:spPr>
          <a:xfrm flipH="1">
            <a:off x="11242917" y="5444379"/>
            <a:ext cx="139200" cy="139911"/>
          </a:xfrm>
          <a:prstGeom prst="ellipse">
            <a:avLst/>
          </a:prstGeom>
          <a:solidFill>
            <a:srgbClr val="D59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72" name="กลุ่ม 71"/>
          <p:cNvGrpSpPr/>
          <p:nvPr userDrawn="1"/>
        </p:nvGrpSpPr>
        <p:grpSpPr>
          <a:xfrm>
            <a:off x="10264921" y="5511865"/>
            <a:ext cx="4005304" cy="3101032"/>
            <a:chOff x="7698691" y="4133899"/>
            <a:chExt cx="3003978" cy="2325774"/>
          </a:xfrm>
        </p:grpSpPr>
        <p:sp>
          <p:nvSpPr>
            <p:cNvPr id="73" name="เมฆ 72"/>
            <p:cNvSpPr/>
            <p:nvPr/>
          </p:nvSpPr>
          <p:spPr>
            <a:xfrm rot="19399497" flipH="1">
              <a:off x="7698691" y="4284087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4" name="รูปภาพ 7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138774" y="4133899"/>
              <a:ext cx="956993" cy="1030139"/>
            </a:xfrm>
            <a:prstGeom prst="rect">
              <a:avLst/>
            </a:prstGeom>
          </p:spPr>
        </p:pic>
      </p:grpSp>
      <p:grpSp>
        <p:nvGrpSpPr>
          <p:cNvPr id="75" name="กลุ่ม 74"/>
          <p:cNvGrpSpPr/>
          <p:nvPr userDrawn="1"/>
        </p:nvGrpSpPr>
        <p:grpSpPr>
          <a:xfrm>
            <a:off x="10194989" y="-1564486"/>
            <a:ext cx="4005304" cy="3325172"/>
            <a:chOff x="7646242" y="-1173366"/>
            <a:chExt cx="3003978" cy="2493879"/>
          </a:xfrm>
        </p:grpSpPr>
        <p:grpSp>
          <p:nvGrpSpPr>
            <p:cNvPr id="76" name="กลุ่ม 75"/>
            <p:cNvGrpSpPr/>
            <p:nvPr/>
          </p:nvGrpSpPr>
          <p:grpSpPr>
            <a:xfrm>
              <a:off x="7646242" y="-1173366"/>
              <a:ext cx="3003978" cy="2175586"/>
              <a:chOff x="7646242" y="-1173366"/>
              <a:chExt cx="3003978" cy="2175586"/>
            </a:xfrm>
          </p:grpSpPr>
          <p:sp>
            <p:nvSpPr>
              <p:cNvPr id="79" name="เมฆ 78"/>
              <p:cNvSpPr/>
              <p:nvPr/>
            </p:nvSpPr>
            <p:spPr>
              <a:xfrm rot="12665460" flipH="1">
                <a:off x="7646242" y="-1173366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10800000" algn="r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80" name="รูปภาพ 7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499349">
                <a:off x="8820472" y="66491"/>
                <a:ext cx="229657" cy="246544"/>
              </a:xfrm>
              <a:prstGeom prst="rect">
                <a:avLst/>
              </a:prstGeom>
            </p:spPr>
          </p:pic>
          <p:pic>
            <p:nvPicPr>
              <p:cNvPr id="81" name="รูปภาพ 80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7669898" y="404338"/>
                <a:ext cx="152400" cy="169377"/>
              </a:xfrm>
              <a:prstGeom prst="rect">
                <a:avLst/>
              </a:prstGeom>
            </p:spPr>
          </p:pic>
        </p:grpSp>
        <p:pic>
          <p:nvPicPr>
            <p:cNvPr id="77" name="รูปภาพ 7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4368" y="130425"/>
              <a:ext cx="1225696" cy="929157"/>
            </a:xfrm>
            <a:prstGeom prst="rect">
              <a:avLst/>
            </a:prstGeom>
            <a:effectLst>
              <a:outerShdw blurRad="50800" dist="25400" dir="8100000" algn="t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50593">
              <a:off x="8676195" y="1028818"/>
              <a:ext cx="274017" cy="2916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49457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</p:bld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18/03/67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65968" y="6157387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62" name="รูปแบบอิสระ 61"/>
          <p:cNvSpPr/>
          <p:nvPr userDrawn="1"/>
        </p:nvSpPr>
        <p:spPr>
          <a:xfrm>
            <a:off x="6370466" y="1776965"/>
            <a:ext cx="4801687" cy="3557176"/>
          </a:xfrm>
          <a:custGeom>
            <a:avLst/>
            <a:gdLst>
              <a:gd name="connsiteX0" fmla="*/ 408795 w 1623177"/>
              <a:gd name="connsiteY0" fmla="*/ 1456766 h 1482940"/>
              <a:gd name="connsiteX1" fmla="*/ 20868 w 1623177"/>
              <a:gd name="connsiteY1" fmla="*/ 1041130 h 1482940"/>
              <a:gd name="connsiteX2" fmla="*/ 131704 w 1623177"/>
              <a:gd name="connsiteY2" fmla="*/ 265275 h 1482940"/>
              <a:gd name="connsiteX3" fmla="*/ 796722 w 1623177"/>
              <a:gd name="connsiteY3" fmla="*/ 2039 h 1482940"/>
              <a:gd name="connsiteX4" fmla="*/ 1558722 w 1623177"/>
              <a:gd name="connsiteY4" fmla="*/ 376111 h 1482940"/>
              <a:gd name="connsiteX5" fmla="*/ 1447886 w 1623177"/>
              <a:gd name="connsiteY5" fmla="*/ 1318221 h 1482940"/>
              <a:gd name="connsiteX6" fmla="*/ 408795 w 1623177"/>
              <a:gd name="connsiteY6" fmla="*/ 1456766 h 1482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23177" h="1482940">
                <a:moveTo>
                  <a:pt x="408795" y="1456766"/>
                </a:moveTo>
                <a:cubicBezTo>
                  <a:pt x="170959" y="1410584"/>
                  <a:pt x="67050" y="1239712"/>
                  <a:pt x="20868" y="1041130"/>
                </a:cubicBezTo>
                <a:cubicBezTo>
                  <a:pt x="-25314" y="842548"/>
                  <a:pt x="2395" y="438457"/>
                  <a:pt x="131704" y="265275"/>
                </a:cubicBezTo>
                <a:cubicBezTo>
                  <a:pt x="261013" y="92093"/>
                  <a:pt x="558886" y="-16434"/>
                  <a:pt x="796722" y="2039"/>
                </a:cubicBezTo>
                <a:cubicBezTo>
                  <a:pt x="1034558" y="20512"/>
                  <a:pt x="1450195" y="156747"/>
                  <a:pt x="1558722" y="376111"/>
                </a:cubicBezTo>
                <a:cubicBezTo>
                  <a:pt x="1667249" y="595475"/>
                  <a:pt x="1644159" y="1131185"/>
                  <a:pt x="1447886" y="1318221"/>
                </a:cubicBezTo>
                <a:cubicBezTo>
                  <a:pt x="1251613" y="1505257"/>
                  <a:pt x="646631" y="1502948"/>
                  <a:pt x="408795" y="1456766"/>
                </a:cubicBezTo>
                <a:close/>
              </a:path>
            </a:pathLst>
          </a:custGeom>
          <a:solidFill>
            <a:srgbClr val="FFDD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63" name="Google Shape;4631;p79"/>
          <p:cNvGrpSpPr/>
          <p:nvPr userDrawn="1"/>
        </p:nvGrpSpPr>
        <p:grpSpPr>
          <a:xfrm>
            <a:off x="1099114" y="1908603"/>
            <a:ext cx="4358524" cy="3458721"/>
            <a:chOff x="4147875" y="986011"/>
            <a:chExt cx="3842140" cy="3019074"/>
          </a:xfrm>
          <a:effectLst>
            <a:outerShdw blurRad="50800" dist="38100" dir="2700000" algn="tl" rotWithShape="0">
              <a:schemeClr val="accent4">
                <a:lumMod val="60000"/>
                <a:lumOff val="40000"/>
                <a:alpha val="40000"/>
              </a:schemeClr>
            </a:outerShdw>
          </a:effectLst>
        </p:grpSpPr>
        <p:sp>
          <p:nvSpPr>
            <p:cNvPr id="64" name="Google Shape;4633;p79"/>
            <p:cNvSpPr/>
            <p:nvPr/>
          </p:nvSpPr>
          <p:spPr>
            <a:xfrm>
              <a:off x="5602961" y="3553821"/>
              <a:ext cx="928770" cy="386339"/>
            </a:xfrm>
            <a:custGeom>
              <a:avLst/>
              <a:gdLst>
                <a:gd name="connsiteX0" fmla="*/ 1507 w 10193"/>
                <a:gd name="connsiteY0" fmla="*/ 0 h 11364"/>
                <a:gd name="connsiteX1" fmla="*/ 0 w 10193"/>
                <a:gd name="connsiteY1" fmla="*/ 11364 h 11364"/>
                <a:gd name="connsiteX2" fmla="*/ 10193 w 10193"/>
                <a:gd name="connsiteY2" fmla="*/ 5622 h 11364"/>
                <a:gd name="connsiteX3" fmla="*/ 9460 w 10193"/>
                <a:gd name="connsiteY3" fmla="*/ 0 h 11364"/>
                <a:gd name="connsiteX4" fmla="*/ 1507 w 10193"/>
                <a:gd name="connsiteY4" fmla="*/ 0 h 11364"/>
                <a:gd name="connsiteX0" fmla="*/ 1507 w 10930"/>
                <a:gd name="connsiteY0" fmla="*/ 0 h 11857"/>
                <a:gd name="connsiteX1" fmla="*/ 0 w 10930"/>
                <a:gd name="connsiteY1" fmla="*/ 11364 h 11857"/>
                <a:gd name="connsiteX2" fmla="*/ 10930 w 10930"/>
                <a:gd name="connsiteY2" fmla="*/ 11466 h 11857"/>
                <a:gd name="connsiteX3" fmla="*/ 9460 w 10930"/>
                <a:gd name="connsiteY3" fmla="*/ 0 h 11857"/>
                <a:gd name="connsiteX4" fmla="*/ 1507 w 10930"/>
                <a:gd name="connsiteY4" fmla="*/ 0 h 11857"/>
                <a:gd name="connsiteX0" fmla="*/ 1507 w 10930"/>
                <a:gd name="connsiteY0" fmla="*/ 0 h 11474"/>
                <a:gd name="connsiteX1" fmla="*/ 0 w 10930"/>
                <a:gd name="connsiteY1" fmla="*/ 11364 h 11474"/>
                <a:gd name="connsiteX2" fmla="*/ 10930 w 10930"/>
                <a:gd name="connsiteY2" fmla="*/ 11466 h 11474"/>
                <a:gd name="connsiteX3" fmla="*/ 9460 w 10930"/>
                <a:gd name="connsiteY3" fmla="*/ 0 h 11474"/>
                <a:gd name="connsiteX4" fmla="*/ 1507 w 10930"/>
                <a:gd name="connsiteY4" fmla="*/ 0 h 11474"/>
                <a:gd name="connsiteX0" fmla="*/ 1507 w 10930"/>
                <a:gd name="connsiteY0" fmla="*/ 0 h 11527"/>
                <a:gd name="connsiteX1" fmla="*/ 0 w 10930"/>
                <a:gd name="connsiteY1" fmla="*/ 11364 h 11527"/>
                <a:gd name="connsiteX2" fmla="*/ 10930 w 10930"/>
                <a:gd name="connsiteY2" fmla="*/ 11466 h 11527"/>
                <a:gd name="connsiteX3" fmla="*/ 9460 w 10930"/>
                <a:gd name="connsiteY3" fmla="*/ 0 h 11527"/>
                <a:gd name="connsiteX4" fmla="*/ 1507 w 10930"/>
                <a:gd name="connsiteY4" fmla="*/ 0 h 11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30" h="11527" extrusionOk="0">
                  <a:moveTo>
                    <a:pt x="1507" y="0"/>
                  </a:moveTo>
                  <a:lnTo>
                    <a:pt x="0" y="11364"/>
                  </a:lnTo>
                  <a:cubicBezTo>
                    <a:pt x="3411" y="11469"/>
                    <a:pt x="7558" y="11611"/>
                    <a:pt x="10930" y="11466"/>
                  </a:cubicBezTo>
                  <a:cubicBezTo>
                    <a:pt x="10686" y="9592"/>
                    <a:pt x="9704" y="1874"/>
                    <a:pt x="9460" y="0"/>
                  </a:cubicBezTo>
                  <a:lnTo>
                    <a:pt x="1507" y="0"/>
                  </a:lnTo>
                  <a:close/>
                </a:path>
              </a:pathLst>
            </a:custGeom>
            <a:solidFill>
              <a:srgbClr val="FFE89F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5" name="Google Shape;4634;p79"/>
            <p:cNvSpPr/>
            <p:nvPr/>
          </p:nvSpPr>
          <p:spPr>
            <a:xfrm>
              <a:off x="5520135" y="3939716"/>
              <a:ext cx="1097573" cy="65369"/>
            </a:xfrm>
            <a:custGeom>
              <a:avLst/>
              <a:gdLst/>
              <a:ahLst/>
              <a:cxnLst/>
              <a:rect l="l" t="t" r="r" b="b"/>
              <a:pathLst>
                <a:path w="23375" h="1541" extrusionOk="0">
                  <a:moveTo>
                    <a:pt x="492" y="0"/>
                  </a:moveTo>
                  <a:cubicBezTo>
                    <a:pt x="214" y="0"/>
                    <a:pt x="1" y="230"/>
                    <a:pt x="1" y="492"/>
                  </a:cubicBezTo>
                  <a:lnTo>
                    <a:pt x="1" y="1541"/>
                  </a:lnTo>
                  <a:lnTo>
                    <a:pt x="23375" y="1541"/>
                  </a:lnTo>
                  <a:lnTo>
                    <a:pt x="23375" y="492"/>
                  </a:lnTo>
                  <a:cubicBezTo>
                    <a:pt x="23375" y="213"/>
                    <a:pt x="23145" y="0"/>
                    <a:pt x="22883" y="0"/>
                  </a:cubicBezTo>
                  <a:close/>
                </a:path>
              </a:pathLst>
            </a:custGeom>
            <a:solidFill>
              <a:srgbClr val="B6A0B4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6" name="Google Shape;4635;p79"/>
            <p:cNvSpPr/>
            <p:nvPr/>
          </p:nvSpPr>
          <p:spPr>
            <a:xfrm>
              <a:off x="4147875" y="1157727"/>
              <a:ext cx="3842140" cy="2479534"/>
            </a:xfrm>
            <a:custGeom>
              <a:avLst/>
              <a:gdLst/>
              <a:ahLst/>
              <a:cxnLst/>
              <a:rect l="l" t="t" r="r" b="b"/>
              <a:pathLst>
                <a:path w="81826" h="58452" extrusionOk="0">
                  <a:moveTo>
                    <a:pt x="1574" y="1"/>
                  </a:moveTo>
                  <a:cubicBezTo>
                    <a:pt x="705" y="1"/>
                    <a:pt x="0" y="689"/>
                    <a:pt x="0" y="1558"/>
                  </a:cubicBezTo>
                  <a:lnTo>
                    <a:pt x="0" y="56895"/>
                  </a:lnTo>
                  <a:cubicBezTo>
                    <a:pt x="0" y="57764"/>
                    <a:pt x="705" y="58452"/>
                    <a:pt x="1574" y="58452"/>
                  </a:cubicBezTo>
                  <a:lnTo>
                    <a:pt x="80252" y="58452"/>
                  </a:lnTo>
                  <a:cubicBezTo>
                    <a:pt x="81121" y="58452"/>
                    <a:pt x="81826" y="57764"/>
                    <a:pt x="81826" y="56895"/>
                  </a:cubicBezTo>
                  <a:lnTo>
                    <a:pt x="81826" y="1558"/>
                  </a:lnTo>
                  <a:cubicBezTo>
                    <a:pt x="81826" y="689"/>
                    <a:pt x="81121" y="1"/>
                    <a:pt x="80252" y="1"/>
                  </a:cubicBezTo>
                  <a:close/>
                </a:path>
              </a:pathLst>
            </a:custGeom>
            <a:solidFill>
              <a:srgbClr val="B6A0B4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Google Shape;4636;p79"/>
            <p:cNvSpPr/>
            <p:nvPr/>
          </p:nvSpPr>
          <p:spPr>
            <a:xfrm>
              <a:off x="4147875" y="986011"/>
              <a:ext cx="3842140" cy="2359231"/>
            </a:xfrm>
            <a:custGeom>
              <a:avLst/>
              <a:gdLst/>
              <a:ahLst/>
              <a:cxnLst/>
              <a:rect l="l" t="t" r="r" b="b"/>
              <a:pathLst>
                <a:path w="81826" h="55616" extrusionOk="0">
                  <a:moveTo>
                    <a:pt x="2836" y="0"/>
                  </a:moveTo>
                  <a:cubicBezTo>
                    <a:pt x="1279" y="0"/>
                    <a:pt x="0" y="1279"/>
                    <a:pt x="0" y="2836"/>
                  </a:cubicBezTo>
                  <a:lnTo>
                    <a:pt x="0" y="55616"/>
                  </a:lnTo>
                  <a:lnTo>
                    <a:pt x="81826" y="55616"/>
                  </a:lnTo>
                  <a:lnTo>
                    <a:pt x="81826" y="2836"/>
                  </a:lnTo>
                  <a:cubicBezTo>
                    <a:pt x="81826" y="1279"/>
                    <a:pt x="80547" y="0"/>
                    <a:pt x="78973" y="0"/>
                  </a:cubicBezTo>
                  <a:close/>
                </a:path>
              </a:pathLst>
            </a:custGeom>
            <a:solidFill>
              <a:srgbClr val="FFE89F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8" name="Google Shape;4637;p79"/>
            <p:cNvSpPr/>
            <p:nvPr/>
          </p:nvSpPr>
          <p:spPr>
            <a:xfrm>
              <a:off x="4351050" y="1150770"/>
              <a:ext cx="3435791" cy="1934437"/>
            </a:xfrm>
            <a:custGeom>
              <a:avLst/>
              <a:gdLst/>
              <a:ahLst/>
              <a:cxnLst/>
              <a:rect l="l" t="t" r="r" b="b"/>
              <a:pathLst>
                <a:path w="73172" h="45602" extrusionOk="0">
                  <a:moveTo>
                    <a:pt x="426" y="1"/>
                  </a:moveTo>
                  <a:cubicBezTo>
                    <a:pt x="197" y="1"/>
                    <a:pt x="0" y="181"/>
                    <a:pt x="0" y="411"/>
                  </a:cubicBezTo>
                  <a:lnTo>
                    <a:pt x="0" y="45175"/>
                  </a:lnTo>
                  <a:cubicBezTo>
                    <a:pt x="0" y="45405"/>
                    <a:pt x="197" y="45601"/>
                    <a:pt x="426" y="45601"/>
                  </a:cubicBezTo>
                  <a:lnTo>
                    <a:pt x="72745" y="45601"/>
                  </a:lnTo>
                  <a:cubicBezTo>
                    <a:pt x="72975" y="45601"/>
                    <a:pt x="73171" y="45405"/>
                    <a:pt x="73171" y="45175"/>
                  </a:cubicBezTo>
                  <a:lnTo>
                    <a:pt x="73171" y="411"/>
                  </a:lnTo>
                  <a:cubicBezTo>
                    <a:pt x="73171" y="181"/>
                    <a:pt x="72975" y="1"/>
                    <a:pt x="72745" y="1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9" name="Google Shape;4638;p79"/>
            <p:cNvSpPr/>
            <p:nvPr/>
          </p:nvSpPr>
          <p:spPr>
            <a:xfrm>
              <a:off x="6008800" y="3421088"/>
              <a:ext cx="120300" cy="120300"/>
            </a:xfrm>
            <a:prstGeom prst="ellipse">
              <a:avLst/>
            </a:prstGeom>
            <a:noFill/>
            <a:ln w="2857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84" name="กลุ่ม 83"/>
          <p:cNvGrpSpPr/>
          <p:nvPr userDrawn="1"/>
        </p:nvGrpSpPr>
        <p:grpSpPr>
          <a:xfrm>
            <a:off x="10246641" y="5581368"/>
            <a:ext cx="4005304" cy="2900781"/>
            <a:chOff x="7684981" y="4186025"/>
            <a:chExt cx="3003978" cy="2175586"/>
          </a:xfrm>
        </p:grpSpPr>
        <p:sp>
          <p:nvSpPr>
            <p:cNvPr id="85" name="เมฆ 84"/>
            <p:cNvSpPr/>
            <p:nvPr/>
          </p:nvSpPr>
          <p:spPr>
            <a:xfrm rot="19775399">
              <a:off x="7684981" y="418602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6" name="รูปภาพ 8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8330722" y="4719203"/>
              <a:ext cx="373985" cy="398113"/>
            </a:xfrm>
            <a:prstGeom prst="rect">
              <a:avLst/>
            </a:prstGeom>
          </p:spPr>
        </p:pic>
        <p:pic>
          <p:nvPicPr>
            <p:cNvPr id="87" name="รูปภาพ 8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24103" y="4523160"/>
              <a:ext cx="202448" cy="225000"/>
            </a:xfrm>
            <a:prstGeom prst="rect">
              <a:avLst/>
            </a:prstGeom>
          </p:spPr>
        </p:pic>
      </p:grpSp>
      <p:grpSp>
        <p:nvGrpSpPr>
          <p:cNvPr id="88" name="กลุ่ม 87"/>
          <p:cNvGrpSpPr/>
          <p:nvPr userDrawn="1"/>
        </p:nvGrpSpPr>
        <p:grpSpPr>
          <a:xfrm>
            <a:off x="-2002652" y="-1361655"/>
            <a:ext cx="4005304" cy="2900781"/>
            <a:chOff x="-1501989" y="-1021241"/>
            <a:chExt cx="3003978" cy="2175586"/>
          </a:xfrm>
        </p:grpSpPr>
        <p:sp>
          <p:nvSpPr>
            <p:cNvPr id="89" name="เมฆ 88"/>
            <p:cNvSpPr/>
            <p:nvPr/>
          </p:nvSpPr>
          <p:spPr>
            <a:xfrm rot="9058605">
              <a:off x="-1501989" y="-102124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90" name="รูปภาพ 8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740" y="50482"/>
              <a:ext cx="344876" cy="370235"/>
            </a:xfrm>
            <a:prstGeom prst="rect">
              <a:avLst/>
            </a:prstGeom>
          </p:spPr>
        </p:pic>
        <p:pic>
          <p:nvPicPr>
            <p:cNvPr id="91" name="รูปภาพ 9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75319" y="704071"/>
              <a:ext cx="152400" cy="169377"/>
            </a:xfrm>
            <a:prstGeom prst="rect">
              <a:avLst/>
            </a:prstGeom>
          </p:spPr>
        </p:pic>
      </p:grpSp>
      <p:grpSp>
        <p:nvGrpSpPr>
          <p:cNvPr id="92" name="กลุ่ม 91"/>
          <p:cNvGrpSpPr/>
          <p:nvPr userDrawn="1"/>
        </p:nvGrpSpPr>
        <p:grpSpPr>
          <a:xfrm>
            <a:off x="9700041" y="-1466565"/>
            <a:ext cx="4005304" cy="3238069"/>
            <a:chOff x="7275031" y="-1099924"/>
            <a:chExt cx="3003978" cy="2428552"/>
          </a:xfrm>
        </p:grpSpPr>
        <p:pic>
          <p:nvPicPr>
            <p:cNvPr id="93" name="รูปภาพ 9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 flipH="1">
              <a:off x="8952339" y="625388"/>
              <a:ext cx="152400" cy="169377"/>
            </a:xfrm>
            <a:prstGeom prst="rect">
              <a:avLst/>
            </a:prstGeom>
          </p:spPr>
        </p:pic>
        <p:sp>
          <p:nvSpPr>
            <p:cNvPr id="94" name="เมฆ 93"/>
            <p:cNvSpPr/>
            <p:nvPr/>
          </p:nvSpPr>
          <p:spPr>
            <a:xfrm rot="12541395" flipH="1">
              <a:off x="7275031" y="-109992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95" name="รูปภาพ 9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605979" y="131271"/>
              <a:ext cx="253784" cy="272445"/>
            </a:xfrm>
            <a:prstGeom prst="rect">
              <a:avLst/>
            </a:prstGeom>
          </p:spPr>
        </p:pic>
        <p:pic>
          <p:nvPicPr>
            <p:cNvPr id="96" name="รูปภาพ 9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9508" y="403716"/>
              <a:ext cx="1057043" cy="924912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44" name="กลุ่ม 43"/>
          <p:cNvGrpSpPr/>
          <p:nvPr userDrawn="1"/>
        </p:nvGrpSpPr>
        <p:grpSpPr>
          <a:xfrm>
            <a:off x="551316" y="860649"/>
            <a:ext cx="11085525" cy="4997409"/>
            <a:chOff x="413486" y="645485"/>
            <a:chExt cx="8314144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415465" y="2876329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8207223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1475656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2138890" y="1152444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619630" y="345102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611560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98" name="ตัวแทนรูปภาพ 97"/>
          <p:cNvSpPr>
            <a:spLocks noGrp="1"/>
          </p:cNvSpPr>
          <p:nvPr>
            <p:ph type="pic" sz="quarter" idx="13"/>
          </p:nvPr>
        </p:nvSpPr>
        <p:spPr>
          <a:xfrm>
            <a:off x="1329267" y="2097619"/>
            <a:ext cx="3898900" cy="2216149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99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750128" y="2490165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800">
                <a:solidFill>
                  <a:schemeClr val="accent4">
                    <a:lumMod val="75000"/>
                  </a:schemeClr>
                </a:solidFill>
                <a:effectLst>
                  <a:outerShdw blurRad="63500" sx="102000" sy="102000" algn="ctr" rotWithShape="0">
                    <a:schemeClr val="accent4">
                      <a:alpha val="40000"/>
                    </a:schemeClr>
                  </a:outerShdw>
                </a:effectLst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00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769725" y="3962998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accent4">
                    <a:lumMod val="75000"/>
                  </a:schemeClr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95855493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61595" y="53415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333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18/03/67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10222468" y="-1406939"/>
            <a:ext cx="4005304" cy="2900781"/>
            <a:chOff x="7666851" y="-1055204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2665460" flipH="1">
              <a:off x="7666851" y="-105520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5400000" algn="c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8224061" y="91726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48302" y="489028"/>
              <a:ext cx="202448" cy="225000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>
            <a:off x="-1862779" y="-1645995"/>
            <a:ext cx="2900781" cy="4005304"/>
            <a:chOff x="-1397084" y="-1234496"/>
            <a:chExt cx="2175586" cy="3003978"/>
          </a:xfrm>
        </p:grpSpPr>
        <p:sp>
          <p:nvSpPr>
            <p:cNvPr id="67" name="เมฆ 66"/>
            <p:cNvSpPr/>
            <p:nvPr/>
          </p:nvSpPr>
          <p:spPr>
            <a:xfrm rot="7772184" flipH="1">
              <a:off x="-1811280" y="-820300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5400000" algn="c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335" y="423066"/>
              <a:ext cx="344876" cy="370235"/>
            </a:xfrm>
            <a:prstGeom prst="rect">
              <a:avLst/>
            </a:prstGeom>
          </p:spPr>
        </p:pic>
        <p:pic>
          <p:nvPicPr>
            <p:cNvPr id="69" name="รูปภาพ 6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524601" y="106867"/>
              <a:ext cx="152400" cy="169377"/>
            </a:xfrm>
            <a:prstGeom prst="rect">
              <a:avLst/>
            </a:prstGeom>
          </p:spPr>
        </p:pic>
      </p:grpSp>
      <p:pic>
        <p:nvPicPr>
          <p:cNvPr id="70" name="รูปภาพ 69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0" y="5818417"/>
            <a:ext cx="1710760" cy="978935"/>
          </a:xfrm>
          <a:prstGeom prst="rect">
            <a:avLst/>
          </a:prstGeom>
          <a:effectLst>
            <a:outerShdw blurRad="50800" dist="25400" algn="l" rotWithShape="0">
              <a:schemeClr val="accent4">
                <a:alpha val="40000"/>
              </a:schemeClr>
            </a:outerShdw>
          </a:effectLst>
        </p:spPr>
      </p:pic>
      <p:sp>
        <p:nvSpPr>
          <p:cNvPr id="73" name="ตัวแทนเนื้อหา 3"/>
          <p:cNvSpPr>
            <a:spLocks noGrp="1"/>
          </p:cNvSpPr>
          <p:nvPr>
            <p:ph sz="half" idx="13"/>
          </p:nvPr>
        </p:nvSpPr>
        <p:spPr>
          <a:xfrm>
            <a:off x="7960270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74" name="ตัวแทนเนื้อหา 3"/>
          <p:cNvSpPr>
            <a:spLocks noGrp="1"/>
          </p:cNvSpPr>
          <p:nvPr>
            <p:ph sz="half" idx="14"/>
          </p:nvPr>
        </p:nvSpPr>
        <p:spPr>
          <a:xfrm>
            <a:off x="4211099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75" name="ตัวแทนเนื้อหา 3"/>
          <p:cNvSpPr>
            <a:spLocks noGrp="1"/>
          </p:cNvSpPr>
          <p:nvPr>
            <p:ph sz="half" idx="15"/>
          </p:nvPr>
        </p:nvSpPr>
        <p:spPr>
          <a:xfrm>
            <a:off x="461930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42643780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A757F-4074-443D-BBBE-B68519F75834}" type="datetimeFigureOut">
              <a:rPr lang="zh-CN" altLang="en-US" smtClean="0"/>
              <a:t>2024/3/18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0EC88B-2F56-4409-9E6F-B09B1B5A46E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275058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5615" y="735491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18/03/67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618771" y="78329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>
            <a:off x="-1723468" y="-1726009"/>
            <a:ext cx="4005304" cy="3202933"/>
            <a:chOff x="-1292601" y="-1294507"/>
            <a:chExt cx="3003978" cy="2402200"/>
          </a:xfrm>
        </p:grpSpPr>
        <p:sp>
          <p:nvSpPr>
            <p:cNvPr id="67" name="เมฆ 66"/>
            <p:cNvSpPr/>
            <p:nvPr/>
          </p:nvSpPr>
          <p:spPr>
            <a:xfrm rot="8398626" flipH="1">
              <a:off x="-1292601" y="-1294507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96950" flipH="1" flipV="1">
              <a:off x="175863" y="13552"/>
              <a:ext cx="1088830" cy="1094141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9" name="รูปภาพ 6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568" y="79692"/>
              <a:ext cx="249423" cy="267763"/>
            </a:xfrm>
            <a:prstGeom prst="rect">
              <a:avLst/>
            </a:prstGeom>
          </p:spPr>
        </p:pic>
      </p:grpSp>
      <p:pic>
        <p:nvPicPr>
          <p:cNvPr id="70" name="รูปภาพ 69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5196" y="5863402"/>
            <a:ext cx="1710760" cy="978935"/>
          </a:xfrm>
          <a:prstGeom prst="rect">
            <a:avLst/>
          </a:prstGeom>
          <a:effectLst>
            <a:outerShdw blurRad="50800" dist="25400" algn="l" rotWithShape="0">
              <a:schemeClr val="accent4">
                <a:alpha val="40000"/>
              </a:schemeClr>
            </a:outerShdw>
          </a:effectLst>
        </p:spPr>
      </p:pic>
      <p:pic>
        <p:nvPicPr>
          <p:cNvPr id="71" name="รูปภาพ 7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>
            <a:off x="11795725" y="5602920"/>
            <a:ext cx="269931" cy="3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45863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สี่เหลี่ยมผืนผ้า 5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59" name="กลุ่ม 5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7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0" name="กลุ่ม 5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6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4" name="กลุ่ม 93"/>
          <p:cNvGrpSpPr/>
          <p:nvPr userDrawn="1"/>
        </p:nvGrpSpPr>
        <p:grpSpPr>
          <a:xfrm>
            <a:off x="3525912" y="1875263"/>
            <a:ext cx="5140179" cy="2252071"/>
            <a:chOff x="2205592" y="313868"/>
            <a:chExt cx="4637366" cy="1229602"/>
          </a:xfrm>
        </p:grpSpPr>
        <p:sp>
          <p:nvSpPr>
            <p:cNvPr id="95" name="TextBox 94"/>
            <p:cNvSpPr txBox="1"/>
            <p:nvPr/>
          </p:nvSpPr>
          <p:spPr>
            <a:xfrm>
              <a:off x="2205592" y="343141"/>
              <a:ext cx="4599337" cy="1200329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8F77AD"/>
                  </a:solidFill>
                  <a:effectLst/>
                  <a:uLnTx/>
                  <a:uFillTx/>
                  <a:latin typeface="milk tea Med" pitchFamily="2" charset="-34"/>
                  <a:ea typeface="+mn-ea"/>
                  <a:cs typeface="milk tea Med" pitchFamily="2" charset="-34"/>
                </a:rPr>
                <a:t>THANK YOU</a:t>
              </a: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2243621" y="313868"/>
              <a:ext cx="4599337" cy="1200329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FFD44B"/>
                  </a:solidFill>
                  <a:effectLst/>
                  <a:uLnTx/>
                  <a:uFillTx/>
                  <a:latin typeface="milk tea Med" pitchFamily="2" charset="-34"/>
                  <a:ea typeface="+mn-ea"/>
                  <a:cs typeface="milk tea Med" pitchFamily="2" charset="-34"/>
                </a:rPr>
                <a:t>THANK YOU</a:t>
              </a:r>
            </a:p>
          </p:txBody>
        </p:sp>
      </p:grpSp>
      <p:grpSp>
        <p:nvGrpSpPr>
          <p:cNvPr id="97" name="กลุ่ม 96"/>
          <p:cNvGrpSpPr/>
          <p:nvPr userDrawn="1"/>
        </p:nvGrpSpPr>
        <p:grpSpPr>
          <a:xfrm>
            <a:off x="8366604" y="-4045709"/>
            <a:ext cx="1139859" cy="3468232"/>
            <a:chOff x="7440136" y="733697"/>
            <a:chExt cx="854894" cy="2601174"/>
          </a:xfrm>
        </p:grpSpPr>
        <p:sp>
          <p:nvSpPr>
            <p:cNvPr id="98" name="รูปแบบอิสระ 97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99" name="กลุ่ม 98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00" name="หัวใจ 99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FFBDB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1" name="วงรี 100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FFE5E5"/>
              </a:solidFill>
              <a:ln>
                <a:noFill/>
              </a:ln>
              <a:effectLst>
                <a:innerShdw blurRad="63500" dist="190500" dir="2700000">
                  <a:srgbClr val="FFBDBD">
                    <a:alpha val="49804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2" name="หัวใจ 101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3" name="วงรี 102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04" name="กลุ่ม 103"/>
          <p:cNvGrpSpPr/>
          <p:nvPr userDrawn="1"/>
        </p:nvGrpSpPr>
        <p:grpSpPr>
          <a:xfrm>
            <a:off x="1826809" y="-4536476"/>
            <a:ext cx="1139859" cy="3729271"/>
            <a:chOff x="7440136" y="733697"/>
            <a:chExt cx="854894" cy="2601174"/>
          </a:xfrm>
        </p:grpSpPr>
        <p:sp>
          <p:nvSpPr>
            <p:cNvPr id="105" name="รูปแบบอิสระ 104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rgbClr val="A8C7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06" name="กลุ่ม 105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07" name="หัวใจ 106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A8C7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8" name="วงรี 107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B8D2D6"/>
              </a:solidFill>
              <a:ln>
                <a:noFill/>
              </a:ln>
              <a:effectLst>
                <a:innerShdw blurRad="63500" dist="190500" dir="2700000">
                  <a:schemeClr val="accent5">
                    <a:lumMod val="60000"/>
                    <a:lumOff val="4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9" name="หัวใจ 108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10" name="วงรี 109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11" name="กลุ่ม 110"/>
          <p:cNvGrpSpPr/>
          <p:nvPr userDrawn="1"/>
        </p:nvGrpSpPr>
        <p:grpSpPr>
          <a:xfrm>
            <a:off x="405609" y="56659"/>
            <a:ext cx="3015709" cy="600000"/>
            <a:chOff x="3289945" y="3405879"/>
            <a:chExt cx="2261782" cy="450000"/>
          </a:xfrm>
        </p:grpSpPr>
        <p:sp>
          <p:nvSpPr>
            <p:cNvPr id="112" name="วงรี 111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3" name="วงรี 112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4" name="วงรี 113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5" name="วงรี 114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16" name="รูปภาพ 1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138" y="2400698"/>
            <a:ext cx="1757561" cy="3889513"/>
          </a:xfrm>
          <a:prstGeom prst="rect">
            <a:avLst/>
          </a:prstGeom>
        </p:spPr>
      </p:pic>
      <p:pic>
        <p:nvPicPr>
          <p:cNvPr id="117" name="รูปภาพ 1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86614" flipH="1">
            <a:off x="10260988" y="5090977"/>
            <a:ext cx="2023933" cy="2033807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sp>
        <p:nvSpPr>
          <p:cNvPr id="118" name="คำบรรยายภาพแบบเมฆ 1"/>
          <p:cNvSpPr/>
          <p:nvPr userDrawn="1"/>
        </p:nvSpPr>
        <p:spPr>
          <a:xfrm>
            <a:off x="2258500" y="3268809"/>
            <a:ext cx="3015937" cy="1399976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2260371 w 1897956"/>
              <a:gd name="connsiteY0" fmla="*/ 1025461 h 1000313"/>
              <a:gd name="connsiteX1" fmla="*/ 2232585 w 1897956"/>
              <a:gd name="connsiteY1" fmla="*/ 1053247 h 1000313"/>
              <a:gd name="connsiteX2" fmla="*/ 2204799 w 1897956"/>
              <a:gd name="connsiteY2" fmla="*/ 1025461 h 1000313"/>
              <a:gd name="connsiteX3" fmla="*/ 2232585 w 1897956"/>
              <a:gd name="connsiteY3" fmla="*/ 997675 h 1000313"/>
              <a:gd name="connsiteX4" fmla="*/ 2260371 w 1897956"/>
              <a:gd name="connsiteY4" fmla="*/ 1025461 h 1000313"/>
              <a:gd name="connsiteX0" fmla="*/ 2127283 w 1897956"/>
              <a:gd name="connsiteY0" fmla="*/ 959624 h 1000313"/>
              <a:gd name="connsiteX1" fmla="*/ 2071710 w 1897956"/>
              <a:gd name="connsiteY1" fmla="*/ 1015197 h 1000313"/>
              <a:gd name="connsiteX2" fmla="*/ 2016137 w 1897956"/>
              <a:gd name="connsiteY2" fmla="*/ 959624 h 1000313"/>
              <a:gd name="connsiteX3" fmla="*/ 2071710 w 1897956"/>
              <a:gd name="connsiteY3" fmla="*/ 904051 h 1000313"/>
              <a:gd name="connsiteX4" fmla="*/ 2127283 w 1897956"/>
              <a:gd name="connsiteY4" fmla="*/ 959624 h 1000313"/>
              <a:gd name="connsiteX0" fmla="*/ 1942762 w 1897956"/>
              <a:gd name="connsiteY0" fmla="*/ 872739 h 1000313"/>
              <a:gd name="connsiteX1" fmla="*/ 1859403 w 1897956"/>
              <a:gd name="connsiteY1" fmla="*/ 956098 h 1000313"/>
              <a:gd name="connsiteX2" fmla="*/ 1776044 w 1897956"/>
              <a:gd name="connsiteY2" fmla="*/ 872739 h 1000313"/>
              <a:gd name="connsiteX3" fmla="*/ 1859403 w 1897956"/>
              <a:gd name="connsiteY3" fmla="*/ 789380 h 1000313"/>
              <a:gd name="connsiteX4" fmla="*/ 1942762 w 1897956"/>
              <a:gd name="connsiteY4" fmla="*/ 872739 h 1000313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51485"/>
              <a:gd name="connsiteY0" fmla="*/ 14229 h 45345"/>
              <a:gd name="connsiteX1" fmla="*/ 5659 w 51485"/>
              <a:gd name="connsiteY1" fmla="*/ 6766 h 45345"/>
              <a:gd name="connsiteX2" fmla="*/ 14041 w 51485"/>
              <a:gd name="connsiteY2" fmla="*/ 5061 h 45345"/>
              <a:gd name="connsiteX3" fmla="*/ 22492 w 51485"/>
              <a:gd name="connsiteY3" fmla="*/ 3291 h 45345"/>
              <a:gd name="connsiteX4" fmla="*/ 25785 w 51485"/>
              <a:gd name="connsiteY4" fmla="*/ 59 h 45345"/>
              <a:gd name="connsiteX5" fmla="*/ 29869 w 51485"/>
              <a:gd name="connsiteY5" fmla="*/ 2340 h 45345"/>
              <a:gd name="connsiteX6" fmla="*/ 35499 w 51485"/>
              <a:gd name="connsiteY6" fmla="*/ 549 h 45345"/>
              <a:gd name="connsiteX7" fmla="*/ 38354 w 51485"/>
              <a:gd name="connsiteY7" fmla="*/ 5435 h 45345"/>
              <a:gd name="connsiteX8" fmla="*/ 42018 w 51485"/>
              <a:gd name="connsiteY8" fmla="*/ 10177 h 45345"/>
              <a:gd name="connsiteX9" fmla="*/ 41854 w 51485"/>
              <a:gd name="connsiteY9" fmla="*/ 15319 h 45345"/>
              <a:gd name="connsiteX10" fmla="*/ 43052 w 51485"/>
              <a:gd name="connsiteY10" fmla="*/ 23181 h 45345"/>
              <a:gd name="connsiteX11" fmla="*/ 37440 w 51485"/>
              <a:gd name="connsiteY11" fmla="*/ 30063 h 45345"/>
              <a:gd name="connsiteX12" fmla="*/ 35431 w 51485"/>
              <a:gd name="connsiteY12" fmla="*/ 35960 h 45345"/>
              <a:gd name="connsiteX13" fmla="*/ 28591 w 51485"/>
              <a:gd name="connsiteY13" fmla="*/ 36674 h 45345"/>
              <a:gd name="connsiteX14" fmla="*/ 23703 w 51485"/>
              <a:gd name="connsiteY14" fmla="*/ 42965 h 45345"/>
              <a:gd name="connsiteX15" fmla="*/ 16516 w 51485"/>
              <a:gd name="connsiteY15" fmla="*/ 39125 h 45345"/>
              <a:gd name="connsiteX16" fmla="*/ 5840 w 51485"/>
              <a:gd name="connsiteY16" fmla="*/ 35331 h 45345"/>
              <a:gd name="connsiteX17" fmla="*/ 1146 w 51485"/>
              <a:gd name="connsiteY17" fmla="*/ 31109 h 45345"/>
              <a:gd name="connsiteX18" fmla="*/ 2149 w 51485"/>
              <a:gd name="connsiteY18" fmla="*/ 25410 h 45345"/>
              <a:gd name="connsiteX19" fmla="*/ 31 w 51485"/>
              <a:gd name="connsiteY19" fmla="*/ 19563 h 45345"/>
              <a:gd name="connsiteX20" fmla="*/ 3899 w 51485"/>
              <a:gd name="connsiteY20" fmla="*/ 14366 h 45345"/>
              <a:gd name="connsiteX21" fmla="*/ 3936 w 51485"/>
              <a:gd name="connsiteY21" fmla="*/ 14229 h 45345"/>
              <a:gd name="connsiteX0" fmla="*/ 2261953 w 2261953"/>
              <a:gd name="connsiteY0" fmla="*/ 1022196 h 1049982"/>
              <a:gd name="connsiteX1" fmla="*/ 2234167 w 2261953"/>
              <a:gd name="connsiteY1" fmla="*/ 1049982 h 1049982"/>
              <a:gd name="connsiteX2" fmla="*/ 2206381 w 2261953"/>
              <a:gd name="connsiteY2" fmla="*/ 1022196 h 1049982"/>
              <a:gd name="connsiteX3" fmla="*/ 2234167 w 2261953"/>
              <a:gd name="connsiteY3" fmla="*/ 994410 h 1049982"/>
              <a:gd name="connsiteX4" fmla="*/ 2261953 w 2261953"/>
              <a:gd name="connsiteY4" fmla="*/ 1022196 h 1049982"/>
              <a:gd name="connsiteX0" fmla="*/ 2128865 w 2261953"/>
              <a:gd name="connsiteY0" fmla="*/ 956359 h 1049982"/>
              <a:gd name="connsiteX1" fmla="*/ 2073292 w 2261953"/>
              <a:gd name="connsiteY1" fmla="*/ 1011932 h 1049982"/>
              <a:gd name="connsiteX2" fmla="*/ 2017719 w 2261953"/>
              <a:gd name="connsiteY2" fmla="*/ 956359 h 1049982"/>
              <a:gd name="connsiteX3" fmla="*/ 2073292 w 2261953"/>
              <a:gd name="connsiteY3" fmla="*/ 900786 h 1049982"/>
              <a:gd name="connsiteX4" fmla="*/ 2128865 w 2261953"/>
              <a:gd name="connsiteY4" fmla="*/ 956359 h 1049982"/>
              <a:gd name="connsiteX0" fmla="*/ 1944344 w 2261953"/>
              <a:gd name="connsiteY0" fmla="*/ 869474 h 1049982"/>
              <a:gd name="connsiteX1" fmla="*/ 1860985 w 2261953"/>
              <a:gd name="connsiteY1" fmla="*/ 952833 h 1049982"/>
              <a:gd name="connsiteX2" fmla="*/ 1777626 w 2261953"/>
              <a:gd name="connsiteY2" fmla="*/ 869474 h 1049982"/>
              <a:gd name="connsiteX3" fmla="*/ 1860985 w 2261953"/>
              <a:gd name="connsiteY3" fmla="*/ 786115 h 1049982"/>
              <a:gd name="connsiteX4" fmla="*/ 1944344 w 2261953"/>
              <a:gd name="connsiteY4" fmla="*/ 869474 h 1049982"/>
              <a:gd name="connsiteX0" fmla="*/ 4729 w 51485"/>
              <a:gd name="connsiteY0" fmla="*/ 26036 h 45345"/>
              <a:gd name="connsiteX1" fmla="*/ 2196 w 51485"/>
              <a:gd name="connsiteY1" fmla="*/ 25239 h 45345"/>
              <a:gd name="connsiteX2" fmla="*/ 6964 w 51485"/>
              <a:gd name="connsiteY2" fmla="*/ 34758 h 45345"/>
              <a:gd name="connsiteX3" fmla="*/ 5856 w 51485"/>
              <a:gd name="connsiteY3" fmla="*/ 35139 h 45345"/>
              <a:gd name="connsiteX4" fmla="*/ 16514 w 51485"/>
              <a:gd name="connsiteY4" fmla="*/ 38949 h 45345"/>
              <a:gd name="connsiteX5" fmla="*/ 15846 w 51485"/>
              <a:gd name="connsiteY5" fmla="*/ 37209 h 45345"/>
              <a:gd name="connsiteX6" fmla="*/ 28863 w 51485"/>
              <a:gd name="connsiteY6" fmla="*/ 34610 h 45345"/>
              <a:gd name="connsiteX7" fmla="*/ 28596 w 51485"/>
              <a:gd name="connsiteY7" fmla="*/ 36519 h 45345"/>
              <a:gd name="connsiteX8" fmla="*/ 41834 w 51485"/>
              <a:gd name="connsiteY8" fmla="*/ 15213 h 45345"/>
              <a:gd name="connsiteX9" fmla="*/ 40386 w 51485"/>
              <a:gd name="connsiteY9" fmla="*/ 17889 h 45345"/>
              <a:gd name="connsiteX10" fmla="*/ 38360 w 51485"/>
              <a:gd name="connsiteY10" fmla="*/ 5285 h 45345"/>
              <a:gd name="connsiteX11" fmla="*/ 38436 w 51485"/>
              <a:gd name="connsiteY11" fmla="*/ 6549 h 45345"/>
              <a:gd name="connsiteX12" fmla="*/ 29114 w 51485"/>
              <a:gd name="connsiteY12" fmla="*/ 3811 h 45345"/>
              <a:gd name="connsiteX13" fmla="*/ 29856 w 51485"/>
              <a:gd name="connsiteY13" fmla="*/ 2199 h 45345"/>
              <a:gd name="connsiteX14" fmla="*/ 22177 w 51485"/>
              <a:gd name="connsiteY14" fmla="*/ 4579 h 45345"/>
              <a:gd name="connsiteX15" fmla="*/ 22536 w 51485"/>
              <a:gd name="connsiteY15" fmla="*/ 3189 h 45345"/>
              <a:gd name="connsiteX16" fmla="*/ 14036 w 51485"/>
              <a:gd name="connsiteY16" fmla="*/ 5051 h 45345"/>
              <a:gd name="connsiteX17" fmla="*/ 15336 w 51485"/>
              <a:gd name="connsiteY17" fmla="*/ 6399 h 45345"/>
              <a:gd name="connsiteX18" fmla="*/ 4163 w 51485"/>
              <a:gd name="connsiteY18" fmla="*/ 15648 h 45345"/>
              <a:gd name="connsiteX19" fmla="*/ 3936 w 51485"/>
              <a:gd name="connsiteY19" fmla="*/ 14229 h 45345"/>
              <a:gd name="connsiteX0" fmla="*/ 3936 w 51485"/>
              <a:gd name="connsiteY0" fmla="*/ 14229 h 45345"/>
              <a:gd name="connsiteX1" fmla="*/ 5659 w 51485"/>
              <a:gd name="connsiteY1" fmla="*/ 6766 h 45345"/>
              <a:gd name="connsiteX2" fmla="*/ 14041 w 51485"/>
              <a:gd name="connsiteY2" fmla="*/ 5061 h 45345"/>
              <a:gd name="connsiteX3" fmla="*/ 22492 w 51485"/>
              <a:gd name="connsiteY3" fmla="*/ 3291 h 45345"/>
              <a:gd name="connsiteX4" fmla="*/ 25785 w 51485"/>
              <a:gd name="connsiteY4" fmla="*/ 59 h 45345"/>
              <a:gd name="connsiteX5" fmla="*/ 29869 w 51485"/>
              <a:gd name="connsiteY5" fmla="*/ 2340 h 45345"/>
              <a:gd name="connsiteX6" fmla="*/ 35499 w 51485"/>
              <a:gd name="connsiteY6" fmla="*/ 549 h 45345"/>
              <a:gd name="connsiteX7" fmla="*/ 38354 w 51485"/>
              <a:gd name="connsiteY7" fmla="*/ 5435 h 45345"/>
              <a:gd name="connsiteX8" fmla="*/ 42018 w 51485"/>
              <a:gd name="connsiteY8" fmla="*/ 10177 h 45345"/>
              <a:gd name="connsiteX9" fmla="*/ 41854 w 51485"/>
              <a:gd name="connsiteY9" fmla="*/ 15319 h 45345"/>
              <a:gd name="connsiteX10" fmla="*/ 43052 w 51485"/>
              <a:gd name="connsiteY10" fmla="*/ 23181 h 45345"/>
              <a:gd name="connsiteX11" fmla="*/ 37440 w 51485"/>
              <a:gd name="connsiteY11" fmla="*/ 30063 h 45345"/>
              <a:gd name="connsiteX12" fmla="*/ 35431 w 51485"/>
              <a:gd name="connsiteY12" fmla="*/ 35960 h 45345"/>
              <a:gd name="connsiteX13" fmla="*/ 28591 w 51485"/>
              <a:gd name="connsiteY13" fmla="*/ 36674 h 45345"/>
              <a:gd name="connsiteX14" fmla="*/ 23703 w 51485"/>
              <a:gd name="connsiteY14" fmla="*/ 42965 h 45345"/>
              <a:gd name="connsiteX15" fmla="*/ 16516 w 51485"/>
              <a:gd name="connsiteY15" fmla="*/ 39125 h 45345"/>
              <a:gd name="connsiteX16" fmla="*/ 5840 w 51485"/>
              <a:gd name="connsiteY16" fmla="*/ 35331 h 45345"/>
              <a:gd name="connsiteX17" fmla="*/ 1146 w 51485"/>
              <a:gd name="connsiteY17" fmla="*/ 31109 h 45345"/>
              <a:gd name="connsiteX18" fmla="*/ 2149 w 51485"/>
              <a:gd name="connsiteY18" fmla="*/ 25410 h 45345"/>
              <a:gd name="connsiteX19" fmla="*/ 31 w 51485"/>
              <a:gd name="connsiteY19" fmla="*/ 19563 h 45345"/>
              <a:gd name="connsiteX20" fmla="*/ 3899 w 51485"/>
              <a:gd name="connsiteY20" fmla="*/ 14366 h 45345"/>
              <a:gd name="connsiteX21" fmla="*/ 3936 w 51485"/>
              <a:gd name="connsiteY21" fmla="*/ 14229 h 45345"/>
              <a:gd name="connsiteX0" fmla="*/ 2261953 w 2261953"/>
              <a:gd name="connsiteY0" fmla="*/ 1022196 h 1049982"/>
              <a:gd name="connsiteX1" fmla="*/ 2234167 w 2261953"/>
              <a:gd name="connsiteY1" fmla="*/ 1049982 h 1049982"/>
              <a:gd name="connsiteX2" fmla="*/ 2206381 w 2261953"/>
              <a:gd name="connsiteY2" fmla="*/ 1022196 h 1049982"/>
              <a:gd name="connsiteX3" fmla="*/ 2234167 w 2261953"/>
              <a:gd name="connsiteY3" fmla="*/ 994410 h 1049982"/>
              <a:gd name="connsiteX4" fmla="*/ 2261953 w 2261953"/>
              <a:gd name="connsiteY4" fmla="*/ 1022196 h 1049982"/>
              <a:gd name="connsiteX0" fmla="*/ 2128865 w 2261953"/>
              <a:gd name="connsiteY0" fmla="*/ 956359 h 1049982"/>
              <a:gd name="connsiteX1" fmla="*/ 2073292 w 2261953"/>
              <a:gd name="connsiteY1" fmla="*/ 1011932 h 1049982"/>
              <a:gd name="connsiteX2" fmla="*/ 2017719 w 2261953"/>
              <a:gd name="connsiteY2" fmla="*/ 956359 h 1049982"/>
              <a:gd name="connsiteX3" fmla="*/ 2073292 w 2261953"/>
              <a:gd name="connsiteY3" fmla="*/ 900786 h 1049982"/>
              <a:gd name="connsiteX4" fmla="*/ 2128865 w 2261953"/>
              <a:gd name="connsiteY4" fmla="*/ 956359 h 1049982"/>
              <a:gd name="connsiteX0" fmla="*/ 1944344 w 2261953"/>
              <a:gd name="connsiteY0" fmla="*/ 869474 h 1049982"/>
              <a:gd name="connsiteX1" fmla="*/ 1860985 w 2261953"/>
              <a:gd name="connsiteY1" fmla="*/ 952833 h 1049982"/>
              <a:gd name="connsiteX2" fmla="*/ 1777626 w 2261953"/>
              <a:gd name="connsiteY2" fmla="*/ 869474 h 1049982"/>
              <a:gd name="connsiteX3" fmla="*/ 1860985 w 2261953"/>
              <a:gd name="connsiteY3" fmla="*/ 786115 h 1049982"/>
              <a:gd name="connsiteX4" fmla="*/ 1944344 w 2261953"/>
              <a:gd name="connsiteY4" fmla="*/ 869474 h 1049982"/>
              <a:gd name="connsiteX0" fmla="*/ 6964 w 51485"/>
              <a:gd name="connsiteY0" fmla="*/ 34758 h 45345"/>
              <a:gd name="connsiteX1" fmla="*/ 5856 w 51485"/>
              <a:gd name="connsiteY1" fmla="*/ 35139 h 45345"/>
              <a:gd name="connsiteX2" fmla="*/ 16514 w 51485"/>
              <a:gd name="connsiteY2" fmla="*/ 38949 h 45345"/>
              <a:gd name="connsiteX3" fmla="*/ 15846 w 51485"/>
              <a:gd name="connsiteY3" fmla="*/ 37209 h 45345"/>
              <a:gd name="connsiteX4" fmla="*/ 28863 w 51485"/>
              <a:gd name="connsiteY4" fmla="*/ 34610 h 45345"/>
              <a:gd name="connsiteX5" fmla="*/ 28596 w 51485"/>
              <a:gd name="connsiteY5" fmla="*/ 36519 h 45345"/>
              <a:gd name="connsiteX6" fmla="*/ 41834 w 51485"/>
              <a:gd name="connsiteY6" fmla="*/ 15213 h 45345"/>
              <a:gd name="connsiteX7" fmla="*/ 40386 w 51485"/>
              <a:gd name="connsiteY7" fmla="*/ 17889 h 45345"/>
              <a:gd name="connsiteX8" fmla="*/ 38360 w 51485"/>
              <a:gd name="connsiteY8" fmla="*/ 5285 h 45345"/>
              <a:gd name="connsiteX9" fmla="*/ 38436 w 51485"/>
              <a:gd name="connsiteY9" fmla="*/ 6549 h 45345"/>
              <a:gd name="connsiteX10" fmla="*/ 29114 w 51485"/>
              <a:gd name="connsiteY10" fmla="*/ 3811 h 45345"/>
              <a:gd name="connsiteX11" fmla="*/ 29856 w 51485"/>
              <a:gd name="connsiteY11" fmla="*/ 2199 h 45345"/>
              <a:gd name="connsiteX12" fmla="*/ 22177 w 51485"/>
              <a:gd name="connsiteY12" fmla="*/ 4579 h 45345"/>
              <a:gd name="connsiteX13" fmla="*/ 22536 w 51485"/>
              <a:gd name="connsiteY13" fmla="*/ 3189 h 45345"/>
              <a:gd name="connsiteX14" fmla="*/ 14036 w 51485"/>
              <a:gd name="connsiteY14" fmla="*/ 5051 h 45345"/>
              <a:gd name="connsiteX15" fmla="*/ 15336 w 51485"/>
              <a:gd name="connsiteY15" fmla="*/ 6399 h 45345"/>
              <a:gd name="connsiteX16" fmla="*/ 4163 w 51485"/>
              <a:gd name="connsiteY16" fmla="*/ 15648 h 45345"/>
              <a:gd name="connsiteX17" fmla="*/ 3936 w 51485"/>
              <a:gd name="connsiteY17" fmla="*/ 14229 h 45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1485" h="45345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2261953" h="1049982">
                <a:moveTo>
                  <a:pt x="2261953" y="1022196"/>
                </a:moveTo>
                <a:cubicBezTo>
                  <a:pt x="2261953" y="1037542"/>
                  <a:pt x="2249513" y="1049982"/>
                  <a:pt x="2234167" y="1049982"/>
                </a:cubicBezTo>
                <a:cubicBezTo>
                  <a:pt x="2218821" y="1049982"/>
                  <a:pt x="2206381" y="1037542"/>
                  <a:pt x="2206381" y="1022196"/>
                </a:cubicBezTo>
                <a:cubicBezTo>
                  <a:pt x="2206381" y="1006850"/>
                  <a:pt x="2218821" y="994410"/>
                  <a:pt x="2234167" y="994410"/>
                </a:cubicBezTo>
                <a:cubicBezTo>
                  <a:pt x="2249513" y="994410"/>
                  <a:pt x="2261953" y="1006850"/>
                  <a:pt x="2261953" y="1022196"/>
                </a:cubicBezTo>
                <a:close/>
              </a:path>
              <a:path w="2261953" h="1049982">
                <a:moveTo>
                  <a:pt x="2128865" y="956359"/>
                </a:moveTo>
                <a:cubicBezTo>
                  <a:pt x="2128865" y="987051"/>
                  <a:pt x="2103984" y="1011932"/>
                  <a:pt x="2073292" y="1011932"/>
                </a:cubicBezTo>
                <a:cubicBezTo>
                  <a:pt x="2042600" y="1011932"/>
                  <a:pt x="2017719" y="987051"/>
                  <a:pt x="2017719" y="956359"/>
                </a:cubicBezTo>
                <a:cubicBezTo>
                  <a:pt x="2017719" y="925667"/>
                  <a:pt x="2042600" y="900786"/>
                  <a:pt x="2073292" y="900786"/>
                </a:cubicBezTo>
                <a:cubicBezTo>
                  <a:pt x="2103984" y="900786"/>
                  <a:pt x="2128865" y="925667"/>
                  <a:pt x="2128865" y="956359"/>
                </a:cubicBezTo>
                <a:close/>
              </a:path>
              <a:path w="2261953" h="1049982">
                <a:moveTo>
                  <a:pt x="1944344" y="869474"/>
                </a:moveTo>
                <a:cubicBezTo>
                  <a:pt x="1944344" y="915512"/>
                  <a:pt x="1907023" y="952833"/>
                  <a:pt x="1860985" y="952833"/>
                </a:cubicBezTo>
                <a:cubicBezTo>
                  <a:pt x="1814947" y="952833"/>
                  <a:pt x="1777626" y="915512"/>
                  <a:pt x="1777626" y="869474"/>
                </a:cubicBezTo>
                <a:cubicBezTo>
                  <a:pt x="1777626" y="823436"/>
                  <a:pt x="1814947" y="786115"/>
                  <a:pt x="1860985" y="786115"/>
                </a:cubicBezTo>
                <a:cubicBezTo>
                  <a:pt x="1907023" y="786115"/>
                  <a:pt x="1944344" y="823436"/>
                  <a:pt x="1944344" y="869474"/>
                </a:cubicBezTo>
                <a:close/>
              </a:path>
              <a:path w="51485" h="45345" fill="none" extrusionOk="0"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38100" cap="rnd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20" name="กลุ่ม 119"/>
          <p:cNvGrpSpPr/>
          <p:nvPr userDrawn="1"/>
        </p:nvGrpSpPr>
        <p:grpSpPr>
          <a:xfrm>
            <a:off x="10528709" y="-3936385"/>
            <a:ext cx="1139859" cy="3468232"/>
            <a:chOff x="7440136" y="733697"/>
            <a:chExt cx="854894" cy="2601174"/>
          </a:xfrm>
        </p:grpSpPr>
        <p:sp>
          <p:nvSpPr>
            <p:cNvPr id="121" name="รูปแบบอิสระ 120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22" name="กลุ่ม 121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23" name="หัวใจ 122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4" name="วงรี 123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  <a:effectLst>
                <a:innerShdw blurRad="63500" dist="190500" dir="2700000">
                  <a:schemeClr val="accent4">
                    <a:lumMod val="60000"/>
                    <a:lumOff val="4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5" name="หัวใจ 124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6" name="วงรี 125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27" name="กลุ่ม 126"/>
          <p:cNvGrpSpPr/>
          <p:nvPr userDrawn="1"/>
        </p:nvGrpSpPr>
        <p:grpSpPr>
          <a:xfrm>
            <a:off x="945921" y="-3916825"/>
            <a:ext cx="1139859" cy="3468232"/>
            <a:chOff x="7440136" y="733697"/>
            <a:chExt cx="854894" cy="2601174"/>
          </a:xfrm>
        </p:grpSpPr>
        <p:sp>
          <p:nvSpPr>
            <p:cNvPr id="128" name="รูปแบบอิสระ 127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rgbClr val="DFB3C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29" name="กลุ่ม 128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30" name="หัวใจ 129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DFB3C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1" name="วงรี 130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E8C6D2"/>
              </a:solidFill>
              <a:ln>
                <a:noFill/>
              </a:ln>
              <a:effectLst>
                <a:innerShdw blurRad="63500" dist="190500" dir="2700000">
                  <a:srgbClr val="DFB3C4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2" name="หัวใจ 131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3" name="วงรี 132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sp>
        <p:nvSpPr>
          <p:cNvPr id="134" name="TextBox 133"/>
          <p:cNvSpPr txBox="1"/>
          <p:nvPr userDrawn="1"/>
        </p:nvSpPr>
        <p:spPr>
          <a:xfrm rot="1351072">
            <a:off x="4588571" y="1103723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sp>
        <p:nvSpPr>
          <p:cNvPr id="135" name="TextBox 134"/>
          <p:cNvSpPr txBox="1"/>
          <p:nvPr userDrawn="1"/>
        </p:nvSpPr>
        <p:spPr>
          <a:xfrm rot="21389866">
            <a:off x="7102452" y="2106016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sp>
        <p:nvSpPr>
          <p:cNvPr id="136" name="สามเหลี่ยมหน้าจั่ว 135"/>
          <p:cNvSpPr/>
          <p:nvPr userDrawn="1"/>
        </p:nvSpPr>
        <p:spPr>
          <a:xfrm rot="20089558">
            <a:off x="7250928" y="868370"/>
            <a:ext cx="316405" cy="240348"/>
          </a:xfrm>
          <a:prstGeom prst="triangl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7" name="สามเหลี่ยมหน้าจั่ว 136"/>
          <p:cNvSpPr/>
          <p:nvPr userDrawn="1"/>
        </p:nvSpPr>
        <p:spPr>
          <a:xfrm rot="1772264">
            <a:off x="4733536" y="2390365"/>
            <a:ext cx="230683" cy="190347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8" name="วงรี 137"/>
          <p:cNvSpPr/>
          <p:nvPr userDrawn="1"/>
        </p:nvSpPr>
        <p:spPr>
          <a:xfrm>
            <a:off x="3413891" y="1473543"/>
            <a:ext cx="173807" cy="176056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9" name="วงรี 138"/>
          <p:cNvSpPr/>
          <p:nvPr userDrawn="1"/>
        </p:nvSpPr>
        <p:spPr>
          <a:xfrm>
            <a:off x="5664234" y="964828"/>
            <a:ext cx="173807" cy="1760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0" name="วงรี 139"/>
          <p:cNvSpPr/>
          <p:nvPr userDrawn="1"/>
        </p:nvSpPr>
        <p:spPr>
          <a:xfrm>
            <a:off x="7659958" y="2586297"/>
            <a:ext cx="173807" cy="176056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1" name="วงรี 140"/>
          <p:cNvSpPr/>
          <p:nvPr userDrawn="1"/>
        </p:nvSpPr>
        <p:spPr>
          <a:xfrm>
            <a:off x="8902033" y="1504412"/>
            <a:ext cx="173807" cy="1760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2" name="TextBox 141"/>
          <p:cNvSpPr txBox="1"/>
          <p:nvPr userDrawn="1"/>
        </p:nvSpPr>
        <p:spPr>
          <a:xfrm rot="21389866">
            <a:off x="9479913" y="2891508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grpSp>
        <p:nvGrpSpPr>
          <p:cNvPr id="143" name="กลุ่ม 142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144" name="เมฆ 143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45" name="รูปภาพ 14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146" name="รูปภาพ 14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147" name="กลุ่ม 146"/>
          <p:cNvGrpSpPr/>
          <p:nvPr userDrawn="1"/>
        </p:nvGrpSpPr>
        <p:grpSpPr>
          <a:xfrm>
            <a:off x="10194989" y="-1564488"/>
            <a:ext cx="4005304" cy="2900781"/>
            <a:chOff x="7646242" y="-1173366"/>
            <a:chExt cx="3003978" cy="2175586"/>
          </a:xfrm>
        </p:grpSpPr>
        <p:sp>
          <p:nvSpPr>
            <p:cNvPr id="148" name="เมฆ 147"/>
            <p:cNvSpPr/>
            <p:nvPr/>
          </p:nvSpPr>
          <p:spPr>
            <a:xfrm rot="12665460" flipH="1">
              <a:off x="7646242" y="-1173366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49" name="รูปภาพ 14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3979" y="42494"/>
              <a:ext cx="344876" cy="370235"/>
            </a:xfrm>
            <a:prstGeom prst="rect">
              <a:avLst/>
            </a:prstGeom>
          </p:spPr>
        </p:pic>
        <p:pic>
          <p:nvPicPr>
            <p:cNvPr id="150" name="รูปภาพ 14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84096" y="555526"/>
              <a:ext cx="152400" cy="169377"/>
            </a:xfrm>
            <a:prstGeom prst="rect">
              <a:avLst/>
            </a:prstGeom>
          </p:spPr>
        </p:pic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18/03/67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1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2449140" y="3540591"/>
            <a:ext cx="2252464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133">
                <a:solidFill>
                  <a:schemeClr val="accent5"/>
                </a:solidFill>
                <a:effectLst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503243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27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0.19765 L -0.00052 -1.27084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-73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3.74961E-6 C 0.01962 0.00246 0.03108 0.09528 0.02708 0.20166 C 0.02222 0.31452 0.00365 0.40086 -0.01615 0.39839 C -0.03576 0.39593 -0.05451 0.48381 -0.05885 0.59512 C -0.06302 0.70428 -0.05191 0.79648 -0.03212 0.79895 " pathEditMode="relative" rAng="5644820" ptsTypes="fffff">
                                      <p:cBhvr>
                                        <p:cTn id="33" dur="3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7" y="39963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39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44444E-6 -0.60988 C -0.0198 -0.60988 -0.0349 -0.43549 -0.0349 -0.22377 C -0.0349 -0.00617 -0.0198 0.1679 4.44444E-6 0.1679 C 0.01979 0.1679 0.03489 0.34444 0.03489 0.55957 C 0.03489 0.7713 0.01979 0.94568 4.44444E-6 0.94568 " pathEditMode="relative" rAng="5400000" ptsTypes="fffff">
                                      <p:cBhvr>
                                        <p:cTn id="35" dur="3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7778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59" presetClass="path" presetSubtype="0" accel="50000" decel="5000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Motion origin="layout" path="M 2.22222E-6 -0.50926 C 0.01962 -0.50926 0.03472 -0.36234 0.03507 -0.18827 C 0.03472 -0.00493 0.01962 0.1392 -0.00018 0.1392 C -0.01997 0.1392 -0.03507 0.28488 -0.0349 0.46389 C -0.03472 0.64352 -0.01997 0.78951 -0.00018 0.78951 " pathEditMode="relative" rAng="5400000" ptsTypes="fffff">
                                      <p:cBhvr>
                                        <p:cTn id="37" dur="3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4938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39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0.01458 -0.54702 C -0.01493 -0.54702 -0.03646 -0.35985 -0.03646 -0.13351 C -0.03646 0.09868 -0.01493 0.28431 0.01458 0.28431 C 0.04357 0.28431 0.06632 0.4721 0.06632 0.70244 C 0.06632 0.92877 0.04357 1.11595 0.01458 1.11595 " pathEditMode="relative" rAng="5400000" ptsTypes="fffff">
                                      <p:cBhvr>
                                        <p:cTn id="39" dur="3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831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" grpId="0"/>
      <p:bldP spid="135" grpId="0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/>
    </p:bld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51369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18/03/67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3118704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18/03/67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949420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气球&#10;&#10;描述已自动生成">
            <a:extLst>
              <a:ext uri="{FF2B5EF4-FFF2-40B4-BE49-F238E27FC236}">
                <a16:creationId xmlns:a16="http://schemas.microsoft.com/office/drawing/2014/main" id="{F869ACE6-E3AE-4D2E-958E-88246C1DDC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40"/>
          <a:stretch/>
        </p:blipFill>
        <p:spPr>
          <a:xfrm flipH="1">
            <a:off x="0" y="0"/>
            <a:ext cx="12192000" cy="6886136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FDD001D6-F8ED-4818-8AE2-FD58B2C8A210}"/>
              </a:ext>
            </a:extLst>
          </p:cNvPr>
          <p:cNvGrpSpPr/>
          <p:nvPr/>
        </p:nvGrpSpPr>
        <p:grpSpPr>
          <a:xfrm>
            <a:off x="1366153" y="622317"/>
            <a:ext cx="9459694" cy="5613366"/>
            <a:chOff x="6308273" y="1073150"/>
            <a:chExt cx="4800600" cy="4711700"/>
          </a:xfrm>
        </p:grpSpPr>
        <p:sp>
          <p:nvSpPr>
            <p:cNvPr id="12" name="矩形: 圆角 11">
              <a:extLst>
                <a:ext uri="{FF2B5EF4-FFF2-40B4-BE49-F238E27FC236}">
                  <a16:creationId xmlns:a16="http://schemas.microsoft.com/office/drawing/2014/main" id="{4A688837-8B84-4E2A-9E2E-57786CAFB0EC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1016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3" name="矩形: 圆角 12">
              <a:extLst>
                <a:ext uri="{FF2B5EF4-FFF2-40B4-BE49-F238E27FC236}">
                  <a16:creationId xmlns:a16="http://schemas.microsoft.com/office/drawing/2014/main" id="{C23FA938-7B4C-46AA-8756-3CB1DBEE349F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466A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2724346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941915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014" y="0"/>
            <a:ext cx="1267312" cy="1554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9063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A757F-4074-443D-BBBE-B68519F75834}" type="datetimeFigureOut">
              <a:rPr lang="zh-CN" altLang="en-US" smtClean="0"/>
              <a:t>2024/3/18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0EC88B-2F56-4409-9E6F-B09B1B5A46E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18795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A757F-4074-443D-BBBE-B68519F75834}" type="datetimeFigureOut">
              <a:rPr lang="zh-CN" altLang="en-US" smtClean="0"/>
              <a:t>2024/3/18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0EC88B-2F56-4409-9E6F-B09B1B5A46E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21999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A757F-4074-443D-BBBE-B68519F75834}" type="datetimeFigureOut">
              <a:rPr lang="zh-CN" altLang="en-US" smtClean="0"/>
              <a:t>2024/3/18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0EC88B-2F56-4409-9E6F-B09B1B5A46E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4606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3.xml"/><Relationship Id="rId18" Type="http://schemas.openxmlformats.org/officeDocument/2006/relationships/slideLayout" Target="../slideLayouts/slideLayout28.xml"/><Relationship Id="rId26" Type="http://schemas.openxmlformats.org/officeDocument/2006/relationships/slideLayout" Target="../slideLayouts/slideLayout36.xml"/><Relationship Id="rId39" Type="http://schemas.openxmlformats.org/officeDocument/2006/relationships/slideLayout" Target="../slideLayouts/slideLayout49.xml"/><Relationship Id="rId21" Type="http://schemas.openxmlformats.org/officeDocument/2006/relationships/slideLayout" Target="../slideLayouts/slideLayout31.xml"/><Relationship Id="rId34" Type="http://schemas.openxmlformats.org/officeDocument/2006/relationships/slideLayout" Target="../slideLayouts/slideLayout44.xml"/><Relationship Id="rId42" Type="http://schemas.openxmlformats.org/officeDocument/2006/relationships/slideLayout" Target="../slideLayouts/slideLayout52.xml"/><Relationship Id="rId47" Type="http://schemas.openxmlformats.org/officeDocument/2006/relationships/slideLayout" Target="../slideLayouts/slideLayout57.xml"/><Relationship Id="rId50" Type="http://schemas.openxmlformats.org/officeDocument/2006/relationships/slideLayout" Target="../slideLayouts/slideLayout60.xml"/><Relationship Id="rId55" Type="http://schemas.openxmlformats.org/officeDocument/2006/relationships/slideLayout" Target="../slideLayouts/slideLayout65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26.xml"/><Relationship Id="rId29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34.xml"/><Relationship Id="rId32" Type="http://schemas.openxmlformats.org/officeDocument/2006/relationships/slideLayout" Target="../slideLayouts/slideLayout42.xml"/><Relationship Id="rId37" Type="http://schemas.openxmlformats.org/officeDocument/2006/relationships/slideLayout" Target="../slideLayouts/slideLayout47.xml"/><Relationship Id="rId40" Type="http://schemas.openxmlformats.org/officeDocument/2006/relationships/slideLayout" Target="../slideLayouts/slideLayout50.xml"/><Relationship Id="rId45" Type="http://schemas.openxmlformats.org/officeDocument/2006/relationships/slideLayout" Target="../slideLayouts/slideLayout55.xml"/><Relationship Id="rId53" Type="http://schemas.openxmlformats.org/officeDocument/2006/relationships/slideLayout" Target="../slideLayouts/slideLayout63.xml"/><Relationship Id="rId5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29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Relationship Id="rId22" Type="http://schemas.openxmlformats.org/officeDocument/2006/relationships/slideLayout" Target="../slideLayouts/slideLayout32.xml"/><Relationship Id="rId27" Type="http://schemas.openxmlformats.org/officeDocument/2006/relationships/slideLayout" Target="../slideLayouts/slideLayout37.xml"/><Relationship Id="rId30" Type="http://schemas.openxmlformats.org/officeDocument/2006/relationships/slideLayout" Target="../slideLayouts/slideLayout40.xml"/><Relationship Id="rId35" Type="http://schemas.openxmlformats.org/officeDocument/2006/relationships/slideLayout" Target="../slideLayouts/slideLayout45.xml"/><Relationship Id="rId43" Type="http://schemas.openxmlformats.org/officeDocument/2006/relationships/slideLayout" Target="../slideLayouts/slideLayout53.xml"/><Relationship Id="rId48" Type="http://schemas.openxmlformats.org/officeDocument/2006/relationships/slideLayout" Target="../slideLayouts/slideLayout58.xml"/><Relationship Id="rId56" Type="http://schemas.openxmlformats.org/officeDocument/2006/relationships/slideLayout" Target="../slideLayouts/slideLayout66.xml"/><Relationship Id="rId8" Type="http://schemas.openxmlformats.org/officeDocument/2006/relationships/slideLayout" Target="../slideLayouts/slideLayout18.xml"/><Relationship Id="rId51" Type="http://schemas.openxmlformats.org/officeDocument/2006/relationships/slideLayout" Target="../slideLayouts/slideLayout61.xml"/><Relationship Id="rId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22.xml"/><Relationship Id="rId17" Type="http://schemas.openxmlformats.org/officeDocument/2006/relationships/slideLayout" Target="../slideLayouts/slideLayout27.xml"/><Relationship Id="rId25" Type="http://schemas.openxmlformats.org/officeDocument/2006/relationships/slideLayout" Target="../slideLayouts/slideLayout35.xml"/><Relationship Id="rId33" Type="http://schemas.openxmlformats.org/officeDocument/2006/relationships/slideLayout" Target="../slideLayouts/slideLayout43.xml"/><Relationship Id="rId38" Type="http://schemas.openxmlformats.org/officeDocument/2006/relationships/slideLayout" Target="../slideLayouts/slideLayout48.xml"/><Relationship Id="rId46" Type="http://schemas.openxmlformats.org/officeDocument/2006/relationships/slideLayout" Target="../slideLayouts/slideLayout56.xml"/><Relationship Id="rId20" Type="http://schemas.openxmlformats.org/officeDocument/2006/relationships/slideLayout" Target="../slideLayouts/slideLayout30.xml"/><Relationship Id="rId41" Type="http://schemas.openxmlformats.org/officeDocument/2006/relationships/slideLayout" Target="../slideLayouts/slideLayout51.xml"/><Relationship Id="rId54" Type="http://schemas.openxmlformats.org/officeDocument/2006/relationships/slideLayout" Target="../slideLayouts/slideLayout64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5.xml"/><Relationship Id="rId23" Type="http://schemas.openxmlformats.org/officeDocument/2006/relationships/slideLayout" Target="../slideLayouts/slideLayout33.xml"/><Relationship Id="rId28" Type="http://schemas.openxmlformats.org/officeDocument/2006/relationships/slideLayout" Target="../slideLayouts/slideLayout38.xml"/><Relationship Id="rId36" Type="http://schemas.openxmlformats.org/officeDocument/2006/relationships/slideLayout" Target="../slideLayouts/slideLayout46.xml"/><Relationship Id="rId49" Type="http://schemas.openxmlformats.org/officeDocument/2006/relationships/slideLayout" Target="../slideLayouts/slideLayout59.xml"/><Relationship Id="rId57" Type="http://schemas.openxmlformats.org/officeDocument/2006/relationships/theme" Target="../theme/theme2.xml"/><Relationship Id="rId10" Type="http://schemas.openxmlformats.org/officeDocument/2006/relationships/slideLayout" Target="../slideLayouts/slideLayout20.xml"/><Relationship Id="rId31" Type="http://schemas.openxmlformats.org/officeDocument/2006/relationships/slideLayout" Target="../slideLayouts/slideLayout41.xml"/><Relationship Id="rId44" Type="http://schemas.openxmlformats.org/officeDocument/2006/relationships/slideLayout" Target="../slideLayouts/slideLayout54.xml"/><Relationship Id="rId52" Type="http://schemas.openxmlformats.org/officeDocument/2006/relationships/slideLayout" Target="../slideLayouts/slideLayout6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1681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7931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  <p:sldLayoutId id="2147483687" r:id="rId16"/>
    <p:sldLayoutId id="2147483688" r:id="rId17"/>
    <p:sldLayoutId id="2147483689" r:id="rId18"/>
    <p:sldLayoutId id="2147483690" r:id="rId19"/>
    <p:sldLayoutId id="2147483691" r:id="rId20"/>
    <p:sldLayoutId id="2147483692" r:id="rId21"/>
    <p:sldLayoutId id="2147483693" r:id="rId22"/>
    <p:sldLayoutId id="2147483694" r:id="rId23"/>
    <p:sldLayoutId id="2147483695" r:id="rId24"/>
    <p:sldLayoutId id="2147483696" r:id="rId25"/>
    <p:sldLayoutId id="2147483697" r:id="rId26"/>
    <p:sldLayoutId id="2147483698" r:id="rId27"/>
    <p:sldLayoutId id="2147483699" r:id="rId28"/>
    <p:sldLayoutId id="2147483700" r:id="rId29"/>
    <p:sldLayoutId id="2147483701" r:id="rId30"/>
    <p:sldLayoutId id="2147483702" r:id="rId31"/>
    <p:sldLayoutId id="2147483703" r:id="rId32"/>
    <p:sldLayoutId id="2147483704" r:id="rId33"/>
    <p:sldLayoutId id="2147483705" r:id="rId34"/>
    <p:sldLayoutId id="2147483706" r:id="rId35"/>
    <p:sldLayoutId id="2147483707" r:id="rId36"/>
    <p:sldLayoutId id="2147483708" r:id="rId37"/>
    <p:sldLayoutId id="2147483709" r:id="rId38"/>
    <p:sldLayoutId id="2147483710" r:id="rId39"/>
    <p:sldLayoutId id="2147483711" r:id="rId40"/>
    <p:sldLayoutId id="2147483712" r:id="rId41"/>
    <p:sldLayoutId id="2147483713" r:id="rId42"/>
    <p:sldLayoutId id="2147483714" r:id="rId43"/>
    <p:sldLayoutId id="2147483715" r:id="rId44"/>
    <p:sldLayoutId id="2147483716" r:id="rId45"/>
    <p:sldLayoutId id="2147483717" r:id="rId46"/>
    <p:sldLayoutId id="2147483718" r:id="rId47"/>
    <p:sldLayoutId id="2147483719" r:id="rId48"/>
    <p:sldLayoutId id="2147483720" r:id="rId49"/>
    <p:sldLayoutId id="2147483721" r:id="rId50"/>
    <p:sldLayoutId id="2147483722" r:id="rId51"/>
    <p:sldLayoutId id="2147483723" r:id="rId52"/>
    <p:sldLayoutId id="2147483724" r:id="rId53"/>
    <p:sldLayoutId id="2147483725" r:id="rId54"/>
    <p:sldLayoutId id="2147483726" r:id="rId55"/>
    <p:sldLayoutId id="2147483727" r:id="rId56"/>
  </p:sldLayoutIdLst>
  <p:txStyles>
    <p:titleStyle>
      <a:lvl1pPr algn="ctr" defTabSz="1219140" rtl="0" eaLnBrk="1" latinLnBrk="0" hangingPunct="1">
        <a:spcBef>
          <a:spcPct val="0"/>
        </a:spcBef>
        <a:buNone/>
        <a:defRPr sz="5867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1pPr>
    </p:titleStyle>
    <p:bodyStyle>
      <a:lvl1pPr marL="457178" indent="-457178" algn="l" defTabSz="121914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1pPr>
      <a:lvl2pPr marL="990550" indent="-380981" algn="l" defTabSz="121914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2pPr>
      <a:lvl3pPr marL="1523925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3pPr>
      <a:lvl4pPr marL="2133493" indent="-304784" algn="l" defTabSz="121914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4pPr>
      <a:lvl5pPr marL="2743062" indent="-304784" algn="l" defTabSz="121914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8.svg"/><Relationship Id="rId7" Type="http://schemas.openxmlformats.org/officeDocument/2006/relationships/image" Target="../media/image71.sv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70.png"/><Relationship Id="rId5" Type="http://schemas.microsoft.com/office/2007/relationships/hdphoto" Target="../media/hdphoto10.wdp"/><Relationship Id="rId4" Type="http://schemas.openxmlformats.org/officeDocument/2006/relationships/image" Target="../media/image69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Relationship Id="rId9" Type="http://schemas.openxmlformats.org/officeDocument/2006/relationships/image" Target="../media/image87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4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3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75.png"/><Relationship Id="rId4" Type="http://schemas.openxmlformats.org/officeDocument/2006/relationships/image" Target="../media/image2.png"/><Relationship Id="rId9" Type="http://schemas.openxmlformats.org/officeDocument/2006/relationships/image" Target="../media/image7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3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75.png"/><Relationship Id="rId4" Type="http://schemas.openxmlformats.org/officeDocument/2006/relationships/image" Target="../media/image2.png"/><Relationship Id="rId9" Type="http://schemas.openxmlformats.org/officeDocument/2006/relationships/image" Target="../media/image7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7" b="40405"/>
          <a:stretch>
            <a:fillRect/>
          </a:stretch>
        </p:blipFill>
        <p:spPr>
          <a:xfrm>
            <a:off x="923925" y="-40474"/>
            <a:ext cx="11087100" cy="660282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39" r="59461"/>
          <a:stretch>
            <a:fillRect/>
          </a:stretch>
        </p:blipFill>
        <p:spPr>
          <a:xfrm rot="16200000">
            <a:off x="5169518" y="-105265"/>
            <a:ext cx="1852961" cy="1219200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430" y="19938"/>
            <a:ext cx="4571570" cy="685800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70" t="48233" b="34610"/>
          <a:stretch>
            <a:fillRect/>
          </a:stretch>
        </p:blipFill>
        <p:spPr>
          <a:xfrm flipH="1">
            <a:off x="-3" y="1777930"/>
            <a:ext cx="2286170" cy="2360278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233" r="82768" b="34610"/>
          <a:stretch>
            <a:fillRect/>
          </a:stretch>
        </p:blipFill>
        <p:spPr>
          <a:xfrm flipH="1">
            <a:off x="10529646" y="1730919"/>
            <a:ext cx="1357918" cy="2028168"/>
          </a:xfrm>
          <a:prstGeom prst="rect">
            <a:avLst/>
          </a:prstGeom>
        </p:spPr>
      </p:pic>
      <p:sp>
        <p:nvSpPr>
          <p:cNvPr id="24" name="矩形 23"/>
          <p:cNvSpPr/>
          <p:nvPr/>
        </p:nvSpPr>
        <p:spPr>
          <a:xfrm>
            <a:off x="9448799" y="5822334"/>
            <a:ext cx="715617" cy="336802"/>
          </a:xfrm>
          <a:prstGeom prst="rect">
            <a:avLst/>
          </a:prstGeom>
          <a:solidFill>
            <a:srgbClr val="FF8C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字魂107号-萌趣欢乐体"/>
              <a:cs typeface="+mn-ea"/>
              <a:sym typeface="+mn-lt"/>
            </a:endParaRP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629"/>
          <a:stretch>
            <a:fillRect/>
          </a:stretch>
        </p:blipFill>
        <p:spPr>
          <a:xfrm>
            <a:off x="-408800" y="4300855"/>
            <a:ext cx="4571570" cy="3042957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56D8BB93-A70E-4CF0-A749-7DDE9219F71C}"/>
              </a:ext>
            </a:extLst>
          </p:cNvPr>
          <p:cNvGrpSpPr/>
          <p:nvPr/>
        </p:nvGrpSpPr>
        <p:grpSpPr>
          <a:xfrm>
            <a:off x="4581524" y="2005093"/>
            <a:ext cx="2710261" cy="682780"/>
            <a:chOff x="2831555" y="1626491"/>
            <a:chExt cx="3193496" cy="861774"/>
          </a:xfrm>
          <a:solidFill>
            <a:srgbClr val="E82856"/>
          </a:solidFill>
        </p:grpSpPr>
        <p:sp>
          <p:nvSpPr>
            <p:cNvPr id="16" name="矩形: 圆角 10">
              <a:extLst>
                <a:ext uri="{FF2B5EF4-FFF2-40B4-BE49-F238E27FC236}">
                  <a16:creationId xmlns:a16="http://schemas.microsoft.com/office/drawing/2014/main" id="{BCBD1C6C-304D-49B6-BA49-F1ABF78FE991}"/>
                </a:ext>
              </a:extLst>
            </p:cNvPr>
            <p:cNvSpPr/>
            <p:nvPr/>
          </p:nvSpPr>
          <p:spPr>
            <a:xfrm rot="5400000">
              <a:off x="3997416" y="460630"/>
              <a:ext cx="861774" cy="3193496"/>
            </a:xfrm>
            <a:prstGeom prst="roundRect">
              <a:avLst>
                <a:gd name="adj" fmla="val 32744"/>
              </a:avLst>
            </a:prstGeom>
            <a:solidFill>
              <a:srgbClr val="FF0066"/>
            </a:solidFill>
            <a:ln w="28575">
              <a:solidFill>
                <a:schemeClr val="bg1"/>
              </a:solidFill>
            </a:ln>
            <a:effectLst>
              <a:outerShdw blurRad="25400" algn="ctr" rotWithShape="0">
                <a:prstClr val="black">
                  <a:alpha val="6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602185D-D49A-404F-ACD3-373FEACEA481}"/>
                </a:ext>
              </a:extLst>
            </p:cNvPr>
            <p:cNvSpPr txBox="1"/>
            <p:nvPr/>
          </p:nvSpPr>
          <p:spPr>
            <a:xfrm>
              <a:off x="2831555" y="1641879"/>
              <a:ext cx="319349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ea typeface="White Xmas PERSONAL USE" pitchFamily="50" charset="0"/>
                  <a:cs typeface="Calibri" panose="020F0502020204030204" pitchFamily="34" charset="0"/>
                </a:rPr>
                <a:t>TIẾNG VIỆT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7E9AAE60-A0DE-410E-A10A-F7D26C69387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49176"/>
          <a:stretch/>
        </p:blipFill>
        <p:spPr>
          <a:xfrm>
            <a:off x="1066364" y="2790249"/>
            <a:ext cx="10059272" cy="115573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4ECF927-1E3D-E9D8-D10C-CA164FAC656D}"/>
              </a:ext>
            </a:extLst>
          </p:cNvPr>
          <p:cNvSpPr txBox="1"/>
          <p:nvPr/>
        </p:nvSpPr>
        <p:spPr>
          <a:xfrm>
            <a:off x="4581524" y="3899353"/>
            <a:ext cx="27102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(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Tiết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 6)</a:t>
            </a:r>
          </a:p>
        </p:txBody>
      </p:sp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D06BC2F3-5C3B-05F2-3DC5-F6687E7301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21" r="2021" b="45792"/>
          <a:stretch/>
        </p:blipFill>
        <p:spPr bwMode="auto">
          <a:xfrm>
            <a:off x="707636" y="30396"/>
            <a:ext cx="9470686" cy="6827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39915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: Rounded Corners 33">
            <a:extLst>
              <a:ext uri="{FF2B5EF4-FFF2-40B4-BE49-F238E27FC236}">
                <a16:creationId xmlns:a16="http://schemas.microsoft.com/office/drawing/2014/main" id="{C3CD060A-7A57-405C-BD32-3639ECF4A422}"/>
              </a:ext>
            </a:extLst>
          </p:cNvPr>
          <p:cNvSpPr/>
          <p:nvPr/>
        </p:nvSpPr>
        <p:spPr>
          <a:xfrm>
            <a:off x="1666875" y="2956551"/>
            <a:ext cx="8858250" cy="944897"/>
          </a:xfrm>
          <a:custGeom>
            <a:avLst/>
            <a:gdLst>
              <a:gd name="connsiteX0" fmla="*/ 0 w 8858250"/>
              <a:gd name="connsiteY0" fmla="*/ 122865 h 944897"/>
              <a:gd name="connsiteX1" fmla="*/ 122865 w 8858250"/>
              <a:gd name="connsiteY1" fmla="*/ 0 h 944897"/>
              <a:gd name="connsiteX2" fmla="*/ 697033 w 8858250"/>
              <a:gd name="connsiteY2" fmla="*/ 0 h 944897"/>
              <a:gd name="connsiteX3" fmla="*/ 1098951 w 8858250"/>
              <a:gd name="connsiteY3" fmla="*/ 0 h 944897"/>
              <a:gd name="connsiteX4" fmla="*/ 1500868 w 8858250"/>
              <a:gd name="connsiteY4" fmla="*/ 0 h 944897"/>
              <a:gd name="connsiteX5" fmla="*/ 2247287 w 8858250"/>
              <a:gd name="connsiteY5" fmla="*/ 0 h 944897"/>
              <a:gd name="connsiteX6" fmla="*/ 2821455 w 8858250"/>
              <a:gd name="connsiteY6" fmla="*/ 0 h 944897"/>
              <a:gd name="connsiteX7" fmla="*/ 3309497 w 8858250"/>
              <a:gd name="connsiteY7" fmla="*/ 0 h 944897"/>
              <a:gd name="connsiteX8" fmla="*/ 3711415 w 8858250"/>
              <a:gd name="connsiteY8" fmla="*/ 0 h 944897"/>
              <a:gd name="connsiteX9" fmla="*/ 4113333 w 8858250"/>
              <a:gd name="connsiteY9" fmla="*/ 0 h 944897"/>
              <a:gd name="connsiteX10" fmla="*/ 4601375 w 8858250"/>
              <a:gd name="connsiteY10" fmla="*/ 0 h 944897"/>
              <a:gd name="connsiteX11" fmla="*/ 5261669 w 8858250"/>
              <a:gd name="connsiteY11" fmla="*/ 0 h 944897"/>
              <a:gd name="connsiteX12" fmla="*/ 5663586 w 8858250"/>
              <a:gd name="connsiteY12" fmla="*/ 0 h 944897"/>
              <a:gd name="connsiteX13" fmla="*/ 6237754 w 8858250"/>
              <a:gd name="connsiteY13" fmla="*/ 0 h 944897"/>
              <a:gd name="connsiteX14" fmla="*/ 6811922 w 8858250"/>
              <a:gd name="connsiteY14" fmla="*/ 0 h 944897"/>
              <a:gd name="connsiteX15" fmla="*/ 7213840 w 8858250"/>
              <a:gd name="connsiteY15" fmla="*/ 0 h 944897"/>
              <a:gd name="connsiteX16" fmla="*/ 7788008 w 8858250"/>
              <a:gd name="connsiteY16" fmla="*/ 0 h 944897"/>
              <a:gd name="connsiteX17" fmla="*/ 8735385 w 8858250"/>
              <a:gd name="connsiteY17" fmla="*/ 0 h 944897"/>
              <a:gd name="connsiteX18" fmla="*/ 8858250 w 8858250"/>
              <a:gd name="connsiteY18" fmla="*/ 122865 h 944897"/>
              <a:gd name="connsiteX19" fmla="*/ 8858250 w 8858250"/>
              <a:gd name="connsiteY19" fmla="*/ 451473 h 944897"/>
              <a:gd name="connsiteX20" fmla="*/ 8858250 w 8858250"/>
              <a:gd name="connsiteY20" fmla="*/ 822032 h 944897"/>
              <a:gd name="connsiteX21" fmla="*/ 8735385 w 8858250"/>
              <a:gd name="connsiteY21" fmla="*/ 944897 h 944897"/>
              <a:gd name="connsiteX22" fmla="*/ 8333467 w 8858250"/>
              <a:gd name="connsiteY22" fmla="*/ 944897 h 944897"/>
              <a:gd name="connsiteX23" fmla="*/ 7587049 w 8858250"/>
              <a:gd name="connsiteY23" fmla="*/ 944897 h 944897"/>
              <a:gd name="connsiteX24" fmla="*/ 7185131 w 8858250"/>
              <a:gd name="connsiteY24" fmla="*/ 944897 h 944897"/>
              <a:gd name="connsiteX25" fmla="*/ 6869339 w 8858250"/>
              <a:gd name="connsiteY25" fmla="*/ 944897 h 944897"/>
              <a:gd name="connsiteX26" fmla="*/ 6209046 w 8858250"/>
              <a:gd name="connsiteY26" fmla="*/ 944897 h 944897"/>
              <a:gd name="connsiteX27" fmla="*/ 5893253 w 8858250"/>
              <a:gd name="connsiteY27" fmla="*/ 944897 h 944897"/>
              <a:gd name="connsiteX28" fmla="*/ 5319085 w 8858250"/>
              <a:gd name="connsiteY28" fmla="*/ 944897 h 944897"/>
              <a:gd name="connsiteX29" fmla="*/ 5003293 w 8858250"/>
              <a:gd name="connsiteY29" fmla="*/ 944897 h 944897"/>
              <a:gd name="connsiteX30" fmla="*/ 4429125 w 8858250"/>
              <a:gd name="connsiteY30" fmla="*/ 944897 h 944897"/>
              <a:gd name="connsiteX31" fmla="*/ 3941082 w 8858250"/>
              <a:gd name="connsiteY31" fmla="*/ 944897 h 944897"/>
              <a:gd name="connsiteX32" fmla="*/ 3280789 w 8858250"/>
              <a:gd name="connsiteY32" fmla="*/ 944897 h 944897"/>
              <a:gd name="connsiteX33" fmla="*/ 2534371 w 8858250"/>
              <a:gd name="connsiteY33" fmla="*/ 944897 h 944897"/>
              <a:gd name="connsiteX34" fmla="*/ 2218578 w 8858250"/>
              <a:gd name="connsiteY34" fmla="*/ 944897 h 944897"/>
              <a:gd name="connsiteX35" fmla="*/ 1558285 w 8858250"/>
              <a:gd name="connsiteY35" fmla="*/ 944897 h 944897"/>
              <a:gd name="connsiteX36" fmla="*/ 897992 w 8858250"/>
              <a:gd name="connsiteY36" fmla="*/ 944897 h 944897"/>
              <a:gd name="connsiteX37" fmla="*/ 122865 w 8858250"/>
              <a:gd name="connsiteY37" fmla="*/ 944897 h 944897"/>
              <a:gd name="connsiteX38" fmla="*/ 0 w 8858250"/>
              <a:gd name="connsiteY38" fmla="*/ 822032 h 944897"/>
              <a:gd name="connsiteX39" fmla="*/ 0 w 8858250"/>
              <a:gd name="connsiteY39" fmla="*/ 479440 h 944897"/>
              <a:gd name="connsiteX40" fmla="*/ 0 w 8858250"/>
              <a:gd name="connsiteY40" fmla="*/ 122865 h 944897"/>
              <a:gd name="connsiteX0" fmla="*/ 0 w 8858250"/>
              <a:gd name="connsiteY0" fmla="*/ 122865 h 944897"/>
              <a:gd name="connsiteX1" fmla="*/ 122865 w 8858250"/>
              <a:gd name="connsiteY1" fmla="*/ 0 h 944897"/>
              <a:gd name="connsiteX2" fmla="*/ 869283 w 8858250"/>
              <a:gd name="connsiteY2" fmla="*/ 0 h 944897"/>
              <a:gd name="connsiteX3" fmla="*/ 1443451 w 8858250"/>
              <a:gd name="connsiteY3" fmla="*/ 0 h 944897"/>
              <a:gd name="connsiteX4" fmla="*/ 1845369 w 8858250"/>
              <a:gd name="connsiteY4" fmla="*/ 0 h 944897"/>
              <a:gd name="connsiteX5" fmla="*/ 2419537 w 8858250"/>
              <a:gd name="connsiteY5" fmla="*/ 0 h 944897"/>
              <a:gd name="connsiteX6" fmla="*/ 2735329 w 8858250"/>
              <a:gd name="connsiteY6" fmla="*/ 0 h 944897"/>
              <a:gd name="connsiteX7" fmla="*/ 3223372 w 8858250"/>
              <a:gd name="connsiteY7" fmla="*/ 0 h 944897"/>
              <a:gd name="connsiteX8" fmla="*/ 3797540 w 8858250"/>
              <a:gd name="connsiteY8" fmla="*/ 0 h 944897"/>
              <a:gd name="connsiteX9" fmla="*/ 4371708 w 8858250"/>
              <a:gd name="connsiteY9" fmla="*/ 0 h 944897"/>
              <a:gd name="connsiteX10" fmla="*/ 5032001 w 8858250"/>
              <a:gd name="connsiteY10" fmla="*/ 0 h 944897"/>
              <a:gd name="connsiteX11" fmla="*/ 5433919 w 8858250"/>
              <a:gd name="connsiteY11" fmla="*/ 0 h 944897"/>
              <a:gd name="connsiteX12" fmla="*/ 5921962 w 8858250"/>
              <a:gd name="connsiteY12" fmla="*/ 0 h 944897"/>
              <a:gd name="connsiteX13" fmla="*/ 6582255 w 8858250"/>
              <a:gd name="connsiteY13" fmla="*/ 0 h 944897"/>
              <a:gd name="connsiteX14" fmla="*/ 7070298 w 8858250"/>
              <a:gd name="connsiteY14" fmla="*/ 0 h 944897"/>
              <a:gd name="connsiteX15" fmla="*/ 7558341 w 8858250"/>
              <a:gd name="connsiteY15" fmla="*/ 0 h 944897"/>
              <a:gd name="connsiteX16" fmla="*/ 8735385 w 8858250"/>
              <a:gd name="connsiteY16" fmla="*/ 0 h 944897"/>
              <a:gd name="connsiteX17" fmla="*/ 8858250 w 8858250"/>
              <a:gd name="connsiteY17" fmla="*/ 122865 h 944897"/>
              <a:gd name="connsiteX18" fmla="*/ 8858250 w 8858250"/>
              <a:gd name="connsiteY18" fmla="*/ 479440 h 944897"/>
              <a:gd name="connsiteX19" fmla="*/ 8858250 w 8858250"/>
              <a:gd name="connsiteY19" fmla="*/ 822032 h 944897"/>
              <a:gd name="connsiteX20" fmla="*/ 8735385 w 8858250"/>
              <a:gd name="connsiteY20" fmla="*/ 944897 h 944897"/>
              <a:gd name="connsiteX21" fmla="*/ 8333467 w 8858250"/>
              <a:gd name="connsiteY21" fmla="*/ 944897 h 944897"/>
              <a:gd name="connsiteX22" fmla="*/ 7673174 w 8858250"/>
              <a:gd name="connsiteY22" fmla="*/ 944897 h 944897"/>
              <a:gd name="connsiteX23" fmla="*/ 7012881 w 8858250"/>
              <a:gd name="connsiteY23" fmla="*/ 944897 h 944897"/>
              <a:gd name="connsiteX24" fmla="*/ 6524838 w 8858250"/>
              <a:gd name="connsiteY24" fmla="*/ 944897 h 944897"/>
              <a:gd name="connsiteX25" fmla="*/ 6209046 w 8858250"/>
              <a:gd name="connsiteY25" fmla="*/ 944897 h 944897"/>
              <a:gd name="connsiteX26" fmla="*/ 5893253 w 8858250"/>
              <a:gd name="connsiteY26" fmla="*/ 944897 h 944897"/>
              <a:gd name="connsiteX27" fmla="*/ 5491336 w 8858250"/>
              <a:gd name="connsiteY27" fmla="*/ 944897 h 944897"/>
              <a:gd name="connsiteX28" fmla="*/ 5175543 w 8858250"/>
              <a:gd name="connsiteY28" fmla="*/ 944897 h 944897"/>
              <a:gd name="connsiteX29" fmla="*/ 4429125 w 8858250"/>
              <a:gd name="connsiteY29" fmla="*/ 944897 h 944897"/>
              <a:gd name="connsiteX30" fmla="*/ 4027207 w 8858250"/>
              <a:gd name="connsiteY30" fmla="*/ 944897 h 944897"/>
              <a:gd name="connsiteX31" fmla="*/ 3366914 w 8858250"/>
              <a:gd name="connsiteY31" fmla="*/ 944897 h 944897"/>
              <a:gd name="connsiteX32" fmla="*/ 3051122 w 8858250"/>
              <a:gd name="connsiteY32" fmla="*/ 944897 h 944897"/>
              <a:gd name="connsiteX33" fmla="*/ 2476954 w 8858250"/>
              <a:gd name="connsiteY33" fmla="*/ 944897 h 944897"/>
              <a:gd name="connsiteX34" fmla="*/ 1816661 w 8858250"/>
              <a:gd name="connsiteY34" fmla="*/ 944897 h 944897"/>
              <a:gd name="connsiteX35" fmla="*/ 1242493 w 8858250"/>
              <a:gd name="connsiteY35" fmla="*/ 944897 h 944897"/>
              <a:gd name="connsiteX36" fmla="*/ 668325 w 8858250"/>
              <a:gd name="connsiteY36" fmla="*/ 944897 h 944897"/>
              <a:gd name="connsiteX37" fmla="*/ 122865 w 8858250"/>
              <a:gd name="connsiteY37" fmla="*/ 944897 h 944897"/>
              <a:gd name="connsiteX38" fmla="*/ 0 w 8858250"/>
              <a:gd name="connsiteY38" fmla="*/ 822032 h 944897"/>
              <a:gd name="connsiteX39" fmla="*/ 0 w 8858250"/>
              <a:gd name="connsiteY39" fmla="*/ 465457 h 944897"/>
              <a:gd name="connsiteX40" fmla="*/ 0 w 8858250"/>
              <a:gd name="connsiteY40" fmla="*/ 122865 h 944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8858250" h="944897" fill="none" extrusionOk="0">
                <a:moveTo>
                  <a:pt x="0" y="122865"/>
                </a:moveTo>
                <a:cubicBezTo>
                  <a:pt x="11267" y="46947"/>
                  <a:pt x="55974" y="-9298"/>
                  <a:pt x="122865" y="0"/>
                </a:cubicBezTo>
                <a:cubicBezTo>
                  <a:pt x="343876" y="-26237"/>
                  <a:pt x="413680" y="55471"/>
                  <a:pt x="697033" y="0"/>
                </a:cubicBezTo>
                <a:cubicBezTo>
                  <a:pt x="959863" y="-36058"/>
                  <a:pt x="932825" y="33135"/>
                  <a:pt x="1098951" y="0"/>
                </a:cubicBezTo>
                <a:cubicBezTo>
                  <a:pt x="1300054" y="-34219"/>
                  <a:pt x="1377153" y="40508"/>
                  <a:pt x="1500868" y="0"/>
                </a:cubicBezTo>
                <a:cubicBezTo>
                  <a:pt x="1632818" y="-35364"/>
                  <a:pt x="1841600" y="69679"/>
                  <a:pt x="2247287" y="0"/>
                </a:cubicBezTo>
                <a:cubicBezTo>
                  <a:pt x="2588639" y="-18757"/>
                  <a:pt x="2604659" y="15327"/>
                  <a:pt x="2821455" y="0"/>
                </a:cubicBezTo>
                <a:cubicBezTo>
                  <a:pt x="3047808" y="-23938"/>
                  <a:pt x="3141939" y="66027"/>
                  <a:pt x="3309497" y="0"/>
                </a:cubicBezTo>
                <a:cubicBezTo>
                  <a:pt x="3448702" y="-51577"/>
                  <a:pt x="3543906" y="66687"/>
                  <a:pt x="3711415" y="0"/>
                </a:cubicBezTo>
                <a:cubicBezTo>
                  <a:pt x="3883224" y="-39512"/>
                  <a:pt x="3937323" y="52907"/>
                  <a:pt x="4113333" y="0"/>
                </a:cubicBezTo>
                <a:cubicBezTo>
                  <a:pt x="4311573" y="-44000"/>
                  <a:pt x="4386546" y="57420"/>
                  <a:pt x="4601375" y="0"/>
                </a:cubicBezTo>
                <a:cubicBezTo>
                  <a:pt x="4774445" y="-100315"/>
                  <a:pt x="5037148" y="77348"/>
                  <a:pt x="5261669" y="0"/>
                </a:cubicBezTo>
                <a:cubicBezTo>
                  <a:pt x="5487180" y="-33863"/>
                  <a:pt x="5536539" y="7564"/>
                  <a:pt x="5663586" y="0"/>
                </a:cubicBezTo>
                <a:cubicBezTo>
                  <a:pt x="5752223" y="43073"/>
                  <a:pt x="6024350" y="38340"/>
                  <a:pt x="6237754" y="0"/>
                </a:cubicBezTo>
                <a:cubicBezTo>
                  <a:pt x="6442800" y="-19943"/>
                  <a:pt x="6665211" y="12215"/>
                  <a:pt x="6811922" y="0"/>
                </a:cubicBezTo>
                <a:cubicBezTo>
                  <a:pt x="6946820" y="-39593"/>
                  <a:pt x="7097531" y="3024"/>
                  <a:pt x="7213840" y="0"/>
                </a:cubicBezTo>
                <a:cubicBezTo>
                  <a:pt x="7328108" y="4161"/>
                  <a:pt x="7608347" y="100908"/>
                  <a:pt x="7788008" y="0"/>
                </a:cubicBezTo>
                <a:cubicBezTo>
                  <a:pt x="7956476" y="-21336"/>
                  <a:pt x="8400683" y="54504"/>
                  <a:pt x="8735385" y="0"/>
                </a:cubicBezTo>
                <a:cubicBezTo>
                  <a:pt x="8793803" y="19820"/>
                  <a:pt x="8859675" y="62421"/>
                  <a:pt x="8858250" y="122865"/>
                </a:cubicBezTo>
                <a:cubicBezTo>
                  <a:pt x="8873547" y="242297"/>
                  <a:pt x="8829925" y="292525"/>
                  <a:pt x="8858250" y="451473"/>
                </a:cubicBezTo>
                <a:cubicBezTo>
                  <a:pt x="8885265" y="582840"/>
                  <a:pt x="8814494" y="755343"/>
                  <a:pt x="8858250" y="822032"/>
                </a:cubicBezTo>
                <a:cubicBezTo>
                  <a:pt x="8857517" y="899132"/>
                  <a:pt x="8785077" y="931471"/>
                  <a:pt x="8735385" y="944897"/>
                </a:cubicBezTo>
                <a:cubicBezTo>
                  <a:pt x="8661527" y="937839"/>
                  <a:pt x="8473394" y="913196"/>
                  <a:pt x="8333467" y="944897"/>
                </a:cubicBezTo>
                <a:cubicBezTo>
                  <a:pt x="8155338" y="940137"/>
                  <a:pt x="7770316" y="855852"/>
                  <a:pt x="7587049" y="944897"/>
                </a:cubicBezTo>
                <a:cubicBezTo>
                  <a:pt x="7420043" y="998476"/>
                  <a:pt x="7377143" y="928722"/>
                  <a:pt x="7185131" y="944897"/>
                </a:cubicBezTo>
                <a:cubicBezTo>
                  <a:pt x="6999176" y="960458"/>
                  <a:pt x="6948029" y="944333"/>
                  <a:pt x="6869339" y="944897"/>
                </a:cubicBezTo>
                <a:cubicBezTo>
                  <a:pt x="6784945" y="962751"/>
                  <a:pt x="6402452" y="949523"/>
                  <a:pt x="6209046" y="944897"/>
                </a:cubicBezTo>
                <a:cubicBezTo>
                  <a:pt x="6032164" y="953123"/>
                  <a:pt x="5962943" y="903322"/>
                  <a:pt x="5893253" y="944897"/>
                </a:cubicBezTo>
                <a:cubicBezTo>
                  <a:pt x="5829524" y="1018727"/>
                  <a:pt x="5544785" y="920144"/>
                  <a:pt x="5319085" y="944897"/>
                </a:cubicBezTo>
                <a:cubicBezTo>
                  <a:pt x="5099480" y="997755"/>
                  <a:pt x="5158030" y="894318"/>
                  <a:pt x="5003293" y="944897"/>
                </a:cubicBezTo>
                <a:cubicBezTo>
                  <a:pt x="4853633" y="960748"/>
                  <a:pt x="4697734" y="958554"/>
                  <a:pt x="4429125" y="944897"/>
                </a:cubicBezTo>
                <a:cubicBezTo>
                  <a:pt x="4192587" y="982802"/>
                  <a:pt x="4146400" y="940574"/>
                  <a:pt x="3941082" y="944897"/>
                </a:cubicBezTo>
                <a:cubicBezTo>
                  <a:pt x="3699397" y="944352"/>
                  <a:pt x="3452896" y="938978"/>
                  <a:pt x="3280789" y="944897"/>
                </a:cubicBezTo>
                <a:cubicBezTo>
                  <a:pt x="3131789" y="968076"/>
                  <a:pt x="2847875" y="973853"/>
                  <a:pt x="2534371" y="944897"/>
                </a:cubicBezTo>
                <a:cubicBezTo>
                  <a:pt x="2269740" y="965250"/>
                  <a:pt x="2316860" y="921256"/>
                  <a:pt x="2218578" y="944897"/>
                </a:cubicBezTo>
                <a:cubicBezTo>
                  <a:pt x="2148504" y="944303"/>
                  <a:pt x="1729888" y="965789"/>
                  <a:pt x="1558285" y="944897"/>
                </a:cubicBezTo>
                <a:cubicBezTo>
                  <a:pt x="1396773" y="989698"/>
                  <a:pt x="1079746" y="958304"/>
                  <a:pt x="897992" y="944897"/>
                </a:cubicBezTo>
                <a:cubicBezTo>
                  <a:pt x="744694" y="884184"/>
                  <a:pt x="321627" y="891049"/>
                  <a:pt x="122865" y="944897"/>
                </a:cubicBezTo>
                <a:cubicBezTo>
                  <a:pt x="52559" y="928314"/>
                  <a:pt x="16063" y="885707"/>
                  <a:pt x="0" y="822032"/>
                </a:cubicBezTo>
                <a:cubicBezTo>
                  <a:pt x="-16189" y="711446"/>
                  <a:pt x="8398" y="583450"/>
                  <a:pt x="0" y="479440"/>
                </a:cubicBezTo>
                <a:cubicBezTo>
                  <a:pt x="-15060" y="388579"/>
                  <a:pt x="27525" y="289437"/>
                  <a:pt x="0" y="122865"/>
                </a:cubicBezTo>
                <a:close/>
              </a:path>
              <a:path w="8858250" h="944897" stroke="0" extrusionOk="0">
                <a:moveTo>
                  <a:pt x="0" y="122865"/>
                </a:moveTo>
                <a:cubicBezTo>
                  <a:pt x="-13488" y="59603"/>
                  <a:pt x="44873" y="10551"/>
                  <a:pt x="122865" y="0"/>
                </a:cubicBezTo>
                <a:cubicBezTo>
                  <a:pt x="390943" y="-34360"/>
                  <a:pt x="489869" y="122928"/>
                  <a:pt x="869283" y="0"/>
                </a:cubicBezTo>
                <a:cubicBezTo>
                  <a:pt x="1199756" y="-74423"/>
                  <a:pt x="1152531" y="86842"/>
                  <a:pt x="1443451" y="0"/>
                </a:cubicBezTo>
                <a:cubicBezTo>
                  <a:pt x="1709284" y="-80518"/>
                  <a:pt x="1721474" y="399"/>
                  <a:pt x="1845369" y="0"/>
                </a:cubicBezTo>
                <a:cubicBezTo>
                  <a:pt x="1940710" y="-685"/>
                  <a:pt x="2095311" y="-12257"/>
                  <a:pt x="2419537" y="0"/>
                </a:cubicBezTo>
                <a:cubicBezTo>
                  <a:pt x="2701463" y="-20652"/>
                  <a:pt x="2663509" y="28565"/>
                  <a:pt x="2735329" y="0"/>
                </a:cubicBezTo>
                <a:cubicBezTo>
                  <a:pt x="2816893" y="-10614"/>
                  <a:pt x="3003531" y="63752"/>
                  <a:pt x="3223372" y="0"/>
                </a:cubicBezTo>
                <a:cubicBezTo>
                  <a:pt x="3446783" y="-51691"/>
                  <a:pt x="3686263" y="-7487"/>
                  <a:pt x="3797540" y="0"/>
                </a:cubicBezTo>
                <a:cubicBezTo>
                  <a:pt x="3893166" y="-35799"/>
                  <a:pt x="4116394" y="43812"/>
                  <a:pt x="4371708" y="0"/>
                </a:cubicBezTo>
                <a:cubicBezTo>
                  <a:pt x="4616871" y="-69179"/>
                  <a:pt x="4730925" y="37192"/>
                  <a:pt x="5032001" y="0"/>
                </a:cubicBezTo>
                <a:cubicBezTo>
                  <a:pt x="5298671" y="-17815"/>
                  <a:pt x="5299911" y="23860"/>
                  <a:pt x="5433919" y="0"/>
                </a:cubicBezTo>
                <a:cubicBezTo>
                  <a:pt x="5581904" y="-16940"/>
                  <a:pt x="5786311" y="26044"/>
                  <a:pt x="5921962" y="0"/>
                </a:cubicBezTo>
                <a:cubicBezTo>
                  <a:pt x="6129806" y="-46944"/>
                  <a:pt x="6437767" y="51937"/>
                  <a:pt x="6582255" y="0"/>
                </a:cubicBezTo>
                <a:cubicBezTo>
                  <a:pt x="6729796" y="-52089"/>
                  <a:pt x="6803342" y="58345"/>
                  <a:pt x="7070298" y="0"/>
                </a:cubicBezTo>
                <a:cubicBezTo>
                  <a:pt x="7347845" y="-49418"/>
                  <a:pt x="7444717" y="37652"/>
                  <a:pt x="7558341" y="0"/>
                </a:cubicBezTo>
                <a:cubicBezTo>
                  <a:pt x="7567175" y="23339"/>
                  <a:pt x="8258707" y="-36142"/>
                  <a:pt x="8735385" y="0"/>
                </a:cubicBezTo>
                <a:cubicBezTo>
                  <a:pt x="8789801" y="3387"/>
                  <a:pt x="8875612" y="54496"/>
                  <a:pt x="8858250" y="122865"/>
                </a:cubicBezTo>
                <a:cubicBezTo>
                  <a:pt x="8859390" y="232731"/>
                  <a:pt x="8834677" y="311983"/>
                  <a:pt x="8858250" y="479440"/>
                </a:cubicBezTo>
                <a:cubicBezTo>
                  <a:pt x="8853916" y="639866"/>
                  <a:pt x="8852614" y="685461"/>
                  <a:pt x="8858250" y="822032"/>
                </a:cubicBezTo>
                <a:cubicBezTo>
                  <a:pt x="8842826" y="867651"/>
                  <a:pt x="8795988" y="954655"/>
                  <a:pt x="8735385" y="944897"/>
                </a:cubicBezTo>
                <a:cubicBezTo>
                  <a:pt x="8595523" y="979713"/>
                  <a:pt x="8509955" y="922826"/>
                  <a:pt x="8333467" y="944897"/>
                </a:cubicBezTo>
                <a:cubicBezTo>
                  <a:pt x="8085137" y="983903"/>
                  <a:pt x="7898434" y="908011"/>
                  <a:pt x="7673174" y="944897"/>
                </a:cubicBezTo>
                <a:cubicBezTo>
                  <a:pt x="7472940" y="1003735"/>
                  <a:pt x="7330471" y="937119"/>
                  <a:pt x="7012881" y="944897"/>
                </a:cubicBezTo>
                <a:cubicBezTo>
                  <a:pt x="6696892" y="945574"/>
                  <a:pt x="6699554" y="890318"/>
                  <a:pt x="6524838" y="944897"/>
                </a:cubicBezTo>
                <a:cubicBezTo>
                  <a:pt x="6346717" y="1011122"/>
                  <a:pt x="6370494" y="945377"/>
                  <a:pt x="6209046" y="944897"/>
                </a:cubicBezTo>
                <a:cubicBezTo>
                  <a:pt x="6053830" y="937545"/>
                  <a:pt x="6034985" y="909766"/>
                  <a:pt x="5893253" y="944897"/>
                </a:cubicBezTo>
                <a:cubicBezTo>
                  <a:pt x="5747423" y="950161"/>
                  <a:pt x="5609755" y="934404"/>
                  <a:pt x="5491336" y="944897"/>
                </a:cubicBezTo>
                <a:cubicBezTo>
                  <a:pt x="5404726" y="977884"/>
                  <a:pt x="5311141" y="915591"/>
                  <a:pt x="5175543" y="944897"/>
                </a:cubicBezTo>
                <a:cubicBezTo>
                  <a:pt x="5007648" y="988312"/>
                  <a:pt x="4622582" y="881960"/>
                  <a:pt x="4429125" y="944897"/>
                </a:cubicBezTo>
                <a:cubicBezTo>
                  <a:pt x="4221638" y="1022200"/>
                  <a:pt x="4208780" y="913741"/>
                  <a:pt x="4027207" y="944897"/>
                </a:cubicBezTo>
                <a:cubicBezTo>
                  <a:pt x="3894959" y="968807"/>
                  <a:pt x="3510848" y="868304"/>
                  <a:pt x="3366914" y="944897"/>
                </a:cubicBezTo>
                <a:cubicBezTo>
                  <a:pt x="3222554" y="1023725"/>
                  <a:pt x="3227604" y="916389"/>
                  <a:pt x="3051122" y="944897"/>
                </a:cubicBezTo>
                <a:cubicBezTo>
                  <a:pt x="2886930" y="1016947"/>
                  <a:pt x="2705181" y="909808"/>
                  <a:pt x="2476954" y="944897"/>
                </a:cubicBezTo>
                <a:cubicBezTo>
                  <a:pt x="2237160" y="966356"/>
                  <a:pt x="2011166" y="898937"/>
                  <a:pt x="1816661" y="944897"/>
                </a:cubicBezTo>
                <a:cubicBezTo>
                  <a:pt x="1582025" y="972542"/>
                  <a:pt x="1498508" y="903567"/>
                  <a:pt x="1242493" y="944897"/>
                </a:cubicBezTo>
                <a:cubicBezTo>
                  <a:pt x="959554" y="981218"/>
                  <a:pt x="929935" y="878911"/>
                  <a:pt x="668325" y="944897"/>
                </a:cubicBezTo>
                <a:cubicBezTo>
                  <a:pt x="393794" y="1000704"/>
                  <a:pt x="251245" y="946648"/>
                  <a:pt x="122865" y="944897"/>
                </a:cubicBezTo>
                <a:cubicBezTo>
                  <a:pt x="26039" y="964896"/>
                  <a:pt x="21265" y="885815"/>
                  <a:pt x="0" y="822032"/>
                </a:cubicBezTo>
                <a:cubicBezTo>
                  <a:pt x="4743" y="671614"/>
                  <a:pt x="14459" y="567088"/>
                  <a:pt x="0" y="465457"/>
                </a:cubicBezTo>
                <a:cubicBezTo>
                  <a:pt x="-31774" y="381519"/>
                  <a:pt x="-602" y="255522"/>
                  <a:pt x="0" y="122865"/>
                </a:cubicBezTo>
                <a:close/>
              </a:path>
              <a:path w="8858250" h="944897" fill="none" stroke="0" extrusionOk="0">
                <a:moveTo>
                  <a:pt x="0" y="122865"/>
                </a:moveTo>
                <a:cubicBezTo>
                  <a:pt x="6425" y="67613"/>
                  <a:pt x="56059" y="16286"/>
                  <a:pt x="122865" y="0"/>
                </a:cubicBezTo>
                <a:cubicBezTo>
                  <a:pt x="330158" y="-5605"/>
                  <a:pt x="406443" y="40894"/>
                  <a:pt x="697033" y="0"/>
                </a:cubicBezTo>
                <a:cubicBezTo>
                  <a:pt x="960207" y="-49812"/>
                  <a:pt x="918259" y="38287"/>
                  <a:pt x="1098951" y="0"/>
                </a:cubicBezTo>
                <a:cubicBezTo>
                  <a:pt x="1261686" y="-35521"/>
                  <a:pt x="1402973" y="34538"/>
                  <a:pt x="1500868" y="0"/>
                </a:cubicBezTo>
                <a:cubicBezTo>
                  <a:pt x="1580271" y="30528"/>
                  <a:pt x="1919817" y="60579"/>
                  <a:pt x="2247287" y="0"/>
                </a:cubicBezTo>
                <a:cubicBezTo>
                  <a:pt x="2591426" y="-14955"/>
                  <a:pt x="2598933" y="17018"/>
                  <a:pt x="2821455" y="0"/>
                </a:cubicBezTo>
                <a:cubicBezTo>
                  <a:pt x="3020980" y="5015"/>
                  <a:pt x="3141818" y="66279"/>
                  <a:pt x="3309497" y="0"/>
                </a:cubicBezTo>
                <a:cubicBezTo>
                  <a:pt x="3474863" y="-73930"/>
                  <a:pt x="3520737" y="60436"/>
                  <a:pt x="3711415" y="0"/>
                </a:cubicBezTo>
                <a:cubicBezTo>
                  <a:pt x="3910268" y="-33858"/>
                  <a:pt x="3928229" y="25443"/>
                  <a:pt x="4113333" y="0"/>
                </a:cubicBezTo>
                <a:cubicBezTo>
                  <a:pt x="4341949" y="-38021"/>
                  <a:pt x="4401027" y="90934"/>
                  <a:pt x="4601375" y="0"/>
                </a:cubicBezTo>
                <a:cubicBezTo>
                  <a:pt x="4790069" y="-96533"/>
                  <a:pt x="5022075" y="15681"/>
                  <a:pt x="5261669" y="0"/>
                </a:cubicBezTo>
                <a:cubicBezTo>
                  <a:pt x="5518289" y="-22924"/>
                  <a:pt x="5548434" y="11968"/>
                  <a:pt x="5663586" y="0"/>
                </a:cubicBezTo>
                <a:cubicBezTo>
                  <a:pt x="5802066" y="-16196"/>
                  <a:pt x="6020012" y="3892"/>
                  <a:pt x="6237754" y="0"/>
                </a:cubicBezTo>
                <a:cubicBezTo>
                  <a:pt x="6436337" y="-18834"/>
                  <a:pt x="6681325" y="6833"/>
                  <a:pt x="6811922" y="0"/>
                </a:cubicBezTo>
                <a:cubicBezTo>
                  <a:pt x="6922583" y="-53517"/>
                  <a:pt x="7095260" y="-13685"/>
                  <a:pt x="7213840" y="0"/>
                </a:cubicBezTo>
                <a:cubicBezTo>
                  <a:pt x="7343871" y="-11085"/>
                  <a:pt x="7605248" y="90340"/>
                  <a:pt x="7788008" y="0"/>
                </a:cubicBezTo>
                <a:cubicBezTo>
                  <a:pt x="7922056" y="-44445"/>
                  <a:pt x="8493450" y="65376"/>
                  <a:pt x="8735385" y="0"/>
                </a:cubicBezTo>
                <a:cubicBezTo>
                  <a:pt x="8804421" y="8352"/>
                  <a:pt x="8845874" y="58324"/>
                  <a:pt x="8858250" y="122865"/>
                </a:cubicBezTo>
                <a:cubicBezTo>
                  <a:pt x="8861026" y="256736"/>
                  <a:pt x="8828878" y="324236"/>
                  <a:pt x="8858250" y="451473"/>
                </a:cubicBezTo>
                <a:cubicBezTo>
                  <a:pt x="8895590" y="590848"/>
                  <a:pt x="8834633" y="748684"/>
                  <a:pt x="8858250" y="822032"/>
                </a:cubicBezTo>
                <a:cubicBezTo>
                  <a:pt x="8853259" y="885550"/>
                  <a:pt x="8789007" y="933242"/>
                  <a:pt x="8735385" y="944897"/>
                </a:cubicBezTo>
                <a:cubicBezTo>
                  <a:pt x="8611643" y="938856"/>
                  <a:pt x="8516339" y="952615"/>
                  <a:pt x="8333467" y="944897"/>
                </a:cubicBezTo>
                <a:cubicBezTo>
                  <a:pt x="8191780" y="927193"/>
                  <a:pt x="7750343" y="872307"/>
                  <a:pt x="7587049" y="944897"/>
                </a:cubicBezTo>
                <a:cubicBezTo>
                  <a:pt x="7438772" y="1031983"/>
                  <a:pt x="7368711" y="912643"/>
                  <a:pt x="7185131" y="944897"/>
                </a:cubicBezTo>
                <a:cubicBezTo>
                  <a:pt x="6999517" y="967398"/>
                  <a:pt x="6931602" y="950623"/>
                  <a:pt x="6869339" y="944897"/>
                </a:cubicBezTo>
                <a:cubicBezTo>
                  <a:pt x="6804218" y="890950"/>
                  <a:pt x="6392308" y="927931"/>
                  <a:pt x="6209046" y="944897"/>
                </a:cubicBezTo>
                <a:cubicBezTo>
                  <a:pt x="6009082" y="942954"/>
                  <a:pt x="5948594" y="909166"/>
                  <a:pt x="5893253" y="944897"/>
                </a:cubicBezTo>
                <a:cubicBezTo>
                  <a:pt x="5867898" y="1006406"/>
                  <a:pt x="5487976" y="919599"/>
                  <a:pt x="5319085" y="944897"/>
                </a:cubicBezTo>
                <a:cubicBezTo>
                  <a:pt x="5094516" y="1012202"/>
                  <a:pt x="5125054" y="895932"/>
                  <a:pt x="5003293" y="944897"/>
                </a:cubicBezTo>
                <a:cubicBezTo>
                  <a:pt x="4835249" y="1024440"/>
                  <a:pt x="4668866" y="900930"/>
                  <a:pt x="4429125" y="944897"/>
                </a:cubicBezTo>
                <a:cubicBezTo>
                  <a:pt x="4184164" y="977117"/>
                  <a:pt x="4134943" y="939305"/>
                  <a:pt x="3941082" y="944897"/>
                </a:cubicBezTo>
                <a:cubicBezTo>
                  <a:pt x="3769082" y="933442"/>
                  <a:pt x="3475257" y="941467"/>
                  <a:pt x="3280789" y="944897"/>
                </a:cubicBezTo>
                <a:cubicBezTo>
                  <a:pt x="3075029" y="1033247"/>
                  <a:pt x="2799356" y="849730"/>
                  <a:pt x="2534371" y="944897"/>
                </a:cubicBezTo>
                <a:cubicBezTo>
                  <a:pt x="2276650" y="969570"/>
                  <a:pt x="2309976" y="926507"/>
                  <a:pt x="2218578" y="944897"/>
                </a:cubicBezTo>
                <a:cubicBezTo>
                  <a:pt x="2129114" y="923593"/>
                  <a:pt x="1675815" y="936778"/>
                  <a:pt x="1558285" y="944897"/>
                </a:cubicBezTo>
                <a:cubicBezTo>
                  <a:pt x="1354962" y="960128"/>
                  <a:pt x="1064564" y="964504"/>
                  <a:pt x="897992" y="944897"/>
                </a:cubicBezTo>
                <a:cubicBezTo>
                  <a:pt x="727232" y="961069"/>
                  <a:pt x="330416" y="897982"/>
                  <a:pt x="122865" y="944897"/>
                </a:cubicBezTo>
                <a:cubicBezTo>
                  <a:pt x="68187" y="942564"/>
                  <a:pt x="-90" y="896618"/>
                  <a:pt x="0" y="822032"/>
                </a:cubicBezTo>
                <a:cubicBezTo>
                  <a:pt x="-30594" y="708253"/>
                  <a:pt x="29058" y="570079"/>
                  <a:pt x="0" y="479440"/>
                </a:cubicBezTo>
                <a:cubicBezTo>
                  <a:pt x="-20526" y="398947"/>
                  <a:pt x="35619" y="271273"/>
                  <a:pt x="0" y="122865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70AD47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39500498">
                  <a:custGeom>
                    <a:avLst/>
                    <a:gdLst>
                      <a:gd name="connsiteX0" fmla="*/ 0 w 8858250"/>
                      <a:gd name="connsiteY0" fmla="*/ 122865 h 944897"/>
                      <a:gd name="connsiteX1" fmla="*/ 122865 w 8858250"/>
                      <a:gd name="connsiteY1" fmla="*/ 0 h 944897"/>
                      <a:gd name="connsiteX2" fmla="*/ 697033 w 8858250"/>
                      <a:gd name="connsiteY2" fmla="*/ 0 h 944897"/>
                      <a:gd name="connsiteX3" fmla="*/ 1098951 w 8858250"/>
                      <a:gd name="connsiteY3" fmla="*/ 0 h 944897"/>
                      <a:gd name="connsiteX4" fmla="*/ 1500868 w 8858250"/>
                      <a:gd name="connsiteY4" fmla="*/ 0 h 944897"/>
                      <a:gd name="connsiteX5" fmla="*/ 2247287 w 8858250"/>
                      <a:gd name="connsiteY5" fmla="*/ 0 h 944897"/>
                      <a:gd name="connsiteX6" fmla="*/ 2821455 w 8858250"/>
                      <a:gd name="connsiteY6" fmla="*/ 0 h 944897"/>
                      <a:gd name="connsiteX7" fmla="*/ 3309497 w 8858250"/>
                      <a:gd name="connsiteY7" fmla="*/ 0 h 944897"/>
                      <a:gd name="connsiteX8" fmla="*/ 3711415 w 8858250"/>
                      <a:gd name="connsiteY8" fmla="*/ 0 h 944897"/>
                      <a:gd name="connsiteX9" fmla="*/ 4113333 w 8858250"/>
                      <a:gd name="connsiteY9" fmla="*/ 0 h 944897"/>
                      <a:gd name="connsiteX10" fmla="*/ 4601375 w 8858250"/>
                      <a:gd name="connsiteY10" fmla="*/ 0 h 944897"/>
                      <a:gd name="connsiteX11" fmla="*/ 5261669 w 8858250"/>
                      <a:gd name="connsiteY11" fmla="*/ 0 h 944897"/>
                      <a:gd name="connsiteX12" fmla="*/ 5663586 w 8858250"/>
                      <a:gd name="connsiteY12" fmla="*/ 0 h 944897"/>
                      <a:gd name="connsiteX13" fmla="*/ 6237754 w 8858250"/>
                      <a:gd name="connsiteY13" fmla="*/ 0 h 944897"/>
                      <a:gd name="connsiteX14" fmla="*/ 6811922 w 8858250"/>
                      <a:gd name="connsiteY14" fmla="*/ 0 h 944897"/>
                      <a:gd name="connsiteX15" fmla="*/ 7213840 w 8858250"/>
                      <a:gd name="connsiteY15" fmla="*/ 0 h 944897"/>
                      <a:gd name="connsiteX16" fmla="*/ 7788008 w 8858250"/>
                      <a:gd name="connsiteY16" fmla="*/ 0 h 944897"/>
                      <a:gd name="connsiteX17" fmla="*/ 8735385 w 8858250"/>
                      <a:gd name="connsiteY17" fmla="*/ 0 h 944897"/>
                      <a:gd name="connsiteX18" fmla="*/ 8858250 w 8858250"/>
                      <a:gd name="connsiteY18" fmla="*/ 122865 h 944897"/>
                      <a:gd name="connsiteX19" fmla="*/ 8858250 w 8858250"/>
                      <a:gd name="connsiteY19" fmla="*/ 451473 h 944897"/>
                      <a:gd name="connsiteX20" fmla="*/ 8858250 w 8858250"/>
                      <a:gd name="connsiteY20" fmla="*/ 822032 h 944897"/>
                      <a:gd name="connsiteX21" fmla="*/ 8735385 w 8858250"/>
                      <a:gd name="connsiteY21" fmla="*/ 944897 h 944897"/>
                      <a:gd name="connsiteX22" fmla="*/ 8333467 w 8858250"/>
                      <a:gd name="connsiteY22" fmla="*/ 944897 h 944897"/>
                      <a:gd name="connsiteX23" fmla="*/ 7587049 w 8858250"/>
                      <a:gd name="connsiteY23" fmla="*/ 944897 h 944897"/>
                      <a:gd name="connsiteX24" fmla="*/ 7185131 w 8858250"/>
                      <a:gd name="connsiteY24" fmla="*/ 944897 h 944897"/>
                      <a:gd name="connsiteX25" fmla="*/ 6869339 w 8858250"/>
                      <a:gd name="connsiteY25" fmla="*/ 944897 h 944897"/>
                      <a:gd name="connsiteX26" fmla="*/ 6209046 w 8858250"/>
                      <a:gd name="connsiteY26" fmla="*/ 944897 h 944897"/>
                      <a:gd name="connsiteX27" fmla="*/ 5893253 w 8858250"/>
                      <a:gd name="connsiteY27" fmla="*/ 944897 h 944897"/>
                      <a:gd name="connsiteX28" fmla="*/ 5319085 w 8858250"/>
                      <a:gd name="connsiteY28" fmla="*/ 944897 h 944897"/>
                      <a:gd name="connsiteX29" fmla="*/ 5003293 w 8858250"/>
                      <a:gd name="connsiteY29" fmla="*/ 944897 h 944897"/>
                      <a:gd name="connsiteX30" fmla="*/ 4429125 w 8858250"/>
                      <a:gd name="connsiteY30" fmla="*/ 944897 h 944897"/>
                      <a:gd name="connsiteX31" fmla="*/ 3941082 w 8858250"/>
                      <a:gd name="connsiteY31" fmla="*/ 944897 h 944897"/>
                      <a:gd name="connsiteX32" fmla="*/ 3280789 w 8858250"/>
                      <a:gd name="connsiteY32" fmla="*/ 944897 h 944897"/>
                      <a:gd name="connsiteX33" fmla="*/ 2534371 w 8858250"/>
                      <a:gd name="connsiteY33" fmla="*/ 944897 h 944897"/>
                      <a:gd name="connsiteX34" fmla="*/ 2218578 w 8858250"/>
                      <a:gd name="connsiteY34" fmla="*/ 944897 h 944897"/>
                      <a:gd name="connsiteX35" fmla="*/ 1558285 w 8858250"/>
                      <a:gd name="connsiteY35" fmla="*/ 944897 h 944897"/>
                      <a:gd name="connsiteX36" fmla="*/ 897992 w 8858250"/>
                      <a:gd name="connsiteY36" fmla="*/ 944897 h 944897"/>
                      <a:gd name="connsiteX37" fmla="*/ 122865 w 8858250"/>
                      <a:gd name="connsiteY37" fmla="*/ 944897 h 944897"/>
                      <a:gd name="connsiteX38" fmla="*/ 0 w 8858250"/>
                      <a:gd name="connsiteY38" fmla="*/ 822032 h 944897"/>
                      <a:gd name="connsiteX39" fmla="*/ 0 w 8858250"/>
                      <a:gd name="connsiteY39" fmla="*/ 479440 h 944897"/>
                      <a:gd name="connsiteX40" fmla="*/ 0 w 8858250"/>
                      <a:gd name="connsiteY40" fmla="*/ 122865 h 9448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8858250" h="944897" fill="none" extrusionOk="0">
                        <a:moveTo>
                          <a:pt x="0" y="122865"/>
                        </a:moveTo>
                        <a:cubicBezTo>
                          <a:pt x="16857" y="58219"/>
                          <a:pt x="58771" y="2197"/>
                          <a:pt x="122865" y="0"/>
                        </a:cubicBezTo>
                        <a:cubicBezTo>
                          <a:pt x="341633" y="-27894"/>
                          <a:pt x="427154" y="47665"/>
                          <a:pt x="697033" y="0"/>
                        </a:cubicBezTo>
                        <a:cubicBezTo>
                          <a:pt x="966912" y="-47665"/>
                          <a:pt x="921185" y="41597"/>
                          <a:pt x="1098951" y="0"/>
                        </a:cubicBezTo>
                        <a:cubicBezTo>
                          <a:pt x="1276717" y="-41597"/>
                          <a:pt x="1400408" y="36647"/>
                          <a:pt x="1500868" y="0"/>
                        </a:cubicBezTo>
                        <a:cubicBezTo>
                          <a:pt x="1601328" y="-36647"/>
                          <a:pt x="1904569" y="19161"/>
                          <a:pt x="2247287" y="0"/>
                        </a:cubicBezTo>
                        <a:cubicBezTo>
                          <a:pt x="2590005" y="-19161"/>
                          <a:pt x="2597129" y="13672"/>
                          <a:pt x="2821455" y="0"/>
                        </a:cubicBezTo>
                        <a:cubicBezTo>
                          <a:pt x="3045781" y="-13672"/>
                          <a:pt x="3154542" y="51459"/>
                          <a:pt x="3309497" y="0"/>
                        </a:cubicBezTo>
                        <a:cubicBezTo>
                          <a:pt x="3464452" y="-51459"/>
                          <a:pt x="3521635" y="46318"/>
                          <a:pt x="3711415" y="0"/>
                        </a:cubicBezTo>
                        <a:cubicBezTo>
                          <a:pt x="3901195" y="-46318"/>
                          <a:pt x="3922328" y="46688"/>
                          <a:pt x="4113333" y="0"/>
                        </a:cubicBezTo>
                        <a:cubicBezTo>
                          <a:pt x="4304338" y="-46688"/>
                          <a:pt x="4391455" y="53423"/>
                          <a:pt x="4601375" y="0"/>
                        </a:cubicBezTo>
                        <a:cubicBezTo>
                          <a:pt x="4811295" y="-53423"/>
                          <a:pt x="5021765" y="29729"/>
                          <a:pt x="5261669" y="0"/>
                        </a:cubicBezTo>
                        <a:cubicBezTo>
                          <a:pt x="5501573" y="-29729"/>
                          <a:pt x="5551520" y="14904"/>
                          <a:pt x="5663586" y="0"/>
                        </a:cubicBezTo>
                        <a:cubicBezTo>
                          <a:pt x="5775652" y="-14904"/>
                          <a:pt x="6026868" y="17898"/>
                          <a:pt x="6237754" y="0"/>
                        </a:cubicBezTo>
                        <a:cubicBezTo>
                          <a:pt x="6448640" y="-17898"/>
                          <a:pt x="6694321" y="30426"/>
                          <a:pt x="6811922" y="0"/>
                        </a:cubicBezTo>
                        <a:cubicBezTo>
                          <a:pt x="6929523" y="-30426"/>
                          <a:pt x="7099865" y="1464"/>
                          <a:pt x="7213840" y="0"/>
                        </a:cubicBezTo>
                        <a:cubicBezTo>
                          <a:pt x="7327815" y="-1464"/>
                          <a:pt x="7628557" y="64838"/>
                          <a:pt x="7788008" y="0"/>
                        </a:cubicBezTo>
                        <a:cubicBezTo>
                          <a:pt x="7947459" y="-64838"/>
                          <a:pt x="8442309" y="18274"/>
                          <a:pt x="8735385" y="0"/>
                        </a:cubicBezTo>
                        <a:cubicBezTo>
                          <a:pt x="8797317" y="6848"/>
                          <a:pt x="8852290" y="54964"/>
                          <a:pt x="8858250" y="122865"/>
                        </a:cubicBezTo>
                        <a:cubicBezTo>
                          <a:pt x="8877244" y="249594"/>
                          <a:pt x="8821752" y="315433"/>
                          <a:pt x="8858250" y="451473"/>
                        </a:cubicBezTo>
                        <a:cubicBezTo>
                          <a:pt x="8894748" y="587513"/>
                          <a:pt x="8833305" y="747040"/>
                          <a:pt x="8858250" y="822032"/>
                        </a:cubicBezTo>
                        <a:cubicBezTo>
                          <a:pt x="8856764" y="891098"/>
                          <a:pt x="8792657" y="931429"/>
                          <a:pt x="8735385" y="944897"/>
                        </a:cubicBezTo>
                        <a:cubicBezTo>
                          <a:pt x="8645317" y="949846"/>
                          <a:pt x="8502504" y="938991"/>
                          <a:pt x="8333467" y="944897"/>
                        </a:cubicBezTo>
                        <a:cubicBezTo>
                          <a:pt x="8164430" y="950803"/>
                          <a:pt x="7748304" y="866108"/>
                          <a:pt x="7587049" y="944897"/>
                        </a:cubicBezTo>
                        <a:cubicBezTo>
                          <a:pt x="7425794" y="1023686"/>
                          <a:pt x="7369497" y="924847"/>
                          <a:pt x="7185131" y="944897"/>
                        </a:cubicBezTo>
                        <a:cubicBezTo>
                          <a:pt x="7000765" y="964947"/>
                          <a:pt x="6936245" y="943403"/>
                          <a:pt x="6869339" y="944897"/>
                        </a:cubicBezTo>
                        <a:cubicBezTo>
                          <a:pt x="6802433" y="946391"/>
                          <a:pt x="6396040" y="938270"/>
                          <a:pt x="6209046" y="944897"/>
                        </a:cubicBezTo>
                        <a:cubicBezTo>
                          <a:pt x="6022052" y="951524"/>
                          <a:pt x="5967080" y="912288"/>
                          <a:pt x="5893253" y="944897"/>
                        </a:cubicBezTo>
                        <a:cubicBezTo>
                          <a:pt x="5819426" y="977506"/>
                          <a:pt x="5528378" y="882878"/>
                          <a:pt x="5319085" y="944897"/>
                        </a:cubicBezTo>
                        <a:cubicBezTo>
                          <a:pt x="5109792" y="1006916"/>
                          <a:pt x="5148455" y="914573"/>
                          <a:pt x="5003293" y="944897"/>
                        </a:cubicBezTo>
                        <a:cubicBezTo>
                          <a:pt x="4858131" y="975221"/>
                          <a:pt x="4672556" y="913256"/>
                          <a:pt x="4429125" y="944897"/>
                        </a:cubicBezTo>
                        <a:cubicBezTo>
                          <a:pt x="4185694" y="976538"/>
                          <a:pt x="4131508" y="937601"/>
                          <a:pt x="3941082" y="944897"/>
                        </a:cubicBezTo>
                        <a:cubicBezTo>
                          <a:pt x="3750656" y="952193"/>
                          <a:pt x="3483892" y="906314"/>
                          <a:pt x="3280789" y="944897"/>
                        </a:cubicBezTo>
                        <a:cubicBezTo>
                          <a:pt x="3077686" y="983480"/>
                          <a:pt x="2800542" y="921833"/>
                          <a:pt x="2534371" y="944897"/>
                        </a:cubicBezTo>
                        <a:cubicBezTo>
                          <a:pt x="2268200" y="967961"/>
                          <a:pt x="2302981" y="922421"/>
                          <a:pt x="2218578" y="944897"/>
                        </a:cubicBezTo>
                        <a:cubicBezTo>
                          <a:pt x="2134175" y="967373"/>
                          <a:pt x="1720527" y="934115"/>
                          <a:pt x="1558285" y="944897"/>
                        </a:cubicBezTo>
                        <a:cubicBezTo>
                          <a:pt x="1396043" y="955679"/>
                          <a:pt x="1049547" y="942494"/>
                          <a:pt x="897992" y="944897"/>
                        </a:cubicBezTo>
                        <a:cubicBezTo>
                          <a:pt x="746437" y="947300"/>
                          <a:pt x="327085" y="888169"/>
                          <a:pt x="122865" y="944897"/>
                        </a:cubicBezTo>
                        <a:cubicBezTo>
                          <a:pt x="54146" y="941115"/>
                          <a:pt x="11904" y="895922"/>
                          <a:pt x="0" y="822032"/>
                        </a:cubicBezTo>
                        <a:cubicBezTo>
                          <a:pt x="-28636" y="708060"/>
                          <a:pt x="18307" y="564192"/>
                          <a:pt x="0" y="479440"/>
                        </a:cubicBezTo>
                        <a:cubicBezTo>
                          <a:pt x="-18307" y="394688"/>
                          <a:pt x="39267" y="288404"/>
                          <a:pt x="0" y="122865"/>
                        </a:cubicBezTo>
                        <a:close/>
                      </a:path>
                      <a:path w="8858250" h="944897" stroke="0" extrusionOk="0">
                        <a:moveTo>
                          <a:pt x="0" y="122865"/>
                        </a:moveTo>
                        <a:cubicBezTo>
                          <a:pt x="-14670" y="68218"/>
                          <a:pt x="54730" y="1451"/>
                          <a:pt x="122865" y="0"/>
                        </a:cubicBezTo>
                        <a:cubicBezTo>
                          <a:pt x="378952" y="-83046"/>
                          <a:pt x="510345" y="70303"/>
                          <a:pt x="869283" y="0"/>
                        </a:cubicBezTo>
                        <a:cubicBezTo>
                          <a:pt x="1228221" y="-70303"/>
                          <a:pt x="1190398" y="68196"/>
                          <a:pt x="1443451" y="0"/>
                        </a:cubicBezTo>
                        <a:cubicBezTo>
                          <a:pt x="1696504" y="-68196"/>
                          <a:pt x="1717035" y="16530"/>
                          <a:pt x="1845369" y="0"/>
                        </a:cubicBezTo>
                        <a:cubicBezTo>
                          <a:pt x="1973703" y="-16530"/>
                          <a:pt x="2134160" y="17135"/>
                          <a:pt x="2419537" y="0"/>
                        </a:cubicBezTo>
                        <a:cubicBezTo>
                          <a:pt x="2704914" y="-17135"/>
                          <a:pt x="2663486" y="26162"/>
                          <a:pt x="2735329" y="0"/>
                        </a:cubicBezTo>
                        <a:cubicBezTo>
                          <a:pt x="2807172" y="-26162"/>
                          <a:pt x="3009154" y="36061"/>
                          <a:pt x="3223372" y="0"/>
                        </a:cubicBezTo>
                        <a:cubicBezTo>
                          <a:pt x="3437590" y="-36061"/>
                          <a:pt x="3652969" y="4949"/>
                          <a:pt x="3797540" y="0"/>
                        </a:cubicBezTo>
                        <a:cubicBezTo>
                          <a:pt x="3942111" y="-4949"/>
                          <a:pt x="4133006" y="47799"/>
                          <a:pt x="4371708" y="0"/>
                        </a:cubicBezTo>
                        <a:cubicBezTo>
                          <a:pt x="4610410" y="-47799"/>
                          <a:pt x="4760969" y="13200"/>
                          <a:pt x="5032001" y="0"/>
                        </a:cubicBezTo>
                        <a:cubicBezTo>
                          <a:pt x="5303033" y="-13200"/>
                          <a:pt x="5305256" y="17079"/>
                          <a:pt x="5433919" y="0"/>
                        </a:cubicBezTo>
                        <a:cubicBezTo>
                          <a:pt x="5562582" y="-17079"/>
                          <a:pt x="5745200" y="25286"/>
                          <a:pt x="5921962" y="0"/>
                        </a:cubicBezTo>
                        <a:cubicBezTo>
                          <a:pt x="6098724" y="-25286"/>
                          <a:pt x="6439769" y="46209"/>
                          <a:pt x="6582255" y="0"/>
                        </a:cubicBezTo>
                        <a:cubicBezTo>
                          <a:pt x="6724741" y="-46209"/>
                          <a:pt x="6829796" y="48998"/>
                          <a:pt x="7070298" y="0"/>
                        </a:cubicBezTo>
                        <a:cubicBezTo>
                          <a:pt x="7310800" y="-48998"/>
                          <a:pt x="7431431" y="2584"/>
                          <a:pt x="7558341" y="0"/>
                        </a:cubicBezTo>
                        <a:cubicBezTo>
                          <a:pt x="7685251" y="-2584"/>
                          <a:pt x="8269718" y="48961"/>
                          <a:pt x="8735385" y="0"/>
                        </a:cubicBezTo>
                        <a:cubicBezTo>
                          <a:pt x="8793973" y="3671"/>
                          <a:pt x="8869899" y="39430"/>
                          <a:pt x="8858250" y="122865"/>
                        </a:cubicBezTo>
                        <a:cubicBezTo>
                          <a:pt x="8863028" y="232405"/>
                          <a:pt x="8855811" y="312716"/>
                          <a:pt x="8858250" y="479440"/>
                        </a:cubicBezTo>
                        <a:cubicBezTo>
                          <a:pt x="8860689" y="646165"/>
                          <a:pt x="8845419" y="679642"/>
                          <a:pt x="8858250" y="822032"/>
                        </a:cubicBezTo>
                        <a:cubicBezTo>
                          <a:pt x="8844886" y="875896"/>
                          <a:pt x="8796132" y="946239"/>
                          <a:pt x="8735385" y="944897"/>
                        </a:cubicBezTo>
                        <a:cubicBezTo>
                          <a:pt x="8597567" y="968050"/>
                          <a:pt x="8525602" y="925504"/>
                          <a:pt x="8333467" y="944897"/>
                        </a:cubicBezTo>
                        <a:cubicBezTo>
                          <a:pt x="8141332" y="964290"/>
                          <a:pt x="7887867" y="911387"/>
                          <a:pt x="7673174" y="944897"/>
                        </a:cubicBezTo>
                        <a:cubicBezTo>
                          <a:pt x="7458481" y="978407"/>
                          <a:pt x="7339285" y="942607"/>
                          <a:pt x="7012881" y="944897"/>
                        </a:cubicBezTo>
                        <a:cubicBezTo>
                          <a:pt x="6686477" y="947187"/>
                          <a:pt x="6697955" y="890730"/>
                          <a:pt x="6524838" y="944897"/>
                        </a:cubicBezTo>
                        <a:cubicBezTo>
                          <a:pt x="6351721" y="999064"/>
                          <a:pt x="6356008" y="943822"/>
                          <a:pt x="6209046" y="944897"/>
                        </a:cubicBezTo>
                        <a:cubicBezTo>
                          <a:pt x="6062084" y="945972"/>
                          <a:pt x="6036151" y="910759"/>
                          <a:pt x="5893253" y="944897"/>
                        </a:cubicBezTo>
                        <a:cubicBezTo>
                          <a:pt x="5750355" y="979035"/>
                          <a:pt x="5594455" y="922010"/>
                          <a:pt x="5491336" y="944897"/>
                        </a:cubicBezTo>
                        <a:cubicBezTo>
                          <a:pt x="5388217" y="967784"/>
                          <a:pt x="5314897" y="915912"/>
                          <a:pt x="5175543" y="944897"/>
                        </a:cubicBezTo>
                        <a:cubicBezTo>
                          <a:pt x="5036189" y="973882"/>
                          <a:pt x="4614924" y="870474"/>
                          <a:pt x="4429125" y="944897"/>
                        </a:cubicBezTo>
                        <a:cubicBezTo>
                          <a:pt x="4243326" y="1019320"/>
                          <a:pt x="4192844" y="937300"/>
                          <a:pt x="4027207" y="944897"/>
                        </a:cubicBezTo>
                        <a:cubicBezTo>
                          <a:pt x="3861570" y="952494"/>
                          <a:pt x="3515632" y="868380"/>
                          <a:pt x="3366914" y="944897"/>
                        </a:cubicBezTo>
                        <a:cubicBezTo>
                          <a:pt x="3218196" y="1021414"/>
                          <a:pt x="3204197" y="917384"/>
                          <a:pt x="3051122" y="944897"/>
                        </a:cubicBezTo>
                        <a:cubicBezTo>
                          <a:pt x="2898047" y="972410"/>
                          <a:pt x="2727508" y="940520"/>
                          <a:pt x="2476954" y="944897"/>
                        </a:cubicBezTo>
                        <a:cubicBezTo>
                          <a:pt x="2226400" y="949274"/>
                          <a:pt x="2049196" y="919272"/>
                          <a:pt x="1816661" y="944897"/>
                        </a:cubicBezTo>
                        <a:cubicBezTo>
                          <a:pt x="1584126" y="970522"/>
                          <a:pt x="1497556" y="908615"/>
                          <a:pt x="1242493" y="944897"/>
                        </a:cubicBezTo>
                        <a:cubicBezTo>
                          <a:pt x="987430" y="981179"/>
                          <a:pt x="935647" y="881924"/>
                          <a:pt x="668325" y="944897"/>
                        </a:cubicBezTo>
                        <a:cubicBezTo>
                          <a:pt x="401003" y="1007870"/>
                          <a:pt x="250834" y="939019"/>
                          <a:pt x="122865" y="944897"/>
                        </a:cubicBezTo>
                        <a:cubicBezTo>
                          <a:pt x="38072" y="951305"/>
                          <a:pt x="3957" y="891851"/>
                          <a:pt x="0" y="822032"/>
                        </a:cubicBezTo>
                        <a:cubicBezTo>
                          <a:pt x="-784" y="656126"/>
                          <a:pt x="27538" y="551619"/>
                          <a:pt x="0" y="465457"/>
                        </a:cubicBezTo>
                        <a:cubicBezTo>
                          <a:pt x="-27538" y="379295"/>
                          <a:pt x="20406" y="239875"/>
                          <a:pt x="0" y="122865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ctr">
              <a:buClrTx/>
            </a:pP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lăng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sẻ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กลุ่ม 50">
            <a:extLst>
              <a:ext uri="{FF2B5EF4-FFF2-40B4-BE49-F238E27FC236}">
                <a16:creationId xmlns:a16="http://schemas.microsoft.com/office/drawing/2014/main" id="{79272712-C1F5-EF8D-14CD-D5ADFC16012F}"/>
              </a:ext>
            </a:extLst>
          </p:cNvPr>
          <p:cNvGrpSpPr/>
          <p:nvPr/>
        </p:nvGrpSpPr>
        <p:grpSpPr>
          <a:xfrm>
            <a:off x="2405961" y="966560"/>
            <a:ext cx="7896927" cy="835663"/>
            <a:chOff x="2876851" y="1257868"/>
            <a:chExt cx="3962815" cy="703568"/>
          </a:xfrm>
        </p:grpSpPr>
        <p:sp>
          <p:nvSpPr>
            <p:cNvPr id="3" name="สี่เหลี่ยมผืนผ้า 78">
              <a:extLst>
                <a:ext uri="{FF2B5EF4-FFF2-40B4-BE49-F238E27FC236}">
                  <a16:creationId xmlns:a16="http://schemas.microsoft.com/office/drawing/2014/main" id="{056440A8-D500-5F1D-94D5-3E75B3FAE46F}"/>
                </a:ext>
              </a:extLst>
            </p:cNvPr>
            <p:cNvSpPr/>
            <p:nvPr/>
          </p:nvSpPr>
          <p:spPr>
            <a:xfrm>
              <a:off x="2952059" y="1315406"/>
              <a:ext cx="3887607" cy="646030"/>
            </a:xfrm>
            <a:prstGeom prst="rect">
              <a:avLst/>
            </a:prstGeom>
            <a:pattFill prst="wdDnDiag">
              <a:fgClr>
                <a:srgbClr val="FFD85B"/>
              </a:fgClr>
              <a:bgClr>
                <a:schemeClr val="bg1"/>
              </a:bgClr>
            </a:pattFill>
            <a:ln w="19050">
              <a:solidFill>
                <a:schemeClr val="accent4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140"/>
              <a:endParaRPr lang="th-TH" sz="3200">
                <a:solidFill>
                  <a:srgbClr val="7030A0"/>
                </a:solidFill>
                <a:latin typeface="Arial" panose="020B0604020202020204" pitchFamily="34" charset="0"/>
                <a:cs typeface="FC Onigiri Outline"/>
              </a:endParaRPr>
            </a:p>
          </p:txBody>
        </p:sp>
        <p:sp>
          <p:nvSpPr>
            <p:cNvPr id="4" name="สี่เหลี่ยมผืนผ้า 44">
              <a:extLst>
                <a:ext uri="{FF2B5EF4-FFF2-40B4-BE49-F238E27FC236}">
                  <a16:creationId xmlns:a16="http://schemas.microsoft.com/office/drawing/2014/main" id="{EE829A23-35F9-3B83-5F29-7DD0846FC317}"/>
                </a:ext>
              </a:extLst>
            </p:cNvPr>
            <p:cNvSpPr/>
            <p:nvPr/>
          </p:nvSpPr>
          <p:spPr>
            <a:xfrm>
              <a:off x="2876851" y="1257868"/>
              <a:ext cx="3887606" cy="64603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chemeClr val="accent4">
                  <a:lumMod val="75000"/>
                </a:schemeClr>
              </a:solidFill>
              <a:prstDash val="solid"/>
            </a:ln>
            <a:effectLst>
              <a:innerShdw blurRad="63500" dist="50800" dir="2700000">
                <a:srgbClr val="D597AD">
                  <a:alpha val="5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140"/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a</a:t>
              </a:r>
              <a:r>
                <a:rPr lang="en-US" sz="3200" dirty="0">
                  <a:solidFill>
                    <a:srgbClr val="7030A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.</a:t>
              </a:r>
              <a:r>
                <a:rPr lang="vi-VN" sz="3200" dirty="0">
                  <a:solidFill>
                    <a:srgbClr val="7030A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chuyện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những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nhân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vật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987268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>
            <a:extLst>
              <a:ext uri="{FF2B5EF4-FFF2-40B4-BE49-F238E27FC236}">
                <a16:creationId xmlns:a16="http://schemas.microsoft.com/office/drawing/2014/main" id="{463863E5-B67A-46CB-AA11-0BB42778FF2E}"/>
              </a:ext>
            </a:extLst>
          </p:cNvPr>
          <p:cNvSpPr/>
          <p:nvPr/>
        </p:nvSpPr>
        <p:spPr>
          <a:xfrm>
            <a:off x="1521657" y="2549002"/>
            <a:ext cx="9980179" cy="2217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5715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vi-VN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 bằng lăng chỉ nở một bông hoa.</a:t>
            </a:r>
          </a:p>
          <a:p>
            <a:pPr marL="571500" lvl="0" indent="-5715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vi-VN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 hoa nở không đẹp như mùa hoa trước.</a:t>
            </a:r>
          </a:p>
          <a:p>
            <a:pPr marL="571500" lvl="0" indent="-5715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vi-VN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 bé Thơ, bạn của bằng lăng, phải nằm viện.</a:t>
            </a:r>
            <a:endParaRPr kumimoji="0" lang="en-US" sz="3200" b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กลุ่ม 50">
            <a:extLst>
              <a:ext uri="{FF2B5EF4-FFF2-40B4-BE49-F238E27FC236}">
                <a16:creationId xmlns:a16="http://schemas.microsoft.com/office/drawing/2014/main" id="{EE969D27-9D53-D09D-6667-5F415ED15865}"/>
              </a:ext>
            </a:extLst>
          </p:cNvPr>
          <p:cNvGrpSpPr/>
          <p:nvPr/>
        </p:nvGrpSpPr>
        <p:grpSpPr>
          <a:xfrm>
            <a:off x="1851323" y="956553"/>
            <a:ext cx="8027194" cy="999980"/>
            <a:chOff x="2876850" y="1640680"/>
            <a:chExt cx="4028185" cy="841911"/>
          </a:xfrm>
        </p:grpSpPr>
        <p:sp>
          <p:nvSpPr>
            <p:cNvPr id="5" name="สี่เหลี่ยมผืนผ้า 78">
              <a:extLst>
                <a:ext uri="{FF2B5EF4-FFF2-40B4-BE49-F238E27FC236}">
                  <a16:creationId xmlns:a16="http://schemas.microsoft.com/office/drawing/2014/main" id="{4A52D1B3-31DE-0B2A-5585-AB8D5477867D}"/>
                </a:ext>
              </a:extLst>
            </p:cNvPr>
            <p:cNvSpPr/>
            <p:nvPr/>
          </p:nvSpPr>
          <p:spPr>
            <a:xfrm>
              <a:off x="2876850" y="1640680"/>
              <a:ext cx="4028185" cy="841911"/>
            </a:xfrm>
            <a:prstGeom prst="rect">
              <a:avLst/>
            </a:prstGeom>
            <a:pattFill prst="wdDnDiag">
              <a:fgClr>
                <a:srgbClr val="FFD85B"/>
              </a:fgClr>
              <a:bgClr>
                <a:schemeClr val="bg1"/>
              </a:bgClr>
            </a:pattFill>
            <a:ln w="19050">
              <a:solidFill>
                <a:schemeClr val="accent4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140"/>
              <a:endParaRPr lang="th-TH" sz="3200">
                <a:solidFill>
                  <a:srgbClr val="7030A0"/>
                </a:solidFill>
                <a:latin typeface="Arial" panose="020B0604020202020204" pitchFamily="34" charset="0"/>
                <a:cs typeface="FC Onigiri Outline"/>
              </a:endParaRPr>
            </a:p>
          </p:txBody>
        </p:sp>
        <p:sp>
          <p:nvSpPr>
            <p:cNvPr id="6" name="สี่เหลี่ยมผืนผ้า 44">
              <a:extLst>
                <a:ext uri="{FF2B5EF4-FFF2-40B4-BE49-F238E27FC236}">
                  <a16:creationId xmlns:a16="http://schemas.microsoft.com/office/drawing/2014/main" id="{2FF791C3-9134-DF85-1986-9FA6CE51E9C5}"/>
                </a:ext>
              </a:extLst>
            </p:cNvPr>
            <p:cNvSpPr/>
            <p:nvPr/>
          </p:nvSpPr>
          <p:spPr>
            <a:xfrm>
              <a:off x="2906939" y="1665918"/>
              <a:ext cx="3887606" cy="76619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chemeClr val="accent4">
                  <a:lumMod val="75000"/>
                </a:schemeClr>
              </a:solidFill>
              <a:prstDash val="solid"/>
            </a:ln>
            <a:effectLst>
              <a:innerShdw blurRad="63500" dist="50800" dir="2700000">
                <a:srgbClr val="D597AD">
                  <a:alpha val="5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140"/>
              <a:r>
                <a:rPr lang="en-US" sz="3200" dirty="0">
                  <a:solidFill>
                    <a:srgbClr val="FF000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b</a:t>
              </a:r>
              <a:r>
                <a:rPr lang="en-US" sz="3200" dirty="0">
                  <a:solidFill>
                    <a:srgbClr val="7030A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. </a:t>
              </a:r>
              <a:r>
                <a:rPr lang="en-US" sz="3200" dirty="0" err="1">
                  <a:solidFill>
                    <a:srgbClr val="7030A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Vì</a:t>
              </a:r>
              <a:r>
                <a:rPr lang="en-US" sz="3200" dirty="0">
                  <a:solidFill>
                    <a:srgbClr val="7030A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7030A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sao</a:t>
              </a:r>
              <a:r>
                <a:rPr lang="en-US" sz="3200" dirty="0">
                  <a:solidFill>
                    <a:srgbClr val="7030A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7030A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mùa</a:t>
              </a:r>
              <a:r>
                <a:rPr lang="en-US" sz="3200" dirty="0">
                  <a:solidFill>
                    <a:srgbClr val="7030A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7030A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hoa</a:t>
              </a:r>
              <a:r>
                <a:rPr lang="en-US" sz="3200" dirty="0">
                  <a:solidFill>
                    <a:srgbClr val="7030A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7030A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này</a:t>
              </a:r>
              <a:r>
                <a:rPr lang="en-US" sz="3200" dirty="0">
                  <a:solidFill>
                    <a:srgbClr val="7030A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7030A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bằng</a:t>
              </a:r>
              <a:r>
                <a:rPr lang="en-US" sz="3200" dirty="0">
                  <a:solidFill>
                    <a:srgbClr val="7030A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7030A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lăng</a:t>
              </a:r>
              <a:r>
                <a:rPr lang="en-US" sz="3200" dirty="0">
                  <a:solidFill>
                    <a:srgbClr val="7030A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7030A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nở</a:t>
              </a:r>
              <a:r>
                <a:rPr lang="en-US" sz="3200" dirty="0">
                  <a:solidFill>
                    <a:srgbClr val="7030A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7030A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hoa</a:t>
              </a:r>
              <a:r>
                <a:rPr lang="en-US" sz="3200" dirty="0">
                  <a:solidFill>
                    <a:srgbClr val="7030A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7030A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mà</a:t>
              </a:r>
              <a:r>
                <a:rPr lang="en-US" sz="3200" dirty="0">
                  <a:solidFill>
                    <a:srgbClr val="7030A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7030A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không</a:t>
              </a:r>
              <a:r>
                <a:rPr lang="en-US" sz="3200" dirty="0">
                  <a:solidFill>
                    <a:srgbClr val="7030A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7030A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vui</a:t>
              </a:r>
              <a:r>
                <a:rPr lang="en-US" sz="3200" dirty="0">
                  <a:solidFill>
                    <a:srgbClr val="7030A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?</a:t>
              </a:r>
              <a:endParaRPr lang="vi-VN" sz="32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F9F258EE-954D-4D38-5111-96ADF2CC7575}"/>
              </a:ext>
            </a:extLst>
          </p:cNvPr>
          <p:cNvSpPr txBox="1"/>
          <p:nvPr/>
        </p:nvSpPr>
        <p:spPr>
          <a:xfrm>
            <a:off x="1581617" y="4104763"/>
            <a:ext cx="464696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16939083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>
            <a:extLst>
              <a:ext uri="{FF2B5EF4-FFF2-40B4-BE49-F238E27FC236}">
                <a16:creationId xmlns:a16="http://schemas.microsoft.com/office/drawing/2014/main" id="{463863E5-B67A-46CB-AA11-0BB42778FF2E}"/>
              </a:ext>
            </a:extLst>
          </p:cNvPr>
          <p:cNvSpPr/>
          <p:nvPr/>
        </p:nvSpPr>
        <p:spPr>
          <a:xfrm>
            <a:off x="1521657" y="2549002"/>
            <a:ext cx="9980179" cy="29557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</a:rPr>
              <a:t>Cành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</a:rPr>
              <a:t>lăng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</a:rPr>
              <a:t>ghé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</a:rPr>
              <a:t>sát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</a:rPr>
              <a:t>vào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</a:rPr>
              <a:t>cửa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</a:rPr>
              <a:t>sổ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</a:rPr>
              <a:t>nơi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</a:rPr>
              <a:t>bé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</a:rPr>
              <a:t>nằm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</a:rPr>
              <a:t>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字魂107号-萌趣欢乐体"/>
              <a:cs typeface="Arial" panose="020B0604020202020204" pitchFamily="34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</a:rPr>
              <a:t>lăng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</a:rPr>
              <a:t>đợi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</a:rPr>
              <a:t>bé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</a:rPr>
              <a:t>Thơ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</a:rPr>
              <a:t>trở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</a:rPr>
              <a:t>mới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</a:rPr>
              <a:t>nở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</a:rPr>
              <a:t>hoa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</a:rPr>
              <a:t>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字魂107号-萌趣欢乐体"/>
              <a:cs typeface="Arial" panose="020B0604020202020204" pitchFamily="34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</a:rPr>
              <a:t>lăng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</a:rPr>
              <a:t>giữ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</a:rPr>
              <a:t>lại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</a:rPr>
              <a:t>bông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</a:rPr>
              <a:t>hoa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</a:rPr>
              <a:t>cuối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</a:rPr>
              <a:t>cùng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</a:rPr>
              <a:t>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</a:rPr>
              <a:t>đợi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</a:rPr>
              <a:t>bé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</a:rPr>
              <a:t>Thơ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4" name="กลุ่ม 50">
            <a:extLst>
              <a:ext uri="{FF2B5EF4-FFF2-40B4-BE49-F238E27FC236}">
                <a16:creationId xmlns:a16="http://schemas.microsoft.com/office/drawing/2014/main" id="{EE969D27-9D53-D09D-6667-5F415ED15865}"/>
              </a:ext>
            </a:extLst>
          </p:cNvPr>
          <p:cNvGrpSpPr/>
          <p:nvPr/>
        </p:nvGrpSpPr>
        <p:grpSpPr>
          <a:xfrm>
            <a:off x="1851323" y="956553"/>
            <a:ext cx="8027194" cy="999980"/>
            <a:chOff x="2876850" y="1640680"/>
            <a:chExt cx="4028185" cy="841911"/>
          </a:xfrm>
        </p:grpSpPr>
        <p:sp>
          <p:nvSpPr>
            <p:cNvPr id="5" name="สี่เหลี่ยมผืนผ้า 78">
              <a:extLst>
                <a:ext uri="{FF2B5EF4-FFF2-40B4-BE49-F238E27FC236}">
                  <a16:creationId xmlns:a16="http://schemas.microsoft.com/office/drawing/2014/main" id="{4A52D1B3-31DE-0B2A-5585-AB8D5477867D}"/>
                </a:ext>
              </a:extLst>
            </p:cNvPr>
            <p:cNvSpPr/>
            <p:nvPr/>
          </p:nvSpPr>
          <p:spPr>
            <a:xfrm>
              <a:off x="2876850" y="1640680"/>
              <a:ext cx="4028185" cy="841911"/>
            </a:xfrm>
            <a:prstGeom prst="rect">
              <a:avLst/>
            </a:prstGeom>
            <a:pattFill prst="wdDnDiag">
              <a:fgClr>
                <a:srgbClr val="FFD85B"/>
              </a:fgClr>
              <a:bgClr>
                <a:schemeClr val="bg1"/>
              </a:bgClr>
            </a:pattFill>
            <a:ln w="19050">
              <a:solidFill>
                <a:schemeClr val="accent4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2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FC Onigiri Outline"/>
              </a:endParaRPr>
            </a:p>
          </p:txBody>
        </p:sp>
        <p:sp>
          <p:nvSpPr>
            <p:cNvPr id="6" name="สี่เหลี่ยมผืนผ้า 44">
              <a:extLst>
                <a:ext uri="{FF2B5EF4-FFF2-40B4-BE49-F238E27FC236}">
                  <a16:creationId xmlns:a16="http://schemas.microsoft.com/office/drawing/2014/main" id="{2FF791C3-9134-DF85-1986-9FA6CE51E9C5}"/>
                </a:ext>
              </a:extLst>
            </p:cNvPr>
            <p:cNvSpPr/>
            <p:nvPr/>
          </p:nvSpPr>
          <p:spPr>
            <a:xfrm>
              <a:off x="2906939" y="1665918"/>
              <a:ext cx="3887606" cy="76619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chemeClr val="accent4">
                  <a:lumMod val="75000"/>
                </a:schemeClr>
              </a:solidFill>
              <a:prstDash val="solid"/>
            </a:ln>
            <a:effectLst>
              <a:innerShdw blurRad="63500" dist="50800" dir="2700000">
                <a:srgbClr val="D597AD">
                  <a:alpha val="5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dirty="0">
                  <a:solidFill>
                    <a:srgbClr val="FF000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.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Bằng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lăng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làm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gì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để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thể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hiện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tình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bạn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với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bé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Thơ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?</a:t>
              </a:r>
              <a:endPara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F9F258EE-954D-4D38-5111-96ADF2CC7575}"/>
              </a:ext>
            </a:extLst>
          </p:cNvPr>
          <p:cNvSpPr txBox="1"/>
          <p:nvPr/>
        </p:nvSpPr>
        <p:spPr>
          <a:xfrm>
            <a:off x="1581617" y="4104763"/>
            <a:ext cx="464696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字魂107号-萌趣欢乐体"/>
                <a:cs typeface="+mn-cs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1521521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50">
            <a:extLst>
              <a:ext uri="{FF2B5EF4-FFF2-40B4-BE49-F238E27FC236}">
                <a16:creationId xmlns:a16="http://schemas.microsoft.com/office/drawing/2014/main" id="{79272712-C1F5-EF8D-14CD-D5ADFC16012F}"/>
              </a:ext>
            </a:extLst>
          </p:cNvPr>
          <p:cNvGrpSpPr/>
          <p:nvPr/>
        </p:nvGrpSpPr>
        <p:grpSpPr>
          <a:xfrm>
            <a:off x="1666875" y="786678"/>
            <a:ext cx="7896927" cy="1192024"/>
            <a:chOff x="2876851" y="1257868"/>
            <a:chExt cx="3962815" cy="703568"/>
          </a:xfrm>
        </p:grpSpPr>
        <p:sp>
          <p:nvSpPr>
            <p:cNvPr id="3" name="สี่เหลี่ยมผืนผ้า 78">
              <a:extLst>
                <a:ext uri="{FF2B5EF4-FFF2-40B4-BE49-F238E27FC236}">
                  <a16:creationId xmlns:a16="http://schemas.microsoft.com/office/drawing/2014/main" id="{056440A8-D500-5F1D-94D5-3E75B3FAE46F}"/>
                </a:ext>
              </a:extLst>
            </p:cNvPr>
            <p:cNvSpPr/>
            <p:nvPr/>
          </p:nvSpPr>
          <p:spPr>
            <a:xfrm>
              <a:off x="2952059" y="1315406"/>
              <a:ext cx="3887607" cy="646030"/>
            </a:xfrm>
            <a:prstGeom prst="rect">
              <a:avLst/>
            </a:prstGeom>
            <a:pattFill prst="wdDnDiag">
              <a:fgClr>
                <a:srgbClr val="FFD85B"/>
              </a:fgClr>
              <a:bgClr>
                <a:schemeClr val="bg1"/>
              </a:bgClr>
            </a:pattFill>
            <a:ln w="19050">
              <a:solidFill>
                <a:schemeClr val="accent4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2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cs typeface="FC Onigiri Outline"/>
              </a:endParaRPr>
            </a:p>
          </p:txBody>
        </p:sp>
        <p:sp>
          <p:nvSpPr>
            <p:cNvPr id="4" name="สี่เหลี่ยมผืนผ้า 44">
              <a:extLst>
                <a:ext uri="{FF2B5EF4-FFF2-40B4-BE49-F238E27FC236}">
                  <a16:creationId xmlns:a16="http://schemas.microsoft.com/office/drawing/2014/main" id="{EE829A23-35F9-3B83-5F29-7DD0846FC317}"/>
                </a:ext>
              </a:extLst>
            </p:cNvPr>
            <p:cNvSpPr/>
            <p:nvPr/>
          </p:nvSpPr>
          <p:spPr>
            <a:xfrm>
              <a:off x="2876851" y="1257868"/>
              <a:ext cx="3887606" cy="64603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chemeClr val="accent4">
                  <a:lumMod val="75000"/>
                </a:schemeClr>
              </a:solidFill>
              <a:prstDash val="solid"/>
            </a:ln>
            <a:effectLst>
              <a:innerShdw blurRad="63500" dist="50800" dir="2700000">
                <a:srgbClr val="D597AD">
                  <a:alpha val="5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d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.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vi-VN" sz="320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字魂107号-萌趣欢乐体"/>
                  <a:cs typeface="Arial" panose="020B0604020202020204" pitchFamily="34" charset="0"/>
                </a:rPr>
                <a:t>Khi trở về nhà, vì sao bé Thơ nghĩ mùa hoa bằng lăng đã qua? 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5" name="Rectangle: Rounded Corners 33">
            <a:extLst>
              <a:ext uri="{FF2B5EF4-FFF2-40B4-BE49-F238E27FC236}">
                <a16:creationId xmlns:a16="http://schemas.microsoft.com/office/drawing/2014/main" id="{C3AED29D-CB84-14AA-3FFF-1A437CDEDCA7}"/>
              </a:ext>
            </a:extLst>
          </p:cNvPr>
          <p:cNvSpPr/>
          <p:nvPr/>
        </p:nvSpPr>
        <p:spPr>
          <a:xfrm>
            <a:off x="1704974" y="2609849"/>
            <a:ext cx="9191625" cy="1559807"/>
          </a:xfrm>
          <a:custGeom>
            <a:avLst/>
            <a:gdLst>
              <a:gd name="connsiteX0" fmla="*/ 0 w 9191625"/>
              <a:gd name="connsiteY0" fmla="*/ 202822 h 1559807"/>
              <a:gd name="connsiteX1" fmla="*/ 202822 w 9191625"/>
              <a:gd name="connsiteY1" fmla="*/ 0 h 1559807"/>
              <a:gd name="connsiteX2" fmla="*/ 788554 w 9191625"/>
              <a:gd name="connsiteY2" fmla="*/ 0 h 1559807"/>
              <a:gd name="connsiteX3" fmla="*/ 1198567 w 9191625"/>
              <a:gd name="connsiteY3" fmla="*/ 0 h 1559807"/>
              <a:gd name="connsiteX4" fmla="*/ 1608579 w 9191625"/>
              <a:gd name="connsiteY4" fmla="*/ 0 h 1559807"/>
              <a:gd name="connsiteX5" fmla="*/ 2370031 w 9191625"/>
              <a:gd name="connsiteY5" fmla="*/ 0 h 1559807"/>
              <a:gd name="connsiteX6" fmla="*/ 2955763 w 9191625"/>
              <a:gd name="connsiteY6" fmla="*/ 0 h 1559807"/>
              <a:gd name="connsiteX7" fmla="*/ 3453635 w 9191625"/>
              <a:gd name="connsiteY7" fmla="*/ 0 h 1559807"/>
              <a:gd name="connsiteX8" fmla="*/ 3863647 w 9191625"/>
              <a:gd name="connsiteY8" fmla="*/ 0 h 1559807"/>
              <a:gd name="connsiteX9" fmla="*/ 4273660 w 9191625"/>
              <a:gd name="connsiteY9" fmla="*/ 0 h 1559807"/>
              <a:gd name="connsiteX10" fmla="*/ 4771532 w 9191625"/>
              <a:gd name="connsiteY10" fmla="*/ 0 h 1559807"/>
              <a:gd name="connsiteX11" fmla="*/ 5445124 w 9191625"/>
              <a:gd name="connsiteY11" fmla="*/ 0 h 1559807"/>
              <a:gd name="connsiteX12" fmla="*/ 5855136 w 9191625"/>
              <a:gd name="connsiteY12" fmla="*/ 0 h 1559807"/>
              <a:gd name="connsiteX13" fmla="*/ 6440869 w 9191625"/>
              <a:gd name="connsiteY13" fmla="*/ 0 h 1559807"/>
              <a:gd name="connsiteX14" fmla="*/ 7026601 w 9191625"/>
              <a:gd name="connsiteY14" fmla="*/ 0 h 1559807"/>
              <a:gd name="connsiteX15" fmla="*/ 7436613 w 9191625"/>
              <a:gd name="connsiteY15" fmla="*/ 0 h 1559807"/>
              <a:gd name="connsiteX16" fmla="*/ 8022345 w 9191625"/>
              <a:gd name="connsiteY16" fmla="*/ 0 h 1559807"/>
              <a:gd name="connsiteX17" fmla="*/ 8988803 w 9191625"/>
              <a:gd name="connsiteY17" fmla="*/ 0 h 1559807"/>
              <a:gd name="connsiteX18" fmla="*/ 9191625 w 9191625"/>
              <a:gd name="connsiteY18" fmla="*/ 202822 h 1559807"/>
              <a:gd name="connsiteX19" fmla="*/ 9191625 w 9191625"/>
              <a:gd name="connsiteY19" fmla="*/ 745279 h 1559807"/>
              <a:gd name="connsiteX20" fmla="*/ 9191625 w 9191625"/>
              <a:gd name="connsiteY20" fmla="*/ 1356985 h 1559807"/>
              <a:gd name="connsiteX21" fmla="*/ 8988803 w 9191625"/>
              <a:gd name="connsiteY21" fmla="*/ 1559807 h 1559807"/>
              <a:gd name="connsiteX22" fmla="*/ 8578791 w 9191625"/>
              <a:gd name="connsiteY22" fmla="*/ 1559807 h 1559807"/>
              <a:gd name="connsiteX23" fmla="*/ 7817339 w 9191625"/>
              <a:gd name="connsiteY23" fmla="*/ 1559807 h 1559807"/>
              <a:gd name="connsiteX24" fmla="*/ 7407326 w 9191625"/>
              <a:gd name="connsiteY24" fmla="*/ 1559807 h 1559807"/>
              <a:gd name="connsiteX25" fmla="*/ 7085174 w 9191625"/>
              <a:gd name="connsiteY25" fmla="*/ 1559807 h 1559807"/>
              <a:gd name="connsiteX26" fmla="*/ 6411582 w 9191625"/>
              <a:gd name="connsiteY26" fmla="*/ 1559807 h 1559807"/>
              <a:gd name="connsiteX27" fmla="*/ 6089429 w 9191625"/>
              <a:gd name="connsiteY27" fmla="*/ 1559807 h 1559807"/>
              <a:gd name="connsiteX28" fmla="*/ 5503697 w 9191625"/>
              <a:gd name="connsiteY28" fmla="*/ 1559807 h 1559807"/>
              <a:gd name="connsiteX29" fmla="*/ 5181545 w 9191625"/>
              <a:gd name="connsiteY29" fmla="*/ 1559807 h 1559807"/>
              <a:gd name="connsiteX30" fmla="*/ 4595813 w 9191625"/>
              <a:gd name="connsiteY30" fmla="*/ 1559807 h 1559807"/>
              <a:gd name="connsiteX31" fmla="*/ 4097940 w 9191625"/>
              <a:gd name="connsiteY31" fmla="*/ 1559807 h 1559807"/>
              <a:gd name="connsiteX32" fmla="*/ 3424348 w 9191625"/>
              <a:gd name="connsiteY32" fmla="*/ 1559807 h 1559807"/>
              <a:gd name="connsiteX33" fmla="*/ 2662897 w 9191625"/>
              <a:gd name="connsiteY33" fmla="*/ 1559807 h 1559807"/>
              <a:gd name="connsiteX34" fmla="*/ 2340744 w 9191625"/>
              <a:gd name="connsiteY34" fmla="*/ 1559807 h 1559807"/>
              <a:gd name="connsiteX35" fmla="*/ 1667152 w 9191625"/>
              <a:gd name="connsiteY35" fmla="*/ 1559807 h 1559807"/>
              <a:gd name="connsiteX36" fmla="*/ 993560 w 9191625"/>
              <a:gd name="connsiteY36" fmla="*/ 1559807 h 1559807"/>
              <a:gd name="connsiteX37" fmla="*/ 202822 w 9191625"/>
              <a:gd name="connsiteY37" fmla="*/ 1559807 h 1559807"/>
              <a:gd name="connsiteX38" fmla="*/ 0 w 9191625"/>
              <a:gd name="connsiteY38" fmla="*/ 1356985 h 1559807"/>
              <a:gd name="connsiteX39" fmla="*/ 0 w 9191625"/>
              <a:gd name="connsiteY39" fmla="*/ 791445 h 1559807"/>
              <a:gd name="connsiteX40" fmla="*/ 0 w 9191625"/>
              <a:gd name="connsiteY40" fmla="*/ 202822 h 1559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9191625" h="1559807" fill="none" extrusionOk="0">
                <a:moveTo>
                  <a:pt x="0" y="202822"/>
                </a:moveTo>
                <a:cubicBezTo>
                  <a:pt x="22623" y="95114"/>
                  <a:pt x="96719" y="3453"/>
                  <a:pt x="202822" y="0"/>
                </a:cubicBezTo>
                <a:cubicBezTo>
                  <a:pt x="448368" y="-10442"/>
                  <a:pt x="578675" y="4909"/>
                  <a:pt x="788554" y="0"/>
                </a:cubicBezTo>
                <a:cubicBezTo>
                  <a:pt x="998433" y="-4909"/>
                  <a:pt x="1092083" y="1826"/>
                  <a:pt x="1198567" y="0"/>
                </a:cubicBezTo>
                <a:cubicBezTo>
                  <a:pt x="1305051" y="-1826"/>
                  <a:pt x="1468321" y="30611"/>
                  <a:pt x="1608579" y="0"/>
                </a:cubicBezTo>
                <a:cubicBezTo>
                  <a:pt x="1748837" y="-30611"/>
                  <a:pt x="2210702" y="20038"/>
                  <a:pt x="2370031" y="0"/>
                </a:cubicBezTo>
                <a:cubicBezTo>
                  <a:pt x="2529360" y="-20038"/>
                  <a:pt x="2790003" y="17126"/>
                  <a:pt x="2955763" y="0"/>
                </a:cubicBezTo>
                <a:cubicBezTo>
                  <a:pt x="3121523" y="-17126"/>
                  <a:pt x="3262058" y="8809"/>
                  <a:pt x="3453635" y="0"/>
                </a:cubicBezTo>
                <a:cubicBezTo>
                  <a:pt x="3645212" y="-8809"/>
                  <a:pt x="3762832" y="31979"/>
                  <a:pt x="3863647" y="0"/>
                </a:cubicBezTo>
                <a:cubicBezTo>
                  <a:pt x="3964462" y="-31979"/>
                  <a:pt x="4127695" y="42862"/>
                  <a:pt x="4273660" y="0"/>
                </a:cubicBezTo>
                <a:cubicBezTo>
                  <a:pt x="4419625" y="-42862"/>
                  <a:pt x="4646612" y="17473"/>
                  <a:pt x="4771532" y="0"/>
                </a:cubicBezTo>
                <a:cubicBezTo>
                  <a:pt x="4896452" y="-17473"/>
                  <a:pt x="5220377" y="60476"/>
                  <a:pt x="5445124" y="0"/>
                </a:cubicBezTo>
                <a:cubicBezTo>
                  <a:pt x="5669871" y="-60476"/>
                  <a:pt x="5652617" y="45891"/>
                  <a:pt x="5855136" y="0"/>
                </a:cubicBezTo>
                <a:cubicBezTo>
                  <a:pt x="6057655" y="-45891"/>
                  <a:pt x="6294325" y="33241"/>
                  <a:pt x="6440869" y="0"/>
                </a:cubicBezTo>
                <a:cubicBezTo>
                  <a:pt x="6587413" y="-33241"/>
                  <a:pt x="6842261" y="19042"/>
                  <a:pt x="7026601" y="0"/>
                </a:cubicBezTo>
                <a:cubicBezTo>
                  <a:pt x="7210941" y="-19042"/>
                  <a:pt x="7299760" y="40047"/>
                  <a:pt x="7436613" y="0"/>
                </a:cubicBezTo>
                <a:cubicBezTo>
                  <a:pt x="7573466" y="-40047"/>
                  <a:pt x="7868953" y="9626"/>
                  <a:pt x="8022345" y="0"/>
                </a:cubicBezTo>
                <a:cubicBezTo>
                  <a:pt x="8175737" y="-9626"/>
                  <a:pt x="8616746" y="22065"/>
                  <a:pt x="8988803" y="0"/>
                </a:cubicBezTo>
                <a:cubicBezTo>
                  <a:pt x="9079498" y="24643"/>
                  <a:pt x="9174440" y="90678"/>
                  <a:pt x="9191625" y="202822"/>
                </a:cubicBezTo>
                <a:cubicBezTo>
                  <a:pt x="9238268" y="416284"/>
                  <a:pt x="9185519" y="498554"/>
                  <a:pt x="9191625" y="745279"/>
                </a:cubicBezTo>
                <a:cubicBezTo>
                  <a:pt x="9197731" y="992004"/>
                  <a:pt x="9155453" y="1141003"/>
                  <a:pt x="9191625" y="1356985"/>
                </a:cubicBezTo>
                <a:cubicBezTo>
                  <a:pt x="9171416" y="1485453"/>
                  <a:pt x="9096435" y="1554229"/>
                  <a:pt x="8988803" y="1559807"/>
                </a:cubicBezTo>
                <a:cubicBezTo>
                  <a:pt x="8863667" y="1564934"/>
                  <a:pt x="8669877" y="1528305"/>
                  <a:pt x="8578791" y="1559807"/>
                </a:cubicBezTo>
                <a:cubicBezTo>
                  <a:pt x="8487705" y="1591309"/>
                  <a:pt x="8183422" y="1535855"/>
                  <a:pt x="7817339" y="1559807"/>
                </a:cubicBezTo>
                <a:cubicBezTo>
                  <a:pt x="7451256" y="1583759"/>
                  <a:pt x="7552545" y="1556320"/>
                  <a:pt x="7407326" y="1559807"/>
                </a:cubicBezTo>
                <a:cubicBezTo>
                  <a:pt x="7262107" y="1563294"/>
                  <a:pt x="7235470" y="1545370"/>
                  <a:pt x="7085174" y="1559807"/>
                </a:cubicBezTo>
                <a:cubicBezTo>
                  <a:pt x="6934878" y="1574244"/>
                  <a:pt x="6682109" y="1534693"/>
                  <a:pt x="6411582" y="1559807"/>
                </a:cubicBezTo>
                <a:cubicBezTo>
                  <a:pt x="6141055" y="1584921"/>
                  <a:pt x="6204938" y="1556082"/>
                  <a:pt x="6089429" y="1559807"/>
                </a:cubicBezTo>
                <a:cubicBezTo>
                  <a:pt x="5973920" y="1563532"/>
                  <a:pt x="5695986" y="1538817"/>
                  <a:pt x="5503697" y="1559807"/>
                </a:cubicBezTo>
                <a:cubicBezTo>
                  <a:pt x="5311408" y="1580797"/>
                  <a:pt x="5315766" y="1526491"/>
                  <a:pt x="5181545" y="1559807"/>
                </a:cubicBezTo>
                <a:cubicBezTo>
                  <a:pt x="5047324" y="1593123"/>
                  <a:pt x="4802272" y="1556138"/>
                  <a:pt x="4595813" y="1559807"/>
                </a:cubicBezTo>
                <a:cubicBezTo>
                  <a:pt x="4389354" y="1563476"/>
                  <a:pt x="4215168" y="1551181"/>
                  <a:pt x="4097940" y="1559807"/>
                </a:cubicBezTo>
                <a:cubicBezTo>
                  <a:pt x="3980712" y="1568433"/>
                  <a:pt x="3613089" y="1482522"/>
                  <a:pt x="3424348" y="1559807"/>
                </a:cubicBezTo>
                <a:cubicBezTo>
                  <a:pt x="3235607" y="1637092"/>
                  <a:pt x="2864023" y="1530371"/>
                  <a:pt x="2662897" y="1559807"/>
                </a:cubicBezTo>
                <a:cubicBezTo>
                  <a:pt x="2461771" y="1589243"/>
                  <a:pt x="2474610" y="1554552"/>
                  <a:pt x="2340744" y="1559807"/>
                </a:cubicBezTo>
                <a:cubicBezTo>
                  <a:pt x="2206878" y="1565062"/>
                  <a:pt x="1985367" y="1559000"/>
                  <a:pt x="1667152" y="1559807"/>
                </a:cubicBezTo>
                <a:cubicBezTo>
                  <a:pt x="1348937" y="1560614"/>
                  <a:pt x="1290803" y="1514349"/>
                  <a:pt x="993560" y="1559807"/>
                </a:cubicBezTo>
                <a:cubicBezTo>
                  <a:pt x="696317" y="1605265"/>
                  <a:pt x="460107" y="1544552"/>
                  <a:pt x="202822" y="1559807"/>
                </a:cubicBezTo>
                <a:cubicBezTo>
                  <a:pt x="84871" y="1533789"/>
                  <a:pt x="8813" y="1473467"/>
                  <a:pt x="0" y="1356985"/>
                </a:cubicBezTo>
                <a:cubicBezTo>
                  <a:pt x="-59305" y="1114517"/>
                  <a:pt x="6261" y="1029626"/>
                  <a:pt x="0" y="791445"/>
                </a:cubicBezTo>
                <a:cubicBezTo>
                  <a:pt x="-6261" y="553264"/>
                  <a:pt x="65478" y="360504"/>
                  <a:pt x="0" y="202822"/>
                </a:cubicBezTo>
                <a:close/>
              </a:path>
              <a:path w="9191625" h="1559807" stroke="0" extrusionOk="0">
                <a:moveTo>
                  <a:pt x="0" y="202822"/>
                </a:moveTo>
                <a:cubicBezTo>
                  <a:pt x="-16347" y="105526"/>
                  <a:pt x="87343" y="17999"/>
                  <a:pt x="202822" y="0"/>
                </a:cubicBezTo>
                <a:cubicBezTo>
                  <a:pt x="533213" y="-23390"/>
                  <a:pt x="668512" y="24040"/>
                  <a:pt x="964274" y="0"/>
                </a:cubicBezTo>
                <a:cubicBezTo>
                  <a:pt x="1260036" y="-24040"/>
                  <a:pt x="1346971" y="33427"/>
                  <a:pt x="1550006" y="0"/>
                </a:cubicBezTo>
                <a:cubicBezTo>
                  <a:pt x="1753041" y="-33427"/>
                  <a:pt x="1758505" y="15936"/>
                  <a:pt x="1960018" y="0"/>
                </a:cubicBezTo>
                <a:cubicBezTo>
                  <a:pt x="2161531" y="-15936"/>
                  <a:pt x="2268857" y="31361"/>
                  <a:pt x="2545750" y="0"/>
                </a:cubicBezTo>
                <a:cubicBezTo>
                  <a:pt x="2822643" y="-31361"/>
                  <a:pt x="2763170" y="27501"/>
                  <a:pt x="2867903" y="0"/>
                </a:cubicBezTo>
                <a:cubicBezTo>
                  <a:pt x="2972636" y="-27501"/>
                  <a:pt x="3259705" y="21051"/>
                  <a:pt x="3365775" y="0"/>
                </a:cubicBezTo>
                <a:cubicBezTo>
                  <a:pt x="3471845" y="-21051"/>
                  <a:pt x="3719648" y="8329"/>
                  <a:pt x="3951507" y="0"/>
                </a:cubicBezTo>
                <a:cubicBezTo>
                  <a:pt x="4183366" y="-8329"/>
                  <a:pt x="4325436" y="36456"/>
                  <a:pt x="4537239" y="0"/>
                </a:cubicBezTo>
                <a:cubicBezTo>
                  <a:pt x="4749042" y="-36456"/>
                  <a:pt x="4987662" y="79773"/>
                  <a:pt x="5210831" y="0"/>
                </a:cubicBezTo>
                <a:cubicBezTo>
                  <a:pt x="5434000" y="-79773"/>
                  <a:pt x="5439740" y="43920"/>
                  <a:pt x="5620844" y="0"/>
                </a:cubicBezTo>
                <a:cubicBezTo>
                  <a:pt x="5801948" y="-43920"/>
                  <a:pt x="5925047" y="58348"/>
                  <a:pt x="6118716" y="0"/>
                </a:cubicBezTo>
                <a:cubicBezTo>
                  <a:pt x="6312385" y="-58348"/>
                  <a:pt x="6616519" y="78100"/>
                  <a:pt x="6792308" y="0"/>
                </a:cubicBezTo>
                <a:cubicBezTo>
                  <a:pt x="6968097" y="-78100"/>
                  <a:pt x="7123390" y="46359"/>
                  <a:pt x="7290180" y="0"/>
                </a:cubicBezTo>
                <a:cubicBezTo>
                  <a:pt x="7456970" y="-46359"/>
                  <a:pt x="7598411" y="21988"/>
                  <a:pt x="7788052" y="0"/>
                </a:cubicBezTo>
                <a:cubicBezTo>
                  <a:pt x="7977693" y="-21988"/>
                  <a:pt x="8606936" y="124987"/>
                  <a:pt x="8988803" y="0"/>
                </a:cubicBezTo>
                <a:cubicBezTo>
                  <a:pt x="9096812" y="1587"/>
                  <a:pt x="9200594" y="78812"/>
                  <a:pt x="9191625" y="202822"/>
                </a:cubicBezTo>
                <a:cubicBezTo>
                  <a:pt x="9228763" y="430080"/>
                  <a:pt x="9134349" y="669183"/>
                  <a:pt x="9191625" y="791445"/>
                </a:cubicBezTo>
                <a:cubicBezTo>
                  <a:pt x="9248901" y="913707"/>
                  <a:pt x="9149923" y="1108795"/>
                  <a:pt x="9191625" y="1356985"/>
                </a:cubicBezTo>
                <a:cubicBezTo>
                  <a:pt x="9174753" y="1451335"/>
                  <a:pt x="9084575" y="1562873"/>
                  <a:pt x="8988803" y="1559807"/>
                </a:cubicBezTo>
                <a:cubicBezTo>
                  <a:pt x="8838590" y="1596462"/>
                  <a:pt x="8685403" y="1550115"/>
                  <a:pt x="8578791" y="1559807"/>
                </a:cubicBezTo>
                <a:cubicBezTo>
                  <a:pt x="8472179" y="1569499"/>
                  <a:pt x="8041688" y="1533182"/>
                  <a:pt x="7905199" y="1559807"/>
                </a:cubicBezTo>
                <a:cubicBezTo>
                  <a:pt x="7768710" y="1586432"/>
                  <a:pt x="7371489" y="1489517"/>
                  <a:pt x="7231607" y="1559807"/>
                </a:cubicBezTo>
                <a:cubicBezTo>
                  <a:pt x="7091725" y="1630097"/>
                  <a:pt x="6900993" y="1556475"/>
                  <a:pt x="6733735" y="1559807"/>
                </a:cubicBezTo>
                <a:cubicBezTo>
                  <a:pt x="6566477" y="1563139"/>
                  <a:pt x="6549539" y="1556508"/>
                  <a:pt x="6411582" y="1559807"/>
                </a:cubicBezTo>
                <a:cubicBezTo>
                  <a:pt x="6273625" y="1563106"/>
                  <a:pt x="6157209" y="1557685"/>
                  <a:pt x="6089429" y="1559807"/>
                </a:cubicBezTo>
                <a:cubicBezTo>
                  <a:pt x="6021649" y="1561929"/>
                  <a:pt x="5806742" y="1537446"/>
                  <a:pt x="5679417" y="1559807"/>
                </a:cubicBezTo>
                <a:cubicBezTo>
                  <a:pt x="5552092" y="1582168"/>
                  <a:pt x="5461377" y="1541531"/>
                  <a:pt x="5357264" y="1559807"/>
                </a:cubicBezTo>
                <a:cubicBezTo>
                  <a:pt x="5253151" y="1578083"/>
                  <a:pt x="4790882" y="1539837"/>
                  <a:pt x="4595813" y="1559807"/>
                </a:cubicBezTo>
                <a:cubicBezTo>
                  <a:pt x="4400744" y="1579777"/>
                  <a:pt x="4368112" y="1519537"/>
                  <a:pt x="4185800" y="1559807"/>
                </a:cubicBezTo>
                <a:cubicBezTo>
                  <a:pt x="4003488" y="1600077"/>
                  <a:pt x="3819090" y="1538901"/>
                  <a:pt x="3512208" y="1559807"/>
                </a:cubicBezTo>
                <a:cubicBezTo>
                  <a:pt x="3205326" y="1580713"/>
                  <a:pt x="3256891" y="1558473"/>
                  <a:pt x="3190056" y="1559807"/>
                </a:cubicBezTo>
                <a:cubicBezTo>
                  <a:pt x="3123221" y="1561141"/>
                  <a:pt x="2829410" y="1519871"/>
                  <a:pt x="2604323" y="1559807"/>
                </a:cubicBezTo>
                <a:cubicBezTo>
                  <a:pt x="2379236" y="1599743"/>
                  <a:pt x="2095704" y="1536299"/>
                  <a:pt x="1930732" y="1559807"/>
                </a:cubicBezTo>
                <a:cubicBezTo>
                  <a:pt x="1765760" y="1583315"/>
                  <a:pt x="1597943" y="1550633"/>
                  <a:pt x="1345000" y="1559807"/>
                </a:cubicBezTo>
                <a:cubicBezTo>
                  <a:pt x="1092057" y="1568981"/>
                  <a:pt x="900073" y="1496776"/>
                  <a:pt x="759267" y="1559807"/>
                </a:cubicBezTo>
                <a:cubicBezTo>
                  <a:pt x="618461" y="1622838"/>
                  <a:pt x="403442" y="1544707"/>
                  <a:pt x="202822" y="1559807"/>
                </a:cubicBezTo>
                <a:cubicBezTo>
                  <a:pt x="86859" y="1561301"/>
                  <a:pt x="16838" y="1477355"/>
                  <a:pt x="0" y="1356985"/>
                </a:cubicBezTo>
                <a:cubicBezTo>
                  <a:pt x="-27364" y="1217738"/>
                  <a:pt x="10846" y="988882"/>
                  <a:pt x="0" y="768362"/>
                </a:cubicBezTo>
                <a:cubicBezTo>
                  <a:pt x="-10846" y="547842"/>
                  <a:pt x="66480" y="471155"/>
                  <a:pt x="0" y="202822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70AD47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39500498">
                  <a:prstGeom prst="roundRect">
                    <a:avLst>
                      <a:gd name="adj" fmla="val 13003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Vì</a:t>
            </a:r>
            <a:r>
              <a:rPr kumimoji="0" lang="en-US" sz="400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 </a:t>
            </a:r>
            <a:r>
              <a:rPr kumimoji="0" lang="en-US" sz="400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bông</a:t>
            </a:r>
            <a:r>
              <a:rPr kumimoji="0" lang="en-US" sz="400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 </a:t>
            </a:r>
            <a:r>
              <a:rPr kumimoji="0" lang="en-US" sz="400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hoa</a:t>
            </a:r>
            <a:r>
              <a:rPr kumimoji="0" lang="en-US" sz="400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 </a:t>
            </a:r>
            <a:r>
              <a:rPr kumimoji="0" lang="en-US" sz="400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bằng</a:t>
            </a:r>
            <a:r>
              <a:rPr kumimoji="0" lang="en-US" sz="400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 </a:t>
            </a:r>
            <a:r>
              <a:rPr kumimoji="0" lang="en-US" sz="400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lăng</a:t>
            </a:r>
            <a:r>
              <a:rPr kumimoji="0" lang="en-US" sz="400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 </a:t>
            </a:r>
            <a:r>
              <a:rPr kumimoji="0" lang="en-US" sz="400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nở</a:t>
            </a:r>
            <a:r>
              <a:rPr kumimoji="0" lang="en-US" sz="400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 </a:t>
            </a:r>
            <a:r>
              <a:rPr kumimoji="0" lang="en-US" sz="400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cao</a:t>
            </a:r>
            <a:r>
              <a:rPr kumimoji="0" lang="en-US" sz="400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 </a:t>
            </a:r>
            <a:r>
              <a:rPr kumimoji="0" lang="en-US" sz="400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hơn</a:t>
            </a:r>
            <a:r>
              <a:rPr kumimoji="0" lang="en-US" sz="400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 </a:t>
            </a:r>
            <a:r>
              <a:rPr kumimoji="0" lang="en-US" sz="400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cửa</a:t>
            </a:r>
            <a:r>
              <a:rPr kumimoji="0" lang="en-US" sz="400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 </a:t>
            </a:r>
            <a:r>
              <a:rPr kumimoji="0" lang="en-US" sz="400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sổ</a:t>
            </a:r>
            <a:r>
              <a:rPr kumimoji="0" lang="en-US" sz="400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, </a:t>
            </a:r>
            <a:r>
              <a:rPr kumimoji="0" lang="en-US" sz="400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bé</a:t>
            </a:r>
            <a:r>
              <a:rPr kumimoji="0" lang="en-US" sz="400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 </a:t>
            </a:r>
            <a:r>
              <a:rPr kumimoji="0" lang="en-US" sz="400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không</a:t>
            </a:r>
            <a:r>
              <a:rPr kumimoji="0" lang="en-US" sz="400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 </a:t>
            </a:r>
            <a:r>
              <a:rPr kumimoji="0" lang="en-US" sz="400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nhìn</a:t>
            </a:r>
            <a:r>
              <a:rPr kumimoji="0" lang="en-US" sz="400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 </a:t>
            </a:r>
            <a:r>
              <a:rPr kumimoji="0" lang="en-US" sz="400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thấy</a:t>
            </a:r>
            <a:r>
              <a:rPr kumimoji="0" lang="en-US" sz="400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 </a:t>
            </a:r>
            <a:r>
              <a:rPr kumimoji="0" lang="en-US" sz="400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nó</a:t>
            </a:r>
            <a:r>
              <a:rPr kumimoji="0" lang="en-US" sz="400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.</a:t>
            </a:r>
            <a:endParaRPr kumimoji="0" lang="en-US" sz="400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字魂107号-萌趣欢乐体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69111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50">
            <a:extLst>
              <a:ext uri="{FF2B5EF4-FFF2-40B4-BE49-F238E27FC236}">
                <a16:creationId xmlns:a16="http://schemas.microsoft.com/office/drawing/2014/main" id="{79272712-C1F5-EF8D-14CD-D5ADFC16012F}"/>
              </a:ext>
            </a:extLst>
          </p:cNvPr>
          <p:cNvGrpSpPr/>
          <p:nvPr/>
        </p:nvGrpSpPr>
        <p:grpSpPr>
          <a:xfrm>
            <a:off x="1216701" y="700538"/>
            <a:ext cx="9758598" cy="1446856"/>
            <a:chOff x="2793277" y="1185518"/>
            <a:chExt cx="4122378" cy="775918"/>
          </a:xfrm>
        </p:grpSpPr>
        <p:sp>
          <p:nvSpPr>
            <p:cNvPr id="3" name="สี่เหลี่ยมผืนผ้า 78">
              <a:extLst>
                <a:ext uri="{FF2B5EF4-FFF2-40B4-BE49-F238E27FC236}">
                  <a16:creationId xmlns:a16="http://schemas.microsoft.com/office/drawing/2014/main" id="{056440A8-D500-5F1D-94D5-3E75B3FAE46F}"/>
                </a:ext>
              </a:extLst>
            </p:cNvPr>
            <p:cNvSpPr/>
            <p:nvPr/>
          </p:nvSpPr>
          <p:spPr>
            <a:xfrm>
              <a:off x="2793277" y="1315406"/>
              <a:ext cx="4046389" cy="646030"/>
            </a:xfrm>
            <a:prstGeom prst="rect">
              <a:avLst/>
            </a:prstGeom>
            <a:pattFill prst="wdDnDiag">
              <a:fgClr>
                <a:srgbClr val="FFD85B"/>
              </a:fgClr>
              <a:bgClr>
                <a:schemeClr val="bg1"/>
              </a:bgClr>
            </a:pattFill>
            <a:ln w="19050">
              <a:solidFill>
                <a:schemeClr val="accent4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2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FC Onigiri Outline"/>
              </a:endParaRPr>
            </a:p>
          </p:txBody>
        </p:sp>
        <p:sp>
          <p:nvSpPr>
            <p:cNvPr id="4" name="สี่เหลี่ยมผืนผ้า 44">
              <a:extLst>
                <a:ext uri="{FF2B5EF4-FFF2-40B4-BE49-F238E27FC236}">
                  <a16:creationId xmlns:a16="http://schemas.microsoft.com/office/drawing/2014/main" id="{EE829A23-35F9-3B83-5F29-7DD0846FC317}"/>
                </a:ext>
              </a:extLst>
            </p:cNvPr>
            <p:cNvSpPr/>
            <p:nvPr/>
          </p:nvSpPr>
          <p:spPr>
            <a:xfrm>
              <a:off x="2821311" y="1185518"/>
              <a:ext cx="4094344" cy="71160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chemeClr val="accent4">
                  <a:lumMod val="75000"/>
                </a:schemeClr>
              </a:solidFill>
              <a:prstDash val="solid"/>
            </a:ln>
            <a:effectLst>
              <a:innerShdw blurRad="63500" dist="50800" dir="2700000">
                <a:srgbClr val="D597AD">
                  <a:alpha val="5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dirty="0">
                  <a:solidFill>
                    <a:srgbClr val="FF000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e</a:t>
              </a:r>
              <a:r>
                <a:rPr kumimoji="0" lang="en-US" sz="320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.</a:t>
              </a:r>
              <a:r>
                <a:rPr kumimoji="0" lang="vi-VN" sz="320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vi-VN" sz="280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Sẻ non làm gì để giúp bé Thơ nhìn thấy bông hoa bằng lăng nở muộn? (Viết tiếp vào chỗ trống để hoàn thành</a:t>
              </a:r>
              <a:r>
                <a:rPr kumimoji="0" lang="en-US" sz="280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câu</a:t>
              </a:r>
              <a:r>
                <a:rPr kumimoji="0" lang="en-US" sz="280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trả</a:t>
              </a:r>
              <a:r>
                <a:rPr kumimoji="0" lang="en-US" sz="280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lời</a:t>
              </a:r>
              <a:r>
                <a:rPr kumimoji="0" lang="en-US" sz="280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.)</a:t>
              </a:r>
              <a:endParaRPr kumimoji="0" lang="vi-VN" sz="320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6" name="Picture 2">
            <a:extLst>
              <a:ext uri="{FF2B5EF4-FFF2-40B4-BE49-F238E27FC236}">
                <a16:creationId xmlns:a16="http://schemas.microsoft.com/office/drawing/2014/main" id="{C174694E-1C6C-52E3-9EE1-BD874BB499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673" y="2733675"/>
            <a:ext cx="10348802" cy="165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33">
            <a:extLst>
              <a:ext uri="{FF2B5EF4-FFF2-40B4-BE49-F238E27FC236}">
                <a16:creationId xmlns:a16="http://schemas.microsoft.com/office/drawing/2014/main" id="{5D0498E5-EDCC-4C5A-5F1D-7300EF06A119}"/>
              </a:ext>
            </a:extLst>
          </p:cNvPr>
          <p:cNvSpPr/>
          <p:nvPr/>
        </p:nvSpPr>
        <p:spPr>
          <a:xfrm>
            <a:off x="702742" y="2831218"/>
            <a:ext cx="10852878" cy="1559807"/>
          </a:xfrm>
          <a:custGeom>
            <a:avLst/>
            <a:gdLst>
              <a:gd name="connsiteX0" fmla="*/ 0 w 10852878"/>
              <a:gd name="connsiteY0" fmla="*/ 202822 h 1559807"/>
              <a:gd name="connsiteX1" fmla="*/ 239479 w 10852878"/>
              <a:gd name="connsiteY1" fmla="*/ 0 h 1559807"/>
              <a:gd name="connsiteX2" fmla="*/ 931073 w 10852878"/>
              <a:gd name="connsiteY2" fmla="*/ 0 h 1559807"/>
              <a:gd name="connsiteX3" fmla="*/ 1415190 w 10852878"/>
              <a:gd name="connsiteY3" fmla="*/ 0 h 1559807"/>
              <a:gd name="connsiteX4" fmla="*/ 1899306 w 10852878"/>
              <a:gd name="connsiteY4" fmla="*/ 0 h 1559807"/>
              <a:gd name="connsiteX5" fmla="*/ 2798379 w 10852878"/>
              <a:gd name="connsiteY5" fmla="*/ 0 h 1559807"/>
              <a:gd name="connsiteX6" fmla="*/ 3489974 w 10852878"/>
              <a:gd name="connsiteY6" fmla="*/ 0 h 1559807"/>
              <a:gd name="connsiteX7" fmla="*/ 4077829 w 10852878"/>
              <a:gd name="connsiteY7" fmla="*/ 0 h 1559807"/>
              <a:gd name="connsiteX8" fmla="*/ 4561945 w 10852878"/>
              <a:gd name="connsiteY8" fmla="*/ 0 h 1559807"/>
              <a:gd name="connsiteX9" fmla="*/ 5046062 w 10852878"/>
              <a:gd name="connsiteY9" fmla="*/ 0 h 1559807"/>
              <a:gd name="connsiteX10" fmla="*/ 5633917 w 10852878"/>
              <a:gd name="connsiteY10" fmla="*/ 0 h 1559807"/>
              <a:gd name="connsiteX11" fmla="*/ 6429251 w 10852878"/>
              <a:gd name="connsiteY11" fmla="*/ 0 h 1559807"/>
              <a:gd name="connsiteX12" fmla="*/ 6913366 w 10852878"/>
              <a:gd name="connsiteY12" fmla="*/ 0 h 1559807"/>
              <a:gd name="connsiteX13" fmla="*/ 7604962 w 10852878"/>
              <a:gd name="connsiteY13" fmla="*/ 0 h 1559807"/>
              <a:gd name="connsiteX14" fmla="*/ 8296557 w 10852878"/>
              <a:gd name="connsiteY14" fmla="*/ 0 h 1559807"/>
              <a:gd name="connsiteX15" fmla="*/ 8780673 w 10852878"/>
              <a:gd name="connsiteY15" fmla="*/ 0 h 1559807"/>
              <a:gd name="connsiteX16" fmla="*/ 9472267 w 10852878"/>
              <a:gd name="connsiteY16" fmla="*/ 0 h 1559807"/>
              <a:gd name="connsiteX17" fmla="*/ 10613398 w 10852878"/>
              <a:gd name="connsiteY17" fmla="*/ 0 h 1559807"/>
              <a:gd name="connsiteX18" fmla="*/ 10852878 w 10852878"/>
              <a:gd name="connsiteY18" fmla="*/ 202822 h 1559807"/>
              <a:gd name="connsiteX19" fmla="*/ 10852878 w 10852878"/>
              <a:gd name="connsiteY19" fmla="*/ 745279 h 1559807"/>
              <a:gd name="connsiteX20" fmla="*/ 10852878 w 10852878"/>
              <a:gd name="connsiteY20" fmla="*/ 1356985 h 1559807"/>
              <a:gd name="connsiteX21" fmla="*/ 10613398 w 10852878"/>
              <a:gd name="connsiteY21" fmla="*/ 1559807 h 1559807"/>
              <a:gd name="connsiteX22" fmla="*/ 10129283 w 10852878"/>
              <a:gd name="connsiteY22" fmla="*/ 1559807 h 1559807"/>
              <a:gd name="connsiteX23" fmla="*/ 9230209 w 10852878"/>
              <a:gd name="connsiteY23" fmla="*/ 1559807 h 1559807"/>
              <a:gd name="connsiteX24" fmla="*/ 8746092 w 10852878"/>
              <a:gd name="connsiteY24" fmla="*/ 1559807 h 1559807"/>
              <a:gd name="connsiteX25" fmla="*/ 8365716 w 10852878"/>
              <a:gd name="connsiteY25" fmla="*/ 1559807 h 1559807"/>
              <a:gd name="connsiteX26" fmla="*/ 7570382 w 10852878"/>
              <a:gd name="connsiteY26" fmla="*/ 1559807 h 1559807"/>
              <a:gd name="connsiteX27" fmla="*/ 7190005 w 10852878"/>
              <a:gd name="connsiteY27" fmla="*/ 1559807 h 1559807"/>
              <a:gd name="connsiteX28" fmla="*/ 6498410 w 10852878"/>
              <a:gd name="connsiteY28" fmla="*/ 1559807 h 1559807"/>
              <a:gd name="connsiteX29" fmla="*/ 6118034 w 10852878"/>
              <a:gd name="connsiteY29" fmla="*/ 1559807 h 1559807"/>
              <a:gd name="connsiteX30" fmla="*/ 5426439 w 10852878"/>
              <a:gd name="connsiteY30" fmla="*/ 1559807 h 1559807"/>
              <a:gd name="connsiteX31" fmla="*/ 4838583 w 10852878"/>
              <a:gd name="connsiteY31" fmla="*/ 1559807 h 1559807"/>
              <a:gd name="connsiteX32" fmla="*/ 4043249 w 10852878"/>
              <a:gd name="connsiteY32" fmla="*/ 1559807 h 1559807"/>
              <a:gd name="connsiteX33" fmla="*/ 3144177 w 10852878"/>
              <a:gd name="connsiteY33" fmla="*/ 1559807 h 1559807"/>
              <a:gd name="connsiteX34" fmla="*/ 2763799 w 10852878"/>
              <a:gd name="connsiteY34" fmla="*/ 1559807 h 1559807"/>
              <a:gd name="connsiteX35" fmla="*/ 1968465 w 10852878"/>
              <a:gd name="connsiteY35" fmla="*/ 1559807 h 1559807"/>
              <a:gd name="connsiteX36" fmla="*/ 1173131 w 10852878"/>
              <a:gd name="connsiteY36" fmla="*/ 1559807 h 1559807"/>
              <a:gd name="connsiteX37" fmla="*/ 239479 w 10852878"/>
              <a:gd name="connsiteY37" fmla="*/ 1559807 h 1559807"/>
              <a:gd name="connsiteX38" fmla="*/ 0 w 10852878"/>
              <a:gd name="connsiteY38" fmla="*/ 1356985 h 1559807"/>
              <a:gd name="connsiteX39" fmla="*/ 0 w 10852878"/>
              <a:gd name="connsiteY39" fmla="*/ 791445 h 1559807"/>
              <a:gd name="connsiteX40" fmla="*/ 0 w 10852878"/>
              <a:gd name="connsiteY40" fmla="*/ 202822 h 1559807"/>
              <a:gd name="connsiteX0" fmla="*/ 0 w 10852878"/>
              <a:gd name="connsiteY0" fmla="*/ 202822 h 1559807"/>
              <a:gd name="connsiteX1" fmla="*/ 239479 w 10852878"/>
              <a:gd name="connsiteY1" fmla="*/ 0 h 1559807"/>
              <a:gd name="connsiteX2" fmla="*/ 1138552 w 10852878"/>
              <a:gd name="connsiteY2" fmla="*/ 0 h 1559807"/>
              <a:gd name="connsiteX3" fmla="*/ 1830147 w 10852878"/>
              <a:gd name="connsiteY3" fmla="*/ 0 h 1559807"/>
              <a:gd name="connsiteX4" fmla="*/ 2314262 w 10852878"/>
              <a:gd name="connsiteY4" fmla="*/ 0 h 1559807"/>
              <a:gd name="connsiteX5" fmla="*/ 3005857 w 10852878"/>
              <a:gd name="connsiteY5" fmla="*/ 0 h 1559807"/>
              <a:gd name="connsiteX6" fmla="*/ 3386234 w 10852878"/>
              <a:gd name="connsiteY6" fmla="*/ 0 h 1559807"/>
              <a:gd name="connsiteX7" fmla="*/ 3974090 w 10852878"/>
              <a:gd name="connsiteY7" fmla="*/ 0 h 1559807"/>
              <a:gd name="connsiteX8" fmla="*/ 4665684 w 10852878"/>
              <a:gd name="connsiteY8" fmla="*/ 0 h 1559807"/>
              <a:gd name="connsiteX9" fmla="*/ 5357279 w 10852878"/>
              <a:gd name="connsiteY9" fmla="*/ 0 h 1559807"/>
              <a:gd name="connsiteX10" fmla="*/ 6152613 w 10852878"/>
              <a:gd name="connsiteY10" fmla="*/ 0 h 1559807"/>
              <a:gd name="connsiteX11" fmla="*/ 6636730 w 10852878"/>
              <a:gd name="connsiteY11" fmla="*/ 0 h 1559807"/>
              <a:gd name="connsiteX12" fmla="*/ 7224585 w 10852878"/>
              <a:gd name="connsiteY12" fmla="*/ 0 h 1559807"/>
              <a:gd name="connsiteX13" fmla="*/ 8019919 w 10852878"/>
              <a:gd name="connsiteY13" fmla="*/ 0 h 1559807"/>
              <a:gd name="connsiteX14" fmla="*/ 8607774 w 10852878"/>
              <a:gd name="connsiteY14" fmla="*/ 0 h 1559807"/>
              <a:gd name="connsiteX15" fmla="*/ 9195629 w 10852878"/>
              <a:gd name="connsiteY15" fmla="*/ 0 h 1559807"/>
              <a:gd name="connsiteX16" fmla="*/ 10613398 w 10852878"/>
              <a:gd name="connsiteY16" fmla="*/ 0 h 1559807"/>
              <a:gd name="connsiteX17" fmla="*/ 10852878 w 10852878"/>
              <a:gd name="connsiteY17" fmla="*/ 202822 h 1559807"/>
              <a:gd name="connsiteX18" fmla="*/ 10852878 w 10852878"/>
              <a:gd name="connsiteY18" fmla="*/ 791445 h 1559807"/>
              <a:gd name="connsiteX19" fmla="*/ 10852878 w 10852878"/>
              <a:gd name="connsiteY19" fmla="*/ 1356985 h 1559807"/>
              <a:gd name="connsiteX20" fmla="*/ 10613398 w 10852878"/>
              <a:gd name="connsiteY20" fmla="*/ 1559807 h 1559807"/>
              <a:gd name="connsiteX21" fmla="*/ 10129283 w 10852878"/>
              <a:gd name="connsiteY21" fmla="*/ 1559807 h 1559807"/>
              <a:gd name="connsiteX22" fmla="*/ 9333949 w 10852878"/>
              <a:gd name="connsiteY22" fmla="*/ 1559807 h 1559807"/>
              <a:gd name="connsiteX23" fmla="*/ 8538615 w 10852878"/>
              <a:gd name="connsiteY23" fmla="*/ 1559807 h 1559807"/>
              <a:gd name="connsiteX24" fmla="*/ 7950760 w 10852878"/>
              <a:gd name="connsiteY24" fmla="*/ 1559807 h 1559807"/>
              <a:gd name="connsiteX25" fmla="*/ 7570382 w 10852878"/>
              <a:gd name="connsiteY25" fmla="*/ 1559807 h 1559807"/>
              <a:gd name="connsiteX26" fmla="*/ 7190005 w 10852878"/>
              <a:gd name="connsiteY26" fmla="*/ 1559807 h 1559807"/>
              <a:gd name="connsiteX27" fmla="*/ 6705889 w 10852878"/>
              <a:gd name="connsiteY27" fmla="*/ 1559807 h 1559807"/>
              <a:gd name="connsiteX28" fmla="*/ 6325511 w 10852878"/>
              <a:gd name="connsiteY28" fmla="*/ 1559807 h 1559807"/>
              <a:gd name="connsiteX29" fmla="*/ 5426439 w 10852878"/>
              <a:gd name="connsiteY29" fmla="*/ 1559807 h 1559807"/>
              <a:gd name="connsiteX30" fmla="*/ 4942322 w 10852878"/>
              <a:gd name="connsiteY30" fmla="*/ 1559807 h 1559807"/>
              <a:gd name="connsiteX31" fmla="*/ 4146988 w 10852878"/>
              <a:gd name="connsiteY31" fmla="*/ 1559807 h 1559807"/>
              <a:gd name="connsiteX32" fmla="*/ 3766612 w 10852878"/>
              <a:gd name="connsiteY32" fmla="*/ 1559807 h 1559807"/>
              <a:gd name="connsiteX33" fmla="*/ 3075016 w 10852878"/>
              <a:gd name="connsiteY33" fmla="*/ 1559807 h 1559807"/>
              <a:gd name="connsiteX34" fmla="*/ 2279683 w 10852878"/>
              <a:gd name="connsiteY34" fmla="*/ 1559807 h 1559807"/>
              <a:gd name="connsiteX35" fmla="*/ 1588089 w 10852878"/>
              <a:gd name="connsiteY35" fmla="*/ 1559807 h 1559807"/>
              <a:gd name="connsiteX36" fmla="*/ 896493 w 10852878"/>
              <a:gd name="connsiteY36" fmla="*/ 1559807 h 1559807"/>
              <a:gd name="connsiteX37" fmla="*/ 239479 w 10852878"/>
              <a:gd name="connsiteY37" fmla="*/ 1559807 h 1559807"/>
              <a:gd name="connsiteX38" fmla="*/ 0 w 10852878"/>
              <a:gd name="connsiteY38" fmla="*/ 1356985 h 1559807"/>
              <a:gd name="connsiteX39" fmla="*/ 0 w 10852878"/>
              <a:gd name="connsiteY39" fmla="*/ 768362 h 1559807"/>
              <a:gd name="connsiteX40" fmla="*/ 0 w 10852878"/>
              <a:gd name="connsiteY40" fmla="*/ 202822 h 1559807"/>
              <a:gd name="connsiteX0" fmla="*/ 0 w 10852878"/>
              <a:gd name="connsiteY0" fmla="*/ 202822 h 1559807"/>
              <a:gd name="connsiteX1" fmla="*/ 239479 w 10852878"/>
              <a:gd name="connsiteY1" fmla="*/ 0 h 1559807"/>
              <a:gd name="connsiteX2" fmla="*/ 592192 w 10852878"/>
              <a:gd name="connsiteY2" fmla="*/ 0 h 1559807"/>
              <a:gd name="connsiteX3" fmla="*/ 931073 w 10852878"/>
              <a:gd name="connsiteY3" fmla="*/ 0 h 1559807"/>
              <a:gd name="connsiteX4" fmla="*/ 1415190 w 10852878"/>
              <a:gd name="connsiteY4" fmla="*/ 0 h 1559807"/>
              <a:gd name="connsiteX5" fmla="*/ 1899306 w 10852878"/>
              <a:gd name="connsiteY5" fmla="*/ 0 h 1559807"/>
              <a:gd name="connsiteX6" fmla="*/ 2798379 w 10852878"/>
              <a:gd name="connsiteY6" fmla="*/ 0 h 1559807"/>
              <a:gd name="connsiteX7" fmla="*/ 3489974 w 10852878"/>
              <a:gd name="connsiteY7" fmla="*/ 0 h 1559807"/>
              <a:gd name="connsiteX8" fmla="*/ 4077829 w 10852878"/>
              <a:gd name="connsiteY8" fmla="*/ 0 h 1559807"/>
              <a:gd name="connsiteX9" fmla="*/ 4561945 w 10852878"/>
              <a:gd name="connsiteY9" fmla="*/ 0 h 1559807"/>
              <a:gd name="connsiteX10" fmla="*/ 5046062 w 10852878"/>
              <a:gd name="connsiteY10" fmla="*/ 0 h 1559807"/>
              <a:gd name="connsiteX11" fmla="*/ 5633917 w 10852878"/>
              <a:gd name="connsiteY11" fmla="*/ 0 h 1559807"/>
              <a:gd name="connsiteX12" fmla="*/ 6429251 w 10852878"/>
              <a:gd name="connsiteY12" fmla="*/ 0 h 1559807"/>
              <a:gd name="connsiteX13" fmla="*/ 6913366 w 10852878"/>
              <a:gd name="connsiteY13" fmla="*/ 0 h 1559807"/>
              <a:gd name="connsiteX14" fmla="*/ 7604962 w 10852878"/>
              <a:gd name="connsiteY14" fmla="*/ 0 h 1559807"/>
              <a:gd name="connsiteX15" fmla="*/ 8296557 w 10852878"/>
              <a:gd name="connsiteY15" fmla="*/ 0 h 1559807"/>
              <a:gd name="connsiteX16" fmla="*/ 8780673 w 10852878"/>
              <a:gd name="connsiteY16" fmla="*/ 0 h 1559807"/>
              <a:gd name="connsiteX17" fmla="*/ 9472267 w 10852878"/>
              <a:gd name="connsiteY17" fmla="*/ 0 h 1559807"/>
              <a:gd name="connsiteX18" fmla="*/ 10613398 w 10852878"/>
              <a:gd name="connsiteY18" fmla="*/ 0 h 1559807"/>
              <a:gd name="connsiteX19" fmla="*/ 10852878 w 10852878"/>
              <a:gd name="connsiteY19" fmla="*/ 202822 h 1559807"/>
              <a:gd name="connsiteX20" fmla="*/ 10852878 w 10852878"/>
              <a:gd name="connsiteY20" fmla="*/ 745279 h 1559807"/>
              <a:gd name="connsiteX21" fmla="*/ 10852878 w 10852878"/>
              <a:gd name="connsiteY21" fmla="*/ 1356985 h 1559807"/>
              <a:gd name="connsiteX22" fmla="*/ 10613398 w 10852878"/>
              <a:gd name="connsiteY22" fmla="*/ 1559807 h 1559807"/>
              <a:gd name="connsiteX23" fmla="*/ 10129283 w 10852878"/>
              <a:gd name="connsiteY23" fmla="*/ 1559807 h 1559807"/>
              <a:gd name="connsiteX24" fmla="*/ 9230209 w 10852878"/>
              <a:gd name="connsiteY24" fmla="*/ 1559807 h 1559807"/>
              <a:gd name="connsiteX25" fmla="*/ 8746092 w 10852878"/>
              <a:gd name="connsiteY25" fmla="*/ 1559807 h 1559807"/>
              <a:gd name="connsiteX26" fmla="*/ 8365716 w 10852878"/>
              <a:gd name="connsiteY26" fmla="*/ 1559807 h 1559807"/>
              <a:gd name="connsiteX27" fmla="*/ 7570382 w 10852878"/>
              <a:gd name="connsiteY27" fmla="*/ 1559807 h 1559807"/>
              <a:gd name="connsiteX28" fmla="*/ 7190005 w 10852878"/>
              <a:gd name="connsiteY28" fmla="*/ 1559807 h 1559807"/>
              <a:gd name="connsiteX29" fmla="*/ 6498410 w 10852878"/>
              <a:gd name="connsiteY29" fmla="*/ 1559807 h 1559807"/>
              <a:gd name="connsiteX30" fmla="*/ 6118034 w 10852878"/>
              <a:gd name="connsiteY30" fmla="*/ 1559807 h 1559807"/>
              <a:gd name="connsiteX31" fmla="*/ 5426439 w 10852878"/>
              <a:gd name="connsiteY31" fmla="*/ 1559807 h 1559807"/>
              <a:gd name="connsiteX32" fmla="*/ 4838583 w 10852878"/>
              <a:gd name="connsiteY32" fmla="*/ 1559807 h 1559807"/>
              <a:gd name="connsiteX33" fmla="*/ 4043249 w 10852878"/>
              <a:gd name="connsiteY33" fmla="*/ 1559807 h 1559807"/>
              <a:gd name="connsiteX34" fmla="*/ 3144177 w 10852878"/>
              <a:gd name="connsiteY34" fmla="*/ 1559807 h 1559807"/>
              <a:gd name="connsiteX35" fmla="*/ 2763799 w 10852878"/>
              <a:gd name="connsiteY35" fmla="*/ 1559807 h 1559807"/>
              <a:gd name="connsiteX36" fmla="*/ 1968465 w 10852878"/>
              <a:gd name="connsiteY36" fmla="*/ 1559807 h 1559807"/>
              <a:gd name="connsiteX37" fmla="*/ 1173131 w 10852878"/>
              <a:gd name="connsiteY37" fmla="*/ 1559807 h 1559807"/>
              <a:gd name="connsiteX38" fmla="*/ 239479 w 10852878"/>
              <a:gd name="connsiteY38" fmla="*/ 1559807 h 1559807"/>
              <a:gd name="connsiteX39" fmla="*/ 0 w 10852878"/>
              <a:gd name="connsiteY39" fmla="*/ 1356985 h 1559807"/>
              <a:gd name="connsiteX40" fmla="*/ 0 w 10852878"/>
              <a:gd name="connsiteY40" fmla="*/ 791445 h 1559807"/>
              <a:gd name="connsiteX41" fmla="*/ 0 w 10852878"/>
              <a:gd name="connsiteY41" fmla="*/ 202822 h 1559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0852878" h="1559807" fill="none" extrusionOk="0">
                <a:moveTo>
                  <a:pt x="0" y="202822"/>
                </a:moveTo>
                <a:cubicBezTo>
                  <a:pt x="8594" y="58580"/>
                  <a:pt x="102364" y="-45183"/>
                  <a:pt x="239479" y="0"/>
                </a:cubicBezTo>
                <a:cubicBezTo>
                  <a:pt x="558474" y="11034"/>
                  <a:pt x="649143" y="24674"/>
                  <a:pt x="931073" y="0"/>
                </a:cubicBezTo>
                <a:cubicBezTo>
                  <a:pt x="1156110" y="32595"/>
                  <a:pt x="1310531" y="-13491"/>
                  <a:pt x="1415190" y="0"/>
                </a:cubicBezTo>
                <a:cubicBezTo>
                  <a:pt x="1609458" y="19842"/>
                  <a:pt x="1680658" y="39417"/>
                  <a:pt x="1899306" y="0"/>
                </a:cubicBezTo>
                <a:cubicBezTo>
                  <a:pt x="2083297" y="-29862"/>
                  <a:pt x="2545903" y="71665"/>
                  <a:pt x="2798379" y="0"/>
                </a:cubicBezTo>
                <a:cubicBezTo>
                  <a:pt x="2944257" y="-7555"/>
                  <a:pt x="3344144" y="28090"/>
                  <a:pt x="3489974" y="0"/>
                </a:cubicBezTo>
                <a:cubicBezTo>
                  <a:pt x="3700456" y="-91889"/>
                  <a:pt x="3806640" y="60810"/>
                  <a:pt x="4077829" y="0"/>
                </a:cubicBezTo>
                <a:cubicBezTo>
                  <a:pt x="4285379" y="-8949"/>
                  <a:pt x="4458751" y="46468"/>
                  <a:pt x="4561945" y="0"/>
                </a:cubicBezTo>
                <a:cubicBezTo>
                  <a:pt x="4631356" y="-13184"/>
                  <a:pt x="4910364" y="58061"/>
                  <a:pt x="5046062" y="0"/>
                </a:cubicBezTo>
                <a:cubicBezTo>
                  <a:pt x="5293937" y="-14806"/>
                  <a:pt x="5457261" y="41212"/>
                  <a:pt x="5633917" y="0"/>
                </a:cubicBezTo>
                <a:cubicBezTo>
                  <a:pt x="5711417" y="-106545"/>
                  <a:pt x="6196134" y="160305"/>
                  <a:pt x="6429251" y="0"/>
                </a:cubicBezTo>
                <a:cubicBezTo>
                  <a:pt x="6642964" y="-75311"/>
                  <a:pt x="6634265" y="26304"/>
                  <a:pt x="6913366" y="0"/>
                </a:cubicBezTo>
                <a:cubicBezTo>
                  <a:pt x="7135292" y="-3338"/>
                  <a:pt x="7424813" y="91048"/>
                  <a:pt x="7604962" y="0"/>
                </a:cubicBezTo>
                <a:cubicBezTo>
                  <a:pt x="7736763" y="-47683"/>
                  <a:pt x="8021176" y="-17070"/>
                  <a:pt x="8296557" y="0"/>
                </a:cubicBezTo>
                <a:cubicBezTo>
                  <a:pt x="8542890" y="-34239"/>
                  <a:pt x="8595000" y="56147"/>
                  <a:pt x="8780673" y="0"/>
                </a:cubicBezTo>
                <a:cubicBezTo>
                  <a:pt x="8946804" y="47229"/>
                  <a:pt x="9256103" y="72180"/>
                  <a:pt x="9472267" y="0"/>
                </a:cubicBezTo>
                <a:cubicBezTo>
                  <a:pt x="9693783" y="185279"/>
                  <a:pt x="10127052" y="63011"/>
                  <a:pt x="10613398" y="0"/>
                </a:cubicBezTo>
                <a:cubicBezTo>
                  <a:pt x="10714166" y="47972"/>
                  <a:pt x="10848057" y="106300"/>
                  <a:pt x="10852878" y="202822"/>
                </a:cubicBezTo>
                <a:cubicBezTo>
                  <a:pt x="10899891" y="400377"/>
                  <a:pt x="10861797" y="453347"/>
                  <a:pt x="10852878" y="745279"/>
                </a:cubicBezTo>
                <a:cubicBezTo>
                  <a:pt x="10803090" y="963918"/>
                  <a:pt x="10726097" y="1178111"/>
                  <a:pt x="10852878" y="1356985"/>
                </a:cubicBezTo>
                <a:cubicBezTo>
                  <a:pt x="10833392" y="1532136"/>
                  <a:pt x="10686972" y="1554527"/>
                  <a:pt x="10613398" y="1559807"/>
                </a:cubicBezTo>
                <a:cubicBezTo>
                  <a:pt x="10495806" y="1542594"/>
                  <a:pt x="10229451" y="1521765"/>
                  <a:pt x="10129283" y="1559807"/>
                </a:cubicBezTo>
                <a:cubicBezTo>
                  <a:pt x="9965490" y="1525327"/>
                  <a:pt x="9714400" y="1511652"/>
                  <a:pt x="9230209" y="1559807"/>
                </a:cubicBezTo>
                <a:cubicBezTo>
                  <a:pt x="8786925" y="1535377"/>
                  <a:pt x="8972022" y="1583925"/>
                  <a:pt x="8746092" y="1559807"/>
                </a:cubicBezTo>
                <a:cubicBezTo>
                  <a:pt x="8570987" y="1553014"/>
                  <a:pt x="8557209" y="1546477"/>
                  <a:pt x="8365716" y="1559807"/>
                </a:cubicBezTo>
                <a:cubicBezTo>
                  <a:pt x="8132384" y="1626512"/>
                  <a:pt x="7946167" y="1633614"/>
                  <a:pt x="7570382" y="1559807"/>
                </a:cubicBezTo>
                <a:cubicBezTo>
                  <a:pt x="7260424" y="1586417"/>
                  <a:pt x="7316727" y="1535139"/>
                  <a:pt x="7190005" y="1559807"/>
                </a:cubicBezTo>
                <a:cubicBezTo>
                  <a:pt x="7078908" y="1666765"/>
                  <a:pt x="6748967" y="1592228"/>
                  <a:pt x="6498410" y="1559807"/>
                </a:cubicBezTo>
                <a:cubicBezTo>
                  <a:pt x="6250884" y="1562598"/>
                  <a:pt x="6283907" y="1510849"/>
                  <a:pt x="6118034" y="1559807"/>
                </a:cubicBezTo>
                <a:cubicBezTo>
                  <a:pt x="5941673" y="1535591"/>
                  <a:pt x="5717381" y="1640998"/>
                  <a:pt x="5426439" y="1559807"/>
                </a:cubicBezTo>
                <a:cubicBezTo>
                  <a:pt x="5230625" y="1607056"/>
                  <a:pt x="5033077" y="1562376"/>
                  <a:pt x="4838583" y="1559807"/>
                </a:cubicBezTo>
                <a:cubicBezTo>
                  <a:pt x="4595300" y="1552391"/>
                  <a:pt x="4216118" y="1535196"/>
                  <a:pt x="4043249" y="1559807"/>
                </a:cubicBezTo>
                <a:cubicBezTo>
                  <a:pt x="3876759" y="1621044"/>
                  <a:pt x="3457187" y="1613385"/>
                  <a:pt x="3144177" y="1559807"/>
                </a:cubicBezTo>
                <a:cubicBezTo>
                  <a:pt x="2911328" y="1581096"/>
                  <a:pt x="2932522" y="1553658"/>
                  <a:pt x="2763799" y="1559807"/>
                </a:cubicBezTo>
                <a:cubicBezTo>
                  <a:pt x="2642470" y="1505927"/>
                  <a:pt x="2379475" y="1678378"/>
                  <a:pt x="1968465" y="1559807"/>
                </a:cubicBezTo>
                <a:cubicBezTo>
                  <a:pt x="1593573" y="1599576"/>
                  <a:pt x="1538121" y="1521692"/>
                  <a:pt x="1173131" y="1559807"/>
                </a:cubicBezTo>
                <a:cubicBezTo>
                  <a:pt x="819761" y="1518223"/>
                  <a:pt x="481794" y="1576989"/>
                  <a:pt x="239479" y="1559807"/>
                </a:cubicBezTo>
                <a:cubicBezTo>
                  <a:pt x="95084" y="1492430"/>
                  <a:pt x="16323" y="1458932"/>
                  <a:pt x="0" y="1356985"/>
                </a:cubicBezTo>
                <a:cubicBezTo>
                  <a:pt x="-39484" y="1122826"/>
                  <a:pt x="-3593" y="1050975"/>
                  <a:pt x="0" y="791445"/>
                </a:cubicBezTo>
                <a:cubicBezTo>
                  <a:pt x="28407" y="485907"/>
                  <a:pt x="41735" y="363632"/>
                  <a:pt x="0" y="202822"/>
                </a:cubicBezTo>
                <a:close/>
              </a:path>
              <a:path w="10852878" h="1559807" stroke="0" extrusionOk="0">
                <a:moveTo>
                  <a:pt x="0" y="202822"/>
                </a:moveTo>
                <a:cubicBezTo>
                  <a:pt x="-13519" y="63388"/>
                  <a:pt x="76873" y="42237"/>
                  <a:pt x="239479" y="0"/>
                </a:cubicBezTo>
                <a:cubicBezTo>
                  <a:pt x="637368" y="8218"/>
                  <a:pt x="769852" y="74111"/>
                  <a:pt x="1138552" y="0"/>
                </a:cubicBezTo>
                <a:cubicBezTo>
                  <a:pt x="1441831" y="-30689"/>
                  <a:pt x="1550184" y="53238"/>
                  <a:pt x="1830147" y="0"/>
                </a:cubicBezTo>
                <a:cubicBezTo>
                  <a:pt x="2081506" y="-44641"/>
                  <a:pt x="2081239" y="-1905"/>
                  <a:pt x="2314262" y="0"/>
                </a:cubicBezTo>
                <a:cubicBezTo>
                  <a:pt x="2511214" y="3746"/>
                  <a:pt x="2653126" y="11846"/>
                  <a:pt x="3005857" y="0"/>
                </a:cubicBezTo>
                <a:cubicBezTo>
                  <a:pt x="3309358" y="-55242"/>
                  <a:pt x="3262998" y="71677"/>
                  <a:pt x="3386234" y="0"/>
                </a:cubicBezTo>
                <a:cubicBezTo>
                  <a:pt x="3533486" y="10227"/>
                  <a:pt x="3841568" y="56906"/>
                  <a:pt x="3974090" y="0"/>
                </a:cubicBezTo>
                <a:cubicBezTo>
                  <a:pt x="4127376" y="-68733"/>
                  <a:pt x="4425720" y="-4296"/>
                  <a:pt x="4665684" y="0"/>
                </a:cubicBezTo>
                <a:cubicBezTo>
                  <a:pt x="4908902" y="-27582"/>
                  <a:pt x="5043311" y="21126"/>
                  <a:pt x="5357279" y="0"/>
                </a:cubicBezTo>
                <a:cubicBezTo>
                  <a:pt x="5653649" y="-189619"/>
                  <a:pt x="5813509" y="140144"/>
                  <a:pt x="6152613" y="0"/>
                </a:cubicBezTo>
                <a:cubicBezTo>
                  <a:pt x="6385979" y="-111658"/>
                  <a:pt x="6382362" y="95347"/>
                  <a:pt x="6636730" y="0"/>
                </a:cubicBezTo>
                <a:cubicBezTo>
                  <a:pt x="6932178" y="-43331"/>
                  <a:pt x="7022818" y="58844"/>
                  <a:pt x="7224585" y="0"/>
                </a:cubicBezTo>
                <a:cubicBezTo>
                  <a:pt x="7511641" y="-99031"/>
                  <a:pt x="7778598" y="174679"/>
                  <a:pt x="8019919" y="0"/>
                </a:cubicBezTo>
                <a:cubicBezTo>
                  <a:pt x="8270116" y="-127695"/>
                  <a:pt x="8336620" y="72583"/>
                  <a:pt x="8607774" y="0"/>
                </a:cubicBezTo>
                <a:cubicBezTo>
                  <a:pt x="8830089" y="-46647"/>
                  <a:pt x="8976465" y="34530"/>
                  <a:pt x="9195629" y="0"/>
                </a:cubicBezTo>
                <a:cubicBezTo>
                  <a:pt x="9252440" y="14699"/>
                  <a:pt x="10144086" y="-17434"/>
                  <a:pt x="10613398" y="0"/>
                </a:cubicBezTo>
                <a:cubicBezTo>
                  <a:pt x="10681080" y="-2494"/>
                  <a:pt x="10879544" y="121203"/>
                  <a:pt x="10852878" y="202822"/>
                </a:cubicBezTo>
                <a:cubicBezTo>
                  <a:pt x="10876752" y="431868"/>
                  <a:pt x="10709966" y="666571"/>
                  <a:pt x="10852878" y="791445"/>
                </a:cubicBezTo>
                <a:cubicBezTo>
                  <a:pt x="10849027" y="847231"/>
                  <a:pt x="10823851" y="1125141"/>
                  <a:pt x="10852878" y="1356985"/>
                </a:cubicBezTo>
                <a:cubicBezTo>
                  <a:pt x="10823500" y="1413492"/>
                  <a:pt x="10725540" y="1617798"/>
                  <a:pt x="10613398" y="1559807"/>
                </a:cubicBezTo>
                <a:cubicBezTo>
                  <a:pt x="10431922" y="1619935"/>
                  <a:pt x="10234869" y="1546641"/>
                  <a:pt x="10129283" y="1559807"/>
                </a:cubicBezTo>
                <a:cubicBezTo>
                  <a:pt x="9964006" y="1583249"/>
                  <a:pt x="9536148" y="1520071"/>
                  <a:pt x="9333949" y="1559807"/>
                </a:cubicBezTo>
                <a:cubicBezTo>
                  <a:pt x="9202696" y="1638815"/>
                  <a:pt x="8639242" y="1449332"/>
                  <a:pt x="8538615" y="1559807"/>
                </a:cubicBezTo>
                <a:cubicBezTo>
                  <a:pt x="8448727" y="1618442"/>
                  <a:pt x="8182521" y="1547636"/>
                  <a:pt x="7950760" y="1559807"/>
                </a:cubicBezTo>
                <a:cubicBezTo>
                  <a:pt x="7750458" y="1569920"/>
                  <a:pt x="7740282" y="1557261"/>
                  <a:pt x="7570382" y="1559807"/>
                </a:cubicBezTo>
                <a:cubicBezTo>
                  <a:pt x="7389367" y="1544601"/>
                  <a:pt x="7258431" y="1547804"/>
                  <a:pt x="7190005" y="1559807"/>
                </a:cubicBezTo>
                <a:cubicBezTo>
                  <a:pt x="7105854" y="1521364"/>
                  <a:pt x="6876315" y="1553718"/>
                  <a:pt x="6705889" y="1559807"/>
                </a:cubicBezTo>
                <a:cubicBezTo>
                  <a:pt x="6597439" y="1607792"/>
                  <a:pt x="6401591" y="1537525"/>
                  <a:pt x="6325511" y="1559807"/>
                </a:cubicBezTo>
                <a:cubicBezTo>
                  <a:pt x="6149062" y="1605142"/>
                  <a:pt x="5715129" y="1627371"/>
                  <a:pt x="5426439" y="1559807"/>
                </a:cubicBezTo>
                <a:cubicBezTo>
                  <a:pt x="5173669" y="1582757"/>
                  <a:pt x="5170770" y="1500044"/>
                  <a:pt x="4942322" y="1559807"/>
                </a:cubicBezTo>
                <a:cubicBezTo>
                  <a:pt x="4801633" y="1636511"/>
                  <a:pt x="4478376" y="1538411"/>
                  <a:pt x="4146988" y="1559807"/>
                </a:cubicBezTo>
                <a:cubicBezTo>
                  <a:pt x="3807263" y="1592709"/>
                  <a:pt x="3858946" y="1557902"/>
                  <a:pt x="3766612" y="1559807"/>
                </a:cubicBezTo>
                <a:cubicBezTo>
                  <a:pt x="3673267" y="1618953"/>
                  <a:pt x="3283725" y="1441383"/>
                  <a:pt x="3075016" y="1559807"/>
                </a:cubicBezTo>
                <a:cubicBezTo>
                  <a:pt x="2846232" y="1658459"/>
                  <a:pt x="2393835" y="1493183"/>
                  <a:pt x="2279683" y="1559807"/>
                </a:cubicBezTo>
                <a:cubicBezTo>
                  <a:pt x="2059044" y="1608169"/>
                  <a:pt x="1898424" y="1488736"/>
                  <a:pt x="1588089" y="1559807"/>
                </a:cubicBezTo>
                <a:cubicBezTo>
                  <a:pt x="1240129" y="1569050"/>
                  <a:pt x="1019781" y="1474108"/>
                  <a:pt x="896493" y="1559807"/>
                </a:cubicBezTo>
                <a:cubicBezTo>
                  <a:pt x="688969" y="1581814"/>
                  <a:pt x="480844" y="1627989"/>
                  <a:pt x="239479" y="1559807"/>
                </a:cubicBezTo>
                <a:cubicBezTo>
                  <a:pt x="92022" y="1573200"/>
                  <a:pt x="71495" y="1459355"/>
                  <a:pt x="0" y="1356985"/>
                </a:cubicBezTo>
                <a:cubicBezTo>
                  <a:pt x="-8781" y="1283670"/>
                  <a:pt x="-34555" y="1044898"/>
                  <a:pt x="0" y="768362"/>
                </a:cubicBezTo>
                <a:cubicBezTo>
                  <a:pt x="-51462" y="568134"/>
                  <a:pt x="41048" y="499046"/>
                  <a:pt x="0" y="202822"/>
                </a:cubicBezTo>
                <a:close/>
              </a:path>
              <a:path w="10852878" h="1559807" fill="none" stroke="0" extrusionOk="0">
                <a:moveTo>
                  <a:pt x="0" y="202822"/>
                </a:moveTo>
                <a:cubicBezTo>
                  <a:pt x="38341" y="131593"/>
                  <a:pt x="112185" y="-4360"/>
                  <a:pt x="239479" y="0"/>
                </a:cubicBezTo>
                <a:cubicBezTo>
                  <a:pt x="335308" y="-42005"/>
                  <a:pt x="517946" y="15209"/>
                  <a:pt x="592192" y="0"/>
                </a:cubicBezTo>
                <a:cubicBezTo>
                  <a:pt x="666438" y="-15209"/>
                  <a:pt x="768553" y="1314"/>
                  <a:pt x="931073" y="0"/>
                </a:cubicBezTo>
                <a:cubicBezTo>
                  <a:pt x="1195897" y="-14988"/>
                  <a:pt x="1296074" y="9763"/>
                  <a:pt x="1415190" y="0"/>
                </a:cubicBezTo>
                <a:cubicBezTo>
                  <a:pt x="1477849" y="51132"/>
                  <a:pt x="1737393" y="14092"/>
                  <a:pt x="1899306" y="0"/>
                </a:cubicBezTo>
                <a:cubicBezTo>
                  <a:pt x="2070543" y="-46833"/>
                  <a:pt x="2622044" y="60818"/>
                  <a:pt x="2798379" y="0"/>
                </a:cubicBezTo>
                <a:cubicBezTo>
                  <a:pt x="3008375" y="80152"/>
                  <a:pt x="3331085" y="8337"/>
                  <a:pt x="3489974" y="0"/>
                </a:cubicBezTo>
                <a:cubicBezTo>
                  <a:pt x="3619165" y="49474"/>
                  <a:pt x="3800193" y="4706"/>
                  <a:pt x="4077829" y="0"/>
                </a:cubicBezTo>
                <a:cubicBezTo>
                  <a:pt x="4303780" y="-2123"/>
                  <a:pt x="4445521" y="19814"/>
                  <a:pt x="4561945" y="0"/>
                </a:cubicBezTo>
                <a:cubicBezTo>
                  <a:pt x="4701242" y="13893"/>
                  <a:pt x="4836921" y="28170"/>
                  <a:pt x="5046062" y="0"/>
                </a:cubicBezTo>
                <a:cubicBezTo>
                  <a:pt x="5232437" y="-43404"/>
                  <a:pt x="5475562" y="17764"/>
                  <a:pt x="5633917" y="0"/>
                </a:cubicBezTo>
                <a:cubicBezTo>
                  <a:pt x="5756968" y="-146649"/>
                  <a:pt x="6176028" y="-58899"/>
                  <a:pt x="6429251" y="0"/>
                </a:cubicBezTo>
                <a:cubicBezTo>
                  <a:pt x="6680617" y="-75466"/>
                  <a:pt x="6664404" y="22470"/>
                  <a:pt x="6913366" y="0"/>
                </a:cubicBezTo>
                <a:cubicBezTo>
                  <a:pt x="7143935" y="-92172"/>
                  <a:pt x="7438827" y="-18277"/>
                  <a:pt x="7604962" y="0"/>
                </a:cubicBezTo>
                <a:cubicBezTo>
                  <a:pt x="7695815" y="-41185"/>
                  <a:pt x="8016984" y="-7911"/>
                  <a:pt x="8296557" y="0"/>
                </a:cubicBezTo>
                <a:cubicBezTo>
                  <a:pt x="8535758" y="-28588"/>
                  <a:pt x="8644695" y="12271"/>
                  <a:pt x="8780673" y="0"/>
                </a:cubicBezTo>
                <a:cubicBezTo>
                  <a:pt x="8939679" y="-65101"/>
                  <a:pt x="9284703" y="52671"/>
                  <a:pt x="9472267" y="0"/>
                </a:cubicBezTo>
                <a:cubicBezTo>
                  <a:pt x="9620063" y="5242"/>
                  <a:pt x="10220247" y="19868"/>
                  <a:pt x="10613398" y="0"/>
                </a:cubicBezTo>
                <a:cubicBezTo>
                  <a:pt x="10746966" y="10403"/>
                  <a:pt x="10837180" y="81885"/>
                  <a:pt x="10852878" y="202822"/>
                </a:cubicBezTo>
                <a:cubicBezTo>
                  <a:pt x="10889379" y="450752"/>
                  <a:pt x="10852936" y="495752"/>
                  <a:pt x="10852878" y="745279"/>
                </a:cubicBezTo>
                <a:cubicBezTo>
                  <a:pt x="10877852" y="1068255"/>
                  <a:pt x="10836011" y="1160782"/>
                  <a:pt x="10852878" y="1356985"/>
                </a:cubicBezTo>
                <a:cubicBezTo>
                  <a:pt x="10850369" y="1478679"/>
                  <a:pt x="10737444" y="1556966"/>
                  <a:pt x="10613398" y="1559807"/>
                </a:cubicBezTo>
                <a:cubicBezTo>
                  <a:pt x="10422967" y="1542560"/>
                  <a:pt x="10217023" y="1549648"/>
                  <a:pt x="10129283" y="1559807"/>
                </a:cubicBezTo>
                <a:cubicBezTo>
                  <a:pt x="10127368" y="1624542"/>
                  <a:pt x="9775159" y="1504999"/>
                  <a:pt x="9230209" y="1559807"/>
                </a:cubicBezTo>
                <a:cubicBezTo>
                  <a:pt x="8812718" y="1588560"/>
                  <a:pt x="8944897" y="1531752"/>
                  <a:pt x="8746092" y="1559807"/>
                </a:cubicBezTo>
                <a:cubicBezTo>
                  <a:pt x="8574031" y="1566721"/>
                  <a:pt x="8535568" y="1557543"/>
                  <a:pt x="8365716" y="1559807"/>
                </a:cubicBezTo>
                <a:cubicBezTo>
                  <a:pt x="8198949" y="1500734"/>
                  <a:pt x="7847685" y="1406043"/>
                  <a:pt x="7570382" y="1559807"/>
                </a:cubicBezTo>
                <a:cubicBezTo>
                  <a:pt x="7214360" y="1570834"/>
                  <a:pt x="7305208" y="1549991"/>
                  <a:pt x="7190005" y="1559807"/>
                </a:cubicBezTo>
                <a:cubicBezTo>
                  <a:pt x="7126516" y="1591468"/>
                  <a:pt x="6703894" y="1526417"/>
                  <a:pt x="6498410" y="1559807"/>
                </a:cubicBezTo>
                <a:cubicBezTo>
                  <a:pt x="6255696" y="1593555"/>
                  <a:pt x="6274410" y="1534587"/>
                  <a:pt x="6118034" y="1559807"/>
                </a:cubicBezTo>
                <a:cubicBezTo>
                  <a:pt x="5984041" y="1603822"/>
                  <a:pt x="5651609" y="1514636"/>
                  <a:pt x="5426439" y="1559807"/>
                </a:cubicBezTo>
                <a:cubicBezTo>
                  <a:pt x="5148238" y="1573216"/>
                  <a:pt x="5047589" y="1581916"/>
                  <a:pt x="4838583" y="1559807"/>
                </a:cubicBezTo>
                <a:cubicBezTo>
                  <a:pt x="4729718" y="1515040"/>
                  <a:pt x="4239291" y="1517626"/>
                  <a:pt x="4043249" y="1559807"/>
                </a:cubicBezTo>
                <a:cubicBezTo>
                  <a:pt x="3863579" y="1730835"/>
                  <a:pt x="3423785" y="1440848"/>
                  <a:pt x="3144177" y="1559807"/>
                </a:cubicBezTo>
                <a:cubicBezTo>
                  <a:pt x="2908534" y="1585657"/>
                  <a:pt x="2929559" y="1550691"/>
                  <a:pt x="2763799" y="1559807"/>
                </a:cubicBezTo>
                <a:cubicBezTo>
                  <a:pt x="2618528" y="1414427"/>
                  <a:pt x="2348132" y="1511740"/>
                  <a:pt x="1968465" y="1559807"/>
                </a:cubicBezTo>
                <a:cubicBezTo>
                  <a:pt x="1581818" y="1561765"/>
                  <a:pt x="1528374" y="1532933"/>
                  <a:pt x="1173131" y="1559807"/>
                </a:cubicBezTo>
                <a:cubicBezTo>
                  <a:pt x="738911" y="1663280"/>
                  <a:pt x="574071" y="1576580"/>
                  <a:pt x="239479" y="1559807"/>
                </a:cubicBezTo>
                <a:cubicBezTo>
                  <a:pt x="99296" y="1517645"/>
                  <a:pt x="22631" y="1474528"/>
                  <a:pt x="0" y="1356985"/>
                </a:cubicBezTo>
                <a:cubicBezTo>
                  <a:pt x="-56610" y="1120787"/>
                  <a:pt x="42924" y="1021278"/>
                  <a:pt x="0" y="791445"/>
                </a:cubicBezTo>
                <a:cubicBezTo>
                  <a:pt x="-16635" y="578204"/>
                  <a:pt x="91323" y="321608"/>
                  <a:pt x="0" y="202822"/>
                </a:cubicBezTo>
                <a:close/>
              </a:path>
              <a:path w="10852878" h="1559807" fill="none" stroke="0" extrusionOk="0">
                <a:moveTo>
                  <a:pt x="0" y="202822"/>
                </a:moveTo>
                <a:cubicBezTo>
                  <a:pt x="7231" y="89613"/>
                  <a:pt x="109194" y="1244"/>
                  <a:pt x="239479" y="0"/>
                </a:cubicBezTo>
                <a:cubicBezTo>
                  <a:pt x="547172" y="21364"/>
                  <a:pt x="642335" y="16319"/>
                  <a:pt x="931073" y="0"/>
                </a:cubicBezTo>
                <a:cubicBezTo>
                  <a:pt x="1157903" y="6366"/>
                  <a:pt x="1275859" y="-19962"/>
                  <a:pt x="1415190" y="0"/>
                </a:cubicBezTo>
                <a:cubicBezTo>
                  <a:pt x="1565636" y="21246"/>
                  <a:pt x="1713158" y="20014"/>
                  <a:pt x="1899306" y="0"/>
                </a:cubicBezTo>
                <a:cubicBezTo>
                  <a:pt x="2063606" y="-12092"/>
                  <a:pt x="2589901" y="52943"/>
                  <a:pt x="2798379" y="0"/>
                </a:cubicBezTo>
                <a:cubicBezTo>
                  <a:pt x="2971318" y="10678"/>
                  <a:pt x="3309583" y="35945"/>
                  <a:pt x="3489974" y="0"/>
                </a:cubicBezTo>
                <a:cubicBezTo>
                  <a:pt x="3686274" y="-53365"/>
                  <a:pt x="3792443" y="77490"/>
                  <a:pt x="4077829" y="0"/>
                </a:cubicBezTo>
                <a:cubicBezTo>
                  <a:pt x="4296204" y="-19202"/>
                  <a:pt x="4449699" y="66981"/>
                  <a:pt x="4561945" y="0"/>
                </a:cubicBezTo>
                <a:cubicBezTo>
                  <a:pt x="4664722" y="-15146"/>
                  <a:pt x="4885729" y="39489"/>
                  <a:pt x="5046062" y="0"/>
                </a:cubicBezTo>
                <a:cubicBezTo>
                  <a:pt x="5263358" y="-28016"/>
                  <a:pt x="5474065" y="32819"/>
                  <a:pt x="5633917" y="0"/>
                </a:cubicBezTo>
                <a:cubicBezTo>
                  <a:pt x="5723933" y="-117315"/>
                  <a:pt x="6179208" y="55222"/>
                  <a:pt x="6429251" y="0"/>
                </a:cubicBezTo>
                <a:cubicBezTo>
                  <a:pt x="6700034" y="-55642"/>
                  <a:pt x="6647381" y="31575"/>
                  <a:pt x="6913366" y="0"/>
                </a:cubicBezTo>
                <a:cubicBezTo>
                  <a:pt x="7155677" y="-32584"/>
                  <a:pt x="7409968" y="8614"/>
                  <a:pt x="7604962" y="0"/>
                </a:cubicBezTo>
                <a:cubicBezTo>
                  <a:pt x="7750255" y="-39648"/>
                  <a:pt x="8057140" y="-9589"/>
                  <a:pt x="8296557" y="0"/>
                </a:cubicBezTo>
                <a:cubicBezTo>
                  <a:pt x="8536625" y="-41398"/>
                  <a:pt x="8601752" y="28014"/>
                  <a:pt x="8780673" y="0"/>
                </a:cubicBezTo>
                <a:cubicBezTo>
                  <a:pt x="8973517" y="-28093"/>
                  <a:pt x="9262072" y="50639"/>
                  <a:pt x="9472267" y="0"/>
                </a:cubicBezTo>
                <a:cubicBezTo>
                  <a:pt x="9644284" y="80559"/>
                  <a:pt x="10227306" y="84157"/>
                  <a:pt x="10613398" y="0"/>
                </a:cubicBezTo>
                <a:cubicBezTo>
                  <a:pt x="10744874" y="47606"/>
                  <a:pt x="10834021" y="109802"/>
                  <a:pt x="10852878" y="202822"/>
                </a:cubicBezTo>
                <a:cubicBezTo>
                  <a:pt x="10890184" y="421201"/>
                  <a:pt x="10865576" y="483674"/>
                  <a:pt x="10852878" y="745279"/>
                </a:cubicBezTo>
                <a:cubicBezTo>
                  <a:pt x="10843395" y="1005089"/>
                  <a:pt x="10802143" y="1199693"/>
                  <a:pt x="10852878" y="1356985"/>
                </a:cubicBezTo>
                <a:cubicBezTo>
                  <a:pt x="10827364" y="1508179"/>
                  <a:pt x="10704762" y="1557138"/>
                  <a:pt x="10613398" y="1559807"/>
                </a:cubicBezTo>
                <a:cubicBezTo>
                  <a:pt x="10450629" y="1544378"/>
                  <a:pt x="10236694" y="1528688"/>
                  <a:pt x="10129283" y="1559807"/>
                </a:cubicBezTo>
                <a:cubicBezTo>
                  <a:pt x="10035128" y="1500790"/>
                  <a:pt x="9702585" y="1551395"/>
                  <a:pt x="9230209" y="1559807"/>
                </a:cubicBezTo>
                <a:cubicBezTo>
                  <a:pt x="8816591" y="1565902"/>
                  <a:pt x="8943549" y="1560266"/>
                  <a:pt x="8746092" y="1559807"/>
                </a:cubicBezTo>
                <a:cubicBezTo>
                  <a:pt x="8570784" y="1564416"/>
                  <a:pt x="8548953" y="1548483"/>
                  <a:pt x="8365716" y="1559807"/>
                </a:cubicBezTo>
                <a:cubicBezTo>
                  <a:pt x="8163783" y="1523093"/>
                  <a:pt x="7900468" y="1545417"/>
                  <a:pt x="7570382" y="1559807"/>
                </a:cubicBezTo>
                <a:cubicBezTo>
                  <a:pt x="7239040" y="1576186"/>
                  <a:pt x="7313954" y="1543249"/>
                  <a:pt x="7190005" y="1559807"/>
                </a:cubicBezTo>
                <a:cubicBezTo>
                  <a:pt x="7083138" y="1626769"/>
                  <a:pt x="6719565" y="1566245"/>
                  <a:pt x="6498410" y="1559807"/>
                </a:cubicBezTo>
                <a:cubicBezTo>
                  <a:pt x="6254207" y="1577797"/>
                  <a:pt x="6281077" y="1513249"/>
                  <a:pt x="6118034" y="1559807"/>
                </a:cubicBezTo>
                <a:cubicBezTo>
                  <a:pt x="5930527" y="1578067"/>
                  <a:pt x="5675739" y="1547975"/>
                  <a:pt x="5426439" y="1559807"/>
                </a:cubicBezTo>
                <a:cubicBezTo>
                  <a:pt x="5185315" y="1585916"/>
                  <a:pt x="5027448" y="1572303"/>
                  <a:pt x="4838583" y="1559807"/>
                </a:cubicBezTo>
                <a:cubicBezTo>
                  <a:pt x="4673131" y="1539378"/>
                  <a:pt x="4253283" y="1515701"/>
                  <a:pt x="4043249" y="1559807"/>
                </a:cubicBezTo>
                <a:cubicBezTo>
                  <a:pt x="3840696" y="1700573"/>
                  <a:pt x="3411533" y="1551781"/>
                  <a:pt x="3144177" y="1559807"/>
                </a:cubicBezTo>
                <a:cubicBezTo>
                  <a:pt x="2917674" y="1590515"/>
                  <a:pt x="2930276" y="1556179"/>
                  <a:pt x="2763799" y="1559807"/>
                </a:cubicBezTo>
                <a:cubicBezTo>
                  <a:pt x="2633856" y="1507639"/>
                  <a:pt x="2308663" y="1611237"/>
                  <a:pt x="1968465" y="1559807"/>
                </a:cubicBezTo>
                <a:cubicBezTo>
                  <a:pt x="1586291" y="1580776"/>
                  <a:pt x="1529684" y="1519096"/>
                  <a:pt x="1173131" y="1559807"/>
                </a:cubicBezTo>
                <a:cubicBezTo>
                  <a:pt x="787705" y="1589969"/>
                  <a:pt x="519256" y="1623909"/>
                  <a:pt x="239479" y="1559807"/>
                </a:cubicBezTo>
                <a:cubicBezTo>
                  <a:pt x="105270" y="1503053"/>
                  <a:pt x="-1629" y="1466200"/>
                  <a:pt x="0" y="1356985"/>
                </a:cubicBezTo>
                <a:cubicBezTo>
                  <a:pt x="-71853" y="1122954"/>
                  <a:pt x="12714" y="1056416"/>
                  <a:pt x="0" y="791445"/>
                </a:cubicBezTo>
                <a:cubicBezTo>
                  <a:pt x="-6715" y="552457"/>
                  <a:pt x="62731" y="345296"/>
                  <a:pt x="0" y="202822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70AD47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39500498">
                  <a:custGeom>
                    <a:avLst/>
                    <a:gdLst>
                      <a:gd name="connsiteX0" fmla="*/ 0 w 10852878"/>
                      <a:gd name="connsiteY0" fmla="*/ 202822 h 1559807"/>
                      <a:gd name="connsiteX1" fmla="*/ 239479 w 10852878"/>
                      <a:gd name="connsiteY1" fmla="*/ 0 h 1559807"/>
                      <a:gd name="connsiteX2" fmla="*/ 931073 w 10852878"/>
                      <a:gd name="connsiteY2" fmla="*/ 0 h 1559807"/>
                      <a:gd name="connsiteX3" fmla="*/ 1415190 w 10852878"/>
                      <a:gd name="connsiteY3" fmla="*/ 0 h 1559807"/>
                      <a:gd name="connsiteX4" fmla="*/ 1899306 w 10852878"/>
                      <a:gd name="connsiteY4" fmla="*/ 0 h 1559807"/>
                      <a:gd name="connsiteX5" fmla="*/ 2798379 w 10852878"/>
                      <a:gd name="connsiteY5" fmla="*/ 0 h 1559807"/>
                      <a:gd name="connsiteX6" fmla="*/ 3489974 w 10852878"/>
                      <a:gd name="connsiteY6" fmla="*/ 0 h 1559807"/>
                      <a:gd name="connsiteX7" fmla="*/ 4077829 w 10852878"/>
                      <a:gd name="connsiteY7" fmla="*/ 0 h 1559807"/>
                      <a:gd name="connsiteX8" fmla="*/ 4561945 w 10852878"/>
                      <a:gd name="connsiteY8" fmla="*/ 0 h 1559807"/>
                      <a:gd name="connsiteX9" fmla="*/ 5046062 w 10852878"/>
                      <a:gd name="connsiteY9" fmla="*/ 0 h 1559807"/>
                      <a:gd name="connsiteX10" fmla="*/ 5633917 w 10852878"/>
                      <a:gd name="connsiteY10" fmla="*/ 0 h 1559807"/>
                      <a:gd name="connsiteX11" fmla="*/ 6429251 w 10852878"/>
                      <a:gd name="connsiteY11" fmla="*/ 0 h 1559807"/>
                      <a:gd name="connsiteX12" fmla="*/ 6913366 w 10852878"/>
                      <a:gd name="connsiteY12" fmla="*/ 0 h 1559807"/>
                      <a:gd name="connsiteX13" fmla="*/ 7604962 w 10852878"/>
                      <a:gd name="connsiteY13" fmla="*/ 0 h 1559807"/>
                      <a:gd name="connsiteX14" fmla="*/ 8296557 w 10852878"/>
                      <a:gd name="connsiteY14" fmla="*/ 0 h 1559807"/>
                      <a:gd name="connsiteX15" fmla="*/ 8780673 w 10852878"/>
                      <a:gd name="connsiteY15" fmla="*/ 0 h 1559807"/>
                      <a:gd name="connsiteX16" fmla="*/ 9472267 w 10852878"/>
                      <a:gd name="connsiteY16" fmla="*/ 0 h 1559807"/>
                      <a:gd name="connsiteX17" fmla="*/ 10613398 w 10852878"/>
                      <a:gd name="connsiteY17" fmla="*/ 0 h 1559807"/>
                      <a:gd name="connsiteX18" fmla="*/ 10852878 w 10852878"/>
                      <a:gd name="connsiteY18" fmla="*/ 202822 h 1559807"/>
                      <a:gd name="connsiteX19" fmla="*/ 10852878 w 10852878"/>
                      <a:gd name="connsiteY19" fmla="*/ 745279 h 1559807"/>
                      <a:gd name="connsiteX20" fmla="*/ 10852878 w 10852878"/>
                      <a:gd name="connsiteY20" fmla="*/ 1356985 h 1559807"/>
                      <a:gd name="connsiteX21" fmla="*/ 10613398 w 10852878"/>
                      <a:gd name="connsiteY21" fmla="*/ 1559807 h 1559807"/>
                      <a:gd name="connsiteX22" fmla="*/ 10129283 w 10852878"/>
                      <a:gd name="connsiteY22" fmla="*/ 1559807 h 1559807"/>
                      <a:gd name="connsiteX23" fmla="*/ 9230209 w 10852878"/>
                      <a:gd name="connsiteY23" fmla="*/ 1559807 h 1559807"/>
                      <a:gd name="connsiteX24" fmla="*/ 8746092 w 10852878"/>
                      <a:gd name="connsiteY24" fmla="*/ 1559807 h 1559807"/>
                      <a:gd name="connsiteX25" fmla="*/ 8365716 w 10852878"/>
                      <a:gd name="connsiteY25" fmla="*/ 1559807 h 1559807"/>
                      <a:gd name="connsiteX26" fmla="*/ 7570382 w 10852878"/>
                      <a:gd name="connsiteY26" fmla="*/ 1559807 h 1559807"/>
                      <a:gd name="connsiteX27" fmla="*/ 7190005 w 10852878"/>
                      <a:gd name="connsiteY27" fmla="*/ 1559807 h 1559807"/>
                      <a:gd name="connsiteX28" fmla="*/ 6498410 w 10852878"/>
                      <a:gd name="connsiteY28" fmla="*/ 1559807 h 1559807"/>
                      <a:gd name="connsiteX29" fmla="*/ 6118034 w 10852878"/>
                      <a:gd name="connsiteY29" fmla="*/ 1559807 h 1559807"/>
                      <a:gd name="connsiteX30" fmla="*/ 5426439 w 10852878"/>
                      <a:gd name="connsiteY30" fmla="*/ 1559807 h 1559807"/>
                      <a:gd name="connsiteX31" fmla="*/ 4838583 w 10852878"/>
                      <a:gd name="connsiteY31" fmla="*/ 1559807 h 1559807"/>
                      <a:gd name="connsiteX32" fmla="*/ 4043249 w 10852878"/>
                      <a:gd name="connsiteY32" fmla="*/ 1559807 h 1559807"/>
                      <a:gd name="connsiteX33" fmla="*/ 3144177 w 10852878"/>
                      <a:gd name="connsiteY33" fmla="*/ 1559807 h 1559807"/>
                      <a:gd name="connsiteX34" fmla="*/ 2763799 w 10852878"/>
                      <a:gd name="connsiteY34" fmla="*/ 1559807 h 1559807"/>
                      <a:gd name="connsiteX35" fmla="*/ 1968465 w 10852878"/>
                      <a:gd name="connsiteY35" fmla="*/ 1559807 h 1559807"/>
                      <a:gd name="connsiteX36" fmla="*/ 1173131 w 10852878"/>
                      <a:gd name="connsiteY36" fmla="*/ 1559807 h 1559807"/>
                      <a:gd name="connsiteX37" fmla="*/ 239479 w 10852878"/>
                      <a:gd name="connsiteY37" fmla="*/ 1559807 h 1559807"/>
                      <a:gd name="connsiteX38" fmla="*/ 0 w 10852878"/>
                      <a:gd name="connsiteY38" fmla="*/ 1356985 h 1559807"/>
                      <a:gd name="connsiteX39" fmla="*/ 0 w 10852878"/>
                      <a:gd name="connsiteY39" fmla="*/ 791445 h 1559807"/>
                      <a:gd name="connsiteX40" fmla="*/ 0 w 10852878"/>
                      <a:gd name="connsiteY40" fmla="*/ 202822 h 1559807"/>
                      <a:gd name="connsiteX0" fmla="*/ 0 w 10852878"/>
                      <a:gd name="connsiteY0" fmla="*/ 202822 h 1559807"/>
                      <a:gd name="connsiteX1" fmla="*/ 239479 w 10852878"/>
                      <a:gd name="connsiteY1" fmla="*/ 0 h 1559807"/>
                      <a:gd name="connsiteX2" fmla="*/ 1138552 w 10852878"/>
                      <a:gd name="connsiteY2" fmla="*/ 0 h 1559807"/>
                      <a:gd name="connsiteX3" fmla="*/ 1830147 w 10852878"/>
                      <a:gd name="connsiteY3" fmla="*/ 0 h 1559807"/>
                      <a:gd name="connsiteX4" fmla="*/ 2314262 w 10852878"/>
                      <a:gd name="connsiteY4" fmla="*/ 0 h 1559807"/>
                      <a:gd name="connsiteX5" fmla="*/ 3005857 w 10852878"/>
                      <a:gd name="connsiteY5" fmla="*/ 0 h 1559807"/>
                      <a:gd name="connsiteX6" fmla="*/ 3386234 w 10852878"/>
                      <a:gd name="connsiteY6" fmla="*/ 0 h 1559807"/>
                      <a:gd name="connsiteX7" fmla="*/ 3974090 w 10852878"/>
                      <a:gd name="connsiteY7" fmla="*/ 0 h 1559807"/>
                      <a:gd name="connsiteX8" fmla="*/ 4665684 w 10852878"/>
                      <a:gd name="connsiteY8" fmla="*/ 0 h 1559807"/>
                      <a:gd name="connsiteX9" fmla="*/ 5357279 w 10852878"/>
                      <a:gd name="connsiteY9" fmla="*/ 0 h 1559807"/>
                      <a:gd name="connsiteX10" fmla="*/ 6152613 w 10852878"/>
                      <a:gd name="connsiteY10" fmla="*/ 0 h 1559807"/>
                      <a:gd name="connsiteX11" fmla="*/ 6636730 w 10852878"/>
                      <a:gd name="connsiteY11" fmla="*/ 0 h 1559807"/>
                      <a:gd name="connsiteX12" fmla="*/ 7224585 w 10852878"/>
                      <a:gd name="connsiteY12" fmla="*/ 0 h 1559807"/>
                      <a:gd name="connsiteX13" fmla="*/ 8019919 w 10852878"/>
                      <a:gd name="connsiteY13" fmla="*/ 0 h 1559807"/>
                      <a:gd name="connsiteX14" fmla="*/ 8607774 w 10852878"/>
                      <a:gd name="connsiteY14" fmla="*/ 0 h 1559807"/>
                      <a:gd name="connsiteX15" fmla="*/ 9195629 w 10852878"/>
                      <a:gd name="connsiteY15" fmla="*/ 0 h 1559807"/>
                      <a:gd name="connsiteX16" fmla="*/ 10613398 w 10852878"/>
                      <a:gd name="connsiteY16" fmla="*/ 0 h 1559807"/>
                      <a:gd name="connsiteX17" fmla="*/ 10852878 w 10852878"/>
                      <a:gd name="connsiteY17" fmla="*/ 202822 h 1559807"/>
                      <a:gd name="connsiteX18" fmla="*/ 10852878 w 10852878"/>
                      <a:gd name="connsiteY18" fmla="*/ 791445 h 1559807"/>
                      <a:gd name="connsiteX19" fmla="*/ 10852878 w 10852878"/>
                      <a:gd name="connsiteY19" fmla="*/ 1356985 h 1559807"/>
                      <a:gd name="connsiteX20" fmla="*/ 10613398 w 10852878"/>
                      <a:gd name="connsiteY20" fmla="*/ 1559807 h 1559807"/>
                      <a:gd name="connsiteX21" fmla="*/ 10129283 w 10852878"/>
                      <a:gd name="connsiteY21" fmla="*/ 1559807 h 1559807"/>
                      <a:gd name="connsiteX22" fmla="*/ 9333949 w 10852878"/>
                      <a:gd name="connsiteY22" fmla="*/ 1559807 h 1559807"/>
                      <a:gd name="connsiteX23" fmla="*/ 8538615 w 10852878"/>
                      <a:gd name="connsiteY23" fmla="*/ 1559807 h 1559807"/>
                      <a:gd name="connsiteX24" fmla="*/ 7950760 w 10852878"/>
                      <a:gd name="connsiteY24" fmla="*/ 1559807 h 1559807"/>
                      <a:gd name="connsiteX25" fmla="*/ 7570382 w 10852878"/>
                      <a:gd name="connsiteY25" fmla="*/ 1559807 h 1559807"/>
                      <a:gd name="connsiteX26" fmla="*/ 7190005 w 10852878"/>
                      <a:gd name="connsiteY26" fmla="*/ 1559807 h 1559807"/>
                      <a:gd name="connsiteX27" fmla="*/ 6705889 w 10852878"/>
                      <a:gd name="connsiteY27" fmla="*/ 1559807 h 1559807"/>
                      <a:gd name="connsiteX28" fmla="*/ 6325511 w 10852878"/>
                      <a:gd name="connsiteY28" fmla="*/ 1559807 h 1559807"/>
                      <a:gd name="connsiteX29" fmla="*/ 5426439 w 10852878"/>
                      <a:gd name="connsiteY29" fmla="*/ 1559807 h 1559807"/>
                      <a:gd name="connsiteX30" fmla="*/ 4942322 w 10852878"/>
                      <a:gd name="connsiteY30" fmla="*/ 1559807 h 1559807"/>
                      <a:gd name="connsiteX31" fmla="*/ 4146988 w 10852878"/>
                      <a:gd name="connsiteY31" fmla="*/ 1559807 h 1559807"/>
                      <a:gd name="connsiteX32" fmla="*/ 3766612 w 10852878"/>
                      <a:gd name="connsiteY32" fmla="*/ 1559807 h 1559807"/>
                      <a:gd name="connsiteX33" fmla="*/ 3075016 w 10852878"/>
                      <a:gd name="connsiteY33" fmla="*/ 1559807 h 1559807"/>
                      <a:gd name="connsiteX34" fmla="*/ 2279683 w 10852878"/>
                      <a:gd name="connsiteY34" fmla="*/ 1559807 h 1559807"/>
                      <a:gd name="connsiteX35" fmla="*/ 1588089 w 10852878"/>
                      <a:gd name="connsiteY35" fmla="*/ 1559807 h 1559807"/>
                      <a:gd name="connsiteX36" fmla="*/ 896493 w 10852878"/>
                      <a:gd name="connsiteY36" fmla="*/ 1559807 h 1559807"/>
                      <a:gd name="connsiteX37" fmla="*/ 239479 w 10852878"/>
                      <a:gd name="connsiteY37" fmla="*/ 1559807 h 1559807"/>
                      <a:gd name="connsiteX38" fmla="*/ 0 w 10852878"/>
                      <a:gd name="connsiteY38" fmla="*/ 1356985 h 1559807"/>
                      <a:gd name="connsiteX39" fmla="*/ 0 w 10852878"/>
                      <a:gd name="connsiteY39" fmla="*/ 768362 h 1559807"/>
                      <a:gd name="connsiteX40" fmla="*/ 0 w 10852878"/>
                      <a:gd name="connsiteY40" fmla="*/ 202822 h 15598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0852878" h="1559807" fill="none" extrusionOk="0">
                        <a:moveTo>
                          <a:pt x="0" y="202822"/>
                        </a:moveTo>
                        <a:cubicBezTo>
                          <a:pt x="18812" y="79185"/>
                          <a:pt x="111167" y="-9007"/>
                          <a:pt x="239479" y="0"/>
                        </a:cubicBezTo>
                        <a:cubicBezTo>
                          <a:pt x="554139" y="7831"/>
                          <a:pt x="655907" y="20756"/>
                          <a:pt x="931073" y="0"/>
                        </a:cubicBezTo>
                        <a:cubicBezTo>
                          <a:pt x="1169737" y="10156"/>
                          <a:pt x="1292907" y="-679"/>
                          <a:pt x="1415190" y="0"/>
                        </a:cubicBezTo>
                        <a:cubicBezTo>
                          <a:pt x="1586816" y="12684"/>
                          <a:pt x="1691810" y="37565"/>
                          <a:pt x="1899306" y="0"/>
                        </a:cubicBezTo>
                        <a:cubicBezTo>
                          <a:pt x="2069354" y="-30430"/>
                          <a:pt x="2585190" y="40146"/>
                          <a:pt x="2798379" y="0"/>
                        </a:cubicBezTo>
                        <a:cubicBezTo>
                          <a:pt x="2963259" y="-13169"/>
                          <a:pt x="3300135" y="18418"/>
                          <a:pt x="3489974" y="0"/>
                        </a:cubicBezTo>
                        <a:cubicBezTo>
                          <a:pt x="3693998" y="-59185"/>
                          <a:pt x="3822803" y="42127"/>
                          <a:pt x="4077829" y="0"/>
                        </a:cubicBezTo>
                        <a:cubicBezTo>
                          <a:pt x="4291433" y="-8904"/>
                          <a:pt x="4451431" y="39773"/>
                          <a:pt x="4561945" y="0"/>
                        </a:cubicBezTo>
                        <a:cubicBezTo>
                          <a:pt x="4658629" y="-23513"/>
                          <a:pt x="4883648" y="46981"/>
                          <a:pt x="5046062" y="0"/>
                        </a:cubicBezTo>
                        <a:cubicBezTo>
                          <a:pt x="5250232" y="-31041"/>
                          <a:pt x="5472948" y="28440"/>
                          <a:pt x="5633917" y="0"/>
                        </a:cubicBezTo>
                        <a:cubicBezTo>
                          <a:pt x="5759129" y="-45831"/>
                          <a:pt x="6178118" y="104537"/>
                          <a:pt x="6429251" y="0"/>
                        </a:cubicBezTo>
                        <a:cubicBezTo>
                          <a:pt x="6672682" y="-66776"/>
                          <a:pt x="6649884" y="33956"/>
                          <a:pt x="6913366" y="0"/>
                        </a:cubicBezTo>
                        <a:cubicBezTo>
                          <a:pt x="7146938" y="-32157"/>
                          <a:pt x="7429941" y="49413"/>
                          <a:pt x="7604962" y="0"/>
                        </a:cubicBezTo>
                        <a:cubicBezTo>
                          <a:pt x="7762325" y="-38729"/>
                          <a:pt x="8069762" y="13325"/>
                          <a:pt x="8296557" y="0"/>
                        </a:cubicBezTo>
                        <a:cubicBezTo>
                          <a:pt x="8539342" y="-32359"/>
                          <a:pt x="8607720" y="47644"/>
                          <a:pt x="8780673" y="0"/>
                        </a:cubicBezTo>
                        <a:cubicBezTo>
                          <a:pt x="8943809" y="-10292"/>
                          <a:pt x="9277837" y="33390"/>
                          <a:pt x="9472267" y="0"/>
                        </a:cubicBezTo>
                        <a:cubicBezTo>
                          <a:pt x="9668111" y="61431"/>
                          <a:pt x="10166793" y="28422"/>
                          <a:pt x="10613398" y="0"/>
                        </a:cubicBezTo>
                        <a:cubicBezTo>
                          <a:pt x="10715925" y="41477"/>
                          <a:pt x="10845547" y="103765"/>
                          <a:pt x="10852878" y="202822"/>
                        </a:cubicBezTo>
                        <a:cubicBezTo>
                          <a:pt x="10906746" y="413907"/>
                          <a:pt x="10855443" y="471156"/>
                          <a:pt x="10852878" y="745279"/>
                        </a:cubicBezTo>
                        <a:cubicBezTo>
                          <a:pt x="10837251" y="980751"/>
                          <a:pt x="10769300" y="1159042"/>
                          <a:pt x="10852878" y="1356985"/>
                        </a:cubicBezTo>
                        <a:cubicBezTo>
                          <a:pt x="10831805" y="1515209"/>
                          <a:pt x="10710281" y="1554397"/>
                          <a:pt x="10613398" y="1559807"/>
                        </a:cubicBezTo>
                        <a:cubicBezTo>
                          <a:pt x="10480317" y="1554067"/>
                          <a:pt x="10231578" y="1523650"/>
                          <a:pt x="10129283" y="1559807"/>
                        </a:cubicBezTo>
                        <a:cubicBezTo>
                          <a:pt x="9982961" y="1545823"/>
                          <a:pt x="9692820" y="1521707"/>
                          <a:pt x="9230209" y="1559807"/>
                        </a:cubicBezTo>
                        <a:cubicBezTo>
                          <a:pt x="8790012" y="1548910"/>
                          <a:pt x="8944164" y="1569805"/>
                          <a:pt x="8746092" y="1559807"/>
                        </a:cubicBezTo>
                        <a:cubicBezTo>
                          <a:pt x="8573285" y="1559504"/>
                          <a:pt x="8550579" y="1545954"/>
                          <a:pt x="8365716" y="1559807"/>
                        </a:cubicBezTo>
                        <a:cubicBezTo>
                          <a:pt x="8161326" y="1599437"/>
                          <a:pt x="7908337" y="1567221"/>
                          <a:pt x="7570382" y="1559807"/>
                        </a:cubicBezTo>
                        <a:cubicBezTo>
                          <a:pt x="7252668" y="1585191"/>
                          <a:pt x="7321020" y="1544443"/>
                          <a:pt x="7190005" y="1559807"/>
                        </a:cubicBezTo>
                        <a:cubicBezTo>
                          <a:pt x="7066711" y="1616975"/>
                          <a:pt x="6732394" y="1554585"/>
                          <a:pt x="6498410" y="1559807"/>
                        </a:cubicBezTo>
                        <a:cubicBezTo>
                          <a:pt x="6264127" y="1574364"/>
                          <a:pt x="6282309" y="1514230"/>
                          <a:pt x="6118034" y="1559807"/>
                        </a:cubicBezTo>
                        <a:cubicBezTo>
                          <a:pt x="5945119" y="1546679"/>
                          <a:pt x="5687485" y="1587212"/>
                          <a:pt x="5426439" y="1559807"/>
                        </a:cubicBezTo>
                        <a:cubicBezTo>
                          <a:pt x="5200880" y="1580027"/>
                          <a:pt x="4990179" y="1553812"/>
                          <a:pt x="4838583" y="1559807"/>
                        </a:cubicBezTo>
                        <a:cubicBezTo>
                          <a:pt x="4651843" y="1561041"/>
                          <a:pt x="4259802" y="1489161"/>
                          <a:pt x="4043249" y="1559807"/>
                        </a:cubicBezTo>
                        <a:cubicBezTo>
                          <a:pt x="3844450" y="1630243"/>
                          <a:pt x="3411725" y="1563421"/>
                          <a:pt x="3144177" y="1559807"/>
                        </a:cubicBezTo>
                        <a:cubicBezTo>
                          <a:pt x="2907119" y="1588505"/>
                          <a:pt x="2926783" y="1554139"/>
                          <a:pt x="2763799" y="1559807"/>
                        </a:cubicBezTo>
                        <a:cubicBezTo>
                          <a:pt x="2635041" y="1517887"/>
                          <a:pt x="2358750" y="1608254"/>
                          <a:pt x="1968465" y="1559807"/>
                        </a:cubicBezTo>
                        <a:cubicBezTo>
                          <a:pt x="1593154" y="1580033"/>
                          <a:pt x="1527750" y="1516262"/>
                          <a:pt x="1173131" y="1559807"/>
                        </a:cubicBezTo>
                        <a:cubicBezTo>
                          <a:pt x="821082" y="1566039"/>
                          <a:pt x="500059" y="1567351"/>
                          <a:pt x="239479" y="1559807"/>
                        </a:cubicBezTo>
                        <a:cubicBezTo>
                          <a:pt x="96286" y="1502126"/>
                          <a:pt x="13727" y="1465308"/>
                          <a:pt x="0" y="1356985"/>
                        </a:cubicBezTo>
                        <a:cubicBezTo>
                          <a:pt x="-47746" y="1120578"/>
                          <a:pt x="-2192" y="1048253"/>
                          <a:pt x="0" y="791445"/>
                        </a:cubicBezTo>
                        <a:cubicBezTo>
                          <a:pt x="5729" y="528575"/>
                          <a:pt x="66178" y="361483"/>
                          <a:pt x="0" y="202822"/>
                        </a:cubicBezTo>
                        <a:close/>
                      </a:path>
                      <a:path w="10852878" h="1559807" stroke="0" extrusionOk="0">
                        <a:moveTo>
                          <a:pt x="0" y="202822"/>
                        </a:moveTo>
                        <a:cubicBezTo>
                          <a:pt x="-18664" y="100876"/>
                          <a:pt x="98299" y="22457"/>
                          <a:pt x="239479" y="0"/>
                        </a:cubicBezTo>
                        <a:cubicBezTo>
                          <a:pt x="630430" y="-19952"/>
                          <a:pt x="782194" y="42392"/>
                          <a:pt x="1138552" y="0"/>
                        </a:cubicBezTo>
                        <a:cubicBezTo>
                          <a:pt x="1470726" y="-26507"/>
                          <a:pt x="1573210" y="41899"/>
                          <a:pt x="1830147" y="0"/>
                        </a:cubicBezTo>
                        <a:cubicBezTo>
                          <a:pt x="2080076" y="-43262"/>
                          <a:pt x="2078566" y="7807"/>
                          <a:pt x="2314262" y="0"/>
                        </a:cubicBezTo>
                        <a:cubicBezTo>
                          <a:pt x="2522141" y="-1502"/>
                          <a:pt x="2671078" y="25428"/>
                          <a:pt x="3005857" y="0"/>
                        </a:cubicBezTo>
                        <a:cubicBezTo>
                          <a:pt x="3314614" y="-49886"/>
                          <a:pt x="3262757" y="46732"/>
                          <a:pt x="3386234" y="0"/>
                        </a:cubicBezTo>
                        <a:cubicBezTo>
                          <a:pt x="3528062" y="1552"/>
                          <a:pt x="3846770" y="31289"/>
                          <a:pt x="3974090" y="0"/>
                        </a:cubicBezTo>
                        <a:cubicBezTo>
                          <a:pt x="4112822" y="-43990"/>
                          <a:pt x="4418122" y="-1458"/>
                          <a:pt x="4665684" y="0"/>
                        </a:cubicBezTo>
                        <a:cubicBezTo>
                          <a:pt x="4916069" y="-23065"/>
                          <a:pt x="5080446" y="30037"/>
                          <a:pt x="5357279" y="0"/>
                        </a:cubicBezTo>
                        <a:cubicBezTo>
                          <a:pt x="5630125" y="-111778"/>
                          <a:pt x="5864859" y="99138"/>
                          <a:pt x="6152613" y="0"/>
                        </a:cubicBezTo>
                        <a:cubicBezTo>
                          <a:pt x="6393867" y="-103313"/>
                          <a:pt x="6408090" y="62703"/>
                          <a:pt x="6636730" y="0"/>
                        </a:cubicBezTo>
                        <a:cubicBezTo>
                          <a:pt x="6885882" y="-43665"/>
                          <a:pt x="7003279" y="58484"/>
                          <a:pt x="7224585" y="0"/>
                        </a:cubicBezTo>
                        <a:cubicBezTo>
                          <a:pt x="7487682" y="-82336"/>
                          <a:pt x="7792338" y="135372"/>
                          <a:pt x="8019919" y="0"/>
                        </a:cubicBezTo>
                        <a:cubicBezTo>
                          <a:pt x="8238872" y="-91352"/>
                          <a:pt x="8374253" y="59286"/>
                          <a:pt x="8607774" y="0"/>
                        </a:cubicBezTo>
                        <a:cubicBezTo>
                          <a:pt x="8825424" y="-46594"/>
                          <a:pt x="8973739" y="27336"/>
                          <a:pt x="9195629" y="0"/>
                        </a:cubicBezTo>
                        <a:cubicBezTo>
                          <a:pt x="9323570" y="-917"/>
                          <a:pt x="10155270" y="69002"/>
                          <a:pt x="10613398" y="0"/>
                        </a:cubicBezTo>
                        <a:cubicBezTo>
                          <a:pt x="10708440" y="-628"/>
                          <a:pt x="10873642" y="105640"/>
                          <a:pt x="10852878" y="202822"/>
                        </a:cubicBezTo>
                        <a:cubicBezTo>
                          <a:pt x="10885817" y="431057"/>
                          <a:pt x="10751993" y="668029"/>
                          <a:pt x="10852878" y="791445"/>
                        </a:cubicBezTo>
                        <a:cubicBezTo>
                          <a:pt x="10883301" y="879107"/>
                          <a:pt x="10815299" y="1118225"/>
                          <a:pt x="10852878" y="1356985"/>
                        </a:cubicBezTo>
                        <a:cubicBezTo>
                          <a:pt x="10829881" y="1439029"/>
                          <a:pt x="10725958" y="1593372"/>
                          <a:pt x="10613398" y="1559807"/>
                        </a:cubicBezTo>
                        <a:cubicBezTo>
                          <a:pt x="10434663" y="1604298"/>
                          <a:pt x="10250249" y="1549274"/>
                          <a:pt x="10129283" y="1559807"/>
                        </a:cubicBezTo>
                        <a:cubicBezTo>
                          <a:pt x="9983162" y="1576563"/>
                          <a:pt x="9501891" y="1531015"/>
                          <a:pt x="9333949" y="1559807"/>
                        </a:cubicBezTo>
                        <a:cubicBezTo>
                          <a:pt x="9194782" y="1624952"/>
                          <a:pt x="8658569" y="1461367"/>
                          <a:pt x="8538615" y="1559807"/>
                        </a:cubicBezTo>
                        <a:cubicBezTo>
                          <a:pt x="8426025" y="1621957"/>
                          <a:pt x="8154476" y="1554869"/>
                          <a:pt x="7950760" y="1559807"/>
                        </a:cubicBezTo>
                        <a:cubicBezTo>
                          <a:pt x="7751695" y="1566939"/>
                          <a:pt x="7738365" y="1557055"/>
                          <a:pt x="7570382" y="1559807"/>
                        </a:cubicBezTo>
                        <a:cubicBezTo>
                          <a:pt x="7404280" y="1559828"/>
                          <a:pt x="7261836" y="1550703"/>
                          <a:pt x="7190005" y="1559807"/>
                        </a:cubicBezTo>
                        <a:cubicBezTo>
                          <a:pt x="7108680" y="1549191"/>
                          <a:pt x="6871997" y="1550221"/>
                          <a:pt x="6705889" y="1559807"/>
                        </a:cubicBezTo>
                        <a:cubicBezTo>
                          <a:pt x="6578558" y="1596242"/>
                          <a:pt x="6420350" y="1539129"/>
                          <a:pt x="6325511" y="1559807"/>
                        </a:cubicBezTo>
                        <a:cubicBezTo>
                          <a:pt x="6165611" y="1596775"/>
                          <a:pt x="5681416" y="1576809"/>
                          <a:pt x="5426439" y="1559807"/>
                        </a:cubicBezTo>
                        <a:cubicBezTo>
                          <a:pt x="5191932" y="1580332"/>
                          <a:pt x="5161285" y="1514065"/>
                          <a:pt x="4942322" y="1559807"/>
                        </a:cubicBezTo>
                        <a:cubicBezTo>
                          <a:pt x="4765364" y="1618791"/>
                          <a:pt x="4498282" y="1538726"/>
                          <a:pt x="4146988" y="1559807"/>
                        </a:cubicBezTo>
                        <a:cubicBezTo>
                          <a:pt x="3798536" y="1588081"/>
                          <a:pt x="3849615" y="1558299"/>
                          <a:pt x="3766612" y="1559807"/>
                        </a:cubicBezTo>
                        <a:cubicBezTo>
                          <a:pt x="3680628" y="1589462"/>
                          <a:pt x="3327957" y="1502226"/>
                          <a:pt x="3075016" y="1559807"/>
                        </a:cubicBezTo>
                        <a:cubicBezTo>
                          <a:pt x="2838261" y="1645805"/>
                          <a:pt x="2432310" y="1513755"/>
                          <a:pt x="2279683" y="1559807"/>
                        </a:cubicBezTo>
                        <a:cubicBezTo>
                          <a:pt x="2081241" y="1586828"/>
                          <a:pt x="1890570" y="1530372"/>
                          <a:pt x="1588089" y="1559807"/>
                        </a:cubicBezTo>
                        <a:cubicBezTo>
                          <a:pt x="1246706" y="1569041"/>
                          <a:pt x="1045798" y="1487834"/>
                          <a:pt x="896493" y="1559807"/>
                        </a:cubicBezTo>
                        <a:cubicBezTo>
                          <a:pt x="694338" y="1587151"/>
                          <a:pt x="480129" y="1614712"/>
                          <a:pt x="239479" y="1559807"/>
                        </a:cubicBezTo>
                        <a:cubicBezTo>
                          <a:pt x="96325" y="1568340"/>
                          <a:pt x="46602" y="1468036"/>
                          <a:pt x="0" y="1356985"/>
                        </a:cubicBezTo>
                        <a:cubicBezTo>
                          <a:pt x="-28773" y="1227650"/>
                          <a:pt x="-11646" y="1017802"/>
                          <a:pt x="0" y="768362"/>
                        </a:cubicBezTo>
                        <a:cubicBezTo>
                          <a:pt x="-30018" y="556877"/>
                          <a:pt x="67945" y="479013"/>
                          <a:pt x="0" y="202822"/>
                        </a:cubicBezTo>
                        <a:close/>
                      </a:path>
                      <a:path w="10852878" h="1559807" fill="none" stroke="0" extrusionOk="0">
                        <a:moveTo>
                          <a:pt x="0" y="202822"/>
                        </a:moveTo>
                        <a:cubicBezTo>
                          <a:pt x="15688" y="105039"/>
                          <a:pt x="110543" y="22449"/>
                          <a:pt x="239479" y="0"/>
                        </a:cubicBezTo>
                        <a:cubicBezTo>
                          <a:pt x="524609" y="-1129"/>
                          <a:pt x="672277" y="1318"/>
                          <a:pt x="931073" y="0"/>
                        </a:cubicBezTo>
                        <a:cubicBezTo>
                          <a:pt x="1160410" y="-10826"/>
                          <a:pt x="1280400" y="-8422"/>
                          <a:pt x="1415190" y="0"/>
                        </a:cubicBezTo>
                        <a:cubicBezTo>
                          <a:pt x="1500179" y="14644"/>
                          <a:pt x="1747055" y="19630"/>
                          <a:pt x="1899306" y="0"/>
                        </a:cubicBezTo>
                        <a:cubicBezTo>
                          <a:pt x="2056915" y="-5095"/>
                          <a:pt x="2614909" y="32683"/>
                          <a:pt x="2798379" y="0"/>
                        </a:cubicBezTo>
                        <a:cubicBezTo>
                          <a:pt x="3002476" y="27225"/>
                          <a:pt x="3297228" y="22641"/>
                          <a:pt x="3489974" y="0"/>
                        </a:cubicBezTo>
                        <a:cubicBezTo>
                          <a:pt x="3648032" y="11251"/>
                          <a:pt x="3843985" y="17710"/>
                          <a:pt x="4077829" y="0"/>
                        </a:cubicBezTo>
                        <a:cubicBezTo>
                          <a:pt x="4309083" y="-19714"/>
                          <a:pt x="4441436" y="55118"/>
                          <a:pt x="4561945" y="0"/>
                        </a:cubicBezTo>
                        <a:cubicBezTo>
                          <a:pt x="4692202" y="-16570"/>
                          <a:pt x="4876721" y="32042"/>
                          <a:pt x="5046062" y="0"/>
                        </a:cubicBezTo>
                        <a:cubicBezTo>
                          <a:pt x="5260172" y="-33237"/>
                          <a:pt x="5490447" y="33260"/>
                          <a:pt x="5633917" y="0"/>
                        </a:cubicBezTo>
                        <a:cubicBezTo>
                          <a:pt x="5746353" y="-88683"/>
                          <a:pt x="6165667" y="-20192"/>
                          <a:pt x="6429251" y="0"/>
                        </a:cubicBezTo>
                        <a:cubicBezTo>
                          <a:pt x="6700239" y="-58188"/>
                          <a:pt x="6655289" y="27855"/>
                          <a:pt x="6913366" y="0"/>
                        </a:cubicBezTo>
                        <a:cubicBezTo>
                          <a:pt x="7161099" y="-46312"/>
                          <a:pt x="7413570" y="-4270"/>
                          <a:pt x="7604962" y="0"/>
                        </a:cubicBezTo>
                        <a:cubicBezTo>
                          <a:pt x="7713664" y="-38136"/>
                          <a:pt x="8065807" y="-4727"/>
                          <a:pt x="8296557" y="0"/>
                        </a:cubicBezTo>
                        <a:cubicBezTo>
                          <a:pt x="8510421" y="-31661"/>
                          <a:pt x="8612784" y="19320"/>
                          <a:pt x="8780673" y="0"/>
                        </a:cubicBezTo>
                        <a:cubicBezTo>
                          <a:pt x="8984749" y="-65506"/>
                          <a:pt x="9259175" y="44613"/>
                          <a:pt x="9472267" y="0"/>
                        </a:cubicBezTo>
                        <a:cubicBezTo>
                          <a:pt x="9638059" y="2675"/>
                          <a:pt x="10195780" y="42036"/>
                          <a:pt x="10613398" y="0"/>
                        </a:cubicBezTo>
                        <a:cubicBezTo>
                          <a:pt x="10753724" y="31680"/>
                          <a:pt x="10829966" y="92051"/>
                          <a:pt x="10852878" y="202822"/>
                        </a:cubicBezTo>
                        <a:cubicBezTo>
                          <a:pt x="10886870" y="425568"/>
                          <a:pt x="10861785" y="518464"/>
                          <a:pt x="10852878" y="745279"/>
                        </a:cubicBezTo>
                        <a:cubicBezTo>
                          <a:pt x="10871436" y="1036962"/>
                          <a:pt x="10835385" y="1172214"/>
                          <a:pt x="10852878" y="1356985"/>
                        </a:cubicBezTo>
                        <a:cubicBezTo>
                          <a:pt x="10824728" y="1478665"/>
                          <a:pt x="10730075" y="1559398"/>
                          <a:pt x="10613398" y="1559807"/>
                        </a:cubicBezTo>
                        <a:cubicBezTo>
                          <a:pt x="10439857" y="1556517"/>
                          <a:pt x="10244489" y="1535846"/>
                          <a:pt x="10129283" y="1559807"/>
                        </a:cubicBezTo>
                        <a:cubicBezTo>
                          <a:pt x="10093662" y="1529217"/>
                          <a:pt x="9676350" y="1578098"/>
                          <a:pt x="9230209" y="1559807"/>
                        </a:cubicBezTo>
                        <a:cubicBezTo>
                          <a:pt x="8808026" y="1590193"/>
                          <a:pt x="8915584" y="1525681"/>
                          <a:pt x="8746092" y="1559807"/>
                        </a:cubicBezTo>
                        <a:cubicBezTo>
                          <a:pt x="8573315" y="1565871"/>
                          <a:pt x="8539853" y="1550538"/>
                          <a:pt x="8365716" y="1559807"/>
                        </a:cubicBezTo>
                        <a:cubicBezTo>
                          <a:pt x="8190431" y="1506661"/>
                          <a:pt x="7865565" y="1467537"/>
                          <a:pt x="7570382" y="1559807"/>
                        </a:cubicBezTo>
                        <a:cubicBezTo>
                          <a:pt x="7235282" y="1574561"/>
                          <a:pt x="7310237" y="1553354"/>
                          <a:pt x="7190005" y="1559807"/>
                        </a:cubicBezTo>
                        <a:cubicBezTo>
                          <a:pt x="7111259" y="1597898"/>
                          <a:pt x="6715607" y="1547765"/>
                          <a:pt x="6498410" y="1559807"/>
                        </a:cubicBezTo>
                        <a:cubicBezTo>
                          <a:pt x="6257508" y="1585594"/>
                          <a:pt x="6274324" y="1524747"/>
                          <a:pt x="6118034" y="1559807"/>
                        </a:cubicBezTo>
                        <a:cubicBezTo>
                          <a:pt x="5957241" y="1598098"/>
                          <a:pt x="5657087" y="1512292"/>
                          <a:pt x="5426439" y="1559807"/>
                        </a:cubicBezTo>
                        <a:cubicBezTo>
                          <a:pt x="5163741" y="1570636"/>
                          <a:pt x="5010492" y="1567800"/>
                          <a:pt x="4838583" y="1559807"/>
                        </a:cubicBezTo>
                        <a:cubicBezTo>
                          <a:pt x="4737586" y="1530355"/>
                          <a:pt x="4258799" y="1512254"/>
                          <a:pt x="4043249" y="1559807"/>
                        </a:cubicBezTo>
                        <a:cubicBezTo>
                          <a:pt x="3817547" y="1690463"/>
                          <a:pt x="3381017" y="1491734"/>
                          <a:pt x="3144177" y="1559807"/>
                        </a:cubicBezTo>
                        <a:cubicBezTo>
                          <a:pt x="2911384" y="1590135"/>
                          <a:pt x="2926850" y="1557467"/>
                          <a:pt x="2763799" y="1559807"/>
                        </a:cubicBezTo>
                        <a:cubicBezTo>
                          <a:pt x="2596796" y="1487701"/>
                          <a:pt x="2311828" y="1560927"/>
                          <a:pt x="1968465" y="1559807"/>
                        </a:cubicBezTo>
                        <a:cubicBezTo>
                          <a:pt x="1574615" y="1562576"/>
                          <a:pt x="1532500" y="1526667"/>
                          <a:pt x="1173131" y="1559807"/>
                        </a:cubicBezTo>
                        <a:cubicBezTo>
                          <a:pt x="776417" y="1638065"/>
                          <a:pt x="550392" y="1565554"/>
                          <a:pt x="239479" y="1559807"/>
                        </a:cubicBezTo>
                        <a:cubicBezTo>
                          <a:pt x="117380" y="1535561"/>
                          <a:pt x="528" y="1474040"/>
                          <a:pt x="0" y="1356985"/>
                        </a:cubicBezTo>
                        <a:cubicBezTo>
                          <a:pt x="-96324" y="1117109"/>
                          <a:pt x="28335" y="1041095"/>
                          <a:pt x="0" y="791445"/>
                        </a:cubicBezTo>
                        <a:cubicBezTo>
                          <a:pt x="-26616" y="590157"/>
                          <a:pt x="76496" y="356674"/>
                          <a:pt x="0" y="202822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Sẻ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 non 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bay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về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phía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cành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bằng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lăng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mảnh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mai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.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Nó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nhìn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kĩ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cành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hoa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rồi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đáp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xuống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.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Cành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hoa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 chao qua, chao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lại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.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Sẻ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 non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cố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đứng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vững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để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bông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hoa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chúc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xuống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,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lọt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vào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khuôn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cửa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sổ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.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字魂107号-萌趣欢乐体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71530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图片 4">
            <a:extLst>
              <a:ext uri="{FF2B5EF4-FFF2-40B4-BE49-F238E27FC236}">
                <a16:creationId xmlns:a16="http://schemas.microsoft.com/office/drawing/2014/main" id="{B793F4A1-C3D6-4162-88D5-361F75DA4A7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7717" y="4667250"/>
            <a:ext cx="1624456" cy="1925150"/>
          </a:xfrm>
          <a:prstGeom prst="rect">
            <a:avLst/>
          </a:prstGeom>
        </p:spPr>
      </p:pic>
      <p:grpSp>
        <p:nvGrpSpPr>
          <p:cNvPr id="50" name="Google Shape;1640;p42">
            <a:extLst>
              <a:ext uri="{FF2B5EF4-FFF2-40B4-BE49-F238E27FC236}">
                <a16:creationId xmlns:a16="http://schemas.microsoft.com/office/drawing/2014/main" id="{E2D4BDD1-0F39-423B-A197-50F061F7C3BB}"/>
              </a:ext>
            </a:extLst>
          </p:cNvPr>
          <p:cNvGrpSpPr/>
          <p:nvPr/>
        </p:nvGrpSpPr>
        <p:grpSpPr>
          <a:xfrm>
            <a:off x="9797113" y="5011378"/>
            <a:ext cx="1307903" cy="1143261"/>
            <a:chOff x="7622647" y="3790677"/>
            <a:chExt cx="1302317" cy="1138378"/>
          </a:xfrm>
        </p:grpSpPr>
        <p:sp>
          <p:nvSpPr>
            <p:cNvPr id="51" name="Google Shape;1641;p42">
              <a:extLst>
                <a:ext uri="{FF2B5EF4-FFF2-40B4-BE49-F238E27FC236}">
                  <a16:creationId xmlns:a16="http://schemas.microsoft.com/office/drawing/2014/main" id="{A6C972E7-B47F-4A7F-82FC-A161959330B9}"/>
                </a:ext>
              </a:extLst>
            </p:cNvPr>
            <p:cNvSpPr/>
            <p:nvPr/>
          </p:nvSpPr>
          <p:spPr>
            <a:xfrm>
              <a:off x="7660694" y="3827945"/>
              <a:ext cx="1226295" cy="1063608"/>
            </a:xfrm>
            <a:custGeom>
              <a:avLst/>
              <a:gdLst/>
              <a:ahLst/>
              <a:cxnLst/>
              <a:rect l="l" t="t" r="r" b="b"/>
              <a:pathLst>
                <a:path w="25930" h="22490" extrusionOk="0">
                  <a:moveTo>
                    <a:pt x="10070" y="1"/>
                  </a:moveTo>
                  <a:cubicBezTo>
                    <a:pt x="10008" y="1"/>
                    <a:pt x="9944" y="6"/>
                    <a:pt x="9877" y="18"/>
                  </a:cubicBezTo>
                  <a:cubicBezTo>
                    <a:pt x="8312" y="272"/>
                    <a:pt x="8735" y="1900"/>
                    <a:pt x="9306" y="3127"/>
                  </a:cubicBezTo>
                  <a:cubicBezTo>
                    <a:pt x="5457" y="4184"/>
                    <a:pt x="867" y="8372"/>
                    <a:pt x="761" y="13406"/>
                  </a:cubicBezTo>
                  <a:cubicBezTo>
                    <a:pt x="381" y="13786"/>
                    <a:pt x="0" y="14273"/>
                    <a:pt x="21" y="14696"/>
                  </a:cubicBezTo>
                  <a:cubicBezTo>
                    <a:pt x="42" y="14971"/>
                    <a:pt x="190" y="15203"/>
                    <a:pt x="444" y="15309"/>
                  </a:cubicBezTo>
                  <a:cubicBezTo>
                    <a:pt x="571" y="15372"/>
                    <a:pt x="719" y="15394"/>
                    <a:pt x="846" y="15394"/>
                  </a:cubicBezTo>
                  <a:lnTo>
                    <a:pt x="931" y="15394"/>
                  </a:lnTo>
                  <a:cubicBezTo>
                    <a:pt x="1311" y="17614"/>
                    <a:pt x="2644" y="19539"/>
                    <a:pt x="4590" y="20660"/>
                  </a:cubicBezTo>
                  <a:cubicBezTo>
                    <a:pt x="4336" y="21019"/>
                    <a:pt x="4251" y="21379"/>
                    <a:pt x="4399" y="21675"/>
                  </a:cubicBezTo>
                  <a:cubicBezTo>
                    <a:pt x="4558" y="22015"/>
                    <a:pt x="4990" y="22185"/>
                    <a:pt x="5545" y="22185"/>
                  </a:cubicBezTo>
                  <a:cubicBezTo>
                    <a:pt x="6026" y="22185"/>
                    <a:pt x="6600" y="22057"/>
                    <a:pt x="7170" y="21802"/>
                  </a:cubicBezTo>
                  <a:lnTo>
                    <a:pt x="7212" y="21781"/>
                  </a:lnTo>
                  <a:cubicBezTo>
                    <a:pt x="8502" y="22125"/>
                    <a:pt x="9827" y="22295"/>
                    <a:pt x="11154" y="22295"/>
                  </a:cubicBezTo>
                  <a:cubicBezTo>
                    <a:pt x="12350" y="22295"/>
                    <a:pt x="13547" y="22157"/>
                    <a:pt x="14720" y="21886"/>
                  </a:cubicBezTo>
                  <a:cubicBezTo>
                    <a:pt x="14847" y="21950"/>
                    <a:pt x="14974" y="22034"/>
                    <a:pt x="15122" y="22098"/>
                  </a:cubicBezTo>
                  <a:cubicBezTo>
                    <a:pt x="15697" y="22361"/>
                    <a:pt x="16271" y="22489"/>
                    <a:pt x="16753" y="22489"/>
                  </a:cubicBezTo>
                  <a:cubicBezTo>
                    <a:pt x="17317" y="22489"/>
                    <a:pt x="17754" y="22313"/>
                    <a:pt x="17914" y="21971"/>
                  </a:cubicBezTo>
                  <a:cubicBezTo>
                    <a:pt x="18083" y="21611"/>
                    <a:pt x="17914" y="21167"/>
                    <a:pt x="17533" y="20723"/>
                  </a:cubicBezTo>
                  <a:cubicBezTo>
                    <a:pt x="19859" y="19327"/>
                    <a:pt x="21234" y="17022"/>
                    <a:pt x="21382" y="14082"/>
                  </a:cubicBezTo>
                  <a:cubicBezTo>
                    <a:pt x="21414" y="14084"/>
                    <a:pt x="21446" y="14085"/>
                    <a:pt x="21478" y="14085"/>
                  </a:cubicBezTo>
                  <a:cubicBezTo>
                    <a:pt x="21766" y="14085"/>
                    <a:pt x="22065" y="14000"/>
                    <a:pt x="22313" y="13828"/>
                  </a:cubicBezTo>
                  <a:cubicBezTo>
                    <a:pt x="22524" y="13659"/>
                    <a:pt x="22630" y="13406"/>
                    <a:pt x="22567" y="13131"/>
                  </a:cubicBezTo>
                  <a:cubicBezTo>
                    <a:pt x="22524" y="12940"/>
                    <a:pt x="22418" y="12771"/>
                    <a:pt x="22270" y="12623"/>
                  </a:cubicBezTo>
                  <a:cubicBezTo>
                    <a:pt x="22672" y="11862"/>
                    <a:pt x="22947" y="11016"/>
                    <a:pt x="23074" y="10149"/>
                  </a:cubicBezTo>
                  <a:lnTo>
                    <a:pt x="23074" y="10254"/>
                  </a:lnTo>
                  <a:lnTo>
                    <a:pt x="23074" y="10339"/>
                  </a:lnTo>
                  <a:cubicBezTo>
                    <a:pt x="23271" y="10369"/>
                    <a:pt x="23454" y="10384"/>
                    <a:pt x="23624" y="10384"/>
                  </a:cubicBezTo>
                  <a:cubicBezTo>
                    <a:pt x="25929" y="10384"/>
                    <a:pt x="25929" y="7780"/>
                    <a:pt x="25929" y="7780"/>
                  </a:cubicBezTo>
                  <a:cubicBezTo>
                    <a:pt x="25726" y="7756"/>
                    <a:pt x="25536" y="7745"/>
                    <a:pt x="25360" y="7745"/>
                  </a:cubicBezTo>
                  <a:cubicBezTo>
                    <a:pt x="23816" y="7745"/>
                    <a:pt x="23289" y="8604"/>
                    <a:pt x="23138" y="9345"/>
                  </a:cubicBezTo>
                  <a:cubicBezTo>
                    <a:pt x="23138" y="8774"/>
                    <a:pt x="23053" y="8203"/>
                    <a:pt x="22884" y="7674"/>
                  </a:cubicBezTo>
                  <a:cubicBezTo>
                    <a:pt x="22926" y="7632"/>
                    <a:pt x="22968" y="7589"/>
                    <a:pt x="23011" y="7526"/>
                  </a:cubicBezTo>
                  <a:lnTo>
                    <a:pt x="23032" y="7526"/>
                  </a:lnTo>
                  <a:cubicBezTo>
                    <a:pt x="23053" y="7505"/>
                    <a:pt x="23074" y="7484"/>
                    <a:pt x="23116" y="7441"/>
                  </a:cubicBezTo>
                  <a:lnTo>
                    <a:pt x="23138" y="7420"/>
                  </a:lnTo>
                  <a:lnTo>
                    <a:pt x="23222" y="7336"/>
                  </a:lnTo>
                  <a:lnTo>
                    <a:pt x="23243" y="7315"/>
                  </a:lnTo>
                  <a:cubicBezTo>
                    <a:pt x="23264" y="7272"/>
                    <a:pt x="23307" y="7251"/>
                    <a:pt x="23328" y="7209"/>
                  </a:cubicBezTo>
                  <a:lnTo>
                    <a:pt x="23349" y="7188"/>
                  </a:lnTo>
                  <a:lnTo>
                    <a:pt x="23455" y="7082"/>
                  </a:lnTo>
                  <a:lnTo>
                    <a:pt x="23476" y="7061"/>
                  </a:lnTo>
                  <a:cubicBezTo>
                    <a:pt x="23539" y="6976"/>
                    <a:pt x="23624" y="6892"/>
                    <a:pt x="23687" y="6786"/>
                  </a:cubicBezTo>
                  <a:lnTo>
                    <a:pt x="23730" y="6743"/>
                  </a:lnTo>
                  <a:lnTo>
                    <a:pt x="23814" y="6638"/>
                  </a:lnTo>
                  <a:lnTo>
                    <a:pt x="23835" y="6574"/>
                  </a:lnTo>
                  <a:lnTo>
                    <a:pt x="23920" y="6490"/>
                  </a:lnTo>
                  <a:cubicBezTo>
                    <a:pt x="23920" y="6469"/>
                    <a:pt x="23920" y="6469"/>
                    <a:pt x="23941" y="6447"/>
                  </a:cubicBezTo>
                  <a:cubicBezTo>
                    <a:pt x="24364" y="5792"/>
                    <a:pt x="24724" y="4988"/>
                    <a:pt x="24597" y="4142"/>
                  </a:cubicBezTo>
                  <a:cubicBezTo>
                    <a:pt x="24516" y="3378"/>
                    <a:pt x="23862" y="2805"/>
                    <a:pt x="23107" y="2805"/>
                  </a:cubicBezTo>
                  <a:cubicBezTo>
                    <a:pt x="23068" y="2805"/>
                    <a:pt x="23029" y="2807"/>
                    <a:pt x="22990" y="2810"/>
                  </a:cubicBezTo>
                  <a:lnTo>
                    <a:pt x="22799" y="2810"/>
                  </a:lnTo>
                  <a:lnTo>
                    <a:pt x="22693" y="2831"/>
                  </a:lnTo>
                  <a:lnTo>
                    <a:pt x="22567" y="2852"/>
                  </a:lnTo>
                  <a:lnTo>
                    <a:pt x="22440" y="2894"/>
                  </a:lnTo>
                  <a:lnTo>
                    <a:pt x="22334" y="2937"/>
                  </a:lnTo>
                  <a:cubicBezTo>
                    <a:pt x="22292" y="2958"/>
                    <a:pt x="22249" y="2979"/>
                    <a:pt x="22228" y="3000"/>
                  </a:cubicBezTo>
                  <a:cubicBezTo>
                    <a:pt x="22186" y="3021"/>
                    <a:pt x="22144" y="3042"/>
                    <a:pt x="22122" y="3063"/>
                  </a:cubicBezTo>
                  <a:cubicBezTo>
                    <a:pt x="22080" y="3085"/>
                    <a:pt x="22038" y="3106"/>
                    <a:pt x="22017" y="3148"/>
                  </a:cubicBezTo>
                  <a:cubicBezTo>
                    <a:pt x="21974" y="3169"/>
                    <a:pt x="21953" y="3190"/>
                    <a:pt x="21932" y="3212"/>
                  </a:cubicBezTo>
                  <a:cubicBezTo>
                    <a:pt x="21890" y="3233"/>
                    <a:pt x="21847" y="3275"/>
                    <a:pt x="21826" y="3317"/>
                  </a:cubicBezTo>
                  <a:cubicBezTo>
                    <a:pt x="21805" y="3338"/>
                    <a:pt x="21784" y="3360"/>
                    <a:pt x="21763" y="3381"/>
                  </a:cubicBezTo>
                  <a:cubicBezTo>
                    <a:pt x="21742" y="3402"/>
                    <a:pt x="21699" y="3465"/>
                    <a:pt x="21678" y="3529"/>
                  </a:cubicBezTo>
                  <a:cubicBezTo>
                    <a:pt x="21657" y="3550"/>
                    <a:pt x="21636" y="3571"/>
                    <a:pt x="21636" y="3592"/>
                  </a:cubicBezTo>
                  <a:cubicBezTo>
                    <a:pt x="21594" y="3677"/>
                    <a:pt x="21551" y="3740"/>
                    <a:pt x="21530" y="3825"/>
                  </a:cubicBezTo>
                  <a:cubicBezTo>
                    <a:pt x="21256" y="3551"/>
                    <a:pt x="20892" y="3427"/>
                    <a:pt x="20522" y="3427"/>
                  </a:cubicBezTo>
                  <a:cubicBezTo>
                    <a:pt x="20035" y="3427"/>
                    <a:pt x="19538" y="3642"/>
                    <a:pt x="19225" y="4015"/>
                  </a:cubicBezTo>
                  <a:cubicBezTo>
                    <a:pt x="19183" y="4058"/>
                    <a:pt x="19161" y="4079"/>
                    <a:pt x="19119" y="4121"/>
                  </a:cubicBezTo>
                  <a:lnTo>
                    <a:pt x="19119" y="4142"/>
                  </a:lnTo>
                  <a:cubicBezTo>
                    <a:pt x="19098" y="4184"/>
                    <a:pt x="19056" y="4248"/>
                    <a:pt x="19035" y="4290"/>
                  </a:cubicBezTo>
                  <a:cubicBezTo>
                    <a:pt x="19035" y="4311"/>
                    <a:pt x="19035" y="4311"/>
                    <a:pt x="19035" y="4332"/>
                  </a:cubicBezTo>
                  <a:cubicBezTo>
                    <a:pt x="19013" y="4375"/>
                    <a:pt x="18992" y="4417"/>
                    <a:pt x="18971" y="4438"/>
                  </a:cubicBezTo>
                  <a:lnTo>
                    <a:pt x="18950" y="4481"/>
                  </a:lnTo>
                  <a:cubicBezTo>
                    <a:pt x="18950" y="4544"/>
                    <a:pt x="18929" y="4586"/>
                    <a:pt x="18908" y="4650"/>
                  </a:cubicBezTo>
                  <a:lnTo>
                    <a:pt x="18908" y="4692"/>
                  </a:lnTo>
                  <a:cubicBezTo>
                    <a:pt x="18908" y="4734"/>
                    <a:pt x="18908" y="4777"/>
                    <a:pt x="18908" y="4840"/>
                  </a:cubicBezTo>
                  <a:lnTo>
                    <a:pt x="18908" y="4882"/>
                  </a:lnTo>
                  <a:lnTo>
                    <a:pt x="18908" y="5073"/>
                  </a:lnTo>
                  <a:lnTo>
                    <a:pt x="18908" y="5094"/>
                  </a:lnTo>
                  <a:cubicBezTo>
                    <a:pt x="18908" y="5157"/>
                    <a:pt x="18908" y="5200"/>
                    <a:pt x="18929" y="5263"/>
                  </a:cubicBezTo>
                  <a:cubicBezTo>
                    <a:pt x="18929" y="5326"/>
                    <a:pt x="18929" y="5305"/>
                    <a:pt x="18929" y="5326"/>
                  </a:cubicBezTo>
                  <a:cubicBezTo>
                    <a:pt x="18950" y="5390"/>
                    <a:pt x="18971" y="5453"/>
                    <a:pt x="18992" y="5517"/>
                  </a:cubicBezTo>
                  <a:cubicBezTo>
                    <a:pt x="19479" y="6934"/>
                    <a:pt x="21234" y="7589"/>
                    <a:pt x="22101" y="7822"/>
                  </a:cubicBezTo>
                  <a:cubicBezTo>
                    <a:pt x="22228" y="8647"/>
                    <a:pt x="22228" y="9514"/>
                    <a:pt x="22101" y="10339"/>
                  </a:cubicBezTo>
                  <a:cubicBezTo>
                    <a:pt x="21981" y="9617"/>
                    <a:pt x="21556" y="8553"/>
                    <a:pt x="19980" y="8553"/>
                  </a:cubicBezTo>
                  <a:cubicBezTo>
                    <a:pt x="19894" y="8553"/>
                    <a:pt x="19804" y="8556"/>
                    <a:pt x="19711" y="8562"/>
                  </a:cubicBezTo>
                  <a:cubicBezTo>
                    <a:pt x="17850" y="5961"/>
                    <a:pt x="14974" y="4015"/>
                    <a:pt x="12838" y="3233"/>
                  </a:cubicBezTo>
                  <a:cubicBezTo>
                    <a:pt x="13324" y="2725"/>
                    <a:pt x="14149" y="1646"/>
                    <a:pt x="13261" y="927"/>
                  </a:cubicBezTo>
                  <a:cubicBezTo>
                    <a:pt x="12993" y="712"/>
                    <a:pt x="12754" y="629"/>
                    <a:pt x="12545" y="629"/>
                  </a:cubicBezTo>
                  <a:cubicBezTo>
                    <a:pt x="11830" y="629"/>
                    <a:pt x="11463" y="1604"/>
                    <a:pt x="11463" y="1604"/>
                  </a:cubicBezTo>
                  <a:cubicBezTo>
                    <a:pt x="11463" y="1604"/>
                    <a:pt x="11124" y="1"/>
                    <a:pt x="10070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/>
                <a:ea typeface="字魂107号-萌趣欢乐体"/>
                <a:cs typeface="+mn-cs"/>
              </a:endParaRPr>
            </a:p>
          </p:txBody>
        </p:sp>
        <p:sp>
          <p:nvSpPr>
            <p:cNvPr id="52" name="Google Shape;1642;p42">
              <a:extLst>
                <a:ext uri="{FF2B5EF4-FFF2-40B4-BE49-F238E27FC236}">
                  <a16:creationId xmlns:a16="http://schemas.microsoft.com/office/drawing/2014/main" id="{4B178302-BD2C-4D70-A961-473072B32BD5}"/>
                </a:ext>
              </a:extLst>
            </p:cNvPr>
            <p:cNvSpPr/>
            <p:nvPr/>
          </p:nvSpPr>
          <p:spPr>
            <a:xfrm>
              <a:off x="7622671" y="3790677"/>
              <a:ext cx="1302294" cy="1138378"/>
            </a:xfrm>
            <a:custGeom>
              <a:avLst/>
              <a:gdLst/>
              <a:ahLst/>
              <a:cxnLst/>
              <a:rect l="l" t="t" r="r" b="b"/>
              <a:pathLst>
                <a:path w="27537" h="24071" extrusionOk="0">
                  <a:moveTo>
                    <a:pt x="13346" y="2223"/>
                  </a:moveTo>
                  <a:cubicBezTo>
                    <a:pt x="13409" y="2244"/>
                    <a:pt x="13494" y="2286"/>
                    <a:pt x="13557" y="2329"/>
                  </a:cubicBezTo>
                  <a:cubicBezTo>
                    <a:pt x="13663" y="2413"/>
                    <a:pt x="13663" y="2477"/>
                    <a:pt x="13663" y="2498"/>
                  </a:cubicBezTo>
                  <a:cubicBezTo>
                    <a:pt x="13663" y="2667"/>
                    <a:pt x="13494" y="3027"/>
                    <a:pt x="13050" y="3471"/>
                  </a:cubicBezTo>
                  <a:lnTo>
                    <a:pt x="12436" y="4105"/>
                  </a:lnTo>
                  <a:lnTo>
                    <a:pt x="13007" y="2688"/>
                  </a:lnTo>
                  <a:cubicBezTo>
                    <a:pt x="13071" y="2498"/>
                    <a:pt x="13177" y="2329"/>
                    <a:pt x="13346" y="2223"/>
                  </a:cubicBezTo>
                  <a:close/>
                  <a:moveTo>
                    <a:pt x="24217" y="4465"/>
                  </a:moveTo>
                  <a:lnTo>
                    <a:pt x="24217" y="4465"/>
                  </a:lnTo>
                  <a:cubicBezTo>
                    <a:pt x="24428" y="4592"/>
                    <a:pt x="24576" y="4803"/>
                    <a:pt x="24597" y="5036"/>
                  </a:cubicBezTo>
                  <a:cubicBezTo>
                    <a:pt x="24639" y="5480"/>
                    <a:pt x="24555" y="5903"/>
                    <a:pt x="24343" y="6284"/>
                  </a:cubicBezTo>
                  <a:lnTo>
                    <a:pt x="24217" y="4465"/>
                  </a:lnTo>
                  <a:close/>
                  <a:moveTo>
                    <a:pt x="23963" y="4380"/>
                  </a:moveTo>
                  <a:lnTo>
                    <a:pt x="23540" y="7405"/>
                  </a:lnTo>
                  <a:lnTo>
                    <a:pt x="23519" y="7426"/>
                  </a:lnTo>
                  <a:lnTo>
                    <a:pt x="23540" y="7426"/>
                  </a:lnTo>
                  <a:lnTo>
                    <a:pt x="23540" y="7468"/>
                  </a:lnTo>
                  <a:lnTo>
                    <a:pt x="23497" y="7447"/>
                  </a:lnTo>
                  <a:lnTo>
                    <a:pt x="23222" y="7743"/>
                  </a:lnTo>
                  <a:lnTo>
                    <a:pt x="23096" y="7849"/>
                  </a:lnTo>
                  <a:lnTo>
                    <a:pt x="23053" y="7849"/>
                  </a:lnTo>
                  <a:cubicBezTo>
                    <a:pt x="22398" y="7680"/>
                    <a:pt x="20875" y="7151"/>
                    <a:pt x="20473" y="6051"/>
                  </a:cubicBezTo>
                  <a:cubicBezTo>
                    <a:pt x="20473" y="6009"/>
                    <a:pt x="20452" y="5966"/>
                    <a:pt x="20452" y="5945"/>
                  </a:cubicBezTo>
                  <a:lnTo>
                    <a:pt x="20452" y="5903"/>
                  </a:lnTo>
                  <a:lnTo>
                    <a:pt x="20452" y="5818"/>
                  </a:lnTo>
                  <a:lnTo>
                    <a:pt x="20452" y="5797"/>
                  </a:lnTo>
                  <a:cubicBezTo>
                    <a:pt x="20452" y="5755"/>
                    <a:pt x="20452" y="5713"/>
                    <a:pt x="20452" y="5670"/>
                  </a:cubicBezTo>
                  <a:cubicBezTo>
                    <a:pt x="20452" y="5649"/>
                    <a:pt x="20452" y="5607"/>
                    <a:pt x="20452" y="5586"/>
                  </a:cubicBezTo>
                  <a:cubicBezTo>
                    <a:pt x="20452" y="5565"/>
                    <a:pt x="20452" y="5543"/>
                    <a:pt x="20452" y="5522"/>
                  </a:cubicBezTo>
                  <a:lnTo>
                    <a:pt x="20452" y="5501"/>
                  </a:lnTo>
                  <a:cubicBezTo>
                    <a:pt x="20473" y="5480"/>
                    <a:pt x="20473" y="5459"/>
                    <a:pt x="20494" y="5438"/>
                  </a:cubicBezTo>
                  <a:lnTo>
                    <a:pt x="20515" y="5374"/>
                  </a:lnTo>
                  <a:lnTo>
                    <a:pt x="20537" y="5353"/>
                  </a:lnTo>
                  <a:cubicBezTo>
                    <a:pt x="20537" y="5353"/>
                    <a:pt x="20558" y="5332"/>
                    <a:pt x="20579" y="5311"/>
                  </a:cubicBezTo>
                  <a:cubicBezTo>
                    <a:pt x="20748" y="5120"/>
                    <a:pt x="20981" y="5015"/>
                    <a:pt x="21234" y="4994"/>
                  </a:cubicBezTo>
                  <a:cubicBezTo>
                    <a:pt x="21425" y="4994"/>
                    <a:pt x="21594" y="5057"/>
                    <a:pt x="21721" y="5163"/>
                  </a:cubicBezTo>
                  <a:lnTo>
                    <a:pt x="22651" y="6114"/>
                  </a:lnTo>
                  <a:lnTo>
                    <a:pt x="23032" y="4846"/>
                  </a:lnTo>
                  <a:cubicBezTo>
                    <a:pt x="23053" y="4824"/>
                    <a:pt x="23053" y="4782"/>
                    <a:pt x="23074" y="4761"/>
                  </a:cubicBezTo>
                  <a:cubicBezTo>
                    <a:pt x="23074" y="4761"/>
                    <a:pt x="23096" y="4740"/>
                    <a:pt x="23117" y="4697"/>
                  </a:cubicBezTo>
                  <a:cubicBezTo>
                    <a:pt x="23117" y="4697"/>
                    <a:pt x="23117" y="4676"/>
                    <a:pt x="23138" y="4676"/>
                  </a:cubicBezTo>
                  <a:lnTo>
                    <a:pt x="23159" y="4634"/>
                  </a:lnTo>
                  <a:lnTo>
                    <a:pt x="23371" y="4486"/>
                  </a:lnTo>
                  <a:lnTo>
                    <a:pt x="23413" y="4465"/>
                  </a:lnTo>
                  <a:lnTo>
                    <a:pt x="23476" y="4423"/>
                  </a:lnTo>
                  <a:lnTo>
                    <a:pt x="23540" y="4423"/>
                  </a:lnTo>
                  <a:lnTo>
                    <a:pt x="23603" y="4401"/>
                  </a:lnTo>
                  <a:lnTo>
                    <a:pt x="23667" y="4380"/>
                  </a:lnTo>
                  <a:close/>
                  <a:moveTo>
                    <a:pt x="25803" y="9350"/>
                  </a:moveTo>
                  <a:lnTo>
                    <a:pt x="25803" y="9350"/>
                  </a:lnTo>
                  <a:cubicBezTo>
                    <a:pt x="25718" y="9646"/>
                    <a:pt x="25570" y="9900"/>
                    <a:pt x="25359" y="10091"/>
                  </a:cubicBezTo>
                  <a:cubicBezTo>
                    <a:pt x="25168" y="10239"/>
                    <a:pt x="24936" y="10344"/>
                    <a:pt x="24682" y="10365"/>
                  </a:cubicBezTo>
                  <a:lnTo>
                    <a:pt x="24703" y="10281"/>
                  </a:lnTo>
                  <a:cubicBezTo>
                    <a:pt x="24745" y="10027"/>
                    <a:pt x="24893" y="9456"/>
                    <a:pt x="25803" y="9350"/>
                  </a:cubicBezTo>
                  <a:close/>
                  <a:moveTo>
                    <a:pt x="10866" y="1585"/>
                  </a:moveTo>
                  <a:cubicBezTo>
                    <a:pt x="11149" y="1585"/>
                    <a:pt x="11424" y="2257"/>
                    <a:pt x="11485" y="2561"/>
                  </a:cubicBezTo>
                  <a:lnTo>
                    <a:pt x="12056" y="5078"/>
                  </a:lnTo>
                  <a:lnTo>
                    <a:pt x="12309" y="4401"/>
                  </a:lnTo>
                  <a:lnTo>
                    <a:pt x="13367" y="4761"/>
                  </a:lnTo>
                  <a:cubicBezTo>
                    <a:pt x="15038" y="5438"/>
                    <a:pt x="16582" y="6389"/>
                    <a:pt x="17893" y="7637"/>
                  </a:cubicBezTo>
                  <a:lnTo>
                    <a:pt x="17216" y="9223"/>
                  </a:lnTo>
                  <a:lnTo>
                    <a:pt x="17216" y="9223"/>
                  </a:lnTo>
                  <a:lnTo>
                    <a:pt x="18274" y="7997"/>
                  </a:lnTo>
                  <a:cubicBezTo>
                    <a:pt x="18845" y="8547"/>
                    <a:pt x="19352" y="9160"/>
                    <a:pt x="19817" y="9794"/>
                  </a:cubicBezTo>
                  <a:lnTo>
                    <a:pt x="20071" y="10154"/>
                  </a:lnTo>
                  <a:lnTo>
                    <a:pt x="20515" y="10133"/>
                  </a:lnTo>
                  <a:cubicBezTo>
                    <a:pt x="20588" y="10128"/>
                    <a:pt x="20658" y="10126"/>
                    <a:pt x="20725" y="10126"/>
                  </a:cubicBezTo>
                  <a:cubicBezTo>
                    <a:pt x="21556" y="10126"/>
                    <a:pt x="21963" y="10491"/>
                    <a:pt x="22080" y="11254"/>
                  </a:cubicBezTo>
                  <a:lnTo>
                    <a:pt x="22334" y="13094"/>
                  </a:lnTo>
                  <a:lnTo>
                    <a:pt x="22102" y="13559"/>
                  </a:lnTo>
                  <a:lnTo>
                    <a:pt x="22440" y="13940"/>
                  </a:lnTo>
                  <a:lnTo>
                    <a:pt x="22461" y="14067"/>
                  </a:lnTo>
                  <a:cubicBezTo>
                    <a:pt x="22355" y="14067"/>
                    <a:pt x="22250" y="14088"/>
                    <a:pt x="22123" y="14088"/>
                  </a:cubicBezTo>
                  <a:lnTo>
                    <a:pt x="21404" y="14109"/>
                  </a:lnTo>
                  <a:lnTo>
                    <a:pt x="21361" y="14849"/>
                  </a:lnTo>
                  <a:cubicBezTo>
                    <a:pt x="21234" y="17493"/>
                    <a:pt x="20029" y="19565"/>
                    <a:pt x="17914" y="20856"/>
                  </a:cubicBezTo>
                  <a:lnTo>
                    <a:pt x="17110" y="21342"/>
                  </a:lnTo>
                  <a:lnTo>
                    <a:pt x="17724" y="22040"/>
                  </a:lnTo>
                  <a:cubicBezTo>
                    <a:pt x="17829" y="22146"/>
                    <a:pt x="17914" y="22294"/>
                    <a:pt x="17956" y="22421"/>
                  </a:cubicBezTo>
                  <a:cubicBezTo>
                    <a:pt x="17885" y="22452"/>
                    <a:pt x="17749" y="22478"/>
                    <a:pt x="17562" y="22478"/>
                  </a:cubicBezTo>
                  <a:cubicBezTo>
                    <a:pt x="17247" y="22478"/>
                    <a:pt x="16787" y="22405"/>
                    <a:pt x="16243" y="22167"/>
                  </a:cubicBezTo>
                  <a:cubicBezTo>
                    <a:pt x="16137" y="22103"/>
                    <a:pt x="16011" y="22040"/>
                    <a:pt x="15905" y="21976"/>
                  </a:cubicBezTo>
                  <a:lnTo>
                    <a:pt x="15630" y="21807"/>
                  </a:lnTo>
                  <a:lnTo>
                    <a:pt x="15334" y="21871"/>
                  </a:lnTo>
                  <a:cubicBezTo>
                    <a:pt x="14213" y="22133"/>
                    <a:pt x="13074" y="22266"/>
                    <a:pt x="11935" y="22266"/>
                  </a:cubicBezTo>
                  <a:cubicBezTo>
                    <a:pt x="10689" y="22266"/>
                    <a:pt x="9444" y="22107"/>
                    <a:pt x="8228" y="21786"/>
                  </a:cubicBezTo>
                  <a:lnTo>
                    <a:pt x="7931" y="21702"/>
                  </a:lnTo>
                  <a:lnTo>
                    <a:pt x="7657" y="21828"/>
                  </a:lnTo>
                  <a:cubicBezTo>
                    <a:pt x="7122" y="22089"/>
                    <a:pt x="6668" y="22165"/>
                    <a:pt x="6353" y="22165"/>
                  </a:cubicBezTo>
                  <a:cubicBezTo>
                    <a:pt x="6158" y="22165"/>
                    <a:pt x="6016" y="22136"/>
                    <a:pt x="5943" y="22103"/>
                  </a:cubicBezTo>
                  <a:cubicBezTo>
                    <a:pt x="5965" y="22019"/>
                    <a:pt x="5986" y="21955"/>
                    <a:pt x="6049" y="21892"/>
                  </a:cubicBezTo>
                  <a:lnTo>
                    <a:pt x="6514" y="21194"/>
                  </a:lnTo>
                  <a:lnTo>
                    <a:pt x="5795" y="20771"/>
                  </a:lnTo>
                  <a:cubicBezTo>
                    <a:pt x="4040" y="19756"/>
                    <a:pt x="2834" y="18022"/>
                    <a:pt x="2517" y="16034"/>
                  </a:cubicBezTo>
                  <a:lnTo>
                    <a:pt x="2390" y="15357"/>
                  </a:lnTo>
                  <a:lnTo>
                    <a:pt x="1671" y="15378"/>
                  </a:lnTo>
                  <a:lnTo>
                    <a:pt x="1629" y="15378"/>
                  </a:lnTo>
                  <a:cubicBezTo>
                    <a:pt x="1756" y="15145"/>
                    <a:pt x="1925" y="14934"/>
                    <a:pt x="2137" y="14743"/>
                  </a:cubicBezTo>
                  <a:lnTo>
                    <a:pt x="2369" y="14532"/>
                  </a:lnTo>
                  <a:lnTo>
                    <a:pt x="2369" y="14194"/>
                  </a:lnTo>
                  <a:cubicBezTo>
                    <a:pt x="2433" y="9794"/>
                    <a:pt x="6536" y="5713"/>
                    <a:pt x="10321" y="4676"/>
                  </a:cubicBezTo>
                  <a:lnTo>
                    <a:pt x="11210" y="4423"/>
                  </a:lnTo>
                  <a:lnTo>
                    <a:pt x="10829" y="3577"/>
                  </a:lnTo>
                  <a:cubicBezTo>
                    <a:pt x="10364" y="2583"/>
                    <a:pt x="10321" y="1990"/>
                    <a:pt x="10448" y="1779"/>
                  </a:cubicBezTo>
                  <a:cubicBezTo>
                    <a:pt x="10469" y="1737"/>
                    <a:pt x="10512" y="1631"/>
                    <a:pt x="10829" y="1589"/>
                  </a:cubicBezTo>
                  <a:cubicBezTo>
                    <a:pt x="10841" y="1586"/>
                    <a:pt x="10854" y="1585"/>
                    <a:pt x="10866" y="1585"/>
                  </a:cubicBezTo>
                  <a:close/>
                  <a:moveTo>
                    <a:pt x="10833" y="0"/>
                  </a:moveTo>
                  <a:cubicBezTo>
                    <a:pt x="10736" y="0"/>
                    <a:pt x="10636" y="8"/>
                    <a:pt x="10533" y="23"/>
                  </a:cubicBezTo>
                  <a:cubicBezTo>
                    <a:pt x="9898" y="108"/>
                    <a:pt x="9348" y="489"/>
                    <a:pt x="9031" y="1060"/>
                  </a:cubicBezTo>
                  <a:cubicBezTo>
                    <a:pt x="8714" y="1652"/>
                    <a:pt x="8714" y="2456"/>
                    <a:pt x="9052" y="3429"/>
                  </a:cubicBezTo>
                  <a:cubicBezTo>
                    <a:pt x="5076" y="4909"/>
                    <a:pt x="1058" y="9054"/>
                    <a:pt x="783" y="13876"/>
                  </a:cubicBezTo>
                  <a:cubicBezTo>
                    <a:pt x="254" y="14447"/>
                    <a:pt x="0" y="15018"/>
                    <a:pt x="22" y="15547"/>
                  </a:cubicBezTo>
                  <a:cubicBezTo>
                    <a:pt x="64" y="16076"/>
                    <a:pt x="381" y="16562"/>
                    <a:pt x="868" y="16795"/>
                  </a:cubicBezTo>
                  <a:cubicBezTo>
                    <a:pt x="931" y="16837"/>
                    <a:pt x="994" y="16858"/>
                    <a:pt x="1058" y="16879"/>
                  </a:cubicBezTo>
                  <a:cubicBezTo>
                    <a:pt x="1544" y="18868"/>
                    <a:pt x="2708" y="20602"/>
                    <a:pt x="4378" y="21765"/>
                  </a:cubicBezTo>
                  <a:cubicBezTo>
                    <a:pt x="4294" y="22103"/>
                    <a:pt x="4315" y="22463"/>
                    <a:pt x="4463" y="22780"/>
                  </a:cubicBezTo>
                  <a:cubicBezTo>
                    <a:pt x="4738" y="23372"/>
                    <a:pt x="5372" y="23711"/>
                    <a:pt x="6197" y="23753"/>
                  </a:cubicBezTo>
                  <a:cubicBezTo>
                    <a:pt x="6243" y="23755"/>
                    <a:pt x="6288" y="23755"/>
                    <a:pt x="6334" y="23755"/>
                  </a:cubicBezTo>
                  <a:cubicBezTo>
                    <a:pt x="6923" y="23755"/>
                    <a:pt x="7509" y="23629"/>
                    <a:pt x="8058" y="23393"/>
                  </a:cubicBezTo>
                  <a:cubicBezTo>
                    <a:pt x="9343" y="23709"/>
                    <a:pt x="10659" y="23869"/>
                    <a:pt x="11972" y="23869"/>
                  </a:cubicBezTo>
                  <a:cubicBezTo>
                    <a:pt x="13122" y="23869"/>
                    <a:pt x="14271" y="23746"/>
                    <a:pt x="15397" y="23499"/>
                  </a:cubicBezTo>
                  <a:lnTo>
                    <a:pt x="15609" y="23605"/>
                  </a:lnTo>
                  <a:cubicBezTo>
                    <a:pt x="16222" y="23901"/>
                    <a:pt x="16878" y="24049"/>
                    <a:pt x="17576" y="24070"/>
                  </a:cubicBezTo>
                  <a:lnTo>
                    <a:pt x="17724" y="24049"/>
                  </a:lnTo>
                  <a:cubicBezTo>
                    <a:pt x="18548" y="24028"/>
                    <a:pt x="19183" y="23668"/>
                    <a:pt x="19437" y="23076"/>
                  </a:cubicBezTo>
                  <a:cubicBezTo>
                    <a:pt x="19627" y="22653"/>
                    <a:pt x="19606" y="22167"/>
                    <a:pt x="19416" y="21765"/>
                  </a:cubicBezTo>
                  <a:cubicBezTo>
                    <a:pt x="21425" y="20285"/>
                    <a:pt x="22694" y="18043"/>
                    <a:pt x="22926" y="15568"/>
                  </a:cubicBezTo>
                  <a:cubicBezTo>
                    <a:pt x="23011" y="15547"/>
                    <a:pt x="23074" y="15526"/>
                    <a:pt x="23159" y="15505"/>
                  </a:cubicBezTo>
                  <a:lnTo>
                    <a:pt x="23624" y="15230"/>
                  </a:lnTo>
                  <a:lnTo>
                    <a:pt x="23667" y="15209"/>
                  </a:lnTo>
                  <a:cubicBezTo>
                    <a:pt x="24174" y="14765"/>
                    <a:pt x="24322" y="14024"/>
                    <a:pt x="24026" y="13411"/>
                  </a:cubicBezTo>
                  <a:lnTo>
                    <a:pt x="24090" y="13094"/>
                  </a:lnTo>
                  <a:cubicBezTo>
                    <a:pt x="24238" y="12734"/>
                    <a:pt x="24365" y="12354"/>
                    <a:pt x="24470" y="11973"/>
                  </a:cubicBezTo>
                  <a:cubicBezTo>
                    <a:pt x="24499" y="11974"/>
                    <a:pt x="24529" y="11974"/>
                    <a:pt x="24558" y="11974"/>
                  </a:cubicBezTo>
                  <a:cubicBezTo>
                    <a:pt x="25225" y="11974"/>
                    <a:pt x="25867" y="11743"/>
                    <a:pt x="26374" y="11317"/>
                  </a:cubicBezTo>
                  <a:cubicBezTo>
                    <a:pt x="27495" y="10344"/>
                    <a:pt x="27537" y="8779"/>
                    <a:pt x="27537" y="8589"/>
                  </a:cubicBezTo>
                  <a:lnTo>
                    <a:pt x="27537" y="7891"/>
                  </a:lnTo>
                  <a:lnTo>
                    <a:pt x="26839" y="7806"/>
                  </a:lnTo>
                  <a:cubicBezTo>
                    <a:pt x="26608" y="7779"/>
                    <a:pt x="26377" y="7763"/>
                    <a:pt x="26147" y="7763"/>
                  </a:cubicBezTo>
                  <a:cubicBezTo>
                    <a:pt x="25849" y="7763"/>
                    <a:pt x="25551" y="7789"/>
                    <a:pt x="25253" y="7849"/>
                  </a:cubicBezTo>
                  <a:lnTo>
                    <a:pt x="25274" y="7828"/>
                  </a:lnTo>
                  <a:lnTo>
                    <a:pt x="25359" y="7722"/>
                  </a:lnTo>
                  <a:cubicBezTo>
                    <a:pt x="25359" y="7722"/>
                    <a:pt x="26162" y="6136"/>
                    <a:pt x="26183" y="5353"/>
                  </a:cubicBezTo>
                  <a:cubicBezTo>
                    <a:pt x="26205" y="5184"/>
                    <a:pt x="26183" y="5015"/>
                    <a:pt x="26162" y="4824"/>
                  </a:cubicBezTo>
                  <a:cubicBezTo>
                    <a:pt x="26019" y="3680"/>
                    <a:pt x="25047" y="2812"/>
                    <a:pt x="23894" y="2812"/>
                  </a:cubicBezTo>
                  <a:cubicBezTo>
                    <a:pt x="23853" y="2812"/>
                    <a:pt x="23813" y="2813"/>
                    <a:pt x="23772" y="2815"/>
                  </a:cubicBezTo>
                  <a:lnTo>
                    <a:pt x="23667" y="2815"/>
                  </a:lnTo>
                  <a:lnTo>
                    <a:pt x="23476" y="2836"/>
                  </a:lnTo>
                  <a:cubicBezTo>
                    <a:pt x="23434" y="2836"/>
                    <a:pt x="23349" y="2857"/>
                    <a:pt x="23307" y="2857"/>
                  </a:cubicBezTo>
                  <a:cubicBezTo>
                    <a:pt x="23244" y="2879"/>
                    <a:pt x="23180" y="2900"/>
                    <a:pt x="23138" y="2900"/>
                  </a:cubicBezTo>
                  <a:lnTo>
                    <a:pt x="22969" y="2963"/>
                  </a:lnTo>
                  <a:lnTo>
                    <a:pt x="22948" y="2963"/>
                  </a:lnTo>
                  <a:cubicBezTo>
                    <a:pt x="22905" y="2984"/>
                    <a:pt x="22842" y="3006"/>
                    <a:pt x="22799" y="3027"/>
                  </a:cubicBezTo>
                  <a:cubicBezTo>
                    <a:pt x="22757" y="3048"/>
                    <a:pt x="22694" y="3069"/>
                    <a:pt x="22651" y="3090"/>
                  </a:cubicBezTo>
                  <a:lnTo>
                    <a:pt x="22609" y="3111"/>
                  </a:lnTo>
                  <a:cubicBezTo>
                    <a:pt x="22567" y="3132"/>
                    <a:pt x="22525" y="3175"/>
                    <a:pt x="22482" y="3196"/>
                  </a:cubicBezTo>
                  <a:cubicBezTo>
                    <a:pt x="22440" y="3217"/>
                    <a:pt x="22377" y="3259"/>
                    <a:pt x="22334" y="3302"/>
                  </a:cubicBezTo>
                  <a:lnTo>
                    <a:pt x="22292" y="3323"/>
                  </a:lnTo>
                  <a:cubicBezTo>
                    <a:pt x="22207" y="3386"/>
                    <a:pt x="22123" y="3471"/>
                    <a:pt x="22059" y="3555"/>
                  </a:cubicBezTo>
                  <a:cubicBezTo>
                    <a:pt x="21945" y="3517"/>
                    <a:pt x="21511" y="3327"/>
                    <a:pt x="20963" y="3327"/>
                  </a:cubicBezTo>
                  <a:cubicBezTo>
                    <a:pt x="20597" y="3327"/>
                    <a:pt x="20181" y="3412"/>
                    <a:pt x="19775" y="3682"/>
                  </a:cubicBezTo>
                  <a:cubicBezTo>
                    <a:pt x="18252" y="4676"/>
                    <a:pt x="18591" y="6114"/>
                    <a:pt x="18591" y="6114"/>
                  </a:cubicBezTo>
                  <a:cubicBezTo>
                    <a:pt x="17470" y="5142"/>
                    <a:pt x="16222" y="4338"/>
                    <a:pt x="14890" y="3703"/>
                  </a:cubicBezTo>
                  <a:cubicBezTo>
                    <a:pt x="15122" y="3323"/>
                    <a:pt x="15249" y="2857"/>
                    <a:pt x="15228" y="2413"/>
                  </a:cubicBezTo>
                  <a:cubicBezTo>
                    <a:pt x="15134" y="1397"/>
                    <a:pt x="14270" y="666"/>
                    <a:pt x="13291" y="666"/>
                  </a:cubicBezTo>
                  <a:cubicBezTo>
                    <a:pt x="13169" y="666"/>
                    <a:pt x="13046" y="677"/>
                    <a:pt x="12923" y="700"/>
                  </a:cubicBezTo>
                  <a:cubicBezTo>
                    <a:pt x="12754" y="743"/>
                    <a:pt x="12605" y="806"/>
                    <a:pt x="12457" y="912"/>
                  </a:cubicBezTo>
                  <a:cubicBezTo>
                    <a:pt x="12069" y="375"/>
                    <a:pt x="11518" y="0"/>
                    <a:pt x="108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/>
                <a:ea typeface="字魂107号-萌趣欢乐体"/>
                <a:cs typeface="+mn-cs"/>
              </a:endParaRPr>
            </a:p>
          </p:txBody>
        </p:sp>
        <p:sp>
          <p:nvSpPr>
            <p:cNvPr id="53" name="Google Shape;1643;p42">
              <a:extLst>
                <a:ext uri="{FF2B5EF4-FFF2-40B4-BE49-F238E27FC236}">
                  <a16:creationId xmlns:a16="http://schemas.microsoft.com/office/drawing/2014/main" id="{03E3DCAB-BDFA-491D-A96A-44D17194BFC2}"/>
                </a:ext>
              </a:extLst>
            </p:cNvPr>
            <p:cNvSpPr/>
            <p:nvPr/>
          </p:nvSpPr>
          <p:spPr>
            <a:xfrm>
              <a:off x="7854736" y="4729749"/>
              <a:ext cx="240057" cy="147174"/>
            </a:xfrm>
            <a:custGeom>
              <a:avLst/>
              <a:gdLst/>
              <a:ahLst/>
              <a:cxnLst/>
              <a:rect l="l" t="t" r="r" b="b"/>
              <a:pathLst>
                <a:path w="5076" h="3112" extrusionOk="0">
                  <a:moveTo>
                    <a:pt x="3645" y="0"/>
                  </a:moveTo>
                  <a:cubicBezTo>
                    <a:pt x="3162" y="0"/>
                    <a:pt x="2586" y="134"/>
                    <a:pt x="2009" y="407"/>
                  </a:cubicBezTo>
                  <a:cubicBezTo>
                    <a:pt x="761" y="978"/>
                    <a:pt x="0" y="1951"/>
                    <a:pt x="275" y="2586"/>
                  </a:cubicBezTo>
                  <a:cubicBezTo>
                    <a:pt x="433" y="2936"/>
                    <a:pt x="863" y="3111"/>
                    <a:pt x="1420" y="3111"/>
                  </a:cubicBezTo>
                  <a:cubicBezTo>
                    <a:pt x="1905" y="3111"/>
                    <a:pt x="2486" y="2978"/>
                    <a:pt x="3067" y="2713"/>
                  </a:cubicBezTo>
                  <a:cubicBezTo>
                    <a:pt x="4315" y="2142"/>
                    <a:pt x="5076" y="1169"/>
                    <a:pt x="4801" y="534"/>
                  </a:cubicBezTo>
                  <a:cubicBezTo>
                    <a:pt x="4642" y="181"/>
                    <a:pt x="4207" y="0"/>
                    <a:pt x="3645" y="0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/>
                <a:ea typeface="字魂107号-萌趣欢乐体"/>
                <a:cs typeface="+mn-cs"/>
              </a:endParaRPr>
            </a:p>
          </p:txBody>
        </p:sp>
        <p:sp>
          <p:nvSpPr>
            <p:cNvPr id="54" name="Google Shape;1644;p42">
              <a:extLst>
                <a:ext uri="{FF2B5EF4-FFF2-40B4-BE49-F238E27FC236}">
                  <a16:creationId xmlns:a16="http://schemas.microsoft.com/office/drawing/2014/main" id="{30172AFF-E74B-40ED-BA9D-DEF191520F03}"/>
                </a:ext>
              </a:extLst>
            </p:cNvPr>
            <p:cNvSpPr/>
            <p:nvPr/>
          </p:nvSpPr>
          <p:spPr>
            <a:xfrm>
              <a:off x="8280797" y="4744978"/>
              <a:ext cx="241097" cy="146607"/>
            </a:xfrm>
            <a:custGeom>
              <a:avLst/>
              <a:gdLst/>
              <a:ahLst/>
              <a:cxnLst/>
              <a:rect l="l" t="t" r="r" b="b"/>
              <a:pathLst>
                <a:path w="5098" h="3100" extrusionOk="0">
                  <a:moveTo>
                    <a:pt x="1458" y="1"/>
                  </a:moveTo>
                  <a:cubicBezTo>
                    <a:pt x="893" y="1"/>
                    <a:pt x="457" y="176"/>
                    <a:pt x="297" y="530"/>
                  </a:cubicBezTo>
                  <a:cubicBezTo>
                    <a:pt x="1" y="1164"/>
                    <a:pt x="783" y="2137"/>
                    <a:pt x="2010" y="2708"/>
                  </a:cubicBezTo>
                  <a:cubicBezTo>
                    <a:pt x="2585" y="2971"/>
                    <a:pt x="3159" y="3099"/>
                    <a:pt x="3641" y="3099"/>
                  </a:cubicBezTo>
                  <a:cubicBezTo>
                    <a:pt x="4205" y="3099"/>
                    <a:pt x="4642" y="2923"/>
                    <a:pt x="4802" y="2581"/>
                  </a:cubicBezTo>
                  <a:cubicBezTo>
                    <a:pt x="5098" y="1947"/>
                    <a:pt x="4336" y="952"/>
                    <a:pt x="3089" y="381"/>
                  </a:cubicBezTo>
                  <a:cubicBezTo>
                    <a:pt x="2514" y="128"/>
                    <a:pt x="1939" y="1"/>
                    <a:pt x="1458" y="1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/>
                <a:ea typeface="字魂107号-萌趣欢乐体"/>
                <a:cs typeface="+mn-cs"/>
              </a:endParaRPr>
            </a:p>
          </p:txBody>
        </p:sp>
        <p:sp>
          <p:nvSpPr>
            <p:cNvPr id="55" name="Google Shape;1645;p42">
              <a:extLst>
                <a:ext uri="{FF2B5EF4-FFF2-40B4-BE49-F238E27FC236}">
                  <a16:creationId xmlns:a16="http://schemas.microsoft.com/office/drawing/2014/main" id="{9AAC5FD7-2E85-4660-961A-42C54DEE1C0E}"/>
                </a:ext>
              </a:extLst>
            </p:cNvPr>
            <p:cNvSpPr/>
            <p:nvPr/>
          </p:nvSpPr>
          <p:spPr>
            <a:xfrm>
              <a:off x="7704676" y="3971814"/>
              <a:ext cx="959234" cy="902246"/>
            </a:xfrm>
            <a:custGeom>
              <a:avLst/>
              <a:gdLst/>
              <a:ahLst/>
              <a:cxnLst/>
              <a:rect l="l" t="t" r="r" b="b"/>
              <a:pathLst>
                <a:path w="20283" h="19078" extrusionOk="0">
                  <a:moveTo>
                    <a:pt x="10152" y="0"/>
                  </a:moveTo>
                  <a:cubicBezTo>
                    <a:pt x="6155" y="0"/>
                    <a:pt x="1" y="4738"/>
                    <a:pt x="1" y="10533"/>
                  </a:cubicBezTo>
                  <a:cubicBezTo>
                    <a:pt x="1" y="16328"/>
                    <a:pt x="4611" y="19077"/>
                    <a:pt x="10216" y="19077"/>
                  </a:cubicBezTo>
                  <a:cubicBezTo>
                    <a:pt x="15799" y="19077"/>
                    <a:pt x="20283" y="16349"/>
                    <a:pt x="20283" y="10533"/>
                  </a:cubicBezTo>
                  <a:cubicBezTo>
                    <a:pt x="20283" y="4717"/>
                    <a:pt x="13050" y="0"/>
                    <a:pt x="10152" y="0"/>
                  </a:cubicBezTo>
                  <a:close/>
                </a:path>
              </a:pathLst>
            </a:custGeom>
            <a:solidFill>
              <a:srgbClr val="FCF69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/>
                <a:ea typeface="字魂107号-萌趣欢乐体"/>
                <a:cs typeface="+mn-cs"/>
              </a:endParaRPr>
            </a:p>
          </p:txBody>
        </p:sp>
        <p:sp>
          <p:nvSpPr>
            <p:cNvPr id="56" name="Google Shape;1646;p42">
              <a:extLst>
                <a:ext uri="{FF2B5EF4-FFF2-40B4-BE49-F238E27FC236}">
                  <a16:creationId xmlns:a16="http://schemas.microsoft.com/office/drawing/2014/main" id="{D7773C5C-B811-4BA8-818C-4B8A7ED32807}"/>
                </a:ext>
              </a:extLst>
            </p:cNvPr>
            <p:cNvSpPr/>
            <p:nvPr/>
          </p:nvSpPr>
          <p:spPr>
            <a:xfrm>
              <a:off x="8098767" y="4365774"/>
              <a:ext cx="201088" cy="135493"/>
            </a:xfrm>
            <a:custGeom>
              <a:avLst/>
              <a:gdLst/>
              <a:ahLst/>
              <a:cxnLst/>
              <a:rect l="l" t="t" r="r" b="b"/>
              <a:pathLst>
                <a:path w="4252" h="2865" extrusionOk="0">
                  <a:moveTo>
                    <a:pt x="2168" y="1"/>
                  </a:moveTo>
                  <a:cubicBezTo>
                    <a:pt x="1907" y="1"/>
                    <a:pt x="1481" y="111"/>
                    <a:pt x="1016" y="680"/>
                  </a:cubicBezTo>
                  <a:cubicBezTo>
                    <a:pt x="233" y="1611"/>
                    <a:pt x="1" y="2499"/>
                    <a:pt x="741" y="2710"/>
                  </a:cubicBezTo>
                  <a:cubicBezTo>
                    <a:pt x="1041" y="2796"/>
                    <a:pt x="1447" y="2865"/>
                    <a:pt x="1869" y="2865"/>
                  </a:cubicBezTo>
                  <a:cubicBezTo>
                    <a:pt x="2486" y="2865"/>
                    <a:pt x="3139" y="2718"/>
                    <a:pt x="3554" y="2266"/>
                  </a:cubicBezTo>
                  <a:cubicBezTo>
                    <a:pt x="4252" y="1505"/>
                    <a:pt x="3363" y="384"/>
                    <a:pt x="2433" y="45"/>
                  </a:cubicBezTo>
                  <a:cubicBezTo>
                    <a:pt x="2433" y="45"/>
                    <a:pt x="2334" y="1"/>
                    <a:pt x="2168" y="1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/>
                <a:ea typeface="字魂107号-萌趣欢乐体"/>
                <a:cs typeface="+mn-cs"/>
              </a:endParaRPr>
            </a:p>
          </p:txBody>
        </p:sp>
        <p:sp>
          <p:nvSpPr>
            <p:cNvPr id="57" name="Google Shape;1647;p42">
              <a:extLst>
                <a:ext uri="{FF2B5EF4-FFF2-40B4-BE49-F238E27FC236}">
                  <a16:creationId xmlns:a16="http://schemas.microsoft.com/office/drawing/2014/main" id="{7F980F6D-7D91-42D6-90DE-B7B4BE33A9A3}"/>
                </a:ext>
              </a:extLst>
            </p:cNvPr>
            <p:cNvSpPr/>
            <p:nvPr/>
          </p:nvSpPr>
          <p:spPr>
            <a:xfrm>
              <a:off x="7629670" y="4434918"/>
              <a:ext cx="175077" cy="112887"/>
            </a:xfrm>
            <a:custGeom>
              <a:avLst/>
              <a:gdLst/>
              <a:ahLst/>
              <a:cxnLst/>
              <a:rect l="l" t="t" r="r" b="b"/>
              <a:pathLst>
                <a:path w="3702" h="2387" extrusionOk="0">
                  <a:moveTo>
                    <a:pt x="2411" y="0"/>
                  </a:moveTo>
                  <a:cubicBezTo>
                    <a:pt x="2411" y="0"/>
                    <a:pt x="0" y="1671"/>
                    <a:pt x="1185" y="2327"/>
                  </a:cubicBezTo>
                  <a:cubicBezTo>
                    <a:pt x="1265" y="2368"/>
                    <a:pt x="1372" y="2386"/>
                    <a:pt x="1496" y="2386"/>
                  </a:cubicBezTo>
                  <a:cubicBezTo>
                    <a:pt x="2263" y="2386"/>
                    <a:pt x="3702" y="1714"/>
                    <a:pt x="3702" y="1714"/>
                  </a:cubicBezTo>
                  <a:lnTo>
                    <a:pt x="2411" y="0"/>
                  </a:lnTo>
                  <a:close/>
                </a:path>
              </a:pathLst>
            </a:custGeom>
            <a:solidFill>
              <a:srgbClr val="FCF69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/>
                <a:ea typeface="字魂107号-萌趣欢乐体"/>
                <a:cs typeface="+mn-cs"/>
              </a:endParaRPr>
            </a:p>
          </p:txBody>
        </p:sp>
        <p:sp>
          <p:nvSpPr>
            <p:cNvPr id="58" name="Google Shape;1648;p42">
              <a:extLst>
                <a:ext uri="{FF2B5EF4-FFF2-40B4-BE49-F238E27FC236}">
                  <a16:creationId xmlns:a16="http://schemas.microsoft.com/office/drawing/2014/main" id="{5F211319-5EFE-4960-9D7C-EE572EA81BF5}"/>
                </a:ext>
              </a:extLst>
            </p:cNvPr>
            <p:cNvSpPr/>
            <p:nvPr/>
          </p:nvSpPr>
          <p:spPr>
            <a:xfrm>
              <a:off x="7659654" y="4426026"/>
              <a:ext cx="154079" cy="129960"/>
            </a:xfrm>
            <a:custGeom>
              <a:avLst/>
              <a:gdLst/>
              <a:ahLst/>
              <a:cxnLst/>
              <a:rect l="l" t="t" r="r" b="b"/>
              <a:pathLst>
                <a:path w="3258" h="2748" extrusionOk="0">
                  <a:moveTo>
                    <a:pt x="1778" y="0"/>
                  </a:moveTo>
                  <a:cubicBezTo>
                    <a:pt x="1744" y="0"/>
                    <a:pt x="1708" y="12"/>
                    <a:pt x="1672" y="40"/>
                  </a:cubicBezTo>
                  <a:cubicBezTo>
                    <a:pt x="1503" y="146"/>
                    <a:pt x="1" y="1225"/>
                    <a:pt x="43" y="2050"/>
                  </a:cubicBezTo>
                  <a:cubicBezTo>
                    <a:pt x="64" y="2325"/>
                    <a:pt x="234" y="2557"/>
                    <a:pt x="466" y="2663"/>
                  </a:cubicBezTo>
                  <a:cubicBezTo>
                    <a:pt x="593" y="2726"/>
                    <a:pt x="741" y="2748"/>
                    <a:pt x="889" y="2748"/>
                  </a:cubicBezTo>
                  <a:cubicBezTo>
                    <a:pt x="1651" y="2748"/>
                    <a:pt x="2856" y="2198"/>
                    <a:pt x="3131" y="2050"/>
                  </a:cubicBezTo>
                  <a:cubicBezTo>
                    <a:pt x="3237" y="2007"/>
                    <a:pt x="3258" y="1902"/>
                    <a:pt x="3216" y="1817"/>
                  </a:cubicBezTo>
                  <a:cubicBezTo>
                    <a:pt x="3185" y="1755"/>
                    <a:pt x="3120" y="1716"/>
                    <a:pt x="3054" y="1716"/>
                  </a:cubicBezTo>
                  <a:cubicBezTo>
                    <a:pt x="3030" y="1716"/>
                    <a:pt x="3006" y="1721"/>
                    <a:pt x="2983" y="1732"/>
                  </a:cubicBezTo>
                  <a:cubicBezTo>
                    <a:pt x="2352" y="2048"/>
                    <a:pt x="1386" y="2393"/>
                    <a:pt x="881" y="2393"/>
                  </a:cubicBezTo>
                  <a:cubicBezTo>
                    <a:pt x="778" y="2393"/>
                    <a:pt x="693" y="2378"/>
                    <a:pt x="635" y="2346"/>
                  </a:cubicBezTo>
                  <a:cubicBezTo>
                    <a:pt x="424" y="2240"/>
                    <a:pt x="403" y="2113"/>
                    <a:pt x="403" y="2028"/>
                  </a:cubicBezTo>
                  <a:cubicBezTo>
                    <a:pt x="382" y="1542"/>
                    <a:pt x="1291" y="738"/>
                    <a:pt x="1862" y="337"/>
                  </a:cubicBezTo>
                  <a:cubicBezTo>
                    <a:pt x="2016" y="217"/>
                    <a:pt x="1921" y="0"/>
                    <a:pt x="177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/>
                <a:ea typeface="字魂107号-萌趣欢乐体"/>
                <a:cs typeface="+mn-cs"/>
              </a:endParaRPr>
            </a:p>
          </p:txBody>
        </p:sp>
        <p:sp>
          <p:nvSpPr>
            <p:cNvPr id="59" name="Google Shape;1649;p42">
              <a:extLst>
                <a:ext uri="{FF2B5EF4-FFF2-40B4-BE49-F238E27FC236}">
                  <a16:creationId xmlns:a16="http://schemas.microsoft.com/office/drawing/2014/main" id="{54C5CFA7-0FC2-41D6-A975-ED4F9C2771CF}"/>
                </a:ext>
              </a:extLst>
            </p:cNvPr>
            <p:cNvSpPr/>
            <p:nvPr/>
          </p:nvSpPr>
          <p:spPr>
            <a:xfrm>
              <a:off x="8006735" y="3827945"/>
              <a:ext cx="339135" cy="214897"/>
            </a:xfrm>
            <a:custGeom>
              <a:avLst/>
              <a:gdLst/>
              <a:ahLst/>
              <a:cxnLst/>
              <a:rect l="l" t="t" r="r" b="b"/>
              <a:pathLst>
                <a:path w="7171" h="4544" extrusionOk="0">
                  <a:moveTo>
                    <a:pt x="2750" y="1"/>
                  </a:moveTo>
                  <a:cubicBezTo>
                    <a:pt x="2689" y="1"/>
                    <a:pt x="2626" y="6"/>
                    <a:pt x="2560" y="18"/>
                  </a:cubicBezTo>
                  <a:cubicBezTo>
                    <a:pt x="1" y="462"/>
                    <a:pt x="2771" y="4544"/>
                    <a:pt x="2771" y="4544"/>
                  </a:cubicBezTo>
                  <a:cubicBezTo>
                    <a:pt x="3375" y="3633"/>
                    <a:pt x="4134" y="3454"/>
                    <a:pt x="4637" y="3454"/>
                  </a:cubicBezTo>
                  <a:cubicBezTo>
                    <a:pt x="4963" y="3454"/>
                    <a:pt x="5182" y="3529"/>
                    <a:pt x="5182" y="3529"/>
                  </a:cubicBezTo>
                  <a:cubicBezTo>
                    <a:pt x="5182" y="3529"/>
                    <a:pt x="7170" y="1943"/>
                    <a:pt x="5944" y="927"/>
                  </a:cubicBezTo>
                  <a:cubicBezTo>
                    <a:pt x="5681" y="712"/>
                    <a:pt x="5445" y="629"/>
                    <a:pt x="5237" y="629"/>
                  </a:cubicBezTo>
                  <a:cubicBezTo>
                    <a:pt x="4526" y="629"/>
                    <a:pt x="4146" y="1604"/>
                    <a:pt x="4146" y="1604"/>
                  </a:cubicBezTo>
                  <a:cubicBezTo>
                    <a:pt x="4146" y="1604"/>
                    <a:pt x="3788" y="1"/>
                    <a:pt x="2750" y="1"/>
                  </a:cubicBezTo>
                  <a:close/>
                </a:path>
              </a:pathLst>
            </a:custGeom>
            <a:solidFill>
              <a:srgbClr val="CA1E4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/>
                <a:ea typeface="字魂107号-萌趣欢乐体"/>
                <a:cs typeface="+mn-cs"/>
              </a:endParaRPr>
            </a:p>
          </p:txBody>
        </p:sp>
        <p:sp>
          <p:nvSpPr>
            <p:cNvPr id="60" name="Google Shape;1650;p42">
              <a:extLst>
                <a:ext uri="{FF2B5EF4-FFF2-40B4-BE49-F238E27FC236}">
                  <a16:creationId xmlns:a16="http://schemas.microsoft.com/office/drawing/2014/main" id="{5C701E05-35DA-40CF-8607-F2317346B1E2}"/>
                </a:ext>
              </a:extLst>
            </p:cNvPr>
            <p:cNvSpPr/>
            <p:nvPr/>
          </p:nvSpPr>
          <p:spPr>
            <a:xfrm>
              <a:off x="7839413" y="4141883"/>
              <a:ext cx="308725" cy="243083"/>
            </a:xfrm>
            <a:custGeom>
              <a:avLst/>
              <a:gdLst/>
              <a:ahLst/>
              <a:cxnLst/>
              <a:rect l="l" t="t" r="r" b="b"/>
              <a:pathLst>
                <a:path w="6528" h="5140" extrusionOk="0">
                  <a:moveTo>
                    <a:pt x="1281" y="1"/>
                  </a:moveTo>
                  <a:cubicBezTo>
                    <a:pt x="538" y="1"/>
                    <a:pt x="0" y="640"/>
                    <a:pt x="70" y="1565"/>
                  </a:cubicBezTo>
                  <a:cubicBezTo>
                    <a:pt x="197" y="3214"/>
                    <a:pt x="3264" y="5139"/>
                    <a:pt x="3264" y="5139"/>
                  </a:cubicBezTo>
                  <a:cubicBezTo>
                    <a:pt x="3264" y="5139"/>
                    <a:pt x="6309" y="3236"/>
                    <a:pt x="6457" y="1565"/>
                  </a:cubicBezTo>
                  <a:cubicBezTo>
                    <a:pt x="6528" y="640"/>
                    <a:pt x="5989" y="1"/>
                    <a:pt x="5247" y="1"/>
                  </a:cubicBezTo>
                  <a:cubicBezTo>
                    <a:pt x="4648" y="1"/>
                    <a:pt x="3916" y="418"/>
                    <a:pt x="3264" y="1438"/>
                  </a:cubicBezTo>
                  <a:cubicBezTo>
                    <a:pt x="2612" y="418"/>
                    <a:pt x="1880" y="1"/>
                    <a:pt x="1281" y="1"/>
                  </a:cubicBezTo>
                  <a:close/>
                </a:path>
              </a:pathLst>
            </a:custGeom>
            <a:solidFill>
              <a:srgbClr val="DB3372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/>
                <a:ea typeface="字魂107号-萌趣欢乐体"/>
                <a:cs typeface="+mn-cs"/>
              </a:endParaRPr>
            </a:p>
          </p:txBody>
        </p:sp>
        <p:sp>
          <p:nvSpPr>
            <p:cNvPr id="61" name="Google Shape;1651;p42">
              <a:extLst>
                <a:ext uri="{FF2B5EF4-FFF2-40B4-BE49-F238E27FC236}">
                  <a16:creationId xmlns:a16="http://schemas.microsoft.com/office/drawing/2014/main" id="{3685CF2D-8CD5-4B3A-B0E5-4D7337A8AF9C}"/>
                </a:ext>
              </a:extLst>
            </p:cNvPr>
            <p:cNvSpPr/>
            <p:nvPr/>
          </p:nvSpPr>
          <p:spPr>
            <a:xfrm>
              <a:off x="7942748" y="4141836"/>
              <a:ext cx="205013" cy="243131"/>
            </a:xfrm>
            <a:custGeom>
              <a:avLst/>
              <a:gdLst/>
              <a:ahLst/>
              <a:cxnLst/>
              <a:rect l="l" t="t" r="r" b="b"/>
              <a:pathLst>
                <a:path w="4335" h="5141" extrusionOk="0">
                  <a:moveTo>
                    <a:pt x="3040" y="0"/>
                  </a:moveTo>
                  <a:cubicBezTo>
                    <a:pt x="3028" y="0"/>
                    <a:pt x="3016" y="0"/>
                    <a:pt x="3003" y="1"/>
                  </a:cubicBezTo>
                  <a:cubicBezTo>
                    <a:pt x="3913" y="529"/>
                    <a:pt x="4272" y="1566"/>
                    <a:pt x="2750" y="3173"/>
                  </a:cubicBezTo>
                  <a:cubicBezTo>
                    <a:pt x="1764" y="4227"/>
                    <a:pt x="903" y="4413"/>
                    <a:pt x="418" y="4413"/>
                  </a:cubicBezTo>
                  <a:cubicBezTo>
                    <a:pt x="153" y="4413"/>
                    <a:pt x="0" y="4358"/>
                    <a:pt x="0" y="4357"/>
                  </a:cubicBezTo>
                  <a:lnTo>
                    <a:pt x="0" y="4357"/>
                  </a:lnTo>
                  <a:cubicBezTo>
                    <a:pt x="592" y="4823"/>
                    <a:pt x="1079" y="5140"/>
                    <a:pt x="1079" y="5140"/>
                  </a:cubicBezTo>
                  <a:cubicBezTo>
                    <a:pt x="1079" y="5140"/>
                    <a:pt x="4124" y="3237"/>
                    <a:pt x="4272" y="1566"/>
                  </a:cubicBezTo>
                  <a:cubicBezTo>
                    <a:pt x="4335" y="629"/>
                    <a:pt x="3783" y="0"/>
                    <a:pt x="3040" y="0"/>
                  </a:cubicBezTo>
                  <a:close/>
                </a:path>
              </a:pathLst>
            </a:custGeom>
            <a:solidFill>
              <a:srgbClr val="9B004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/>
                <a:ea typeface="字魂107号-萌趣欢乐体"/>
                <a:cs typeface="+mn-cs"/>
              </a:endParaRPr>
            </a:p>
          </p:txBody>
        </p:sp>
        <p:sp>
          <p:nvSpPr>
            <p:cNvPr id="62" name="Google Shape;1652;p42">
              <a:extLst>
                <a:ext uri="{FF2B5EF4-FFF2-40B4-BE49-F238E27FC236}">
                  <a16:creationId xmlns:a16="http://schemas.microsoft.com/office/drawing/2014/main" id="{2ECC7F0A-0BED-4BF2-869B-8E396E7CA059}"/>
                </a:ext>
              </a:extLst>
            </p:cNvPr>
            <p:cNvSpPr/>
            <p:nvPr/>
          </p:nvSpPr>
          <p:spPr>
            <a:xfrm>
              <a:off x="7818746" y="4159855"/>
              <a:ext cx="102057" cy="150059"/>
            </a:xfrm>
            <a:custGeom>
              <a:avLst/>
              <a:gdLst/>
              <a:ahLst/>
              <a:cxnLst/>
              <a:rect l="l" t="t" r="r" b="b"/>
              <a:pathLst>
                <a:path w="2158" h="3173" extrusionOk="0">
                  <a:moveTo>
                    <a:pt x="1649" y="0"/>
                  </a:moveTo>
                  <a:lnTo>
                    <a:pt x="1649" y="0"/>
                  </a:lnTo>
                  <a:cubicBezTo>
                    <a:pt x="1" y="1323"/>
                    <a:pt x="2015" y="3038"/>
                    <a:pt x="2150" y="3165"/>
                  </a:cubicBezTo>
                  <a:lnTo>
                    <a:pt x="2150" y="3165"/>
                  </a:lnTo>
                  <a:cubicBezTo>
                    <a:pt x="933" y="1834"/>
                    <a:pt x="1649" y="1"/>
                    <a:pt x="1649" y="0"/>
                  </a:cubicBezTo>
                  <a:close/>
                  <a:moveTo>
                    <a:pt x="2150" y="3165"/>
                  </a:moveTo>
                  <a:cubicBezTo>
                    <a:pt x="2152" y="3168"/>
                    <a:pt x="2155" y="3170"/>
                    <a:pt x="2157" y="3173"/>
                  </a:cubicBezTo>
                  <a:cubicBezTo>
                    <a:pt x="2158" y="3173"/>
                    <a:pt x="2155" y="3170"/>
                    <a:pt x="2150" y="3165"/>
                  </a:cubicBezTo>
                  <a:close/>
                </a:path>
              </a:pathLst>
            </a:custGeom>
            <a:solidFill>
              <a:srgbClr val="DB8D9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/>
                <a:ea typeface="字魂107号-萌趣欢乐体"/>
                <a:cs typeface="+mn-cs"/>
              </a:endParaRPr>
            </a:p>
          </p:txBody>
        </p:sp>
        <p:sp>
          <p:nvSpPr>
            <p:cNvPr id="63" name="Google Shape;1653;p42">
              <a:extLst>
                <a:ext uri="{FF2B5EF4-FFF2-40B4-BE49-F238E27FC236}">
                  <a16:creationId xmlns:a16="http://schemas.microsoft.com/office/drawing/2014/main" id="{EDD67208-EEEB-4243-9E68-18EC60B30829}"/>
                </a:ext>
              </a:extLst>
            </p:cNvPr>
            <p:cNvSpPr/>
            <p:nvPr/>
          </p:nvSpPr>
          <p:spPr>
            <a:xfrm>
              <a:off x="8211466" y="4141883"/>
              <a:ext cx="308773" cy="243083"/>
            </a:xfrm>
            <a:custGeom>
              <a:avLst/>
              <a:gdLst/>
              <a:ahLst/>
              <a:cxnLst/>
              <a:rect l="l" t="t" r="r" b="b"/>
              <a:pathLst>
                <a:path w="6529" h="5140" extrusionOk="0">
                  <a:moveTo>
                    <a:pt x="1281" y="1"/>
                  </a:moveTo>
                  <a:cubicBezTo>
                    <a:pt x="539" y="1"/>
                    <a:pt x="1" y="640"/>
                    <a:pt x="71" y="1565"/>
                  </a:cubicBezTo>
                  <a:cubicBezTo>
                    <a:pt x="198" y="3214"/>
                    <a:pt x="3264" y="5139"/>
                    <a:pt x="3264" y="5139"/>
                  </a:cubicBezTo>
                  <a:cubicBezTo>
                    <a:pt x="3264" y="5139"/>
                    <a:pt x="6310" y="3236"/>
                    <a:pt x="6458" y="1565"/>
                  </a:cubicBezTo>
                  <a:cubicBezTo>
                    <a:pt x="6528" y="640"/>
                    <a:pt x="5990" y="1"/>
                    <a:pt x="5248" y="1"/>
                  </a:cubicBezTo>
                  <a:cubicBezTo>
                    <a:pt x="4648" y="1"/>
                    <a:pt x="3916" y="418"/>
                    <a:pt x="3264" y="1438"/>
                  </a:cubicBezTo>
                  <a:cubicBezTo>
                    <a:pt x="2613" y="418"/>
                    <a:pt x="1881" y="1"/>
                    <a:pt x="1281" y="1"/>
                  </a:cubicBezTo>
                  <a:close/>
                </a:path>
              </a:pathLst>
            </a:custGeom>
            <a:solidFill>
              <a:srgbClr val="DB3372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/>
                <a:ea typeface="字魂107号-萌趣欢乐体"/>
                <a:cs typeface="+mn-cs"/>
              </a:endParaRPr>
            </a:p>
          </p:txBody>
        </p:sp>
        <p:sp>
          <p:nvSpPr>
            <p:cNvPr id="64" name="Google Shape;1654;p42">
              <a:extLst>
                <a:ext uri="{FF2B5EF4-FFF2-40B4-BE49-F238E27FC236}">
                  <a16:creationId xmlns:a16="http://schemas.microsoft.com/office/drawing/2014/main" id="{83F9C43C-106F-468D-BF96-588A24BAE6BA}"/>
                </a:ext>
              </a:extLst>
            </p:cNvPr>
            <p:cNvSpPr/>
            <p:nvPr/>
          </p:nvSpPr>
          <p:spPr>
            <a:xfrm>
              <a:off x="8314800" y="4141836"/>
              <a:ext cx="205060" cy="243131"/>
            </a:xfrm>
            <a:custGeom>
              <a:avLst/>
              <a:gdLst/>
              <a:ahLst/>
              <a:cxnLst/>
              <a:rect l="l" t="t" r="r" b="b"/>
              <a:pathLst>
                <a:path w="4336" h="5141" extrusionOk="0">
                  <a:moveTo>
                    <a:pt x="3042" y="0"/>
                  </a:moveTo>
                  <a:cubicBezTo>
                    <a:pt x="3029" y="0"/>
                    <a:pt x="3017" y="0"/>
                    <a:pt x="3004" y="1"/>
                  </a:cubicBezTo>
                  <a:cubicBezTo>
                    <a:pt x="3913" y="529"/>
                    <a:pt x="4273" y="1566"/>
                    <a:pt x="2750" y="3173"/>
                  </a:cubicBezTo>
                  <a:cubicBezTo>
                    <a:pt x="1781" y="4209"/>
                    <a:pt x="932" y="4398"/>
                    <a:pt x="443" y="4398"/>
                  </a:cubicBezTo>
                  <a:cubicBezTo>
                    <a:pt x="163" y="4398"/>
                    <a:pt x="1" y="4336"/>
                    <a:pt x="1" y="4336"/>
                  </a:cubicBezTo>
                  <a:lnTo>
                    <a:pt x="1" y="4336"/>
                  </a:lnTo>
                  <a:cubicBezTo>
                    <a:pt x="593" y="4823"/>
                    <a:pt x="1079" y="5140"/>
                    <a:pt x="1079" y="5140"/>
                  </a:cubicBezTo>
                  <a:cubicBezTo>
                    <a:pt x="1079" y="5140"/>
                    <a:pt x="4125" y="3237"/>
                    <a:pt x="4273" y="1566"/>
                  </a:cubicBezTo>
                  <a:cubicBezTo>
                    <a:pt x="4335" y="629"/>
                    <a:pt x="3804" y="0"/>
                    <a:pt x="3042" y="0"/>
                  </a:cubicBezTo>
                  <a:close/>
                </a:path>
              </a:pathLst>
            </a:custGeom>
            <a:solidFill>
              <a:srgbClr val="9B004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/>
                <a:ea typeface="字魂107号-萌趣欢乐体"/>
                <a:cs typeface="+mn-cs"/>
              </a:endParaRPr>
            </a:p>
          </p:txBody>
        </p:sp>
        <p:sp>
          <p:nvSpPr>
            <p:cNvPr id="65" name="Google Shape;1655;p42">
              <a:extLst>
                <a:ext uri="{FF2B5EF4-FFF2-40B4-BE49-F238E27FC236}">
                  <a16:creationId xmlns:a16="http://schemas.microsoft.com/office/drawing/2014/main" id="{69A35910-5E42-4B3D-AA54-B21D0C552EC8}"/>
                </a:ext>
              </a:extLst>
            </p:cNvPr>
            <p:cNvSpPr/>
            <p:nvPr/>
          </p:nvSpPr>
          <p:spPr>
            <a:xfrm>
              <a:off x="8188765" y="4159855"/>
              <a:ext cx="105084" cy="150059"/>
            </a:xfrm>
            <a:custGeom>
              <a:avLst/>
              <a:gdLst/>
              <a:ahLst/>
              <a:cxnLst/>
              <a:rect l="l" t="t" r="r" b="b"/>
              <a:pathLst>
                <a:path w="2222" h="3173" extrusionOk="0">
                  <a:moveTo>
                    <a:pt x="1693" y="0"/>
                  </a:moveTo>
                  <a:lnTo>
                    <a:pt x="1693" y="0"/>
                  </a:lnTo>
                  <a:cubicBezTo>
                    <a:pt x="1" y="1375"/>
                    <a:pt x="2222" y="3173"/>
                    <a:pt x="2222" y="3173"/>
                  </a:cubicBezTo>
                  <a:cubicBezTo>
                    <a:pt x="974" y="1840"/>
                    <a:pt x="1693" y="1"/>
                    <a:pt x="1693" y="0"/>
                  </a:cubicBezTo>
                  <a:close/>
                </a:path>
              </a:pathLst>
            </a:custGeom>
            <a:solidFill>
              <a:srgbClr val="DB8D9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/>
                <a:ea typeface="字魂107号-萌趣欢乐体"/>
                <a:cs typeface="+mn-cs"/>
              </a:endParaRPr>
            </a:p>
          </p:txBody>
        </p:sp>
        <p:sp>
          <p:nvSpPr>
            <p:cNvPr id="66" name="Google Shape;1656;p42">
              <a:extLst>
                <a:ext uri="{FF2B5EF4-FFF2-40B4-BE49-F238E27FC236}">
                  <a16:creationId xmlns:a16="http://schemas.microsoft.com/office/drawing/2014/main" id="{26F21A22-B115-4B89-AC31-8087E3144418}"/>
                </a:ext>
              </a:extLst>
            </p:cNvPr>
            <p:cNvSpPr/>
            <p:nvPr/>
          </p:nvSpPr>
          <p:spPr>
            <a:xfrm>
              <a:off x="8160768" y="4604940"/>
              <a:ext cx="57082" cy="62095"/>
            </a:xfrm>
            <a:custGeom>
              <a:avLst/>
              <a:gdLst/>
              <a:ahLst/>
              <a:cxnLst/>
              <a:rect l="l" t="t" r="r" b="b"/>
              <a:pathLst>
                <a:path w="1207" h="1313" extrusionOk="0">
                  <a:moveTo>
                    <a:pt x="22" y="1"/>
                  </a:moveTo>
                  <a:lnTo>
                    <a:pt x="466" y="635"/>
                  </a:lnTo>
                  <a:lnTo>
                    <a:pt x="1" y="1312"/>
                  </a:lnTo>
                  <a:lnTo>
                    <a:pt x="276" y="1312"/>
                  </a:lnTo>
                  <a:lnTo>
                    <a:pt x="466" y="1016"/>
                  </a:lnTo>
                  <a:cubicBezTo>
                    <a:pt x="508" y="931"/>
                    <a:pt x="551" y="868"/>
                    <a:pt x="593" y="783"/>
                  </a:cubicBezTo>
                  <a:cubicBezTo>
                    <a:pt x="656" y="868"/>
                    <a:pt x="699" y="953"/>
                    <a:pt x="741" y="1016"/>
                  </a:cubicBezTo>
                  <a:lnTo>
                    <a:pt x="931" y="1312"/>
                  </a:lnTo>
                  <a:lnTo>
                    <a:pt x="1206" y="1312"/>
                  </a:lnTo>
                  <a:lnTo>
                    <a:pt x="741" y="635"/>
                  </a:lnTo>
                  <a:lnTo>
                    <a:pt x="1185" y="1"/>
                  </a:lnTo>
                  <a:lnTo>
                    <a:pt x="931" y="1"/>
                  </a:lnTo>
                  <a:lnTo>
                    <a:pt x="741" y="276"/>
                  </a:lnTo>
                  <a:cubicBezTo>
                    <a:pt x="699" y="360"/>
                    <a:pt x="656" y="424"/>
                    <a:pt x="614" y="508"/>
                  </a:cubicBezTo>
                  <a:cubicBezTo>
                    <a:pt x="572" y="424"/>
                    <a:pt x="530" y="360"/>
                    <a:pt x="487" y="276"/>
                  </a:cubicBezTo>
                  <a:lnTo>
                    <a:pt x="297" y="1"/>
                  </a:ln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/>
                <a:ea typeface="字魂107号-萌趣欢乐体"/>
                <a:cs typeface="+mn-cs"/>
              </a:endParaRPr>
            </a:p>
          </p:txBody>
        </p:sp>
        <p:sp>
          <p:nvSpPr>
            <p:cNvPr id="67" name="Google Shape;1657;p42">
              <a:extLst>
                <a:ext uri="{FF2B5EF4-FFF2-40B4-BE49-F238E27FC236}">
                  <a16:creationId xmlns:a16="http://schemas.microsoft.com/office/drawing/2014/main" id="{D3299979-80B5-4B26-9664-C44A4EDFAD7E}"/>
                </a:ext>
              </a:extLst>
            </p:cNvPr>
            <p:cNvSpPr/>
            <p:nvPr/>
          </p:nvSpPr>
          <p:spPr>
            <a:xfrm>
              <a:off x="8731970" y="4194900"/>
              <a:ext cx="155025" cy="124994"/>
            </a:xfrm>
            <a:custGeom>
              <a:avLst/>
              <a:gdLst/>
              <a:ahLst/>
              <a:cxnLst/>
              <a:rect l="l" t="t" r="r" b="b"/>
              <a:pathLst>
                <a:path w="3278" h="2643" extrusionOk="0">
                  <a:moveTo>
                    <a:pt x="2663" y="1"/>
                  </a:moveTo>
                  <a:cubicBezTo>
                    <a:pt x="1" y="1"/>
                    <a:pt x="443" y="2601"/>
                    <a:pt x="443" y="2601"/>
                  </a:cubicBezTo>
                  <a:cubicBezTo>
                    <a:pt x="631" y="2629"/>
                    <a:pt x="806" y="2642"/>
                    <a:pt x="970" y="2642"/>
                  </a:cubicBezTo>
                  <a:cubicBezTo>
                    <a:pt x="3277" y="2642"/>
                    <a:pt x="3277" y="42"/>
                    <a:pt x="3277" y="42"/>
                  </a:cubicBezTo>
                  <a:cubicBezTo>
                    <a:pt x="3056" y="14"/>
                    <a:pt x="2852" y="1"/>
                    <a:pt x="2663" y="1"/>
                  </a:cubicBezTo>
                  <a:close/>
                </a:path>
              </a:pathLst>
            </a:custGeom>
            <a:solidFill>
              <a:srgbClr val="82C8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/>
                <a:ea typeface="字魂107号-萌趣欢乐体"/>
                <a:cs typeface="+mn-cs"/>
              </a:endParaRPr>
            </a:p>
          </p:txBody>
        </p:sp>
        <p:sp>
          <p:nvSpPr>
            <p:cNvPr id="68" name="Google Shape;1658;p42">
              <a:extLst>
                <a:ext uri="{FF2B5EF4-FFF2-40B4-BE49-F238E27FC236}">
                  <a16:creationId xmlns:a16="http://schemas.microsoft.com/office/drawing/2014/main" id="{8FE88144-3DDD-4484-95F3-2C42761BB157}"/>
                </a:ext>
              </a:extLst>
            </p:cNvPr>
            <p:cNvSpPr/>
            <p:nvPr/>
          </p:nvSpPr>
          <p:spPr>
            <a:xfrm>
              <a:off x="8750887" y="4217885"/>
              <a:ext cx="93072" cy="95058"/>
            </a:xfrm>
            <a:custGeom>
              <a:avLst/>
              <a:gdLst/>
              <a:ahLst/>
              <a:cxnLst/>
              <a:rect l="l" t="t" r="r" b="b"/>
              <a:pathLst>
                <a:path w="1968" h="2010" extrusionOk="0">
                  <a:moveTo>
                    <a:pt x="1968" y="0"/>
                  </a:moveTo>
                  <a:cubicBezTo>
                    <a:pt x="1566" y="846"/>
                    <a:pt x="1" y="1692"/>
                    <a:pt x="1" y="1692"/>
                  </a:cubicBezTo>
                  <a:cubicBezTo>
                    <a:pt x="1" y="1798"/>
                    <a:pt x="1" y="1904"/>
                    <a:pt x="1" y="2009"/>
                  </a:cubicBezTo>
                  <a:cubicBezTo>
                    <a:pt x="910" y="1671"/>
                    <a:pt x="1629" y="931"/>
                    <a:pt x="1968" y="0"/>
                  </a:cubicBezTo>
                  <a:close/>
                </a:path>
              </a:pathLst>
            </a:custGeom>
            <a:solidFill>
              <a:srgbClr val="62943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/>
                <a:ea typeface="字魂107号-萌趣欢乐体"/>
                <a:cs typeface="+mn-cs"/>
              </a:endParaRPr>
            </a:p>
          </p:txBody>
        </p:sp>
        <p:sp>
          <p:nvSpPr>
            <p:cNvPr id="69" name="Google Shape;1659;p42">
              <a:extLst>
                <a:ext uri="{FF2B5EF4-FFF2-40B4-BE49-F238E27FC236}">
                  <a16:creationId xmlns:a16="http://schemas.microsoft.com/office/drawing/2014/main" id="{2F0C5833-C86A-4426-9D60-C8F89956742F}"/>
                </a:ext>
              </a:extLst>
            </p:cNvPr>
            <p:cNvSpPr/>
            <p:nvPr/>
          </p:nvSpPr>
          <p:spPr>
            <a:xfrm>
              <a:off x="8563891" y="4232215"/>
              <a:ext cx="154315" cy="121163"/>
            </a:xfrm>
            <a:custGeom>
              <a:avLst/>
              <a:gdLst/>
              <a:ahLst/>
              <a:cxnLst/>
              <a:rect l="l" t="t" r="r" b="b"/>
              <a:pathLst>
                <a:path w="3263" h="2562" extrusionOk="0">
                  <a:moveTo>
                    <a:pt x="808" y="0"/>
                  </a:moveTo>
                  <a:cubicBezTo>
                    <a:pt x="567" y="0"/>
                    <a:pt x="298" y="25"/>
                    <a:pt x="0" y="78"/>
                  </a:cubicBezTo>
                  <a:cubicBezTo>
                    <a:pt x="0" y="78"/>
                    <a:pt x="123" y="2561"/>
                    <a:pt x="2299" y="2561"/>
                  </a:cubicBezTo>
                  <a:cubicBezTo>
                    <a:pt x="2507" y="2561"/>
                    <a:pt x="2734" y="2539"/>
                    <a:pt x="2982" y="2489"/>
                  </a:cubicBezTo>
                  <a:cubicBezTo>
                    <a:pt x="2982" y="2489"/>
                    <a:pt x="3262" y="0"/>
                    <a:pt x="808" y="0"/>
                  </a:cubicBezTo>
                  <a:close/>
                </a:path>
              </a:pathLst>
            </a:custGeom>
            <a:solidFill>
              <a:srgbClr val="80C353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/>
                <a:ea typeface="字魂107号-萌趣欢乐体"/>
                <a:cs typeface="+mn-cs"/>
              </a:endParaRPr>
            </a:p>
          </p:txBody>
        </p:sp>
        <p:sp>
          <p:nvSpPr>
            <p:cNvPr id="70" name="Google Shape;1660;p42">
              <a:extLst>
                <a:ext uri="{FF2B5EF4-FFF2-40B4-BE49-F238E27FC236}">
                  <a16:creationId xmlns:a16="http://schemas.microsoft.com/office/drawing/2014/main" id="{1D837BC6-3EC4-48D2-9D43-1FA72BCB52A6}"/>
                </a:ext>
              </a:extLst>
            </p:cNvPr>
            <p:cNvSpPr/>
            <p:nvPr/>
          </p:nvSpPr>
          <p:spPr>
            <a:xfrm>
              <a:off x="8607873" y="4255862"/>
              <a:ext cx="97092" cy="90092"/>
            </a:xfrm>
            <a:custGeom>
              <a:avLst/>
              <a:gdLst/>
              <a:ahLst/>
              <a:cxnLst/>
              <a:rect l="l" t="t" r="r" b="b"/>
              <a:pathLst>
                <a:path w="2053" h="1905" extrusionOk="0">
                  <a:moveTo>
                    <a:pt x="1" y="1"/>
                  </a:moveTo>
                  <a:lnTo>
                    <a:pt x="1" y="1"/>
                  </a:lnTo>
                  <a:cubicBezTo>
                    <a:pt x="381" y="910"/>
                    <a:pt x="1122" y="1587"/>
                    <a:pt x="2052" y="1904"/>
                  </a:cubicBezTo>
                  <a:lnTo>
                    <a:pt x="2052" y="1587"/>
                  </a:lnTo>
                  <a:cubicBezTo>
                    <a:pt x="2052" y="1587"/>
                    <a:pt x="445" y="804"/>
                    <a:pt x="1" y="1"/>
                  </a:cubicBezTo>
                  <a:close/>
                </a:path>
              </a:pathLst>
            </a:custGeom>
            <a:solidFill>
              <a:srgbClr val="62943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/>
                <a:ea typeface="字魂107号-萌趣欢乐体"/>
                <a:cs typeface="+mn-cs"/>
              </a:endParaRPr>
            </a:p>
          </p:txBody>
        </p:sp>
        <p:sp>
          <p:nvSpPr>
            <p:cNvPr id="71" name="Google Shape;1661;p42">
              <a:extLst>
                <a:ext uri="{FF2B5EF4-FFF2-40B4-BE49-F238E27FC236}">
                  <a16:creationId xmlns:a16="http://schemas.microsoft.com/office/drawing/2014/main" id="{E2297414-E83A-4D2F-94CD-53E4F320BBF1}"/>
                </a:ext>
              </a:extLst>
            </p:cNvPr>
            <p:cNvSpPr/>
            <p:nvPr/>
          </p:nvSpPr>
          <p:spPr>
            <a:xfrm>
              <a:off x="8641877" y="4138856"/>
              <a:ext cx="172097" cy="319082"/>
            </a:xfrm>
            <a:custGeom>
              <a:avLst/>
              <a:gdLst/>
              <a:ahLst/>
              <a:cxnLst/>
              <a:rect l="l" t="t" r="r" b="b"/>
              <a:pathLst>
                <a:path w="3639" h="6747" extrusionOk="0">
                  <a:moveTo>
                    <a:pt x="1566" y="0"/>
                  </a:moveTo>
                  <a:lnTo>
                    <a:pt x="1079" y="148"/>
                  </a:lnTo>
                  <a:cubicBezTo>
                    <a:pt x="1079" y="148"/>
                    <a:pt x="2391" y="3955"/>
                    <a:pt x="1" y="6472"/>
                  </a:cubicBezTo>
                  <a:cubicBezTo>
                    <a:pt x="267" y="6655"/>
                    <a:pt x="572" y="6746"/>
                    <a:pt x="885" y="6746"/>
                  </a:cubicBezTo>
                  <a:cubicBezTo>
                    <a:pt x="971" y="6746"/>
                    <a:pt x="1057" y="6739"/>
                    <a:pt x="1143" y="6726"/>
                  </a:cubicBezTo>
                  <a:cubicBezTo>
                    <a:pt x="1143" y="6726"/>
                    <a:pt x="3638" y="3130"/>
                    <a:pt x="1566" y="0"/>
                  </a:cubicBezTo>
                  <a:close/>
                </a:path>
              </a:pathLst>
            </a:custGeom>
            <a:solidFill>
              <a:srgbClr val="6BA73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/>
                <a:ea typeface="字魂107号-萌趣欢乐体"/>
                <a:cs typeface="+mn-cs"/>
              </a:endParaRPr>
            </a:p>
          </p:txBody>
        </p:sp>
        <p:sp>
          <p:nvSpPr>
            <p:cNvPr id="72" name="Google Shape;1662;p42">
              <a:extLst>
                <a:ext uri="{FF2B5EF4-FFF2-40B4-BE49-F238E27FC236}">
                  <a16:creationId xmlns:a16="http://schemas.microsoft.com/office/drawing/2014/main" id="{8C9E4427-98B6-4EDE-A3C5-4E82B1A79CA0}"/>
                </a:ext>
              </a:extLst>
            </p:cNvPr>
            <p:cNvSpPr/>
            <p:nvPr/>
          </p:nvSpPr>
          <p:spPr>
            <a:xfrm>
              <a:off x="8678907" y="4137863"/>
              <a:ext cx="135067" cy="319082"/>
            </a:xfrm>
            <a:custGeom>
              <a:avLst/>
              <a:gdLst/>
              <a:ahLst/>
              <a:cxnLst/>
              <a:rect l="l" t="t" r="r" b="b"/>
              <a:pathLst>
                <a:path w="2856" h="6747" extrusionOk="0">
                  <a:moveTo>
                    <a:pt x="783" y="0"/>
                  </a:moveTo>
                  <a:lnTo>
                    <a:pt x="592" y="64"/>
                  </a:lnTo>
                  <a:cubicBezTo>
                    <a:pt x="592" y="64"/>
                    <a:pt x="2707" y="2517"/>
                    <a:pt x="0" y="6747"/>
                  </a:cubicBezTo>
                  <a:lnTo>
                    <a:pt x="339" y="6747"/>
                  </a:lnTo>
                  <a:cubicBezTo>
                    <a:pt x="339" y="6747"/>
                    <a:pt x="2855" y="3130"/>
                    <a:pt x="783" y="0"/>
                  </a:cubicBezTo>
                  <a:close/>
                </a:path>
              </a:pathLst>
            </a:custGeom>
            <a:solidFill>
              <a:srgbClr val="62943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/>
                <a:ea typeface="字魂107号-萌趣欢乐体"/>
                <a:cs typeface="+mn-cs"/>
              </a:endParaRPr>
            </a:p>
          </p:txBody>
        </p:sp>
        <p:sp>
          <p:nvSpPr>
            <p:cNvPr id="73" name="Google Shape;1663;p42">
              <a:extLst>
                <a:ext uri="{FF2B5EF4-FFF2-40B4-BE49-F238E27FC236}">
                  <a16:creationId xmlns:a16="http://schemas.microsoft.com/office/drawing/2014/main" id="{B2F997DA-D717-4721-BE89-623BF8D3E6E8}"/>
                </a:ext>
              </a:extLst>
            </p:cNvPr>
            <p:cNvSpPr/>
            <p:nvPr/>
          </p:nvSpPr>
          <p:spPr>
            <a:xfrm>
              <a:off x="8535941" y="3959659"/>
              <a:ext cx="301017" cy="244218"/>
            </a:xfrm>
            <a:custGeom>
              <a:avLst/>
              <a:gdLst/>
              <a:ahLst/>
              <a:cxnLst/>
              <a:rect l="l" t="t" r="r" b="b"/>
              <a:pathLst>
                <a:path w="6365" h="5164" extrusionOk="0">
                  <a:moveTo>
                    <a:pt x="4535" y="0"/>
                  </a:moveTo>
                  <a:cubicBezTo>
                    <a:pt x="3869" y="0"/>
                    <a:pt x="3198" y="379"/>
                    <a:pt x="3002" y="1040"/>
                  </a:cubicBezTo>
                  <a:cubicBezTo>
                    <a:pt x="2726" y="763"/>
                    <a:pt x="2357" y="637"/>
                    <a:pt x="1983" y="637"/>
                  </a:cubicBezTo>
                  <a:cubicBezTo>
                    <a:pt x="1012" y="637"/>
                    <a:pt x="0" y="1486"/>
                    <a:pt x="443" y="2753"/>
                  </a:cubicBezTo>
                  <a:cubicBezTo>
                    <a:pt x="1120" y="4635"/>
                    <a:pt x="4017" y="5164"/>
                    <a:pt x="4017" y="5164"/>
                  </a:cubicBezTo>
                  <a:cubicBezTo>
                    <a:pt x="4017" y="5164"/>
                    <a:pt x="6365" y="3345"/>
                    <a:pt x="6069" y="1357"/>
                  </a:cubicBezTo>
                  <a:cubicBezTo>
                    <a:pt x="5928" y="416"/>
                    <a:pt x="5234" y="0"/>
                    <a:pt x="4535" y="0"/>
                  </a:cubicBezTo>
                  <a:close/>
                </a:path>
              </a:pathLst>
            </a:custGeom>
            <a:solidFill>
              <a:srgbClr val="D36476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/>
                <a:ea typeface="字魂107号-萌趣欢乐体"/>
                <a:cs typeface="+mn-cs"/>
              </a:endParaRPr>
            </a:p>
          </p:txBody>
        </p:sp>
        <p:sp>
          <p:nvSpPr>
            <p:cNvPr id="74" name="Google Shape;1664;p42">
              <a:extLst>
                <a:ext uri="{FF2B5EF4-FFF2-40B4-BE49-F238E27FC236}">
                  <a16:creationId xmlns:a16="http://schemas.microsoft.com/office/drawing/2014/main" id="{EEA5BB21-42DA-4BA8-BBE8-9011B5E449D9}"/>
                </a:ext>
              </a:extLst>
            </p:cNvPr>
            <p:cNvSpPr/>
            <p:nvPr/>
          </p:nvSpPr>
          <p:spPr>
            <a:xfrm>
              <a:off x="8538873" y="4017831"/>
              <a:ext cx="253109" cy="186049"/>
            </a:xfrm>
            <a:custGeom>
              <a:avLst/>
              <a:gdLst/>
              <a:ahLst/>
              <a:cxnLst/>
              <a:rect l="l" t="t" r="r" b="b"/>
              <a:pathLst>
                <a:path w="5352" h="3934" extrusionOk="0">
                  <a:moveTo>
                    <a:pt x="635" y="0"/>
                  </a:moveTo>
                  <a:lnTo>
                    <a:pt x="635" y="0"/>
                  </a:lnTo>
                  <a:cubicBezTo>
                    <a:pt x="275" y="423"/>
                    <a:pt x="169" y="994"/>
                    <a:pt x="381" y="1523"/>
                  </a:cubicBezTo>
                  <a:cubicBezTo>
                    <a:pt x="1058" y="3405"/>
                    <a:pt x="3955" y="3934"/>
                    <a:pt x="3955" y="3934"/>
                  </a:cubicBezTo>
                  <a:cubicBezTo>
                    <a:pt x="4484" y="3490"/>
                    <a:pt x="4949" y="2982"/>
                    <a:pt x="5351" y="2432"/>
                  </a:cubicBezTo>
                  <a:lnTo>
                    <a:pt x="5351" y="2432"/>
                  </a:lnTo>
                  <a:cubicBezTo>
                    <a:pt x="5351" y="2432"/>
                    <a:pt x="4467" y="3034"/>
                    <a:pt x="3365" y="3034"/>
                  </a:cubicBezTo>
                  <a:cubicBezTo>
                    <a:pt x="2840" y="3034"/>
                    <a:pt x="2266" y="2898"/>
                    <a:pt x="1713" y="2496"/>
                  </a:cubicBezTo>
                  <a:cubicBezTo>
                    <a:pt x="0" y="1269"/>
                    <a:pt x="487" y="339"/>
                    <a:pt x="635" y="0"/>
                  </a:cubicBezTo>
                  <a:close/>
                </a:path>
              </a:pathLst>
            </a:custGeom>
            <a:solidFill>
              <a:srgbClr val="B7506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/>
                <a:ea typeface="字魂107号-萌趣欢乐体"/>
                <a:cs typeface="+mn-cs"/>
              </a:endParaRPr>
            </a:p>
          </p:txBody>
        </p:sp>
        <p:sp>
          <p:nvSpPr>
            <p:cNvPr id="75" name="Google Shape;1665;p42">
              <a:extLst>
                <a:ext uri="{FF2B5EF4-FFF2-40B4-BE49-F238E27FC236}">
                  <a16:creationId xmlns:a16="http://schemas.microsoft.com/office/drawing/2014/main" id="{DE4AB3B2-A565-49B1-BD22-E1C03EF683D0}"/>
                </a:ext>
              </a:extLst>
            </p:cNvPr>
            <p:cNvSpPr/>
            <p:nvPr/>
          </p:nvSpPr>
          <p:spPr>
            <a:xfrm>
              <a:off x="8745921" y="3971057"/>
              <a:ext cx="30173" cy="25160"/>
            </a:xfrm>
            <a:custGeom>
              <a:avLst/>
              <a:gdLst/>
              <a:ahLst/>
              <a:cxnLst/>
              <a:rect l="l" t="t" r="r" b="b"/>
              <a:pathLst>
                <a:path w="638" h="532" extrusionOk="0">
                  <a:moveTo>
                    <a:pt x="305" y="1"/>
                  </a:moveTo>
                  <a:cubicBezTo>
                    <a:pt x="275" y="1"/>
                    <a:pt x="244" y="6"/>
                    <a:pt x="212" y="16"/>
                  </a:cubicBezTo>
                  <a:cubicBezTo>
                    <a:pt x="85" y="37"/>
                    <a:pt x="0" y="143"/>
                    <a:pt x="21" y="270"/>
                  </a:cubicBezTo>
                  <a:cubicBezTo>
                    <a:pt x="35" y="430"/>
                    <a:pt x="166" y="531"/>
                    <a:pt x="298" y="531"/>
                  </a:cubicBezTo>
                  <a:cubicBezTo>
                    <a:pt x="375" y="531"/>
                    <a:pt x="453" y="496"/>
                    <a:pt x="508" y="418"/>
                  </a:cubicBezTo>
                  <a:cubicBezTo>
                    <a:pt x="637" y="234"/>
                    <a:pt x="508" y="1"/>
                    <a:pt x="305" y="1"/>
                  </a:cubicBezTo>
                  <a:close/>
                </a:path>
              </a:pathLst>
            </a:custGeom>
            <a:solidFill>
              <a:srgbClr val="ECC9D3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/>
                <a:ea typeface="字魂107号-萌趣欢乐体"/>
                <a:cs typeface="+mn-cs"/>
              </a:endParaRPr>
            </a:p>
          </p:txBody>
        </p:sp>
        <p:sp>
          <p:nvSpPr>
            <p:cNvPr id="76" name="Google Shape;1666;p42">
              <a:extLst>
                <a:ext uri="{FF2B5EF4-FFF2-40B4-BE49-F238E27FC236}">
                  <a16:creationId xmlns:a16="http://schemas.microsoft.com/office/drawing/2014/main" id="{70D94FF3-CDC6-4DC5-81C8-4315D82DF516}"/>
                </a:ext>
              </a:extLst>
            </p:cNvPr>
            <p:cNvSpPr/>
            <p:nvPr/>
          </p:nvSpPr>
          <p:spPr>
            <a:xfrm>
              <a:off x="8771932" y="3983826"/>
              <a:ext cx="61055" cy="129061"/>
            </a:xfrm>
            <a:custGeom>
              <a:avLst/>
              <a:gdLst/>
              <a:ahLst/>
              <a:cxnLst/>
              <a:rect l="l" t="t" r="r" b="b"/>
              <a:pathLst>
                <a:path w="1291" h="2729" extrusionOk="0">
                  <a:moveTo>
                    <a:pt x="190" y="0"/>
                  </a:moveTo>
                  <a:cubicBezTo>
                    <a:pt x="190" y="148"/>
                    <a:pt x="127" y="254"/>
                    <a:pt x="0" y="317"/>
                  </a:cubicBezTo>
                  <a:cubicBezTo>
                    <a:pt x="0" y="317"/>
                    <a:pt x="783" y="846"/>
                    <a:pt x="444" y="2728"/>
                  </a:cubicBezTo>
                  <a:cubicBezTo>
                    <a:pt x="444" y="2728"/>
                    <a:pt x="1290" y="740"/>
                    <a:pt x="190" y="0"/>
                  </a:cubicBezTo>
                  <a:close/>
                </a:path>
              </a:pathLst>
            </a:custGeom>
            <a:solidFill>
              <a:srgbClr val="ECC9D3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/>
                <a:ea typeface="字魂107号-萌趣欢乐体"/>
                <a:cs typeface="+mn-cs"/>
              </a:endParaRPr>
            </a:p>
          </p:txBody>
        </p:sp>
        <p:sp>
          <p:nvSpPr>
            <p:cNvPr id="77" name="Google Shape;1667;p42">
              <a:extLst>
                <a:ext uri="{FF2B5EF4-FFF2-40B4-BE49-F238E27FC236}">
                  <a16:creationId xmlns:a16="http://schemas.microsoft.com/office/drawing/2014/main" id="{D3926F3D-6789-4EF0-AF33-50FB04B8735B}"/>
                </a:ext>
              </a:extLst>
            </p:cNvPr>
            <p:cNvSpPr/>
            <p:nvPr/>
          </p:nvSpPr>
          <p:spPr>
            <a:xfrm>
              <a:off x="8677914" y="3959801"/>
              <a:ext cx="70040" cy="54055"/>
            </a:xfrm>
            <a:custGeom>
              <a:avLst/>
              <a:gdLst/>
              <a:ahLst/>
              <a:cxnLst/>
              <a:rect l="l" t="t" r="r" b="b"/>
              <a:pathLst>
                <a:path w="1481" h="1143" extrusionOk="0">
                  <a:moveTo>
                    <a:pt x="1481" y="1"/>
                  </a:moveTo>
                  <a:cubicBezTo>
                    <a:pt x="825" y="1"/>
                    <a:pt x="212" y="402"/>
                    <a:pt x="0" y="1037"/>
                  </a:cubicBezTo>
                  <a:lnTo>
                    <a:pt x="127" y="1143"/>
                  </a:lnTo>
                  <a:cubicBezTo>
                    <a:pt x="127" y="1143"/>
                    <a:pt x="486" y="127"/>
                    <a:pt x="1481" y="1"/>
                  </a:cubicBezTo>
                  <a:close/>
                </a:path>
              </a:pathLst>
            </a:custGeom>
            <a:solidFill>
              <a:srgbClr val="B7506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/>
                <a:ea typeface="字魂107号-萌趣欢乐体"/>
                <a:cs typeface="+mn-cs"/>
              </a:endParaRPr>
            </a:p>
          </p:txBody>
        </p:sp>
        <p:sp>
          <p:nvSpPr>
            <p:cNvPr id="78" name="Google Shape;1668;p42">
              <a:extLst>
                <a:ext uri="{FF2B5EF4-FFF2-40B4-BE49-F238E27FC236}">
                  <a16:creationId xmlns:a16="http://schemas.microsoft.com/office/drawing/2014/main" id="{6C1FB919-8CED-4355-8FAD-8F2AF976A560}"/>
                </a:ext>
              </a:extLst>
            </p:cNvPr>
            <p:cNvSpPr/>
            <p:nvPr/>
          </p:nvSpPr>
          <p:spPr>
            <a:xfrm>
              <a:off x="8587869" y="4383887"/>
              <a:ext cx="169071" cy="101963"/>
            </a:xfrm>
            <a:custGeom>
              <a:avLst/>
              <a:gdLst/>
              <a:ahLst/>
              <a:cxnLst/>
              <a:rect l="l" t="t" r="r" b="b"/>
              <a:pathLst>
                <a:path w="3575" h="2156" extrusionOk="0">
                  <a:moveTo>
                    <a:pt x="825" y="1"/>
                  </a:moveTo>
                  <a:lnTo>
                    <a:pt x="1" y="1989"/>
                  </a:lnTo>
                  <a:cubicBezTo>
                    <a:pt x="1" y="1989"/>
                    <a:pt x="878" y="2156"/>
                    <a:pt x="1627" y="2156"/>
                  </a:cubicBezTo>
                  <a:cubicBezTo>
                    <a:pt x="2041" y="2156"/>
                    <a:pt x="2415" y="2105"/>
                    <a:pt x="2581" y="1947"/>
                  </a:cubicBezTo>
                  <a:cubicBezTo>
                    <a:pt x="3575" y="1016"/>
                    <a:pt x="825" y="1"/>
                    <a:pt x="825" y="1"/>
                  </a:cubicBezTo>
                  <a:close/>
                </a:path>
              </a:pathLst>
            </a:custGeom>
            <a:solidFill>
              <a:srgbClr val="FCF69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/>
                <a:ea typeface="字魂107号-萌趣欢乐体"/>
                <a:cs typeface="+mn-cs"/>
              </a:endParaRPr>
            </a:p>
          </p:txBody>
        </p:sp>
        <p:sp>
          <p:nvSpPr>
            <p:cNvPr id="79" name="Google Shape;1669;p42">
              <a:extLst>
                <a:ext uri="{FF2B5EF4-FFF2-40B4-BE49-F238E27FC236}">
                  <a16:creationId xmlns:a16="http://schemas.microsoft.com/office/drawing/2014/main" id="{0A333B2C-603F-46DE-9AEE-4462C9498D53}"/>
                </a:ext>
              </a:extLst>
            </p:cNvPr>
            <p:cNvSpPr/>
            <p:nvPr/>
          </p:nvSpPr>
          <p:spPr>
            <a:xfrm>
              <a:off x="8575525" y="4375280"/>
              <a:ext cx="154410" cy="119697"/>
            </a:xfrm>
            <a:custGeom>
              <a:avLst/>
              <a:gdLst/>
              <a:ahLst/>
              <a:cxnLst/>
              <a:rect l="l" t="t" r="r" b="b"/>
              <a:pathLst>
                <a:path w="3265" h="2531" extrusionOk="0">
                  <a:moveTo>
                    <a:pt x="1078" y="0"/>
                  </a:moveTo>
                  <a:cubicBezTo>
                    <a:pt x="898" y="0"/>
                    <a:pt x="835" y="277"/>
                    <a:pt x="1023" y="352"/>
                  </a:cubicBezTo>
                  <a:cubicBezTo>
                    <a:pt x="1679" y="585"/>
                    <a:pt x="2778" y="1156"/>
                    <a:pt x="2884" y="1642"/>
                  </a:cubicBezTo>
                  <a:cubicBezTo>
                    <a:pt x="2905" y="1769"/>
                    <a:pt x="2842" y="1917"/>
                    <a:pt x="2715" y="2002"/>
                  </a:cubicBezTo>
                  <a:cubicBezTo>
                    <a:pt x="2595" y="2113"/>
                    <a:pt x="2276" y="2155"/>
                    <a:pt x="1887" y="2155"/>
                  </a:cubicBezTo>
                  <a:cubicBezTo>
                    <a:pt x="1386" y="2155"/>
                    <a:pt x="768" y="2085"/>
                    <a:pt x="304" y="2002"/>
                  </a:cubicBezTo>
                  <a:cubicBezTo>
                    <a:pt x="290" y="1999"/>
                    <a:pt x="277" y="1998"/>
                    <a:pt x="265" y="1998"/>
                  </a:cubicBezTo>
                  <a:cubicBezTo>
                    <a:pt x="62" y="1998"/>
                    <a:pt x="0" y="2300"/>
                    <a:pt x="219" y="2340"/>
                  </a:cubicBezTo>
                  <a:cubicBezTo>
                    <a:pt x="769" y="2446"/>
                    <a:pt x="1319" y="2509"/>
                    <a:pt x="1869" y="2530"/>
                  </a:cubicBezTo>
                  <a:cubicBezTo>
                    <a:pt x="2313" y="2530"/>
                    <a:pt x="2757" y="2467"/>
                    <a:pt x="2969" y="2255"/>
                  </a:cubicBezTo>
                  <a:cubicBezTo>
                    <a:pt x="3159" y="2086"/>
                    <a:pt x="3265" y="1833"/>
                    <a:pt x="3223" y="1558"/>
                  </a:cubicBezTo>
                  <a:cubicBezTo>
                    <a:pt x="3053" y="733"/>
                    <a:pt x="1340" y="77"/>
                    <a:pt x="1150" y="14"/>
                  </a:cubicBezTo>
                  <a:cubicBezTo>
                    <a:pt x="1124" y="4"/>
                    <a:pt x="1100" y="0"/>
                    <a:pt x="107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/>
                <a:ea typeface="字魂107号-萌趣欢乐体"/>
                <a:cs typeface="+mn-cs"/>
              </a:endParaRPr>
            </a:p>
          </p:txBody>
        </p:sp>
        <p:sp>
          <p:nvSpPr>
            <p:cNvPr id="80" name="Google Shape;1670;p42">
              <a:extLst>
                <a:ext uri="{FF2B5EF4-FFF2-40B4-BE49-F238E27FC236}">
                  <a16:creationId xmlns:a16="http://schemas.microsoft.com/office/drawing/2014/main" id="{594EA48D-F7F6-4C5C-B905-7ADB8F64B362}"/>
                </a:ext>
              </a:extLst>
            </p:cNvPr>
            <p:cNvSpPr/>
            <p:nvPr/>
          </p:nvSpPr>
          <p:spPr>
            <a:xfrm>
              <a:off x="7660670" y="3827945"/>
              <a:ext cx="1226295" cy="1063608"/>
            </a:xfrm>
            <a:custGeom>
              <a:avLst/>
              <a:gdLst/>
              <a:ahLst/>
              <a:cxnLst/>
              <a:rect l="l" t="t" r="r" b="b"/>
              <a:pathLst>
                <a:path w="25930" h="22490" extrusionOk="0">
                  <a:moveTo>
                    <a:pt x="10070" y="1"/>
                  </a:moveTo>
                  <a:cubicBezTo>
                    <a:pt x="10008" y="1"/>
                    <a:pt x="9944" y="6"/>
                    <a:pt x="9877" y="18"/>
                  </a:cubicBezTo>
                  <a:cubicBezTo>
                    <a:pt x="8312" y="272"/>
                    <a:pt x="8735" y="1900"/>
                    <a:pt x="9306" y="3127"/>
                  </a:cubicBezTo>
                  <a:cubicBezTo>
                    <a:pt x="5457" y="4184"/>
                    <a:pt x="867" y="8372"/>
                    <a:pt x="761" y="13406"/>
                  </a:cubicBezTo>
                  <a:cubicBezTo>
                    <a:pt x="381" y="13786"/>
                    <a:pt x="0" y="14273"/>
                    <a:pt x="21" y="14696"/>
                  </a:cubicBezTo>
                  <a:cubicBezTo>
                    <a:pt x="42" y="14971"/>
                    <a:pt x="190" y="15203"/>
                    <a:pt x="444" y="15309"/>
                  </a:cubicBezTo>
                  <a:cubicBezTo>
                    <a:pt x="571" y="15372"/>
                    <a:pt x="719" y="15394"/>
                    <a:pt x="846" y="15394"/>
                  </a:cubicBezTo>
                  <a:lnTo>
                    <a:pt x="931" y="15394"/>
                  </a:lnTo>
                  <a:cubicBezTo>
                    <a:pt x="1311" y="17614"/>
                    <a:pt x="2644" y="19539"/>
                    <a:pt x="4590" y="20660"/>
                  </a:cubicBezTo>
                  <a:cubicBezTo>
                    <a:pt x="4336" y="21019"/>
                    <a:pt x="4251" y="21379"/>
                    <a:pt x="4399" y="21675"/>
                  </a:cubicBezTo>
                  <a:cubicBezTo>
                    <a:pt x="4558" y="22015"/>
                    <a:pt x="4990" y="22185"/>
                    <a:pt x="5545" y="22185"/>
                  </a:cubicBezTo>
                  <a:cubicBezTo>
                    <a:pt x="6026" y="22185"/>
                    <a:pt x="6600" y="22057"/>
                    <a:pt x="7170" y="21802"/>
                  </a:cubicBezTo>
                  <a:lnTo>
                    <a:pt x="7212" y="21781"/>
                  </a:lnTo>
                  <a:cubicBezTo>
                    <a:pt x="8502" y="22125"/>
                    <a:pt x="9827" y="22295"/>
                    <a:pt x="11154" y="22295"/>
                  </a:cubicBezTo>
                  <a:cubicBezTo>
                    <a:pt x="12350" y="22295"/>
                    <a:pt x="13547" y="22157"/>
                    <a:pt x="14720" y="21886"/>
                  </a:cubicBezTo>
                  <a:cubicBezTo>
                    <a:pt x="14847" y="21950"/>
                    <a:pt x="14974" y="22034"/>
                    <a:pt x="15122" y="22098"/>
                  </a:cubicBezTo>
                  <a:cubicBezTo>
                    <a:pt x="15697" y="22361"/>
                    <a:pt x="16271" y="22489"/>
                    <a:pt x="16753" y="22489"/>
                  </a:cubicBezTo>
                  <a:cubicBezTo>
                    <a:pt x="17317" y="22489"/>
                    <a:pt x="17754" y="22313"/>
                    <a:pt x="17914" y="21971"/>
                  </a:cubicBezTo>
                  <a:cubicBezTo>
                    <a:pt x="18083" y="21611"/>
                    <a:pt x="17914" y="21167"/>
                    <a:pt x="17533" y="20723"/>
                  </a:cubicBezTo>
                  <a:cubicBezTo>
                    <a:pt x="19859" y="19327"/>
                    <a:pt x="21234" y="17022"/>
                    <a:pt x="21382" y="14082"/>
                  </a:cubicBezTo>
                  <a:cubicBezTo>
                    <a:pt x="21414" y="14084"/>
                    <a:pt x="21446" y="14085"/>
                    <a:pt x="21478" y="14085"/>
                  </a:cubicBezTo>
                  <a:cubicBezTo>
                    <a:pt x="21766" y="14085"/>
                    <a:pt x="22065" y="14000"/>
                    <a:pt x="22313" y="13828"/>
                  </a:cubicBezTo>
                  <a:cubicBezTo>
                    <a:pt x="22524" y="13659"/>
                    <a:pt x="22630" y="13406"/>
                    <a:pt x="22567" y="13131"/>
                  </a:cubicBezTo>
                  <a:cubicBezTo>
                    <a:pt x="22524" y="12940"/>
                    <a:pt x="22418" y="12771"/>
                    <a:pt x="22270" y="12623"/>
                  </a:cubicBezTo>
                  <a:cubicBezTo>
                    <a:pt x="22672" y="11862"/>
                    <a:pt x="22947" y="11016"/>
                    <a:pt x="23074" y="10149"/>
                  </a:cubicBezTo>
                  <a:lnTo>
                    <a:pt x="23074" y="10254"/>
                  </a:lnTo>
                  <a:lnTo>
                    <a:pt x="23074" y="10339"/>
                  </a:lnTo>
                  <a:cubicBezTo>
                    <a:pt x="23271" y="10369"/>
                    <a:pt x="23454" y="10384"/>
                    <a:pt x="23624" y="10384"/>
                  </a:cubicBezTo>
                  <a:cubicBezTo>
                    <a:pt x="25929" y="10384"/>
                    <a:pt x="25929" y="7780"/>
                    <a:pt x="25929" y="7780"/>
                  </a:cubicBezTo>
                  <a:cubicBezTo>
                    <a:pt x="25726" y="7756"/>
                    <a:pt x="25536" y="7745"/>
                    <a:pt x="25360" y="7745"/>
                  </a:cubicBezTo>
                  <a:cubicBezTo>
                    <a:pt x="23816" y="7745"/>
                    <a:pt x="23289" y="8604"/>
                    <a:pt x="23138" y="9345"/>
                  </a:cubicBezTo>
                  <a:cubicBezTo>
                    <a:pt x="23138" y="8774"/>
                    <a:pt x="23053" y="8203"/>
                    <a:pt x="22884" y="7674"/>
                  </a:cubicBezTo>
                  <a:cubicBezTo>
                    <a:pt x="22926" y="7632"/>
                    <a:pt x="22968" y="7589"/>
                    <a:pt x="23011" y="7526"/>
                  </a:cubicBezTo>
                  <a:lnTo>
                    <a:pt x="23032" y="7526"/>
                  </a:lnTo>
                  <a:cubicBezTo>
                    <a:pt x="23053" y="7505"/>
                    <a:pt x="23074" y="7484"/>
                    <a:pt x="23116" y="7441"/>
                  </a:cubicBezTo>
                  <a:lnTo>
                    <a:pt x="23138" y="7420"/>
                  </a:lnTo>
                  <a:lnTo>
                    <a:pt x="23222" y="7336"/>
                  </a:lnTo>
                  <a:lnTo>
                    <a:pt x="23243" y="7315"/>
                  </a:lnTo>
                  <a:cubicBezTo>
                    <a:pt x="23264" y="7272"/>
                    <a:pt x="23307" y="7251"/>
                    <a:pt x="23328" y="7209"/>
                  </a:cubicBezTo>
                  <a:lnTo>
                    <a:pt x="23349" y="7188"/>
                  </a:lnTo>
                  <a:lnTo>
                    <a:pt x="23455" y="7082"/>
                  </a:lnTo>
                  <a:lnTo>
                    <a:pt x="23476" y="7061"/>
                  </a:lnTo>
                  <a:cubicBezTo>
                    <a:pt x="23539" y="6976"/>
                    <a:pt x="23624" y="6892"/>
                    <a:pt x="23687" y="6786"/>
                  </a:cubicBezTo>
                  <a:lnTo>
                    <a:pt x="23730" y="6743"/>
                  </a:lnTo>
                  <a:lnTo>
                    <a:pt x="23814" y="6638"/>
                  </a:lnTo>
                  <a:lnTo>
                    <a:pt x="23835" y="6574"/>
                  </a:lnTo>
                  <a:lnTo>
                    <a:pt x="23920" y="6490"/>
                  </a:lnTo>
                  <a:cubicBezTo>
                    <a:pt x="23920" y="6469"/>
                    <a:pt x="23920" y="6469"/>
                    <a:pt x="23941" y="6447"/>
                  </a:cubicBezTo>
                  <a:cubicBezTo>
                    <a:pt x="24364" y="5792"/>
                    <a:pt x="24724" y="4988"/>
                    <a:pt x="24597" y="4142"/>
                  </a:cubicBezTo>
                  <a:cubicBezTo>
                    <a:pt x="24516" y="3378"/>
                    <a:pt x="23862" y="2805"/>
                    <a:pt x="23107" y="2805"/>
                  </a:cubicBezTo>
                  <a:cubicBezTo>
                    <a:pt x="23068" y="2805"/>
                    <a:pt x="23029" y="2807"/>
                    <a:pt x="22990" y="2810"/>
                  </a:cubicBezTo>
                  <a:lnTo>
                    <a:pt x="22799" y="2810"/>
                  </a:lnTo>
                  <a:lnTo>
                    <a:pt x="22693" y="2831"/>
                  </a:lnTo>
                  <a:lnTo>
                    <a:pt x="22567" y="2852"/>
                  </a:lnTo>
                  <a:lnTo>
                    <a:pt x="22440" y="2894"/>
                  </a:lnTo>
                  <a:lnTo>
                    <a:pt x="22334" y="2937"/>
                  </a:lnTo>
                  <a:cubicBezTo>
                    <a:pt x="22292" y="2958"/>
                    <a:pt x="22249" y="2979"/>
                    <a:pt x="22228" y="3000"/>
                  </a:cubicBezTo>
                  <a:cubicBezTo>
                    <a:pt x="22186" y="3021"/>
                    <a:pt x="22144" y="3042"/>
                    <a:pt x="22122" y="3063"/>
                  </a:cubicBezTo>
                  <a:cubicBezTo>
                    <a:pt x="22080" y="3085"/>
                    <a:pt x="22038" y="3106"/>
                    <a:pt x="22017" y="3148"/>
                  </a:cubicBezTo>
                  <a:cubicBezTo>
                    <a:pt x="21974" y="3169"/>
                    <a:pt x="21953" y="3190"/>
                    <a:pt x="21932" y="3212"/>
                  </a:cubicBezTo>
                  <a:cubicBezTo>
                    <a:pt x="21890" y="3233"/>
                    <a:pt x="21847" y="3275"/>
                    <a:pt x="21826" y="3317"/>
                  </a:cubicBezTo>
                  <a:cubicBezTo>
                    <a:pt x="21805" y="3338"/>
                    <a:pt x="21784" y="3360"/>
                    <a:pt x="21763" y="3381"/>
                  </a:cubicBezTo>
                  <a:cubicBezTo>
                    <a:pt x="21742" y="3402"/>
                    <a:pt x="21699" y="3465"/>
                    <a:pt x="21678" y="3529"/>
                  </a:cubicBezTo>
                  <a:cubicBezTo>
                    <a:pt x="21657" y="3550"/>
                    <a:pt x="21636" y="3571"/>
                    <a:pt x="21636" y="3592"/>
                  </a:cubicBezTo>
                  <a:cubicBezTo>
                    <a:pt x="21594" y="3677"/>
                    <a:pt x="21551" y="3740"/>
                    <a:pt x="21530" y="3825"/>
                  </a:cubicBezTo>
                  <a:cubicBezTo>
                    <a:pt x="21256" y="3551"/>
                    <a:pt x="20892" y="3427"/>
                    <a:pt x="20522" y="3427"/>
                  </a:cubicBezTo>
                  <a:cubicBezTo>
                    <a:pt x="20035" y="3427"/>
                    <a:pt x="19538" y="3642"/>
                    <a:pt x="19225" y="4015"/>
                  </a:cubicBezTo>
                  <a:cubicBezTo>
                    <a:pt x="19183" y="4058"/>
                    <a:pt x="19161" y="4079"/>
                    <a:pt x="19119" y="4121"/>
                  </a:cubicBezTo>
                  <a:lnTo>
                    <a:pt x="19119" y="4142"/>
                  </a:lnTo>
                  <a:cubicBezTo>
                    <a:pt x="19098" y="4184"/>
                    <a:pt x="19056" y="4248"/>
                    <a:pt x="19035" y="4290"/>
                  </a:cubicBezTo>
                  <a:cubicBezTo>
                    <a:pt x="19035" y="4311"/>
                    <a:pt x="19035" y="4311"/>
                    <a:pt x="19035" y="4332"/>
                  </a:cubicBezTo>
                  <a:cubicBezTo>
                    <a:pt x="19013" y="4375"/>
                    <a:pt x="18992" y="4417"/>
                    <a:pt x="18971" y="4438"/>
                  </a:cubicBezTo>
                  <a:lnTo>
                    <a:pt x="18950" y="4481"/>
                  </a:lnTo>
                  <a:cubicBezTo>
                    <a:pt x="18950" y="4544"/>
                    <a:pt x="18929" y="4586"/>
                    <a:pt x="18908" y="4650"/>
                  </a:cubicBezTo>
                  <a:lnTo>
                    <a:pt x="18908" y="4692"/>
                  </a:lnTo>
                  <a:cubicBezTo>
                    <a:pt x="18908" y="4734"/>
                    <a:pt x="18908" y="4777"/>
                    <a:pt x="18908" y="4840"/>
                  </a:cubicBezTo>
                  <a:lnTo>
                    <a:pt x="18908" y="4882"/>
                  </a:lnTo>
                  <a:lnTo>
                    <a:pt x="18908" y="5073"/>
                  </a:lnTo>
                  <a:lnTo>
                    <a:pt x="18908" y="5094"/>
                  </a:lnTo>
                  <a:cubicBezTo>
                    <a:pt x="18908" y="5157"/>
                    <a:pt x="18908" y="5200"/>
                    <a:pt x="18929" y="5263"/>
                  </a:cubicBezTo>
                  <a:cubicBezTo>
                    <a:pt x="18929" y="5326"/>
                    <a:pt x="18929" y="5305"/>
                    <a:pt x="18929" y="5326"/>
                  </a:cubicBezTo>
                  <a:cubicBezTo>
                    <a:pt x="18950" y="5390"/>
                    <a:pt x="18971" y="5453"/>
                    <a:pt x="18992" y="5517"/>
                  </a:cubicBezTo>
                  <a:cubicBezTo>
                    <a:pt x="19479" y="6934"/>
                    <a:pt x="21234" y="7589"/>
                    <a:pt x="22101" y="7822"/>
                  </a:cubicBezTo>
                  <a:cubicBezTo>
                    <a:pt x="22228" y="8647"/>
                    <a:pt x="22228" y="9514"/>
                    <a:pt x="22101" y="10339"/>
                  </a:cubicBezTo>
                  <a:cubicBezTo>
                    <a:pt x="21981" y="9617"/>
                    <a:pt x="21556" y="8553"/>
                    <a:pt x="19980" y="8553"/>
                  </a:cubicBezTo>
                  <a:cubicBezTo>
                    <a:pt x="19894" y="8553"/>
                    <a:pt x="19804" y="8556"/>
                    <a:pt x="19711" y="8562"/>
                  </a:cubicBezTo>
                  <a:cubicBezTo>
                    <a:pt x="17850" y="5961"/>
                    <a:pt x="14974" y="4015"/>
                    <a:pt x="12838" y="3233"/>
                  </a:cubicBezTo>
                  <a:cubicBezTo>
                    <a:pt x="13324" y="2725"/>
                    <a:pt x="14149" y="1646"/>
                    <a:pt x="13261" y="927"/>
                  </a:cubicBezTo>
                  <a:cubicBezTo>
                    <a:pt x="12993" y="712"/>
                    <a:pt x="12754" y="629"/>
                    <a:pt x="12545" y="629"/>
                  </a:cubicBezTo>
                  <a:cubicBezTo>
                    <a:pt x="11830" y="629"/>
                    <a:pt x="11463" y="1604"/>
                    <a:pt x="11463" y="1604"/>
                  </a:cubicBezTo>
                  <a:cubicBezTo>
                    <a:pt x="11463" y="1604"/>
                    <a:pt x="11124" y="1"/>
                    <a:pt x="10070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/>
                <a:ea typeface="字魂107号-萌趣欢乐体"/>
                <a:cs typeface="+mn-cs"/>
              </a:endParaRPr>
            </a:p>
          </p:txBody>
        </p:sp>
        <p:sp>
          <p:nvSpPr>
            <p:cNvPr id="81" name="Google Shape;1671;p42">
              <a:extLst>
                <a:ext uri="{FF2B5EF4-FFF2-40B4-BE49-F238E27FC236}">
                  <a16:creationId xmlns:a16="http://schemas.microsoft.com/office/drawing/2014/main" id="{8FA4BD7D-A67D-4369-AB0C-41F2FC371B68}"/>
                </a:ext>
              </a:extLst>
            </p:cNvPr>
            <p:cNvSpPr/>
            <p:nvPr/>
          </p:nvSpPr>
          <p:spPr>
            <a:xfrm>
              <a:off x="7622647" y="3790677"/>
              <a:ext cx="1302294" cy="1138378"/>
            </a:xfrm>
            <a:custGeom>
              <a:avLst/>
              <a:gdLst/>
              <a:ahLst/>
              <a:cxnLst/>
              <a:rect l="l" t="t" r="r" b="b"/>
              <a:pathLst>
                <a:path w="27537" h="24071" extrusionOk="0">
                  <a:moveTo>
                    <a:pt x="13346" y="2223"/>
                  </a:moveTo>
                  <a:cubicBezTo>
                    <a:pt x="13409" y="2244"/>
                    <a:pt x="13494" y="2286"/>
                    <a:pt x="13557" y="2329"/>
                  </a:cubicBezTo>
                  <a:cubicBezTo>
                    <a:pt x="13663" y="2413"/>
                    <a:pt x="13663" y="2477"/>
                    <a:pt x="13663" y="2498"/>
                  </a:cubicBezTo>
                  <a:cubicBezTo>
                    <a:pt x="13663" y="2667"/>
                    <a:pt x="13494" y="3027"/>
                    <a:pt x="13050" y="3471"/>
                  </a:cubicBezTo>
                  <a:lnTo>
                    <a:pt x="12436" y="4105"/>
                  </a:lnTo>
                  <a:lnTo>
                    <a:pt x="13007" y="2688"/>
                  </a:lnTo>
                  <a:cubicBezTo>
                    <a:pt x="13071" y="2498"/>
                    <a:pt x="13177" y="2329"/>
                    <a:pt x="13346" y="2223"/>
                  </a:cubicBezTo>
                  <a:close/>
                  <a:moveTo>
                    <a:pt x="24217" y="4465"/>
                  </a:moveTo>
                  <a:lnTo>
                    <a:pt x="24217" y="4465"/>
                  </a:lnTo>
                  <a:cubicBezTo>
                    <a:pt x="24428" y="4592"/>
                    <a:pt x="24576" y="4803"/>
                    <a:pt x="24597" y="5036"/>
                  </a:cubicBezTo>
                  <a:cubicBezTo>
                    <a:pt x="24639" y="5480"/>
                    <a:pt x="24555" y="5903"/>
                    <a:pt x="24343" y="6284"/>
                  </a:cubicBezTo>
                  <a:lnTo>
                    <a:pt x="24217" y="4465"/>
                  </a:lnTo>
                  <a:close/>
                  <a:moveTo>
                    <a:pt x="23963" y="4380"/>
                  </a:moveTo>
                  <a:lnTo>
                    <a:pt x="23540" y="7405"/>
                  </a:lnTo>
                  <a:lnTo>
                    <a:pt x="23519" y="7426"/>
                  </a:lnTo>
                  <a:lnTo>
                    <a:pt x="23540" y="7426"/>
                  </a:lnTo>
                  <a:lnTo>
                    <a:pt x="23540" y="7468"/>
                  </a:lnTo>
                  <a:lnTo>
                    <a:pt x="23497" y="7447"/>
                  </a:lnTo>
                  <a:lnTo>
                    <a:pt x="23222" y="7743"/>
                  </a:lnTo>
                  <a:lnTo>
                    <a:pt x="23096" y="7849"/>
                  </a:lnTo>
                  <a:lnTo>
                    <a:pt x="23053" y="7849"/>
                  </a:lnTo>
                  <a:cubicBezTo>
                    <a:pt x="22398" y="7680"/>
                    <a:pt x="20875" y="7151"/>
                    <a:pt x="20473" y="6051"/>
                  </a:cubicBezTo>
                  <a:cubicBezTo>
                    <a:pt x="20473" y="6009"/>
                    <a:pt x="20452" y="5966"/>
                    <a:pt x="20452" y="5945"/>
                  </a:cubicBezTo>
                  <a:lnTo>
                    <a:pt x="20452" y="5903"/>
                  </a:lnTo>
                  <a:lnTo>
                    <a:pt x="20452" y="5818"/>
                  </a:lnTo>
                  <a:lnTo>
                    <a:pt x="20452" y="5797"/>
                  </a:lnTo>
                  <a:cubicBezTo>
                    <a:pt x="20452" y="5755"/>
                    <a:pt x="20452" y="5713"/>
                    <a:pt x="20452" y="5670"/>
                  </a:cubicBezTo>
                  <a:cubicBezTo>
                    <a:pt x="20452" y="5649"/>
                    <a:pt x="20452" y="5607"/>
                    <a:pt x="20452" y="5586"/>
                  </a:cubicBezTo>
                  <a:cubicBezTo>
                    <a:pt x="20452" y="5565"/>
                    <a:pt x="20452" y="5543"/>
                    <a:pt x="20452" y="5522"/>
                  </a:cubicBezTo>
                  <a:lnTo>
                    <a:pt x="20452" y="5501"/>
                  </a:lnTo>
                  <a:cubicBezTo>
                    <a:pt x="20473" y="5480"/>
                    <a:pt x="20473" y="5459"/>
                    <a:pt x="20494" y="5438"/>
                  </a:cubicBezTo>
                  <a:lnTo>
                    <a:pt x="20515" y="5374"/>
                  </a:lnTo>
                  <a:lnTo>
                    <a:pt x="20537" y="5353"/>
                  </a:lnTo>
                  <a:cubicBezTo>
                    <a:pt x="20537" y="5353"/>
                    <a:pt x="20558" y="5332"/>
                    <a:pt x="20579" y="5311"/>
                  </a:cubicBezTo>
                  <a:cubicBezTo>
                    <a:pt x="20748" y="5120"/>
                    <a:pt x="20981" y="5015"/>
                    <a:pt x="21234" y="4994"/>
                  </a:cubicBezTo>
                  <a:cubicBezTo>
                    <a:pt x="21425" y="4994"/>
                    <a:pt x="21594" y="5057"/>
                    <a:pt x="21721" y="5163"/>
                  </a:cubicBezTo>
                  <a:lnTo>
                    <a:pt x="22651" y="6114"/>
                  </a:lnTo>
                  <a:lnTo>
                    <a:pt x="23032" y="4846"/>
                  </a:lnTo>
                  <a:cubicBezTo>
                    <a:pt x="23053" y="4824"/>
                    <a:pt x="23053" y="4782"/>
                    <a:pt x="23074" y="4761"/>
                  </a:cubicBezTo>
                  <a:cubicBezTo>
                    <a:pt x="23074" y="4761"/>
                    <a:pt x="23096" y="4740"/>
                    <a:pt x="23117" y="4697"/>
                  </a:cubicBezTo>
                  <a:cubicBezTo>
                    <a:pt x="23117" y="4697"/>
                    <a:pt x="23117" y="4676"/>
                    <a:pt x="23138" y="4676"/>
                  </a:cubicBezTo>
                  <a:lnTo>
                    <a:pt x="23159" y="4634"/>
                  </a:lnTo>
                  <a:lnTo>
                    <a:pt x="23371" y="4486"/>
                  </a:lnTo>
                  <a:lnTo>
                    <a:pt x="23413" y="4465"/>
                  </a:lnTo>
                  <a:lnTo>
                    <a:pt x="23476" y="4423"/>
                  </a:lnTo>
                  <a:lnTo>
                    <a:pt x="23540" y="4423"/>
                  </a:lnTo>
                  <a:lnTo>
                    <a:pt x="23603" y="4401"/>
                  </a:lnTo>
                  <a:lnTo>
                    <a:pt x="23667" y="4380"/>
                  </a:lnTo>
                  <a:close/>
                  <a:moveTo>
                    <a:pt x="25803" y="9350"/>
                  </a:moveTo>
                  <a:lnTo>
                    <a:pt x="25803" y="9350"/>
                  </a:lnTo>
                  <a:cubicBezTo>
                    <a:pt x="25718" y="9646"/>
                    <a:pt x="25570" y="9900"/>
                    <a:pt x="25359" y="10091"/>
                  </a:cubicBezTo>
                  <a:cubicBezTo>
                    <a:pt x="25168" y="10239"/>
                    <a:pt x="24936" y="10344"/>
                    <a:pt x="24682" y="10365"/>
                  </a:cubicBezTo>
                  <a:lnTo>
                    <a:pt x="24703" y="10281"/>
                  </a:lnTo>
                  <a:cubicBezTo>
                    <a:pt x="24745" y="10027"/>
                    <a:pt x="24893" y="9456"/>
                    <a:pt x="25803" y="9350"/>
                  </a:cubicBezTo>
                  <a:close/>
                  <a:moveTo>
                    <a:pt x="10866" y="1585"/>
                  </a:moveTo>
                  <a:cubicBezTo>
                    <a:pt x="11149" y="1585"/>
                    <a:pt x="11424" y="2257"/>
                    <a:pt x="11485" y="2561"/>
                  </a:cubicBezTo>
                  <a:lnTo>
                    <a:pt x="12056" y="5078"/>
                  </a:lnTo>
                  <a:lnTo>
                    <a:pt x="12309" y="4401"/>
                  </a:lnTo>
                  <a:lnTo>
                    <a:pt x="13367" y="4761"/>
                  </a:lnTo>
                  <a:cubicBezTo>
                    <a:pt x="15038" y="5438"/>
                    <a:pt x="16582" y="6389"/>
                    <a:pt x="17893" y="7637"/>
                  </a:cubicBezTo>
                  <a:lnTo>
                    <a:pt x="17216" y="9223"/>
                  </a:lnTo>
                  <a:lnTo>
                    <a:pt x="17216" y="9223"/>
                  </a:lnTo>
                  <a:lnTo>
                    <a:pt x="18274" y="7997"/>
                  </a:lnTo>
                  <a:cubicBezTo>
                    <a:pt x="18845" y="8547"/>
                    <a:pt x="19352" y="9160"/>
                    <a:pt x="19817" y="9794"/>
                  </a:cubicBezTo>
                  <a:lnTo>
                    <a:pt x="20071" y="10154"/>
                  </a:lnTo>
                  <a:lnTo>
                    <a:pt x="20515" y="10133"/>
                  </a:lnTo>
                  <a:cubicBezTo>
                    <a:pt x="20588" y="10128"/>
                    <a:pt x="20658" y="10126"/>
                    <a:pt x="20725" y="10126"/>
                  </a:cubicBezTo>
                  <a:cubicBezTo>
                    <a:pt x="21556" y="10126"/>
                    <a:pt x="21963" y="10491"/>
                    <a:pt x="22080" y="11254"/>
                  </a:cubicBezTo>
                  <a:lnTo>
                    <a:pt x="22334" y="13094"/>
                  </a:lnTo>
                  <a:lnTo>
                    <a:pt x="22102" y="13559"/>
                  </a:lnTo>
                  <a:lnTo>
                    <a:pt x="22440" y="13940"/>
                  </a:lnTo>
                  <a:lnTo>
                    <a:pt x="22461" y="14067"/>
                  </a:lnTo>
                  <a:cubicBezTo>
                    <a:pt x="22355" y="14067"/>
                    <a:pt x="22250" y="14088"/>
                    <a:pt x="22123" y="14088"/>
                  </a:cubicBezTo>
                  <a:lnTo>
                    <a:pt x="21404" y="14109"/>
                  </a:lnTo>
                  <a:lnTo>
                    <a:pt x="21361" y="14849"/>
                  </a:lnTo>
                  <a:cubicBezTo>
                    <a:pt x="21234" y="17493"/>
                    <a:pt x="20029" y="19565"/>
                    <a:pt x="17914" y="20856"/>
                  </a:cubicBezTo>
                  <a:lnTo>
                    <a:pt x="17110" y="21342"/>
                  </a:lnTo>
                  <a:lnTo>
                    <a:pt x="17724" y="22040"/>
                  </a:lnTo>
                  <a:cubicBezTo>
                    <a:pt x="17829" y="22146"/>
                    <a:pt x="17914" y="22294"/>
                    <a:pt x="17956" y="22421"/>
                  </a:cubicBezTo>
                  <a:cubicBezTo>
                    <a:pt x="17885" y="22452"/>
                    <a:pt x="17749" y="22478"/>
                    <a:pt x="17562" y="22478"/>
                  </a:cubicBezTo>
                  <a:cubicBezTo>
                    <a:pt x="17247" y="22478"/>
                    <a:pt x="16787" y="22405"/>
                    <a:pt x="16243" y="22167"/>
                  </a:cubicBezTo>
                  <a:cubicBezTo>
                    <a:pt x="16137" y="22103"/>
                    <a:pt x="16011" y="22040"/>
                    <a:pt x="15905" y="21976"/>
                  </a:cubicBezTo>
                  <a:lnTo>
                    <a:pt x="15630" y="21807"/>
                  </a:lnTo>
                  <a:lnTo>
                    <a:pt x="15334" y="21871"/>
                  </a:lnTo>
                  <a:cubicBezTo>
                    <a:pt x="14213" y="22133"/>
                    <a:pt x="13074" y="22266"/>
                    <a:pt x="11935" y="22266"/>
                  </a:cubicBezTo>
                  <a:cubicBezTo>
                    <a:pt x="10689" y="22266"/>
                    <a:pt x="9444" y="22107"/>
                    <a:pt x="8228" y="21786"/>
                  </a:cubicBezTo>
                  <a:lnTo>
                    <a:pt x="7931" y="21702"/>
                  </a:lnTo>
                  <a:lnTo>
                    <a:pt x="7657" y="21828"/>
                  </a:lnTo>
                  <a:cubicBezTo>
                    <a:pt x="7122" y="22089"/>
                    <a:pt x="6668" y="22165"/>
                    <a:pt x="6353" y="22165"/>
                  </a:cubicBezTo>
                  <a:cubicBezTo>
                    <a:pt x="6158" y="22165"/>
                    <a:pt x="6016" y="22136"/>
                    <a:pt x="5943" y="22103"/>
                  </a:cubicBezTo>
                  <a:cubicBezTo>
                    <a:pt x="5965" y="22019"/>
                    <a:pt x="5986" y="21955"/>
                    <a:pt x="6049" y="21892"/>
                  </a:cubicBezTo>
                  <a:lnTo>
                    <a:pt x="6514" y="21194"/>
                  </a:lnTo>
                  <a:lnTo>
                    <a:pt x="5795" y="20771"/>
                  </a:lnTo>
                  <a:cubicBezTo>
                    <a:pt x="4040" y="19756"/>
                    <a:pt x="2834" y="18022"/>
                    <a:pt x="2517" y="16034"/>
                  </a:cubicBezTo>
                  <a:lnTo>
                    <a:pt x="2390" y="15357"/>
                  </a:lnTo>
                  <a:lnTo>
                    <a:pt x="1671" y="15378"/>
                  </a:lnTo>
                  <a:lnTo>
                    <a:pt x="1629" y="15378"/>
                  </a:lnTo>
                  <a:cubicBezTo>
                    <a:pt x="1756" y="15145"/>
                    <a:pt x="1925" y="14934"/>
                    <a:pt x="2137" y="14743"/>
                  </a:cubicBezTo>
                  <a:lnTo>
                    <a:pt x="2369" y="14532"/>
                  </a:lnTo>
                  <a:lnTo>
                    <a:pt x="2369" y="14194"/>
                  </a:lnTo>
                  <a:cubicBezTo>
                    <a:pt x="2433" y="9794"/>
                    <a:pt x="6536" y="5713"/>
                    <a:pt x="10321" y="4676"/>
                  </a:cubicBezTo>
                  <a:lnTo>
                    <a:pt x="11210" y="4423"/>
                  </a:lnTo>
                  <a:lnTo>
                    <a:pt x="10829" y="3577"/>
                  </a:lnTo>
                  <a:cubicBezTo>
                    <a:pt x="10364" y="2583"/>
                    <a:pt x="10321" y="1990"/>
                    <a:pt x="10448" y="1779"/>
                  </a:cubicBezTo>
                  <a:cubicBezTo>
                    <a:pt x="10469" y="1737"/>
                    <a:pt x="10512" y="1631"/>
                    <a:pt x="10829" y="1589"/>
                  </a:cubicBezTo>
                  <a:cubicBezTo>
                    <a:pt x="10841" y="1586"/>
                    <a:pt x="10854" y="1585"/>
                    <a:pt x="10866" y="1585"/>
                  </a:cubicBezTo>
                  <a:close/>
                  <a:moveTo>
                    <a:pt x="10833" y="0"/>
                  </a:moveTo>
                  <a:cubicBezTo>
                    <a:pt x="10736" y="0"/>
                    <a:pt x="10636" y="8"/>
                    <a:pt x="10533" y="23"/>
                  </a:cubicBezTo>
                  <a:cubicBezTo>
                    <a:pt x="9898" y="108"/>
                    <a:pt x="9348" y="489"/>
                    <a:pt x="9031" y="1060"/>
                  </a:cubicBezTo>
                  <a:cubicBezTo>
                    <a:pt x="8714" y="1652"/>
                    <a:pt x="8714" y="2456"/>
                    <a:pt x="9052" y="3429"/>
                  </a:cubicBezTo>
                  <a:cubicBezTo>
                    <a:pt x="5076" y="4909"/>
                    <a:pt x="1058" y="9054"/>
                    <a:pt x="783" y="13876"/>
                  </a:cubicBezTo>
                  <a:cubicBezTo>
                    <a:pt x="254" y="14447"/>
                    <a:pt x="0" y="15018"/>
                    <a:pt x="22" y="15547"/>
                  </a:cubicBezTo>
                  <a:cubicBezTo>
                    <a:pt x="64" y="16076"/>
                    <a:pt x="381" y="16562"/>
                    <a:pt x="868" y="16795"/>
                  </a:cubicBezTo>
                  <a:cubicBezTo>
                    <a:pt x="931" y="16837"/>
                    <a:pt x="994" y="16858"/>
                    <a:pt x="1058" y="16879"/>
                  </a:cubicBezTo>
                  <a:cubicBezTo>
                    <a:pt x="1544" y="18868"/>
                    <a:pt x="2708" y="20602"/>
                    <a:pt x="4378" y="21765"/>
                  </a:cubicBezTo>
                  <a:cubicBezTo>
                    <a:pt x="4294" y="22103"/>
                    <a:pt x="4315" y="22463"/>
                    <a:pt x="4463" y="22780"/>
                  </a:cubicBezTo>
                  <a:cubicBezTo>
                    <a:pt x="4738" y="23372"/>
                    <a:pt x="5372" y="23711"/>
                    <a:pt x="6197" y="23753"/>
                  </a:cubicBezTo>
                  <a:cubicBezTo>
                    <a:pt x="6243" y="23755"/>
                    <a:pt x="6288" y="23755"/>
                    <a:pt x="6334" y="23755"/>
                  </a:cubicBezTo>
                  <a:cubicBezTo>
                    <a:pt x="6923" y="23755"/>
                    <a:pt x="7509" y="23629"/>
                    <a:pt x="8058" y="23393"/>
                  </a:cubicBezTo>
                  <a:cubicBezTo>
                    <a:pt x="9343" y="23709"/>
                    <a:pt x="10659" y="23869"/>
                    <a:pt x="11972" y="23869"/>
                  </a:cubicBezTo>
                  <a:cubicBezTo>
                    <a:pt x="13122" y="23869"/>
                    <a:pt x="14271" y="23746"/>
                    <a:pt x="15397" y="23499"/>
                  </a:cubicBezTo>
                  <a:lnTo>
                    <a:pt x="15609" y="23605"/>
                  </a:lnTo>
                  <a:cubicBezTo>
                    <a:pt x="16222" y="23901"/>
                    <a:pt x="16878" y="24049"/>
                    <a:pt x="17576" y="24070"/>
                  </a:cubicBezTo>
                  <a:lnTo>
                    <a:pt x="17724" y="24049"/>
                  </a:lnTo>
                  <a:cubicBezTo>
                    <a:pt x="18548" y="24028"/>
                    <a:pt x="19183" y="23668"/>
                    <a:pt x="19437" y="23076"/>
                  </a:cubicBezTo>
                  <a:cubicBezTo>
                    <a:pt x="19627" y="22653"/>
                    <a:pt x="19606" y="22167"/>
                    <a:pt x="19416" y="21765"/>
                  </a:cubicBezTo>
                  <a:cubicBezTo>
                    <a:pt x="21425" y="20285"/>
                    <a:pt x="22694" y="18043"/>
                    <a:pt x="22926" y="15568"/>
                  </a:cubicBezTo>
                  <a:cubicBezTo>
                    <a:pt x="23011" y="15547"/>
                    <a:pt x="23074" y="15526"/>
                    <a:pt x="23159" y="15505"/>
                  </a:cubicBezTo>
                  <a:lnTo>
                    <a:pt x="23624" y="15230"/>
                  </a:lnTo>
                  <a:lnTo>
                    <a:pt x="23667" y="15209"/>
                  </a:lnTo>
                  <a:cubicBezTo>
                    <a:pt x="24174" y="14765"/>
                    <a:pt x="24322" y="14024"/>
                    <a:pt x="24026" y="13411"/>
                  </a:cubicBezTo>
                  <a:lnTo>
                    <a:pt x="24090" y="13094"/>
                  </a:lnTo>
                  <a:cubicBezTo>
                    <a:pt x="24238" y="12734"/>
                    <a:pt x="24365" y="12354"/>
                    <a:pt x="24470" y="11973"/>
                  </a:cubicBezTo>
                  <a:cubicBezTo>
                    <a:pt x="24499" y="11974"/>
                    <a:pt x="24529" y="11974"/>
                    <a:pt x="24558" y="11974"/>
                  </a:cubicBezTo>
                  <a:cubicBezTo>
                    <a:pt x="25225" y="11974"/>
                    <a:pt x="25867" y="11743"/>
                    <a:pt x="26374" y="11317"/>
                  </a:cubicBezTo>
                  <a:cubicBezTo>
                    <a:pt x="27495" y="10344"/>
                    <a:pt x="27537" y="8779"/>
                    <a:pt x="27537" y="8589"/>
                  </a:cubicBezTo>
                  <a:lnTo>
                    <a:pt x="27537" y="7891"/>
                  </a:lnTo>
                  <a:lnTo>
                    <a:pt x="26839" y="7806"/>
                  </a:lnTo>
                  <a:cubicBezTo>
                    <a:pt x="26608" y="7779"/>
                    <a:pt x="26377" y="7763"/>
                    <a:pt x="26147" y="7763"/>
                  </a:cubicBezTo>
                  <a:cubicBezTo>
                    <a:pt x="25849" y="7763"/>
                    <a:pt x="25551" y="7789"/>
                    <a:pt x="25253" y="7849"/>
                  </a:cubicBezTo>
                  <a:lnTo>
                    <a:pt x="25274" y="7828"/>
                  </a:lnTo>
                  <a:lnTo>
                    <a:pt x="25359" y="7722"/>
                  </a:lnTo>
                  <a:cubicBezTo>
                    <a:pt x="25359" y="7722"/>
                    <a:pt x="26162" y="6136"/>
                    <a:pt x="26183" y="5353"/>
                  </a:cubicBezTo>
                  <a:cubicBezTo>
                    <a:pt x="26205" y="5184"/>
                    <a:pt x="26183" y="5015"/>
                    <a:pt x="26162" y="4824"/>
                  </a:cubicBezTo>
                  <a:cubicBezTo>
                    <a:pt x="26019" y="3680"/>
                    <a:pt x="25047" y="2812"/>
                    <a:pt x="23894" y="2812"/>
                  </a:cubicBezTo>
                  <a:cubicBezTo>
                    <a:pt x="23853" y="2812"/>
                    <a:pt x="23813" y="2813"/>
                    <a:pt x="23772" y="2815"/>
                  </a:cubicBezTo>
                  <a:lnTo>
                    <a:pt x="23667" y="2815"/>
                  </a:lnTo>
                  <a:lnTo>
                    <a:pt x="23476" y="2836"/>
                  </a:lnTo>
                  <a:cubicBezTo>
                    <a:pt x="23434" y="2836"/>
                    <a:pt x="23349" y="2857"/>
                    <a:pt x="23307" y="2857"/>
                  </a:cubicBezTo>
                  <a:cubicBezTo>
                    <a:pt x="23244" y="2879"/>
                    <a:pt x="23180" y="2900"/>
                    <a:pt x="23138" y="2900"/>
                  </a:cubicBezTo>
                  <a:lnTo>
                    <a:pt x="22969" y="2963"/>
                  </a:lnTo>
                  <a:lnTo>
                    <a:pt x="22948" y="2963"/>
                  </a:lnTo>
                  <a:cubicBezTo>
                    <a:pt x="22905" y="2984"/>
                    <a:pt x="22842" y="3006"/>
                    <a:pt x="22799" y="3027"/>
                  </a:cubicBezTo>
                  <a:cubicBezTo>
                    <a:pt x="22757" y="3048"/>
                    <a:pt x="22694" y="3069"/>
                    <a:pt x="22651" y="3090"/>
                  </a:cubicBezTo>
                  <a:lnTo>
                    <a:pt x="22609" y="3111"/>
                  </a:lnTo>
                  <a:cubicBezTo>
                    <a:pt x="22567" y="3132"/>
                    <a:pt x="22525" y="3175"/>
                    <a:pt x="22482" y="3196"/>
                  </a:cubicBezTo>
                  <a:cubicBezTo>
                    <a:pt x="22440" y="3217"/>
                    <a:pt x="22377" y="3259"/>
                    <a:pt x="22334" y="3302"/>
                  </a:cubicBezTo>
                  <a:lnTo>
                    <a:pt x="22292" y="3323"/>
                  </a:lnTo>
                  <a:cubicBezTo>
                    <a:pt x="22207" y="3386"/>
                    <a:pt x="22123" y="3471"/>
                    <a:pt x="22059" y="3555"/>
                  </a:cubicBezTo>
                  <a:cubicBezTo>
                    <a:pt x="21945" y="3517"/>
                    <a:pt x="21511" y="3327"/>
                    <a:pt x="20963" y="3327"/>
                  </a:cubicBezTo>
                  <a:cubicBezTo>
                    <a:pt x="20597" y="3327"/>
                    <a:pt x="20181" y="3412"/>
                    <a:pt x="19775" y="3682"/>
                  </a:cubicBezTo>
                  <a:cubicBezTo>
                    <a:pt x="18252" y="4676"/>
                    <a:pt x="18591" y="6114"/>
                    <a:pt x="18591" y="6114"/>
                  </a:cubicBezTo>
                  <a:cubicBezTo>
                    <a:pt x="17470" y="5142"/>
                    <a:pt x="16222" y="4338"/>
                    <a:pt x="14890" y="3703"/>
                  </a:cubicBezTo>
                  <a:cubicBezTo>
                    <a:pt x="15122" y="3323"/>
                    <a:pt x="15249" y="2857"/>
                    <a:pt x="15228" y="2413"/>
                  </a:cubicBezTo>
                  <a:cubicBezTo>
                    <a:pt x="15134" y="1397"/>
                    <a:pt x="14270" y="666"/>
                    <a:pt x="13291" y="666"/>
                  </a:cubicBezTo>
                  <a:cubicBezTo>
                    <a:pt x="13169" y="666"/>
                    <a:pt x="13046" y="677"/>
                    <a:pt x="12923" y="700"/>
                  </a:cubicBezTo>
                  <a:cubicBezTo>
                    <a:pt x="12754" y="743"/>
                    <a:pt x="12605" y="806"/>
                    <a:pt x="12457" y="912"/>
                  </a:cubicBezTo>
                  <a:cubicBezTo>
                    <a:pt x="12069" y="375"/>
                    <a:pt x="11518" y="0"/>
                    <a:pt x="108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/>
                <a:ea typeface="字魂107号-萌趣欢乐体"/>
                <a:cs typeface="+mn-cs"/>
              </a:endParaRPr>
            </a:p>
          </p:txBody>
        </p:sp>
        <p:sp>
          <p:nvSpPr>
            <p:cNvPr id="82" name="Google Shape;1672;p42">
              <a:extLst>
                <a:ext uri="{FF2B5EF4-FFF2-40B4-BE49-F238E27FC236}">
                  <a16:creationId xmlns:a16="http://schemas.microsoft.com/office/drawing/2014/main" id="{109B6EA1-7BA3-4B70-9928-59926795C05F}"/>
                </a:ext>
              </a:extLst>
            </p:cNvPr>
            <p:cNvSpPr/>
            <p:nvPr/>
          </p:nvSpPr>
          <p:spPr>
            <a:xfrm>
              <a:off x="7854713" y="4729749"/>
              <a:ext cx="240057" cy="147174"/>
            </a:xfrm>
            <a:custGeom>
              <a:avLst/>
              <a:gdLst/>
              <a:ahLst/>
              <a:cxnLst/>
              <a:rect l="l" t="t" r="r" b="b"/>
              <a:pathLst>
                <a:path w="5076" h="3112" extrusionOk="0">
                  <a:moveTo>
                    <a:pt x="3645" y="0"/>
                  </a:moveTo>
                  <a:cubicBezTo>
                    <a:pt x="3162" y="0"/>
                    <a:pt x="2586" y="134"/>
                    <a:pt x="2009" y="407"/>
                  </a:cubicBezTo>
                  <a:cubicBezTo>
                    <a:pt x="761" y="978"/>
                    <a:pt x="0" y="1951"/>
                    <a:pt x="275" y="2586"/>
                  </a:cubicBezTo>
                  <a:cubicBezTo>
                    <a:pt x="433" y="2936"/>
                    <a:pt x="863" y="3111"/>
                    <a:pt x="1420" y="3111"/>
                  </a:cubicBezTo>
                  <a:cubicBezTo>
                    <a:pt x="1905" y="3111"/>
                    <a:pt x="2486" y="2978"/>
                    <a:pt x="3067" y="2713"/>
                  </a:cubicBezTo>
                  <a:cubicBezTo>
                    <a:pt x="4315" y="2142"/>
                    <a:pt x="5076" y="1169"/>
                    <a:pt x="4801" y="534"/>
                  </a:cubicBezTo>
                  <a:cubicBezTo>
                    <a:pt x="4642" y="181"/>
                    <a:pt x="4207" y="0"/>
                    <a:pt x="36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/>
                <a:ea typeface="字魂107号-萌趣欢乐体"/>
                <a:cs typeface="+mn-cs"/>
              </a:endParaRPr>
            </a:p>
          </p:txBody>
        </p:sp>
        <p:sp>
          <p:nvSpPr>
            <p:cNvPr id="83" name="Google Shape;1673;p42">
              <a:extLst>
                <a:ext uri="{FF2B5EF4-FFF2-40B4-BE49-F238E27FC236}">
                  <a16:creationId xmlns:a16="http://schemas.microsoft.com/office/drawing/2014/main" id="{C0A35C74-33F0-479F-8299-A98F810BC45D}"/>
                </a:ext>
              </a:extLst>
            </p:cNvPr>
            <p:cNvSpPr/>
            <p:nvPr/>
          </p:nvSpPr>
          <p:spPr>
            <a:xfrm>
              <a:off x="8280773" y="4744978"/>
              <a:ext cx="241097" cy="146607"/>
            </a:xfrm>
            <a:custGeom>
              <a:avLst/>
              <a:gdLst/>
              <a:ahLst/>
              <a:cxnLst/>
              <a:rect l="l" t="t" r="r" b="b"/>
              <a:pathLst>
                <a:path w="5098" h="3100" extrusionOk="0">
                  <a:moveTo>
                    <a:pt x="1458" y="1"/>
                  </a:moveTo>
                  <a:cubicBezTo>
                    <a:pt x="893" y="1"/>
                    <a:pt x="457" y="176"/>
                    <a:pt x="297" y="530"/>
                  </a:cubicBezTo>
                  <a:cubicBezTo>
                    <a:pt x="1" y="1164"/>
                    <a:pt x="783" y="2137"/>
                    <a:pt x="2010" y="2708"/>
                  </a:cubicBezTo>
                  <a:cubicBezTo>
                    <a:pt x="2585" y="2971"/>
                    <a:pt x="3159" y="3099"/>
                    <a:pt x="3641" y="3099"/>
                  </a:cubicBezTo>
                  <a:cubicBezTo>
                    <a:pt x="4205" y="3099"/>
                    <a:pt x="4642" y="2923"/>
                    <a:pt x="4802" y="2581"/>
                  </a:cubicBezTo>
                  <a:cubicBezTo>
                    <a:pt x="5098" y="1947"/>
                    <a:pt x="4336" y="952"/>
                    <a:pt x="3089" y="381"/>
                  </a:cubicBezTo>
                  <a:cubicBezTo>
                    <a:pt x="2514" y="128"/>
                    <a:pt x="1939" y="1"/>
                    <a:pt x="14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/>
                <a:ea typeface="字魂107号-萌趣欢乐体"/>
                <a:cs typeface="+mn-cs"/>
              </a:endParaRPr>
            </a:p>
          </p:txBody>
        </p:sp>
        <p:sp>
          <p:nvSpPr>
            <p:cNvPr id="84" name="Google Shape;1674;p42">
              <a:extLst>
                <a:ext uri="{FF2B5EF4-FFF2-40B4-BE49-F238E27FC236}">
                  <a16:creationId xmlns:a16="http://schemas.microsoft.com/office/drawing/2014/main" id="{87DF7DC5-F7CC-49E8-8EDA-A24D0BD1E4A5}"/>
                </a:ext>
              </a:extLst>
            </p:cNvPr>
            <p:cNvSpPr/>
            <p:nvPr/>
          </p:nvSpPr>
          <p:spPr>
            <a:xfrm>
              <a:off x="7704653" y="3971814"/>
              <a:ext cx="959234" cy="902246"/>
            </a:xfrm>
            <a:custGeom>
              <a:avLst/>
              <a:gdLst/>
              <a:ahLst/>
              <a:cxnLst/>
              <a:rect l="l" t="t" r="r" b="b"/>
              <a:pathLst>
                <a:path w="20283" h="19078" extrusionOk="0">
                  <a:moveTo>
                    <a:pt x="10152" y="0"/>
                  </a:moveTo>
                  <a:cubicBezTo>
                    <a:pt x="6155" y="0"/>
                    <a:pt x="1" y="4738"/>
                    <a:pt x="1" y="10533"/>
                  </a:cubicBezTo>
                  <a:cubicBezTo>
                    <a:pt x="1" y="16328"/>
                    <a:pt x="4611" y="19077"/>
                    <a:pt x="10216" y="19077"/>
                  </a:cubicBezTo>
                  <a:cubicBezTo>
                    <a:pt x="15799" y="19077"/>
                    <a:pt x="20283" y="16349"/>
                    <a:pt x="20283" y="10533"/>
                  </a:cubicBezTo>
                  <a:cubicBezTo>
                    <a:pt x="20283" y="4717"/>
                    <a:pt x="13050" y="0"/>
                    <a:pt x="101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/>
                <a:ea typeface="字魂107号-萌趣欢乐体"/>
                <a:cs typeface="+mn-cs"/>
              </a:endParaRPr>
            </a:p>
          </p:txBody>
        </p:sp>
        <p:sp>
          <p:nvSpPr>
            <p:cNvPr id="85" name="Google Shape;1675;p42">
              <a:extLst>
                <a:ext uri="{FF2B5EF4-FFF2-40B4-BE49-F238E27FC236}">
                  <a16:creationId xmlns:a16="http://schemas.microsoft.com/office/drawing/2014/main" id="{ADB944C1-F4D2-460F-97A4-E1E45D07DD07}"/>
                </a:ext>
              </a:extLst>
            </p:cNvPr>
            <p:cNvSpPr/>
            <p:nvPr/>
          </p:nvSpPr>
          <p:spPr>
            <a:xfrm>
              <a:off x="8098743" y="4365774"/>
              <a:ext cx="201088" cy="135493"/>
            </a:xfrm>
            <a:custGeom>
              <a:avLst/>
              <a:gdLst/>
              <a:ahLst/>
              <a:cxnLst/>
              <a:rect l="l" t="t" r="r" b="b"/>
              <a:pathLst>
                <a:path w="4252" h="2865" extrusionOk="0">
                  <a:moveTo>
                    <a:pt x="2168" y="1"/>
                  </a:moveTo>
                  <a:cubicBezTo>
                    <a:pt x="1907" y="1"/>
                    <a:pt x="1481" y="111"/>
                    <a:pt x="1016" y="680"/>
                  </a:cubicBezTo>
                  <a:cubicBezTo>
                    <a:pt x="233" y="1611"/>
                    <a:pt x="1" y="2499"/>
                    <a:pt x="741" y="2710"/>
                  </a:cubicBezTo>
                  <a:cubicBezTo>
                    <a:pt x="1041" y="2796"/>
                    <a:pt x="1447" y="2865"/>
                    <a:pt x="1869" y="2865"/>
                  </a:cubicBezTo>
                  <a:cubicBezTo>
                    <a:pt x="2486" y="2865"/>
                    <a:pt x="3139" y="2718"/>
                    <a:pt x="3554" y="2266"/>
                  </a:cubicBezTo>
                  <a:cubicBezTo>
                    <a:pt x="4252" y="1505"/>
                    <a:pt x="3363" y="384"/>
                    <a:pt x="2433" y="45"/>
                  </a:cubicBezTo>
                  <a:cubicBezTo>
                    <a:pt x="2433" y="45"/>
                    <a:pt x="2334" y="1"/>
                    <a:pt x="21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/>
                <a:ea typeface="字魂107号-萌趣欢乐体"/>
                <a:cs typeface="+mn-cs"/>
              </a:endParaRPr>
            </a:p>
          </p:txBody>
        </p:sp>
        <p:sp>
          <p:nvSpPr>
            <p:cNvPr id="86" name="Google Shape;1676;p42">
              <a:extLst>
                <a:ext uri="{FF2B5EF4-FFF2-40B4-BE49-F238E27FC236}">
                  <a16:creationId xmlns:a16="http://schemas.microsoft.com/office/drawing/2014/main" id="{7B967AE3-C43F-40B5-93C4-C1D13D8642A1}"/>
                </a:ext>
              </a:extLst>
            </p:cNvPr>
            <p:cNvSpPr/>
            <p:nvPr/>
          </p:nvSpPr>
          <p:spPr>
            <a:xfrm>
              <a:off x="7629646" y="4434918"/>
              <a:ext cx="175077" cy="112887"/>
            </a:xfrm>
            <a:custGeom>
              <a:avLst/>
              <a:gdLst/>
              <a:ahLst/>
              <a:cxnLst/>
              <a:rect l="l" t="t" r="r" b="b"/>
              <a:pathLst>
                <a:path w="3702" h="2387" extrusionOk="0">
                  <a:moveTo>
                    <a:pt x="2411" y="0"/>
                  </a:moveTo>
                  <a:cubicBezTo>
                    <a:pt x="2411" y="0"/>
                    <a:pt x="0" y="1671"/>
                    <a:pt x="1185" y="2327"/>
                  </a:cubicBezTo>
                  <a:cubicBezTo>
                    <a:pt x="1265" y="2368"/>
                    <a:pt x="1372" y="2386"/>
                    <a:pt x="1496" y="2386"/>
                  </a:cubicBezTo>
                  <a:cubicBezTo>
                    <a:pt x="2263" y="2386"/>
                    <a:pt x="3702" y="1714"/>
                    <a:pt x="3702" y="1714"/>
                  </a:cubicBezTo>
                  <a:lnTo>
                    <a:pt x="241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/>
                <a:ea typeface="字魂107号-萌趣欢乐体"/>
                <a:cs typeface="+mn-cs"/>
              </a:endParaRPr>
            </a:p>
          </p:txBody>
        </p:sp>
        <p:sp>
          <p:nvSpPr>
            <p:cNvPr id="87" name="Google Shape;1677;p42">
              <a:extLst>
                <a:ext uri="{FF2B5EF4-FFF2-40B4-BE49-F238E27FC236}">
                  <a16:creationId xmlns:a16="http://schemas.microsoft.com/office/drawing/2014/main" id="{B5A96731-14D1-4ABD-A9E2-9422C0F09E80}"/>
                </a:ext>
              </a:extLst>
            </p:cNvPr>
            <p:cNvSpPr/>
            <p:nvPr/>
          </p:nvSpPr>
          <p:spPr>
            <a:xfrm>
              <a:off x="7659630" y="4426026"/>
              <a:ext cx="154079" cy="129960"/>
            </a:xfrm>
            <a:custGeom>
              <a:avLst/>
              <a:gdLst/>
              <a:ahLst/>
              <a:cxnLst/>
              <a:rect l="l" t="t" r="r" b="b"/>
              <a:pathLst>
                <a:path w="3258" h="2748" extrusionOk="0">
                  <a:moveTo>
                    <a:pt x="1778" y="0"/>
                  </a:moveTo>
                  <a:cubicBezTo>
                    <a:pt x="1744" y="0"/>
                    <a:pt x="1708" y="12"/>
                    <a:pt x="1672" y="40"/>
                  </a:cubicBezTo>
                  <a:cubicBezTo>
                    <a:pt x="1503" y="146"/>
                    <a:pt x="1" y="1225"/>
                    <a:pt x="43" y="2050"/>
                  </a:cubicBezTo>
                  <a:cubicBezTo>
                    <a:pt x="64" y="2325"/>
                    <a:pt x="234" y="2557"/>
                    <a:pt x="466" y="2663"/>
                  </a:cubicBezTo>
                  <a:cubicBezTo>
                    <a:pt x="593" y="2726"/>
                    <a:pt x="741" y="2748"/>
                    <a:pt x="889" y="2748"/>
                  </a:cubicBezTo>
                  <a:cubicBezTo>
                    <a:pt x="1651" y="2748"/>
                    <a:pt x="2856" y="2198"/>
                    <a:pt x="3131" y="2050"/>
                  </a:cubicBezTo>
                  <a:cubicBezTo>
                    <a:pt x="3237" y="2007"/>
                    <a:pt x="3258" y="1902"/>
                    <a:pt x="3216" y="1817"/>
                  </a:cubicBezTo>
                  <a:cubicBezTo>
                    <a:pt x="3185" y="1755"/>
                    <a:pt x="3120" y="1716"/>
                    <a:pt x="3054" y="1716"/>
                  </a:cubicBezTo>
                  <a:cubicBezTo>
                    <a:pt x="3030" y="1716"/>
                    <a:pt x="3006" y="1721"/>
                    <a:pt x="2983" y="1732"/>
                  </a:cubicBezTo>
                  <a:cubicBezTo>
                    <a:pt x="2352" y="2048"/>
                    <a:pt x="1386" y="2393"/>
                    <a:pt x="881" y="2393"/>
                  </a:cubicBezTo>
                  <a:cubicBezTo>
                    <a:pt x="778" y="2393"/>
                    <a:pt x="693" y="2378"/>
                    <a:pt x="635" y="2346"/>
                  </a:cubicBezTo>
                  <a:cubicBezTo>
                    <a:pt x="424" y="2240"/>
                    <a:pt x="403" y="2113"/>
                    <a:pt x="403" y="2028"/>
                  </a:cubicBezTo>
                  <a:cubicBezTo>
                    <a:pt x="382" y="1542"/>
                    <a:pt x="1291" y="738"/>
                    <a:pt x="1862" y="337"/>
                  </a:cubicBezTo>
                  <a:cubicBezTo>
                    <a:pt x="2016" y="217"/>
                    <a:pt x="1921" y="0"/>
                    <a:pt x="17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/>
                <a:ea typeface="字魂107号-萌趣欢乐体"/>
                <a:cs typeface="+mn-cs"/>
              </a:endParaRPr>
            </a:p>
          </p:txBody>
        </p:sp>
        <p:sp>
          <p:nvSpPr>
            <p:cNvPr id="88" name="Google Shape;1678;p42">
              <a:extLst>
                <a:ext uri="{FF2B5EF4-FFF2-40B4-BE49-F238E27FC236}">
                  <a16:creationId xmlns:a16="http://schemas.microsoft.com/office/drawing/2014/main" id="{5AEA71B2-B50E-46CB-881E-20AD018458DE}"/>
                </a:ext>
              </a:extLst>
            </p:cNvPr>
            <p:cNvSpPr/>
            <p:nvPr/>
          </p:nvSpPr>
          <p:spPr>
            <a:xfrm>
              <a:off x="8006712" y="3827945"/>
              <a:ext cx="339135" cy="214897"/>
            </a:xfrm>
            <a:custGeom>
              <a:avLst/>
              <a:gdLst/>
              <a:ahLst/>
              <a:cxnLst/>
              <a:rect l="l" t="t" r="r" b="b"/>
              <a:pathLst>
                <a:path w="7171" h="4544" extrusionOk="0">
                  <a:moveTo>
                    <a:pt x="2750" y="1"/>
                  </a:moveTo>
                  <a:cubicBezTo>
                    <a:pt x="2689" y="1"/>
                    <a:pt x="2626" y="6"/>
                    <a:pt x="2560" y="18"/>
                  </a:cubicBezTo>
                  <a:cubicBezTo>
                    <a:pt x="1" y="462"/>
                    <a:pt x="2771" y="4544"/>
                    <a:pt x="2771" y="4544"/>
                  </a:cubicBezTo>
                  <a:cubicBezTo>
                    <a:pt x="3375" y="3633"/>
                    <a:pt x="4134" y="3454"/>
                    <a:pt x="4637" y="3454"/>
                  </a:cubicBezTo>
                  <a:cubicBezTo>
                    <a:pt x="4963" y="3454"/>
                    <a:pt x="5182" y="3529"/>
                    <a:pt x="5182" y="3529"/>
                  </a:cubicBezTo>
                  <a:cubicBezTo>
                    <a:pt x="5182" y="3529"/>
                    <a:pt x="7170" y="1943"/>
                    <a:pt x="5944" y="927"/>
                  </a:cubicBezTo>
                  <a:cubicBezTo>
                    <a:pt x="5681" y="712"/>
                    <a:pt x="5445" y="629"/>
                    <a:pt x="5237" y="629"/>
                  </a:cubicBezTo>
                  <a:cubicBezTo>
                    <a:pt x="4526" y="629"/>
                    <a:pt x="4146" y="1604"/>
                    <a:pt x="4146" y="1604"/>
                  </a:cubicBezTo>
                  <a:cubicBezTo>
                    <a:pt x="4146" y="1604"/>
                    <a:pt x="3788" y="1"/>
                    <a:pt x="27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/>
                <a:ea typeface="字魂107号-萌趣欢乐体"/>
                <a:cs typeface="+mn-cs"/>
              </a:endParaRPr>
            </a:p>
          </p:txBody>
        </p:sp>
        <p:sp>
          <p:nvSpPr>
            <p:cNvPr id="89" name="Google Shape;1679;p42">
              <a:extLst>
                <a:ext uri="{FF2B5EF4-FFF2-40B4-BE49-F238E27FC236}">
                  <a16:creationId xmlns:a16="http://schemas.microsoft.com/office/drawing/2014/main" id="{D38C8C04-45EC-4A15-85A2-C504F72A4A07}"/>
                </a:ext>
              </a:extLst>
            </p:cNvPr>
            <p:cNvSpPr/>
            <p:nvPr/>
          </p:nvSpPr>
          <p:spPr>
            <a:xfrm>
              <a:off x="7839390" y="4141883"/>
              <a:ext cx="308725" cy="243083"/>
            </a:xfrm>
            <a:custGeom>
              <a:avLst/>
              <a:gdLst/>
              <a:ahLst/>
              <a:cxnLst/>
              <a:rect l="l" t="t" r="r" b="b"/>
              <a:pathLst>
                <a:path w="6528" h="5140" extrusionOk="0">
                  <a:moveTo>
                    <a:pt x="1281" y="1"/>
                  </a:moveTo>
                  <a:cubicBezTo>
                    <a:pt x="538" y="1"/>
                    <a:pt x="0" y="640"/>
                    <a:pt x="70" y="1565"/>
                  </a:cubicBezTo>
                  <a:cubicBezTo>
                    <a:pt x="197" y="3214"/>
                    <a:pt x="3264" y="5139"/>
                    <a:pt x="3264" y="5139"/>
                  </a:cubicBezTo>
                  <a:cubicBezTo>
                    <a:pt x="3264" y="5139"/>
                    <a:pt x="6309" y="3236"/>
                    <a:pt x="6457" y="1565"/>
                  </a:cubicBezTo>
                  <a:cubicBezTo>
                    <a:pt x="6528" y="640"/>
                    <a:pt x="5989" y="1"/>
                    <a:pt x="5247" y="1"/>
                  </a:cubicBezTo>
                  <a:cubicBezTo>
                    <a:pt x="4648" y="1"/>
                    <a:pt x="3916" y="418"/>
                    <a:pt x="3264" y="1438"/>
                  </a:cubicBezTo>
                  <a:cubicBezTo>
                    <a:pt x="2612" y="418"/>
                    <a:pt x="1880" y="1"/>
                    <a:pt x="12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/>
                <a:ea typeface="字魂107号-萌趣欢乐体"/>
                <a:cs typeface="+mn-cs"/>
              </a:endParaRPr>
            </a:p>
          </p:txBody>
        </p:sp>
        <p:sp>
          <p:nvSpPr>
            <p:cNvPr id="90" name="Google Shape;1680;p42">
              <a:extLst>
                <a:ext uri="{FF2B5EF4-FFF2-40B4-BE49-F238E27FC236}">
                  <a16:creationId xmlns:a16="http://schemas.microsoft.com/office/drawing/2014/main" id="{3888BDB6-281A-4AEE-8FA3-D973A9B55D90}"/>
                </a:ext>
              </a:extLst>
            </p:cNvPr>
            <p:cNvSpPr/>
            <p:nvPr/>
          </p:nvSpPr>
          <p:spPr>
            <a:xfrm>
              <a:off x="7942724" y="4141836"/>
              <a:ext cx="205013" cy="243131"/>
            </a:xfrm>
            <a:custGeom>
              <a:avLst/>
              <a:gdLst/>
              <a:ahLst/>
              <a:cxnLst/>
              <a:rect l="l" t="t" r="r" b="b"/>
              <a:pathLst>
                <a:path w="4335" h="5141" extrusionOk="0">
                  <a:moveTo>
                    <a:pt x="3040" y="0"/>
                  </a:moveTo>
                  <a:cubicBezTo>
                    <a:pt x="3028" y="0"/>
                    <a:pt x="3016" y="0"/>
                    <a:pt x="3003" y="1"/>
                  </a:cubicBezTo>
                  <a:cubicBezTo>
                    <a:pt x="3913" y="529"/>
                    <a:pt x="4272" y="1566"/>
                    <a:pt x="2750" y="3173"/>
                  </a:cubicBezTo>
                  <a:cubicBezTo>
                    <a:pt x="1764" y="4227"/>
                    <a:pt x="903" y="4413"/>
                    <a:pt x="418" y="4413"/>
                  </a:cubicBezTo>
                  <a:cubicBezTo>
                    <a:pt x="153" y="4413"/>
                    <a:pt x="0" y="4358"/>
                    <a:pt x="0" y="4357"/>
                  </a:cubicBezTo>
                  <a:lnTo>
                    <a:pt x="0" y="4357"/>
                  </a:lnTo>
                  <a:cubicBezTo>
                    <a:pt x="592" y="4823"/>
                    <a:pt x="1079" y="5140"/>
                    <a:pt x="1079" y="5140"/>
                  </a:cubicBezTo>
                  <a:cubicBezTo>
                    <a:pt x="1079" y="5140"/>
                    <a:pt x="4124" y="3237"/>
                    <a:pt x="4272" y="1566"/>
                  </a:cubicBezTo>
                  <a:cubicBezTo>
                    <a:pt x="4335" y="629"/>
                    <a:pt x="3783" y="0"/>
                    <a:pt x="3040" y="0"/>
                  </a:cubicBezTo>
                  <a:close/>
                </a:path>
              </a:pathLst>
            </a:custGeom>
            <a:solidFill>
              <a:srgbClr val="9B00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/>
                <a:ea typeface="字魂107号-萌趣欢乐体"/>
                <a:cs typeface="+mn-cs"/>
              </a:endParaRPr>
            </a:p>
          </p:txBody>
        </p:sp>
        <p:sp>
          <p:nvSpPr>
            <p:cNvPr id="91" name="Google Shape;1681;p42">
              <a:extLst>
                <a:ext uri="{FF2B5EF4-FFF2-40B4-BE49-F238E27FC236}">
                  <a16:creationId xmlns:a16="http://schemas.microsoft.com/office/drawing/2014/main" id="{4816D32F-726B-4A18-99B7-18452E82FB00}"/>
                </a:ext>
              </a:extLst>
            </p:cNvPr>
            <p:cNvSpPr/>
            <p:nvPr/>
          </p:nvSpPr>
          <p:spPr>
            <a:xfrm>
              <a:off x="7818723" y="4159855"/>
              <a:ext cx="102057" cy="150059"/>
            </a:xfrm>
            <a:custGeom>
              <a:avLst/>
              <a:gdLst/>
              <a:ahLst/>
              <a:cxnLst/>
              <a:rect l="l" t="t" r="r" b="b"/>
              <a:pathLst>
                <a:path w="2158" h="3173" extrusionOk="0">
                  <a:moveTo>
                    <a:pt x="1649" y="0"/>
                  </a:moveTo>
                  <a:lnTo>
                    <a:pt x="1649" y="0"/>
                  </a:lnTo>
                  <a:cubicBezTo>
                    <a:pt x="1" y="1323"/>
                    <a:pt x="2015" y="3038"/>
                    <a:pt x="2150" y="3165"/>
                  </a:cubicBezTo>
                  <a:lnTo>
                    <a:pt x="2150" y="3165"/>
                  </a:lnTo>
                  <a:cubicBezTo>
                    <a:pt x="933" y="1834"/>
                    <a:pt x="1649" y="1"/>
                    <a:pt x="1649" y="0"/>
                  </a:cubicBezTo>
                  <a:close/>
                  <a:moveTo>
                    <a:pt x="2150" y="3165"/>
                  </a:moveTo>
                  <a:cubicBezTo>
                    <a:pt x="2152" y="3168"/>
                    <a:pt x="2155" y="3170"/>
                    <a:pt x="2157" y="3173"/>
                  </a:cubicBezTo>
                  <a:cubicBezTo>
                    <a:pt x="2158" y="3173"/>
                    <a:pt x="2155" y="3170"/>
                    <a:pt x="2150" y="3165"/>
                  </a:cubicBezTo>
                  <a:close/>
                </a:path>
              </a:pathLst>
            </a:custGeom>
            <a:solidFill>
              <a:srgbClr val="DB8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/>
                <a:ea typeface="字魂107号-萌趣欢乐体"/>
                <a:cs typeface="+mn-cs"/>
              </a:endParaRPr>
            </a:p>
          </p:txBody>
        </p:sp>
        <p:sp>
          <p:nvSpPr>
            <p:cNvPr id="92" name="Google Shape;1682;p42">
              <a:extLst>
                <a:ext uri="{FF2B5EF4-FFF2-40B4-BE49-F238E27FC236}">
                  <a16:creationId xmlns:a16="http://schemas.microsoft.com/office/drawing/2014/main" id="{ED3BED1C-D481-4B7A-AF0C-60B0EA05DB85}"/>
                </a:ext>
              </a:extLst>
            </p:cNvPr>
            <p:cNvSpPr/>
            <p:nvPr/>
          </p:nvSpPr>
          <p:spPr>
            <a:xfrm>
              <a:off x="8211442" y="4141883"/>
              <a:ext cx="308773" cy="243083"/>
            </a:xfrm>
            <a:custGeom>
              <a:avLst/>
              <a:gdLst/>
              <a:ahLst/>
              <a:cxnLst/>
              <a:rect l="l" t="t" r="r" b="b"/>
              <a:pathLst>
                <a:path w="6529" h="5140" extrusionOk="0">
                  <a:moveTo>
                    <a:pt x="1281" y="1"/>
                  </a:moveTo>
                  <a:cubicBezTo>
                    <a:pt x="539" y="1"/>
                    <a:pt x="1" y="640"/>
                    <a:pt x="71" y="1565"/>
                  </a:cubicBezTo>
                  <a:cubicBezTo>
                    <a:pt x="198" y="3214"/>
                    <a:pt x="3264" y="5139"/>
                    <a:pt x="3264" y="5139"/>
                  </a:cubicBezTo>
                  <a:cubicBezTo>
                    <a:pt x="3264" y="5139"/>
                    <a:pt x="6310" y="3236"/>
                    <a:pt x="6458" y="1565"/>
                  </a:cubicBezTo>
                  <a:cubicBezTo>
                    <a:pt x="6528" y="640"/>
                    <a:pt x="5990" y="1"/>
                    <a:pt x="5248" y="1"/>
                  </a:cubicBezTo>
                  <a:cubicBezTo>
                    <a:pt x="4648" y="1"/>
                    <a:pt x="3916" y="418"/>
                    <a:pt x="3264" y="1438"/>
                  </a:cubicBezTo>
                  <a:cubicBezTo>
                    <a:pt x="2613" y="418"/>
                    <a:pt x="1881" y="1"/>
                    <a:pt x="12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/>
                <a:ea typeface="字魂107号-萌趣欢乐体"/>
                <a:cs typeface="+mn-cs"/>
              </a:endParaRPr>
            </a:p>
          </p:txBody>
        </p:sp>
        <p:sp>
          <p:nvSpPr>
            <p:cNvPr id="93" name="Google Shape;1683;p42">
              <a:extLst>
                <a:ext uri="{FF2B5EF4-FFF2-40B4-BE49-F238E27FC236}">
                  <a16:creationId xmlns:a16="http://schemas.microsoft.com/office/drawing/2014/main" id="{11563E11-6F8A-4263-94C7-FBCF722B982F}"/>
                </a:ext>
              </a:extLst>
            </p:cNvPr>
            <p:cNvSpPr/>
            <p:nvPr/>
          </p:nvSpPr>
          <p:spPr>
            <a:xfrm>
              <a:off x="8314777" y="4141836"/>
              <a:ext cx="205060" cy="243131"/>
            </a:xfrm>
            <a:custGeom>
              <a:avLst/>
              <a:gdLst/>
              <a:ahLst/>
              <a:cxnLst/>
              <a:rect l="l" t="t" r="r" b="b"/>
              <a:pathLst>
                <a:path w="4336" h="5141" extrusionOk="0">
                  <a:moveTo>
                    <a:pt x="3042" y="0"/>
                  </a:moveTo>
                  <a:cubicBezTo>
                    <a:pt x="3029" y="0"/>
                    <a:pt x="3017" y="0"/>
                    <a:pt x="3004" y="1"/>
                  </a:cubicBezTo>
                  <a:cubicBezTo>
                    <a:pt x="3913" y="529"/>
                    <a:pt x="4273" y="1566"/>
                    <a:pt x="2750" y="3173"/>
                  </a:cubicBezTo>
                  <a:cubicBezTo>
                    <a:pt x="1781" y="4209"/>
                    <a:pt x="932" y="4398"/>
                    <a:pt x="443" y="4398"/>
                  </a:cubicBezTo>
                  <a:cubicBezTo>
                    <a:pt x="163" y="4398"/>
                    <a:pt x="1" y="4336"/>
                    <a:pt x="1" y="4336"/>
                  </a:cubicBezTo>
                  <a:lnTo>
                    <a:pt x="1" y="4336"/>
                  </a:lnTo>
                  <a:cubicBezTo>
                    <a:pt x="593" y="4823"/>
                    <a:pt x="1079" y="5140"/>
                    <a:pt x="1079" y="5140"/>
                  </a:cubicBezTo>
                  <a:cubicBezTo>
                    <a:pt x="1079" y="5140"/>
                    <a:pt x="4125" y="3237"/>
                    <a:pt x="4273" y="1566"/>
                  </a:cubicBezTo>
                  <a:cubicBezTo>
                    <a:pt x="4335" y="629"/>
                    <a:pt x="3804" y="0"/>
                    <a:pt x="3042" y="0"/>
                  </a:cubicBezTo>
                  <a:close/>
                </a:path>
              </a:pathLst>
            </a:custGeom>
            <a:solidFill>
              <a:srgbClr val="9B00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/>
                <a:ea typeface="字魂107号-萌趣欢乐体"/>
                <a:cs typeface="+mn-cs"/>
              </a:endParaRPr>
            </a:p>
          </p:txBody>
        </p:sp>
        <p:sp>
          <p:nvSpPr>
            <p:cNvPr id="94" name="Google Shape;1684;p42">
              <a:extLst>
                <a:ext uri="{FF2B5EF4-FFF2-40B4-BE49-F238E27FC236}">
                  <a16:creationId xmlns:a16="http://schemas.microsoft.com/office/drawing/2014/main" id="{A8DB03E5-9219-4372-A8D5-20A7EE835424}"/>
                </a:ext>
              </a:extLst>
            </p:cNvPr>
            <p:cNvSpPr/>
            <p:nvPr/>
          </p:nvSpPr>
          <p:spPr>
            <a:xfrm>
              <a:off x="8188741" y="4159855"/>
              <a:ext cx="105084" cy="150059"/>
            </a:xfrm>
            <a:custGeom>
              <a:avLst/>
              <a:gdLst/>
              <a:ahLst/>
              <a:cxnLst/>
              <a:rect l="l" t="t" r="r" b="b"/>
              <a:pathLst>
                <a:path w="2222" h="3173" extrusionOk="0">
                  <a:moveTo>
                    <a:pt x="1693" y="0"/>
                  </a:moveTo>
                  <a:lnTo>
                    <a:pt x="1693" y="0"/>
                  </a:lnTo>
                  <a:cubicBezTo>
                    <a:pt x="1" y="1375"/>
                    <a:pt x="2222" y="3173"/>
                    <a:pt x="2222" y="3173"/>
                  </a:cubicBezTo>
                  <a:cubicBezTo>
                    <a:pt x="974" y="1840"/>
                    <a:pt x="1693" y="1"/>
                    <a:pt x="1693" y="0"/>
                  </a:cubicBezTo>
                  <a:close/>
                </a:path>
              </a:pathLst>
            </a:custGeom>
            <a:solidFill>
              <a:srgbClr val="DB8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/>
                <a:ea typeface="字魂107号-萌趣欢乐体"/>
                <a:cs typeface="+mn-cs"/>
              </a:endParaRPr>
            </a:p>
          </p:txBody>
        </p:sp>
        <p:sp>
          <p:nvSpPr>
            <p:cNvPr id="95" name="Google Shape;1685;p42">
              <a:extLst>
                <a:ext uri="{FF2B5EF4-FFF2-40B4-BE49-F238E27FC236}">
                  <a16:creationId xmlns:a16="http://schemas.microsoft.com/office/drawing/2014/main" id="{CF7462A3-08DC-4292-B4B3-61ABF0CB5472}"/>
                </a:ext>
              </a:extLst>
            </p:cNvPr>
            <p:cNvSpPr/>
            <p:nvPr/>
          </p:nvSpPr>
          <p:spPr>
            <a:xfrm>
              <a:off x="8160744" y="4604940"/>
              <a:ext cx="57082" cy="62095"/>
            </a:xfrm>
            <a:custGeom>
              <a:avLst/>
              <a:gdLst/>
              <a:ahLst/>
              <a:cxnLst/>
              <a:rect l="l" t="t" r="r" b="b"/>
              <a:pathLst>
                <a:path w="1207" h="1313" extrusionOk="0">
                  <a:moveTo>
                    <a:pt x="22" y="1"/>
                  </a:moveTo>
                  <a:lnTo>
                    <a:pt x="466" y="635"/>
                  </a:lnTo>
                  <a:lnTo>
                    <a:pt x="1" y="1312"/>
                  </a:lnTo>
                  <a:lnTo>
                    <a:pt x="276" y="1312"/>
                  </a:lnTo>
                  <a:lnTo>
                    <a:pt x="466" y="1016"/>
                  </a:lnTo>
                  <a:cubicBezTo>
                    <a:pt x="508" y="931"/>
                    <a:pt x="551" y="868"/>
                    <a:pt x="593" y="783"/>
                  </a:cubicBezTo>
                  <a:cubicBezTo>
                    <a:pt x="656" y="868"/>
                    <a:pt x="699" y="953"/>
                    <a:pt x="741" y="1016"/>
                  </a:cubicBezTo>
                  <a:lnTo>
                    <a:pt x="931" y="1312"/>
                  </a:lnTo>
                  <a:lnTo>
                    <a:pt x="1206" y="1312"/>
                  </a:lnTo>
                  <a:lnTo>
                    <a:pt x="741" y="635"/>
                  </a:lnTo>
                  <a:lnTo>
                    <a:pt x="1185" y="1"/>
                  </a:lnTo>
                  <a:lnTo>
                    <a:pt x="931" y="1"/>
                  </a:lnTo>
                  <a:lnTo>
                    <a:pt x="741" y="276"/>
                  </a:lnTo>
                  <a:cubicBezTo>
                    <a:pt x="699" y="360"/>
                    <a:pt x="656" y="424"/>
                    <a:pt x="614" y="508"/>
                  </a:cubicBezTo>
                  <a:cubicBezTo>
                    <a:pt x="572" y="424"/>
                    <a:pt x="530" y="360"/>
                    <a:pt x="487" y="276"/>
                  </a:cubicBezTo>
                  <a:lnTo>
                    <a:pt x="29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/>
                <a:ea typeface="字魂107号-萌趣欢乐体"/>
                <a:cs typeface="+mn-cs"/>
              </a:endParaRPr>
            </a:p>
          </p:txBody>
        </p:sp>
        <p:sp>
          <p:nvSpPr>
            <p:cNvPr id="96" name="Google Shape;1686;p42">
              <a:extLst>
                <a:ext uri="{FF2B5EF4-FFF2-40B4-BE49-F238E27FC236}">
                  <a16:creationId xmlns:a16="http://schemas.microsoft.com/office/drawing/2014/main" id="{27983C5D-784B-478F-9FE0-BDF716FD4E51}"/>
                </a:ext>
              </a:extLst>
            </p:cNvPr>
            <p:cNvSpPr/>
            <p:nvPr/>
          </p:nvSpPr>
          <p:spPr>
            <a:xfrm>
              <a:off x="8731946" y="4194900"/>
              <a:ext cx="155025" cy="124994"/>
            </a:xfrm>
            <a:custGeom>
              <a:avLst/>
              <a:gdLst/>
              <a:ahLst/>
              <a:cxnLst/>
              <a:rect l="l" t="t" r="r" b="b"/>
              <a:pathLst>
                <a:path w="3278" h="2643" extrusionOk="0">
                  <a:moveTo>
                    <a:pt x="2663" y="1"/>
                  </a:moveTo>
                  <a:cubicBezTo>
                    <a:pt x="1" y="1"/>
                    <a:pt x="443" y="2601"/>
                    <a:pt x="443" y="2601"/>
                  </a:cubicBezTo>
                  <a:cubicBezTo>
                    <a:pt x="631" y="2629"/>
                    <a:pt x="806" y="2642"/>
                    <a:pt x="970" y="2642"/>
                  </a:cubicBezTo>
                  <a:cubicBezTo>
                    <a:pt x="3277" y="2642"/>
                    <a:pt x="3277" y="42"/>
                    <a:pt x="3277" y="42"/>
                  </a:cubicBezTo>
                  <a:cubicBezTo>
                    <a:pt x="3056" y="14"/>
                    <a:pt x="2852" y="1"/>
                    <a:pt x="26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/>
                <a:ea typeface="字魂107号-萌趣欢乐体"/>
                <a:cs typeface="+mn-cs"/>
              </a:endParaRPr>
            </a:p>
          </p:txBody>
        </p:sp>
        <p:sp>
          <p:nvSpPr>
            <p:cNvPr id="97" name="Google Shape;1687;p42">
              <a:extLst>
                <a:ext uri="{FF2B5EF4-FFF2-40B4-BE49-F238E27FC236}">
                  <a16:creationId xmlns:a16="http://schemas.microsoft.com/office/drawing/2014/main" id="{67DFE0EA-02C3-4355-A8F3-17AD2B60670F}"/>
                </a:ext>
              </a:extLst>
            </p:cNvPr>
            <p:cNvSpPr/>
            <p:nvPr/>
          </p:nvSpPr>
          <p:spPr>
            <a:xfrm>
              <a:off x="8750863" y="4217885"/>
              <a:ext cx="93072" cy="95058"/>
            </a:xfrm>
            <a:custGeom>
              <a:avLst/>
              <a:gdLst/>
              <a:ahLst/>
              <a:cxnLst/>
              <a:rect l="l" t="t" r="r" b="b"/>
              <a:pathLst>
                <a:path w="1968" h="2010" extrusionOk="0">
                  <a:moveTo>
                    <a:pt x="1968" y="0"/>
                  </a:moveTo>
                  <a:cubicBezTo>
                    <a:pt x="1566" y="846"/>
                    <a:pt x="1" y="1692"/>
                    <a:pt x="1" y="1692"/>
                  </a:cubicBezTo>
                  <a:cubicBezTo>
                    <a:pt x="1" y="1798"/>
                    <a:pt x="1" y="1904"/>
                    <a:pt x="1" y="2009"/>
                  </a:cubicBezTo>
                  <a:cubicBezTo>
                    <a:pt x="910" y="1671"/>
                    <a:pt x="1629" y="931"/>
                    <a:pt x="19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/>
                <a:ea typeface="字魂107号-萌趣欢乐体"/>
                <a:cs typeface="+mn-cs"/>
              </a:endParaRPr>
            </a:p>
          </p:txBody>
        </p:sp>
        <p:sp>
          <p:nvSpPr>
            <p:cNvPr id="98" name="Google Shape;1688;p42">
              <a:extLst>
                <a:ext uri="{FF2B5EF4-FFF2-40B4-BE49-F238E27FC236}">
                  <a16:creationId xmlns:a16="http://schemas.microsoft.com/office/drawing/2014/main" id="{089E7F2A-AFAB-4526-B84A-363C7E934B68}"/>
                </a:ext>
              </a:extLst>
            </p:cNvPr>
            <p:cNvSpPr/>
            <p:nvPr/>
          </p:nvSpPr>
          <p:spPr>
            <a:xfrm>
              <a:off x="8563867" y="4232215"/>
              <a:ext cx="154315" cy="121163"/>
            </a:xfrm>
            <a:custGeom>
              <a:avLst/>
              <a:gdLst/>
              <a:ahLst/>
              <a:cxnLst/>
              <a:rect l="l" t="t" r="r" b="b"/>
              <a:pathLst>
                <a:path w="3263" h="2562" extrusionOk="0">
                  <a:moveTo>
                    <a:pt x="808" y="0"/>
                  </a:moveTo>
                  <a:cubicBezTo>
                    <a:pt x="567" y="0"/>
                    <a:pt x="298" y="25"/>
                    <a:pt x="0" y="78"/>
                  </a:cubicBezTo>
                  <a:cubicBezTo>
                    <a:pt x="0" y="78"/>
                    <a:pt x="123" y="2561"/>
                    <a:pt x="2299" y="2561"/>
                  </a:cubicBezTo>
                  <a:cubicBezTo>
                    <a:pt x="2507" y="2561"/>
                    <a:pt x="2734" y="2539"/>
                    <a:pt x="2982" y="2489"/>
                  </a:cubicBezTo>
                  <a:cubicBezTo>
                    <a:pt x="2982" y="2489"/>
                    <a:pt x="3262" y="0"/>
                    <a:pt x="8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/>
                <a:ea typeface="字魂107号-萌趣欢乐体"/>
                <a:cs typeface="+mn-cs"/>
              </a:endParaRPr>
            </a:p>
          </p:txBody>
        </p:sp>
        <p:sp>
          <p:nvSpPr>
            <p:cNvPr id="99" name="Google Shape;1689;p42">
              <a:extLst>
                <a:ext uri="{FF2B5EF4-FFF2-40B4-BE49-F238E27FC236}">
                  <a16:creationId xmlns:a16="http://schemas.microsoft.com/office/drawing/2014/main" id="{D500438C-EA10-49DA-9E87-FE588B7B8262}"/>
                </a:ext>
              </a:extLst>
            </p:cNvPr>
            <p:cNvSpPr/>
            <p:nvPr/>
          </p:nvSpPr>
          <p:spPr>
            <a:xfrm>
              <a:off x="8607850" y="4255862"/>
              <a:ext cx="97092" cy="90092"/>
            </a:xfrm>
            <a:custGeom>
              <a:avLst/>
              <a:gdLst/>
              <a:ahLst/>
              <a:cxnLst/>
              <a:rect l="l" t="t" r="r" b="b"/>
              <a:pathLst>
                <a:path w="2053" h="1905" extrusionOk="0">
                  <a:moveTo>
                    <a:pt x="1" y="1"/>
                  </a:moveTo>
                  <a:lnTo>
                    <a:pt x="1" y="1"/>
                  </a:lnTo>
                  <a:cubicBezTo>
                    <a:pt x="381" y="910"/>
                    <a:pt x="1122" y="1587"/>
                    <a:pt x="2052" y="1904"/>
                  </a:cubicBezTo>
                  <a:lnTo>
                    <a:pt x="2052" y="1587"/>
                  </a:lnTo>
                  <a:cubicBezTo>
                    <a:pt x="2052" y="1587"/>
                    <a:pt x="445" y="804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/>
                <a:ea typeface="字魂107号-萌趣欢乐体"/>
                <a:cs typeface="+mn-cs"/>
              </a:endParaRPr>
            </a:p>
          </p:txBody>
        </p:sp>
        <p:sp>
          <p:nvSpPr>
            <p:cNvPr id="100" name="Google Shape;1690;p42">
              <a:extLst>
                <a:ext uri="{FF2B5EF4-FFF2-40B4-BE49-F238E27FC236}">
                  <a16:creationId xmlns:a16="http://schemas.microsoft.com/office/drawing/2014/main" id="{BD7E1D35-55A4-42FB-8391-5689FA2A52BB}"/>
                </a:ext>
              </a:extLst>
            </p:cNvPr>
            <p:cNvSpPr/>
            <p:nvPr/>
          </p:nvSpPr>
          <p:spPr>
            <a:xfrm>
              <a:off x="8641853" y="4138856"/>
              <a:ext cx="172097" cy="319082"/>
            </a:xfrm>
            <a:custGeom>
              <a:avLst/>
              <a:gdLst/>
              <a:ahLst/>
              <a:cxnLst/>
              <a:rect l="l" t="t" r="r" b="b"/>
              <a:pathLst>
                <a:path w="3639" h="6747" extrusionOk="0">
                  <a:moveTo>
                    <a:pt x="1566" y="0"/>
                  </a:moveTo>
                  <a:lnTo>
                    <a:pt x="1079" y="148"/>
                  </a:lnTo>
                  <a:cubicBezTo>
                    <a:pt x="1079" y="148"/>
                    <a:pt x="2391" y="3955"/>
                    <a:pt x="1" y="6472"/>
                  </a:cubicBezTo>
                  <a:cubicBezTo>
                    <a:pt x="267" y="6655"/>
                    <a:pt x="572" y="6746"/>
                    <a:pt x="885" y="6746"/>
                  </a:cubicBezTo>
                  <a:cubicBezTo>
                    <a:pt x="971" y="6746"/>
                    <a:pt x="1057" y="6739"/>
                    <a:pt x="1143" y="6726"/>
                  </a:cubicBezTo>
                  <a:cubicBezTo>
                    <a:pt x="1143" y="6726"/>
                    <a:pt x="3638" y="3130"/>
                    <a:pt x="1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/>
                <a:ea typeface="字魂107号-萌趣欢乐体"/>
                <a:cs typeface="+mn-cs"/>
              </a:endParaRPr>
            </a:p>
          </p:txBody>
        </p:sp>
        <p:sp>
          <p:nvSpPr>
            <p:cNvPr id="101" name="Google Shape;1691;p42">
              <a:extLst>
                <a:ext uri="{FF2B5EF4-FFF2-40B4-BE49-F238E27FC236}">
                  <a16:creationId xmlns:a16="http://schemas.microsoft.com/office/drawing/2014/main" id="{D1C38A20-104B-4B69-8226-B9F20964827C}"/>
                </a:ext>
              </a:extLst>
            </p:cNvPr>
            <p:cNvSpPr/>
            <p:nvPr/>
          </p:nvSpPr>
          <p:spPr>
            <a:xfrm>
              <a:off x="8678883" y="4137863"/>
              <a:ext cx="135067" cy="319082"/>
            </a:xfrm>
            <a:custGeom>
              <a:avLst/>
              <a:gdLst/>
              <a:ahLst/>
              <a:cxnLst/>
              <a:rect l="l" t="t" r="r" b="b"/>
              <a:pathLst>
                <a:path w="2856" h="6747" extrusionOk="0">
                  <a:moveTo>
                    <a:pt x="783" y="0"/>
                  </a:moveTo>
                  <a:lnTo>
                    <a:pt x="592" y="64"/>
                  </a:lnTo>
                  <a:cubicBezTo>
                    <a:pt x="592" y="64"/>
                    <a:pt x="2707" y="2517"/>
                    <a:pt x="0" y="6747"/>
                  </a:cubicBezTo>
                  <a:lnTo>
                    <a:pt x="339" y="6747"/>
                  </a:lnTo>
                  <a:cubicBezTo>
                    <a:pt x="339" y="6747"/>
                    <a:pt x="2855" y="3130"/>
                    <a:pt x="7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/>
                <a:ea typeface="字魂107号-萌趣欢乐体"/>
                <a:cs typeface="+mn-cs"/>
              </a:endParaRPr>
            </a:p>
          </p:txBody>
        </p:sp>
        <p:sp>
          <p:nvSpPr>
            <p:cNvPr id="102" name="Google Shape;1692;p42">
              <a:extLst>
                <a:ext uri="{FF2B5EF4-FFF2-40B4-BE49-F238E27FC236}">
                  <a16:creationId xmlns:a16="http://schemas.microsoft.com/office/drawing/2014/main" id="{34593BA5-2914-42E1-89A0-6A9462250FCB}"/>
                </a:ext>
              </a:extLst>
            </p:cNvPr>
            <p:cNvSpPr/>
            <p:nvPr/>
          </p:nvSpPr>
          <p:spPr>
            <a:xfrm>
              <a:off x="8535917" y="3959659"/>
              <a:ext cx="301017" cy="244218"/>
            </a:xfrm>
            <a:custGeom>
              <a:avLst/>
              <a:gdLst/>
              <a:ahLst/>
              <a:cxnLst/>
              <a:rect l="l" t="t" r="r" b="b"/>
              <a:pathLst>
                <a:path w="6365" h="5164" extrusionOk="0">
                  <a:moveTo>
                    <a:pt x="4535" y="0"/>
                  </a:moveTo>
                  <a:cubicBezTo>
                    <a:pt x="3869" y="0"/>
                    <a:pt x="3198" y="379"/>
                    <a:pt x="3002" y="1040"/>
                  </a:cubicBezTo>
                  <a:cubicBezTo>
                    <a:pt x="2726" y="763"/>
                    <a:pt x="2357" y="637"/>
                    <a:pt x="1983" y="637"/>
                  </a:cubicBezTo>
                  <a:cubicBezTo>
                    <a:pt x="1012" y="637"/>
                    <a:pt x="0" y="1486"/>
                    <a:pt x="443" y="2753"/>
                  </a:cubicBezTo>
                  <a:cubicBezTo>
                    <a:pt x="1120" y="4635"/>
                    <a:pt x="4017" y="5164"/>
                    <a:pt x="4017" y="5164"/>
                  </a:cubicBezTo>
                  <a:cubicBezTo>
                    <a:pt x="4017" y="5164"/>
                    <a:pt x="6365" y="3345"/>
                    <a:pt x="6069" y="1357"/>
                  </a:cubicBezTo>
                  <a:cubicBezTo>
                    <a:pt x="5928" y="416"/>
                    <a:pt x="5234" y="0"/>
                    <a:pt x="45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/>
                <a:ea typeface="字魂107号-萌趣欢乐体"/>
                <a:cs typeface="+mn-cs"/>
              </a:endParaRPr>
            </a:p>
          </p:txBody>
        </p:sp>
        <p:sp>
          <p:nvSpPr>
            <p:cNvPr id="103" name="Google Shape;1693;p42">
              <a:extLst>
                <a:ext uri="{FF2B5EF4-FFF2-40B4-BE49-F238E27FC236}">
                  <a16:creationId xmlns:a16="http://schemas.microsoft.com/office/drawing/2014/main" id="{9462DC8C-36B2-46E2-9CE0-791461347107}"/>
                </a:ext>
              </a:extLst>
            </p:cNvPr>
            <p:cNvSpPr/>
            <p:nvPr/>
          </p:nvSpPr>
          <p:spPr>
            <a:xfrm>
              <a:off x="8538850" y="4017831"/>
              <a:ext cx="253109" cy="186049"/>
            </a:xfrm>
            <a:custGeom>
              <a:avLst/>
              <a:gdLst/>
              <a:ahLst/>
              <a:cxnLst/>
              <a:rect l="l" t="t" r="r" b="b"/>
              <a:pathLst>
                <a:path w="5352" h="3934" extrusionOk="0">
                  <a:moveTo>
                    <a:pt x="635" y="0"/>
                  </a:moveTo>
                  <a:lnTo>
                    <a:pt x="635" y="0"/>
                  </a:lnTo>
                  <a:cubicBezTo>
                    <a:pt x="275" y="423"/>
                    <a:pt x="169" y="994"/>
                    <a:pt x="381" y="1523"/>
                  </a:cubicBezTo>
                  <a:cubicBezTo>
                    <a:pt x="1058" y="3405"/>
                    <a:pt x="3955" y="3934"/>
                    <a:pt x="3955" y="3934"/>
                  </a:cubicBezTo>
                  <a:cubicBezTo>
                    <a:pt x="4484" y="3490"/>
                    <a:pt x="4949" y="2982"/>
                    <a:pt x="5351" y="2432"/>
                  </a:cubicBezTo>
                  <a:lnTo>
                    <a:pt x="5351" y="2432"/>
                  </a:lnTo>
                  <a:cubicBezTo>
                    <a:pt x="5351" y="2432"/>
                    <a:pt x="4467" y="3034"/>
                    <a:pt x="3365" y="3034"/>
                  </a:cubicBezTo>
                  <a:cubicBezTo>
                    <a:pt x="2840" y="3034"/>
                    <a:pt x="2266" y="2898"/>
                    <a:pt x="1713" y="2496"/>
                  </a:cubicBezTo>
                  <a:cubicBezTo>
                    <a:pt x="0" y="1269"/>
                    <a:pt x="487" y="339"/>
                    <a:pt x="635" y="0"/>
                  </a:cubicBezTo>
                  <a:close/>
                </a:path>
              </a:pathLst>
            </a:custGeom>
            <a:solidFill>
              <a:srgbClr val="B750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/>
                <a:ea typeface="字魂107号-萌趣欢乐体"/>
                <a:cs typeface="+mn-cs"/>
              </a:endParaRPr>
            </a:p>
          </p:txBody>
        </p:sp>
        <p:sp>
          <p:nvSpPr>
            <p:cNvPr id="104" name="Google Shape;1694;p42">
              <a:extLst>
                <a:ext uri="{FF2B5EF4-FFF2-40B4-BE49-F238E27FC236}">
                  <a16:creationId xmlns:a16="http://schemas.microsoft.com/office/drawing/2014/main" id="{EFAE2FD2-8967-47C7-B954-A916CC68A7FF}"/>
                </a:ext>
              </a:extLst>
            </p:cNvPr>
            <p:cNvSpPr/>
            <p:nvPr/>
          </p:nvSpPr>
          <p:spPr>
            <a:xfrm>
              <a:off x="8745897" y="3971057"/>
              <a:ext cx="30173" cy="25160"/>
            </a:xfrm>
            <a:custGeom>
              <a:avLst/>
              <a:gdLst/>
              <a:ahLst/>
              <a:cxnLst/>
              <a:rect l="l" t="t" r="r" b="b"/>
              <a:pathLst>
                <a:path w="638" h="532" extrusionOk="0">
                  <a:moveTo>
                    <a:pt x="305" y="1"/>
                  </a:moveTo>
                  <a:cubicBezTo>
                    <a:pt x="275" y="1"/>
                    <a:pt x="244" y="6"/>
                    <a:pt x="212" y="16"/>
                  </a:cubicBezTo>
                  <a:cubicBezTo>
                    <a:pt x="85" y="37"/>
                    <a:pt x="0" y="143"/>
                    <a:pt x="21" y="270"/>
                  </a:cubicBezTo>
                  <a:cubicBezTo>
                    <a:pt x="35" y="430"/>
                    <a:pt x="166" y="531"/>
                    <a:pt x="298" y="531"/>
                  </a:cubicBezTo>
                  <a:cubicBezTo>
                    <a:pt x="375" y="531"/>
                    <a:pt x="453" y="496"/>
                    <a:pt x="508" y="418"/>
                  </a:cubicBezTo>
                  <a:cubicBezTo>
                    <a:pt x="637" y="234"/>
                    <a:pt x="508" y="1"/>
                    <a:pt x="305" y="1"/>
                  </a:cubicBezTo>
                  <a:close/>
                </a:path>
              </a:pathLst>
            </a:custGeom>
            <a:solidFill>
              <a:srgbClr val="ECC9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/>
                <a:ea typeface="字魂107号-萌趣欢乐体"/>
                <a:cs typeface="+mn-cs"/>
              </a:endParaRPr>
            </a:p>
          </p:txBody>
        </p:sp>
        <p:sp>
          <p:nvSpPr>
            <p:cNvPr id="105" name="Google Shape;1695;p42">
              <a:extLst>
                <a:ext uri="{FF2B5EF4-FFF2-40B4-BE49-F238E27FC236}">
                  <a16:creationId xmlns:a16="http://schemas.microsoft.com/office/drawing/2014/main" id="{01EB8751-4446-4BD2-84C9-7F3EA2748427}"/>
                </a:ext>
              </a:extLst>
            </p:cNvPr>
            <p:cNvSpPr/>
            <p:nvPr/>
          </p:nvSpPr>
          <p:spPr>
            <a:xfrm>
              <a:off x="8771908" y="3983826"/>
              <a:ext cx="61055" cy="129061"/>
            </a:xfrm>
            <a:custGeom>
              <a:avLst/>
              <a:gdLst/>
              <a:ahLst/>
              <a:cxnLst/>
              <a:rect l="l" t="t" r="r" b="b"/>
              <a:pathLst>
                <a:path w="1291" h="2729" extrusionOk="0">
                  <a:moveTo>
                    <a:pt x="190" y="0"/>
                  </a:moveTo>
                  <a:cubicBezTo>
                    <a:pt x="190" y="148"/>
                    <a:pt x="127" y="254"/>
                    <a:pt x="0" y="317"/>
                  </a:cubicBezTo>
                  <a:cubicBezTo>
                    <a:pt x="0" y="317"/>
                    <a:pt x="783" y="846"/>
                    <a:pt x="444" y="2728"/>
                  </a:cubicBezTo>
                  <a:cubicBezTo>
                    <a:pt x="444" y="2728"/>
                    <a:pt x="1290" y="740"/>
                    <a:pt x="190" y="0"/>
                  </a:cubicBezTo>
                  <a:close/>
                </a:path>
              </a:pathLst>
            </a:custGeom>
            <a:solidFill>
              <a:srgbClr val="ECC9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/>
                <a:ea typeface="字魂107号-萌趣欢乐体"/>
                <a:cs typeface="+mn-cs"/>
              </a:endParaRPr>
            </a:p>
          </p:txBody>
        </p:sp>
        <p:sp>
          <p:nvSpPr>
            <p:cNvPr id="106" name="Google Shape;1696;p42">
              <a:extLst>
                <a:ext uri="{FF2B5EF4-FFF2-40B4-BE49-F238E27FC236}">
                  <a16:creationId xmlns:a16="http://schemas.microsoft.com/office/drawing/2014/main" id="{05B0808E-1E29-4613-AAC7-EB147783EB77}"/>
                </a:ext>
              </a:extLst>
            </p:cNvPr>
            <p:cNvSpPr/>
            <p:nvPr/>
          </p:nvSpPr>
          <p:spPr>
            <a:xfrm>
              <a:off x="8677890" y="3959801"/>
              <a:ext cx="70040" cy="54055"/>
            </a:xfrm>
            <a:custGeom>
              <a:avLst/>
              <a:gdLst/>
              <a:ahLst/>
              <a:cxnLst/>
              <a:rect l="l" t="t" r="r" b="b"/>
              <a:pathLst>
                <a:path w="1481" h="1143" extrusionOk="0">
                  <a:moveTo>
                    <a:pt x="1481" y="1"/>
                  </a:moveTo>
                  <a:cubicBezTo>
                    <a:pt x="825" y="1"/>
                    <a:pt x="212" y="402"/>
                    <a:pt x="0" y="1037"/>
                  </a:cubicBezTo>
                  <a:lnTo>
                    <a:pt x="127" y="1143"/>
                  </a:lnTo>
                  <a:cubicBezTo>
                    <a:pt x="127" y="1143"/>
                    <a:pt x="486" y="127"/>
                    <a:pt x="1481" y="1"/>
                  </a:cubicBezTo>
                  <a:close/>
                </a:path>
              </a:pathLst>
            </a:custGeom>
            <a:solidFill>
              <a:srgbClr val="B750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/>
                <a:ea typeface="字魂107号-萌趣欢乐体"/>
                <a:cs typeface="+mn-cs"/>
              </a:endParaRPr>
            </a:p>
          </p:txBody>
        </p:sp>
        <p:sp>
          <p:nvSpPr>
            <p:cNvPr id="107" name="Google Shape;1697;p42">
              <a:extLst>
                <a:ext uri="{FF2B5EF4-FFF2-40B4-BE49-F238E27FC236}">
                  <a16:creationId xmlns:a16="http://schemas.microsoft.com/office/drawing/2014/main" id="{738F8812-9563-429F-BD53-575EB42122E5}"/>
                </a:ext>
              </a:extLst>
            </p:cNvPr>
            <p:cNvSpPr/>
            <p:nvPr/>
          </p:nvSpPr>
          <p:spPr>
            <a:xfrm>
              <a:off x="8587845" y="4383887"/>
              <a:ext cx="169071" cy="101963"/>
            </a:xfrm>
            <a:custGeom>
              <a:avLst/>
              <a:gdLst/>
              <a:ahLst/>
              <a:cxnLst/>
              <a:rect l="l" t="t" r="r" b="b"/>
              <a:pathLst>
                <a:path w="3575" h="2156" extrusionOk="0">
                  <a:moveTo>
                    <a:pt x="825" y="1"/>
                  </a:moveTo>
                  <a:lnTo>
                    <a:pt x="1" y="1989"/>
                  </a:lnTo>
                  <a:cubicBezTo>
                    <a:pt x="1" y="1989"/>
                    <a:pt x="878" y="2156"/>
                    <a:pt x="1627" y="2156"/>
                  </a:cubicBezTo>
                  <a:cubicBezTo>
                    <a:pt x="2041" y="2156"/>
                    <a:pt x="2415" y="2105"/>
                    <a:pt x="2581" y="1947"/>
                  </a:cubicBezTo>
                  <a:cubicBezTo>
                    <a:pt x="3575" y="1016"/>
                    <a:pt x="825" y="1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/>
                <a:ea typeface="字魂107号-萌趣欢乐体"/>
                <a:cs typeface="+mn-cs"/>
              </a:endParaRPr>
            </a:p>
          </p:txBody>
        </p:sp>
        <p:sp>
          <p:nvSpPr>
            <p:cNvPr id="108" name="Google Shape;1698;p42">
              <a:extLst>
                <a:ext uri="{FF2B5EF4-FFF2-40B4-BE49-F238E27FC236}">
                  <a16:creationId xmlns:a16="http://schemas.microsoft.com/office/drawing/2014/main" id="{5F068B6C-93E8-4889-ADA6-C5C969EC9FF9}"/>
                </a:ext>
              </a:extLst>
            </p:cNvPr>
            <p:cNvSpPr/>
            <p:nvPr/>
          </p:nvSpPr>
          <p:spPr>
            <a:xfrm>
              <a:off x="8575502" y="4375280"/>
              <a:ext cx="154410" cy="119697"/>
            </a:xfrm>
            <a:custGeom>
              <a:avLst/>
              <a:gdLst/>
              <a:ahLst/>
              <a:cxnLst/>
              <a:rect l="l" t="t" r="r" b="b"/>
              <a:pathLst>
                <a:path w="3265" h="2531" extrusionOk="0">
                  <a:moveTo>
                    <a:pt x="1078" y="0"/>
                  </a:moveTo>
                  <a:cubicBezTo>
                    <a:pt x="898" y="0"/>
                    <a:pt x="835" y="277"/>
                    <a:pt x="1023" y="352"/>
                  </a:cubicBezTo>
                  <a:cubicBezTo>
                    <a:pt x="1679" y="585"/>
                    <a:pt x="2778" y="1156"/>
                    <a:pt x="2884" y="1642"/>
                  </a:cubicBezTo>
                  <a:cubicBezTo>
                    <a:pt x="2905" y="1769"/>
                    <a:pt x="2842" y="1917"/>
                    <a:pt x="2715" y="2002"/>
                  </a:cubicBezTo>
                  <a:cubicBezTo>
                    <a:pt x="2595" y="2113"/>
                    <a:pt x="2276" y="2155"/>
                    <a:pt x="1887" y="2155"/>
                  </a:cubicBezTo>
                  <a:cubicBezTo>
                    <a:pt x="1386" y="2155"/>
                    <a:pt x="768" y="2085"/>
                    <a:pt x="304" y="2002"/>
                  </a:cubicBezTo>
                  <a:cubicBezTo>
                    <a:pt x="290" y="1999"/>
                    <a:pt x="277" y="1998"/>
                    <a:pt x="265" y="1998"/>
                  </a:cubicBezTo>
                  <a:cubicBezTo>
                    <a:pt x="62" y="1998"/>
                    <a:pt x="0" y="2300"/>
                    <a:pt x="219" y="2340"/>
                  </a:cubicBezTo>
                  <a:cubicBezTo>
                    <a:pt x="769" y="2446"/>
                    <a:pt x="1319" y="2509"/>
                    <a:pt x="1869" y="2530"/>
                  </a:cubicBezTo>
                  <a:cubicBezTo>
                    <a:pt x="2313" y="2530"/>
                    <a:pt x="2757" y="2467"/>
                    <a:pt x="2969" y="2255"/>
                  </a:cubicBezTo>
                  <a:cubicBezTo>
                    <a:pt x="3159" y="2086"/>
                    <a:pt x="3265" y="1833"/>
                    <a:pt x="3223" y="1558"/>
                  </a:cubicBezTo>
                  <a:cubicBezTo>
                    <a:pt x="3053" y="733"/>
                    <a:pt x="1340" y="77"/>
                    <a:pt x="1150" y="14"/>
                  </a:cubicBezTo>
                  <a:cubicBezTo>
                    <a:pt x="1124" y="4"/>
                    <a:pt x="1100" y="0"/>
                    <a:pt x="10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/>
                <a:ea typeface="字魂107号-萌趣欢乐体"/>
                <a:cs typeface="+mn-cs"/>
              </a:endParaRPr>
            </a:p>
          </p:txBody>
        </p:sp>
      </p:grpSp>
      <p:pic>
        <p:nvPicPr>
          <p:cNvPr id="3074" name="Picture 2">
            <a:extLst>
              <a:ext uri="{FF2B5EF4-FFF2-40B4-BE49-F238E27FC236}">
                <a16:creationId xmlns:a16="http://schemas.microsoft.com/office/drawing/2014/main" id="{B8F2F534-1028-4582-A679-62384E20D4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" y="1776413"/>
            <a:ext cx="10896600" cy="260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0C730B68-023E-469A-9C8F-29C630FB2C42}"/>
              </a:ext>
            </a:extLst>
          </p:cNvPr>
          <p:cNvCxnSpPr>
            <a:cxnSpLocks/>
          </p:cNvCxnSpPr>
          <p:nvPr/>
        </p:nvCxnSpPr>
        <p:spPr>
          <a:xfrm>
            <a:off x="5410200" y="2857500"/>
            <a:ext cx="228600" cy="6096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Arrow Connector 108">
            <a:extLst>
              <a:ext uri="{FF2B5EF4-FFF2-40B4-BE49-F238E27FC236}">
                <a16:creationId xmlns:a16="http://schemas.microsoft.com/office/drawing/2014/main" id="{DD7CC131-5F70-456C-A8DE-7AF284618347}"/>
              </a:ext>
            </a:extLst>
          </p:cNvPr>
          <p:cNvCxnSpPr>
            <a:cxnSpLocks/>
          </p:cNvCxnSpPr>
          <p:nvPr/>
        </p:nvCxnSpPr>
        <p:spPr>
          <a:xfrm>
            <a:off x="5410200" y="3581400"/>
            <a:ext cx="228600" cy="6096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Arrow Connector 109">
            <a:extLst>
              <a:ext uri="{FF2B5EF4-FFF2-40B4-BE49-F238E27FC236}">
                <a16:creationId xmlns:a16="http://schemas.microsoft.com/office/drawing/2014/main" id="{2E70D454-DD5D-418C-9F01-D0533E749846}"/>
              </a:ext>
            </a:extLst>
          </p:cNvPr>
          <p:cNvCxnSpPr>
            <a:cxnSpLocks/>
          </p:cNvCxnSpPr>
          <p:nvPr/>
        </p:nvCxnSpPr>
        <p:spPr>
          <a:xfrm flipV="1">
            <a:off x="5410200" y="2733675"/>
            <a:ext cx="276225" cy="125849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กลุ่ม 50">
            <a:extLst>
              <a:ext uri="{FF2B5EF4-FFF2-40B4-BE49-F238E27FC236}">
                <a16:creationId xmlns:a16="http://schemas.microsoft.com/office/drawing/2014/main" id="{56AE9D9B-EDB5-E575-5EDA-5B6508E6B246}"/>
              </a:ext>
            </a:extLst>
          </p:cNvPr>
          <p:cNvGrpSpPr/>
          <p:nvPr/>
        </p:nvGrpSpPr>
        <p:grpSpPr>
          <a:xfrm>
            <a:off x="1851323" y="678560"/>
            <a:ext cx="6648101" cy="672275"/>
            <a:chOff x="2876850" y="1590025"/>
            <a:chExt cx="3336132" cy="892566"/>
          </a:xfrm>
        </p:grpSpPr>
        <p:sp>
          <p:nvSpPr>
            <p:cNvPr id="4" name="สี่เหลี่ยมผืนผ้า 78">
              <a:extLst>
                <a:ext uri="{FF2B5EF4-FFF2-40B4-BE49-F238E27FC236}">
                  <a16:creationId xmlns:a16="http://schemas.microsoft.com/office/drawing/2014/main" id="{60AB6033-399B-2A49-47FC-BD40BB21D74C}"/>
                </a:ext>
              </a:extLst>
            </p:cNvPr>
            <p:cNvSpPr/>
            <p:nvPr/>
          </p:nvSpPr>
          <p:spPr>
            <a:xfrm>
              <a:off x="2876850" y="1640680"/>
              <a:ext cx="3336132" cy="841911"/>
            </a:xfrm>
            <a:prstGeom prst="rect">
              <a:avLst/>
            </a:prstGeom>
            <a:pattFill prst="wdDnDiag">
              <a:fgClr>
                <a:srgbClr val="FFD85B"/>
              </a:fgClr>
              <a:bgClr>
                <a:schemeClr val="bg1"/>
              </a:bgClr>
            </a:pattFill>
            <a:ln w="19050">
              <a:solidFill>
                <a:schemeClr val="accent4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140"/>
              <a:endParaRPr lang="th-TH" sz="3200">
                <a:solidFill>
                  <a:srgbClr val="7030A0"/>
                </a:solidFill>
                <a:latin typeface="Arial" panose="020B0604020202020204" pitchFamily="34" charset="0"/>
                <a:cs typeface="FC Onigiri Outline"/>
              </a:endParaRPr>
            </a:p>
          </p:txBody>
        </p:sp>
        <p:sp>
          <p:nvSpPr>
            <p:cNvPr id="5" name="สี่เหลี่ยมผืนผ้า 44">
              <a:extLst>
                <a:ext uri="{FF2B5EF4-FFF2-40B4-BE49-F238E27FC236}">
                  <a16:creationId xmlns:a16="http://schemas.microsoft.com/office/drawing/2014/main" id="{36E192C0-9F2A-1BC1-1DEE-AAA062C591DC}"/>
                </a:ext>
              </a:extLst>
            </p:cNvPr>
            <p:cNvSpPr/>
            <p:nvPr/>
          </p:nvSpPr>
          <p:spPr>
            <a:xfrm>
              <a:off x="2876850" y="1590025"/>
              <a:ext cx="3268431" cy="76619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chemeClr val="accent4">
                  <a:lumMod val="75000"/>
                </a:schemeClr>
              </a:solidFill>
              <a:prstDash val="solid"/>
            </a:ln>
            <a:effectLst>
              <a:innerShdw blurRad="63500" dist="50800" dir="2700000">
                <a:srgbClr val="D597AD">
                  <a:alpha val="5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140"/>
              <a:r>
                <a:rPr lang="en-US" sz="3200" dirty="0">
                  <a:solidFill>
                    <a:srgbClr val="FF000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g</a:t>
              </a:r>
              <a:r>
                <a:rPr lang="en-US" sz="3200" dirty="0">
                  <a:solidFill>
                    <a:srgbClr val="7030A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. </a:t>
              </a:r>
              <a:r>
                <a:rPr lang="en-US" sz="3200" dirty="0" err="1">
                  <a:solidFill>
                    <a:srgbClr val="7030A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Tìm</a:t>
              </a:r>
              <a:r>
                <a:rPr lang="en-US" sz="3200" dirty="0">
                  <a:solidFill>
                    <a:srgbClr val="7030A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ý </a:t>
              </a:r>
              <a:r>
                <a:rPr lang="en-US" sz="3200" dirty="0" err="1">
                  <a:solidFill>
                    <a:srgbClr val="7030A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tương</a:t>
              </a:r>
              <a:r>
                <a:rPr lang="en-US" sz="3200" dirty="0">
                  <a:solidFill>
                    <a:srgbClr val="7030A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7030A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ứng</a:t>
              </a:r>
              <a:r>
                <a:rPr lang="en-US" sz="3200" dirty="0">
                  <a:solidFill>
                    <a:srgbClr val="7030A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7030A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với</a:t>
              </a:r>
              <a:r>
                <a:rPr lang="en-US" sz="3200" dirty="0">
                  <a:solidFill>
                    <a:srgbClr val="7030A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7030A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mỗi</a:t>
              </a:r>
              <a:r>
                <a:rPr lang="en-US" sz="3200" dirty="0">
                  <a:solidFill>
                    <a:srgbClr val="7030A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7030A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đoạn</a:t>
              </a:r>
              <a:endParaRPr lang="vi-VN" sz="32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753329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50">
            <a:extLst>
              <a:ext uri="{FF2B5EF4-FFF2-40B4-BE49-F238E27FC236}">
                <a16:creationId xmlns:a16="http://schemas.microsoft.com/office/drawing/2014/main" id="{79272712-C1F5-EF8D-14CD-D5ADFC16012F}"/>
              </a:ext>
            </a:extLst>
          </p:cNvPr>
          <p:cNvGrpSpPr/>
          <p:nvPr/>
        </p:nvGrpSpPr>
        <p:grpSpPr>
          <a:xfrm>
            <a:off x="1469037" y="893970"/>
            <a:ext cx="8544394" cy="859880"/>
            <a:chOff x="2793277" y="1315406"/>
            <a:chExt cx="3609455" cy="461135"/>
          </a:xfrm>
        </p:grpSpPr>
        <p:sp>
          <p:nvSpPr>
            <p:cNvPr id="3" name="สี่เหลี่ยมผืนผ้า 78">
              <a:extLst>
                <a:ext uri="{FF2B5EF4-FFF2-40B4-BE49-F238E27FC236}">
                  <a16:creationId xmlns:a16="http://schemas.microsoft.com/office/drawing/2014/main" id="{056440A8-D500-5F1D-94D5-3E75B3FAE46F}"/>
                </a:ext>
              </a:extLst>
            </p:cNvPr>
            <p:cNvSpPr/>
            <p:nvPr/>
          </p:nvSpPr>
          <p:spPr>
            <a:xfrm>
              <a:off x="2793277" y="1315406"/>
              <a:ext cx="3609455" cy="461135"/>
            </a:xfrm>
            <a:prstGeom prst="rect">
              <a:avLst/>
            </a:prstGeom>
            <a:pattFill prst="wdDnDiag">
              <a:fgClr>
                <a:srgbClr val="FFD85B"/>
              </a:fgClr>
              <a:bgClr>
                <a:schemeClr val="bg1"/>
              </a:bgClr>
            </a:pattFill>
            <a:ln w="19050">
              <a:solidFill>
                <a:schemeClr val="accent4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2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FC Onigiri Outline"/>
              </a:endParaRPr>
            </a:p>
          </p:txBody>
        </p:sp>
        <p:sp>
          <p:nvSpPr>
            <p:cNvPr id="4" name="สี่เหลี่ยมผืนผ้า 44">
              <a:extLst>
                <a:ext uri="{FF2B5EF4-FFF2-40B4-BE49-F238E27FC236}">
                  <a16:creationId xmlns:a16="http://schemas.microsoft.com/office/drawing/2014/main" id="{EE829A23-35F9-3B83-5F29-7DD0846FC317}"/>
                </a:ext>
              </a:extLst>
            </p:cNvPr>
            <p:cNvSpPr/>
            <p:nvPr/>
          </p:nvSpPr>
          <p:spPr>
            <a:xfrm>
              <a:off x="2821312" y="1315406"/>
              <a:ext cx="3511764" cy="373973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chemeClr val="accent4">
                  <a:lumMod val="75000"/>
                </a:schemeClr>
              </a:solidFill>
              <a:prstDash val="solid"/>
            </a:ln>
            <a:effectLst>
              <a:innerShdw blurRad="63500" dist="50800" dir="2700000">
                <a:srgbClr val="D597AD">
                  <a:alpha val="5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dirty="0">
                  <a:solidFill>
                    <a:srgbClr val="FF000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.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vi-VN" sz="280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Theo em, câu chuyện nói với chúng ta điều gì?</a:t>
              </a:r>
              <a:endParaRPr kumimoji="0" lang="vi-VN" sz="320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7" name="Rectangle: Rounded Corners 33">
            <a:extLst>
              <a:ext uri="{FF2B5EF4-FFF2-40B4-BE49-F238E27FC236}">
                <a16:creationId xmlns:a16="http://schemas.microsoft.com/office/drawing/2014/main" id="{5D0498E5-EDCC-4C5A-5F1D-7300EF06A119}"/>
              </a:ext>
            </a:extLst>
          </p:cNvPr>
          <p:cNvSpPr/>
          <p:nvPr/>
        </p:nvSpPr>
        <p:spPr>
          <a:xfrm>
            <a:off x="1535402" y="2917358"/>
            <a:ext cx="9148644" cy="646554"/>
          </a:xfrm>
          <a:custGeom>
            <a:avLst/>
            <a:gdLst>
              <a:gd name="connsiteX0" fmla="*/ 0 w 9148644"/>
              <a:gd name="connsiteY0" fmla="*/ 84071 h 646554"/>
              <a:gd name="connsiteX1" fmla="*/ 201873 w 9148644"/>
              <a:gd name="connsiteY1" fmla="*/ 0 h 646554"/>
              <a:gd name="connsiteX2" fmla="*/ 784866 w 9148644"/>
              <a:gd name="connsiteY2" fmla="*/ 0 h 646554"/>
              <a:gd name="connsiteX3" fmla="*/ 1192962 w 9148644"/>
              <a:gd name="connsiteY3" fmla="*/ 0 h 646554"/>
              <a:gd name="connsiteX4" fmla="*/ 1601057 w 9148644"/>
              <a:gd name="connsiteY4" fmla="*/ 0 h 646554"/>
              <a:gd name="connsiteX5" fmla="*/ 2358948 w 9148644"/>
              <a:gd name="connsiteY5" fmla="*/ 0 h 646554"/>
              <a:gd name="connsiteX6" fmla="*/ 2941941 w 9148644"/>
              <a:gd name="connsiteY6" fmla="*/ 0 h 646554"/>
              <a:gd name="connsiteX7" fmla="*/ 3437485 w 9148644"/>
              <a:gd name="connsiteY7" fmla="*/ 0 h 646554"/>
              <a:gd name="connsiteX8" fmla="*/ 3845580 w 9148644"/>
              <a:gd name="connsiteY8" fmla="*/ 0 h 646554"/>
              <a:gd name="connsiteX9" fmla="*/ 4253675 w 9148644"/>
              <a:gd name="connsiteY9" fmla="*/ 0 h 646554"/>
              <a:gd name="connsiteX10" fmla="*/ 4749219 w 9148644"/>
              <a:gd name="connsiteY10" fmla="*/ 0 h 646554"/>
              <a:gd name="connsiteX11" fmla="*/ 5419662 w 9148644"/>
              <a:gd name="connsiteY11" fmla="*/ 0 h 646554"/>
              <a:gd name="connsiteX12" fmla="*/ 5827756 w 9148644"/>
              <a:gd name="connsiteY12" fmla="*/ 0 h 646554"/>
              <a:gd name="connsiteX13" fmla="*/ 6410750 w 9148644"/>
              <a:gd name="connsiteY13" fmla="*/ 0 h 646554"/>
              <a:gd name="connsiteX14" fmla="*/ 6993743 w 9148644"/>
              <a:gd name="connsiteY14" fmla="*/ 0 h 646554"/>
              <a:gd name="connsiteX15" fmla="*/ 7401838 w 9148644"/>
              <a:gd name="connsiteY15" fmla="*/ 0 h 646554"/>
              <a:gd name="connsiteX16" fmla="*/ 7984831 w 9148644"/>
              <a:gd name="connsiteY16" fmla="*/ 0 h 646554"/>
              <a:gd name="connsiteX17" fmla="*/ 8946770 w 9148644"/>
              <a:gd name="connsiteY17" fmla="*/ 0 h 646554"/>
              <a:gd name="connsiteX18" fmla="*/ 9148644 w 9148644"/>
              <a:gd name="connsiteY18" fmla="*/ 84071 h 646554"/>
              <a:gd name="connsiteX19" fmla="*/ 9148644 w 9148644"/>
              <a:gd name="connsiteY19" fmla="*/ 308924 h 646554"/>
              <a:gd name="connsiteX20" fmla="*/ 9148644 w 9148644"/>
              <a:gd name="connsiteY20" fmla="*/ 562482 h 646554"/>
              <a:gd name="connsiteX21" fmla="*/ 8946770 w 9148644"/>
              <a:gd name="connsiteY21" fmla="*/ 646554 h 646554"/>
              <a:gd name="connsiteX22" fmla="*/ 8538675 w 9148644"/>
              <a:gd name="connsiteY22" fmla="*/ 646554 h 646554"/>
              <a:gd name="connsiteX23" fmla="*/ 7780784 w 9148644"/>
              <a:gd name="connsiteY23" fmla="*/ 646554 h 646554"/>
              <a:gd name="connsiteX24" fmla="*/ 7372688 w 9148644"/>
              <a:gd name="connsiteY24" fmla="*/ 646554 h 646554"/>
              <a:gd name="connsiteX25" fmla="*/ 7052042 w 9148644"/>
              <a:gd name="connsiteY25" fmla="*/ 646554 h 646554"/>
              <a:gd name="connsiteX26" fmla="*/ 6381600 w 9148644"/>
              <a:gd name="connsiteY26" fmla="*/ 646554 h 646554"/>
              <a:gd name="connsiteX27" fmla="*/ 6060954 w 9148644"/>
              <a:gd name="connsiteY27" fmla="*/ 646554 h 646554"/>
              <a:gd name="connsiteX28" fmla="*/ 5477961 w 9148644"/>
              <a:gd name="connsiteY28" fmla="*/ 646554 h 646554"/>
              <a:gd name="connsiteX29" fmla="*/ 5157315 w 9148644"/>
              <a:gd name="connsiteY29" fmla="*/ 646554 h 646554"/>
              <a:gd name="connsiteX30" fmla="*/ 4574322 w 9148644"/>
              <a:gd name="connsiteY30" fmla="*/ 646554 h 646554"/>
              <a:gd name="connsiteX31" fmla="*/ 4078777 w 9148644"/>
              <a:gd name="connsiteY31" fmla="*/ 646554 h 646554"/>
              <a:gd name="connsiteX32" fmla="*/ 3408335 w 9148644"/>
              <a:gd name="connsiteY32" fmla="*/ 646554 h 646554"/>
              <a:gd name="connsiteX33" fmla="*/ 2650445 w 9148644"/>
              <a:gd name="connsiteY33" fmla="*/ 646554 h 646554"/>
              <a:gd name="connsiteX34" fmla="*/ 2329798 w 9148644"/>
              <a:gd name="connsiteY34" fmla="*/ 646554 h 646554"/>
              <a:gd name="connsiteX35" fmla="*/ 1659356 w 9148644"/>
              <a:gd name="connsiteY35" fmla="*/ 646554 h 646554"/>
              <a:gd name="connsiteX36" fmla="*/ 988914 w 9148644"/>
              <a:gd name="connsiteY36" fmla="*/ 646554 h 646554"/>
              <a:gd name="connsiteX37" fmla="*/ 201873 w 9148644"/>
              <a:gd name="connsiteY37" fmla="*/ 646554 h 646554"/>
              <a:gd name="connsiteX38" fmla="*/ 0 w 9148644"/>
              <a:gd name="connsiteY38" fmla="*/ 562482 h 646554"/>
              <a:gd name="connsiteX39" fmla="*/ 0 w 9148644"/>
              <a:gd name="connsiteY39" fmla="*/ 328061 h 646554"/>
              <a:gd name="connsiteX40" fmla="*/ 0 w 9148644"/>
              <a:gd name="connsiteY40" fmla="*/ 84071 h 646554"/>
              <a:gd name="connsiteX0" fmla="*/ 0 w 9148644"/>
              <a:gd name="connsiteY0" fmla="*/ 84071 h 646554"/>
              <a:gd name="connsiteX1" fmla="*/ 201873 w 9148644"/>
              <a:gd name="connsiteY1" fmla="*/ 0 h 646554"/>
              <a:gd name="connsiteX2" fmla="*/ 959764 w 9148644"/>
              <a:gd name="connsiteY2" fmla="*/ 0 h 646554"/>
              <a:gd name="connsiteX3" fmla="*/ 1542758 w 9148644"/>
              <a:gd name="connsiteY3" fmla="*/ 0 h 646554"/>
              <a:gd name="connsiteX4" fmla="*/ 1950852 w 9148644"/>
              <a:gd name="connsiteY4" fmla="*/ 0 h 646554"/>
              <a:gd name="connsiteX5" fmla="*/ 2533845 w 9148644"/>
              <a:gd name="connsiteY5" fmla="*/ 0 h 646554"/>
              <a:gd name="connsiteX6" fmla="*/ 2854492 w 9148644"/>
              <a:gd name="connsiteY6" fmla="*/ 0 h 646554"/>
              <a:gd name="connsiteX7" fmla="*/ 3350036 w 9148644"/>
              <a:gd name="connsiteY7" fmla="*/ 0 h 646554"/>
              <a:gd name="connsiteX8" fmla="*/ 3933029 w 9148644"/>
              <a:gd name="connsiteY8" fmla="*/ 0 h 646554"/>
              <a:gd name="connsiteX9" fmla="*/ 4516022 w 9148644"/>
              <a:gd name="connsiteY9" fmla="*/ 0 h 646554"/>
              <a:gd name="connsiteX10" fmla="*/ 5186464 w 9148644"/>
              <a:gd name="connsiteY10" fmla="*/ 0 h 646554"/>
              <a:gd name="connsiteX11" fmla="*/ 5594560 w 9148644"/>
              <a:gd name="connsiteY11" fmla="*/ 0 h 646554"/>
              <a:gd name="connsiteX12" fmla="*/ 6090104 w 9148644"/>
              <a:gd name="connsiteY12" fmla="*/ 0 h 646554"/>
              <a:gd name="connsiteX13" fmla="*/ 6760546 w 9148644"/>
              <a:gd name="connsiteY13" fmla="*/ 0 h 646554"/>
              <a:gd name="connsiteX14" fmla="*/ 7256090 w 9148644"/>
              <a:gd name="connsiteY14" fmla="*/ 0 h 646554"/>
              <a:gd name="connsiteX15" fmla="*/ 7751634 w 9148644"/>
              <a:gd name="connsiteY15" fmla="*/ 0 h 646554"/>
              <a:gd name="connsiteX16" fmla="*/ 8946770 w 9148644"/>
              <a:gd name="connsiteY16" fmla="*/ 0 h 646554"/>
              <a:gd name="connsiteX17" fmla="*/ 9148644 w 9148644"/>
              <a:gd name="connsiteY17" fmla="*/ 84071 h 646554"/>
              <a:gd name="connsiteX18" fmla="*/ 9148644 w 9148644"/>
              <a:gd name="connsiteY18" fmla="*/ 328061 h 646554"/>
              <a:gd name="connsiteX19" fmla="*/ 9148644 w 9148644"/>
              <a:gd name="connsiteY19" fmla="*/ 562482 h 646554"/>
              <a:gd name="connsiteX20" fmla="*/ 8946770 w 9148644"/>
              <a:gd name="connsiteY20" fmla="*/ 646554 h 646554"/>
              <a:gd name="connsiteX21" fmla="*/ 8538675 w 9148644"/>
              <a:gd name="connsiteY21" fmla="*/ 646554 h 646554"/>
              <a:gd name="connsiteX22" fmla="*/ 7868233 w 9148644"/>
              <a:gd name="connsiteY22" fmla="*/ 646554 h 646554"/>
              <a:gd name="connsiteX23" fmla="*/ 7197791 w 9148644"/>
              <a:gd name="connsiteY23" fmla="*/ 646554 h 646554"/>
              <a:gd name="connsiteX24" fmla="*/ 6702247 w 9148644"/>
              <a:gd name="connsiteY24" fmla="*/ 646554 h 646554"/>
              <a:gd name="connsiteX25" fmla="*/ 6381600 w 9148644"/>
              <a:gd name="connsiteY25" fmla="*/ 646554 h 646554"/>
              <a:gd name="connsiteX26" fmla="*/ 6060954 w 9148644"/>
              <a:gd name="connsiteY26" fmla="*/ 646554 h 646554"/>
              <a:gd name="connsiteX27" fmla="*/ 5652859 w 9148644"/>
              <a:gd name="connsiteY27" fmla="*/ 646554 h 646554"/>
              <a:gd name="connsiteX28" fmla="*/ 5332212 w 9148644"/>
              <a:gd name="connsiteY28" fmla="*/ 646554 h 646554"/>
              <a:gd name="connsiteX29" fmla="*/ 4574322 w 9148644"/>
              <a:gd name="connsiteY29" fmla="*/ 646554 h 646554"/>
              <a:gd name="connsiteX30" fmla="*/ 4166226 w 9148644"/>
              <a:gd name="connsiteY30" fmla="*/ 646554 h 646554"/>
              <a:gd name="connsiteX31" fmla="*/ 3495784 w 9148644"/>
              <a:gd name="connsiteY31" fmla="*/ 646554 h 646554"/>
              <a:gd name="connsiteX32" fmla="*/ 3175138 w 9148644"/>
              <a:gd name="connsiteY32" fmla="*/ 646554 h 646554"/>
              <a:gd name="connsiteX33" fmla="*/ 2592144 w 9148644"/>
              <a:gd name="connsiteY33" fmla="*/ 646554 h 646554"/>
              <a:gd name="connsiteX34" fmla="*/ 1921703 w 9148644"/>
              <a:gd name="connsiteY34" fmla="*/ 646554 h 646554"/>
              <a:gd name="connsiteX35" fmla="*/ 1338710 w 9148644"/>
              <a:gd name="connsiteY35" fmla="*/ 646554 h 646554"/>
              <a:gd name="connsiteX36" fmla="*/ 755716 w 9148644"/>
              <a:gd name="connsiteY36" fmla="*/ 646554 h 646554"/>
              <a:gd name="connsiteX37" fmla="*/ 201873 w 9148644"/>
              <a:gd name="connsiteY37" fmla="*/ 646554 h 646554"/>
              <a:gd name="connsiteX38" fmla="*/ 0 w 9148644"/>
              <a:gd name="connsiteY38" fmla="*/ 562482 h 646554"/>
              <a:gd name="connsiteX39" fmla="*/ 0 w 9148644"/>
              <a:gd name="connsiteY39" fmla="*/ 318492 h 646554"/>
              <a:gd name="connsiteX40" fmla="*/ 0 w 9148644"/>
              <a:gd name="connsiteY40" fmla="*/ 84071 h 646554"/>
              <a:gd name="connsiteX0" fmla="*/ 0 w 9148644"/>
              <a:gd name="connsiteY0" fmla="*/ 84071 h 646554"/>
              <a:gd name="connsiteX1" fmla="*/ 201873 w 9148644"/>
              <a:gd name="connsiteY1" fmla="*/ 0 h 646554"/>
              <a:gd name="connsiteX2" fmla="*/ 784866 w 9148644"/>
              <a:gd name="connsiteY2" fmla="*/ 0 h 646554"/>
              <a:gd name="connsiteX3" fmla="*/ 1192962 w 9148644"/>
              <a:gd name="connsiteY3" fmla="*/ 0 h 646554"/>
              <a:gd name="connsiteX4" fmla="*/ 1601057 w 9148644"/>
              <a:gd name="connsiteY4" fmla="*/ 0 h 646554"/>
              <a:gd name="connsiteX5" fmla="*/ 2358948 w 9148644"/>
              <a:gd name="connsiteY5" fmla="*/ 0 h 646554"/>
              <a:gd name="connsiteX6" fmla="*/ 2941941 w 9148644"/>
              <a:gd name="connsiteY6" fmla="*/ 0 h 646554"/>
              <a:gd name="connsiteX7" fmla="*/ 3437485 w 9148644"/>
              <a:gd name="connsiteY7" fmla="*/ 0 h 646554"/>
              <a:gd name="connsiteX8" fmla="*/ 3845580 w 9148644"/>
              <a:gd name="connsiteY8" fmla="*/ 0 h 646554"/>
              <a:gd name="connsiteX9" fmla="*/ 4253675 w 9148644"/>
              <a:gd name="connsiteY9" fmla="*/ 0 h 646554"/>
              <a:gd name="connsiteX10" fmla="*/ 4749219 w 9148644"/>
              <a:gd name="connsiteY10" fmla="*/ 0 h 646554"/>
              <a:gd name="connsiteX11" fmla="*/ 5419662 w 9148644"/>
              <a:gd name="connsiteY11" fmla="*/ 0 h 646554"/>
              <a:gd name="connsiteX12" fmla="*/ 5827756 w 9148644"/>
              <a:gd name="connsiteY12" fmla="*/ 0 h 646554"/>
              <a:gd name="connsiteX13" fmla="*/ 6410750 w 9148644"/>
              <a:gd name="connsiteY13" fmla="*/ 0 h 646554"/>
              <a:gd name="connsiteX14" fmla="*/ 6993743 w 9148644"/>
              <a:gd name="connsiteY14" fmla="*/ 0 h 646554"/>
              <a:gd name="connsiteX15" fmla="*/ 7401838 w 9148644"/>
              <a:gd name="connsiteY15" fmla="*/ 0 h 646554"/>
              <a:gd name="connsiteX16" fmla="*/ 7984831 w 9148644"/>
              <a:gd name="connsiteY16" fmla="*/ 0 h 646554"/>
              <a:gd name="connsiteX17" fmla="*/ 8946770 w 9148644"/>
              <a:gd name="connsiteY17" fmla="*/ 0 h 646554"/>
              <a:gd name="connsiteX18" fmla="*/ 9148644 w 9148644"/>
              <a:gd name="connsiteY18" fmla="*/ 84071 h 646554"/>
              <a:gd name="connsiteX19" fmla="*/ 9148644 w 9148644"/>
              <a:gd name="connsiteY19" fmla="*/ 308924 h 646554"/>
              <a:gd name="connsiteX20" fmla="*/ 9148644 w 9148644"/>
              <a:gd name="connsiteY20" fmla="*/ 562482 h 646554"/>
              <a:gd name="connsiteX21" fmla="*/ 8946770 w 9148644"/>
              <a:gd name="connsiteY21" fmla="*/ 646554 h 646554"/>
              <a:gd name="connsiteX22" fmla="*/ 8538675 w 9148644"/>
              <a:gd name="connsiteY22" fmla="*/ 646554 h 646554"/>
              <a:gd name="connsiteX23" fmla="*/ 7780784 w 9148644"/>
              <a:gd name="connsiteY23" fmla="*/ 646554 h 646554"/>
              <a:gd name="connsiteX24" fmla="*/ 7372688 w 9148644"/>
              <a:gd name="connsiteY24" fmla="*/ 646554 h 646554"/>
              <a:gd name="connsiteX25" fmla="*/ 7052042 w 9148644"/>
              <a:gd name="connsiteY25" fmla="*/ 646554 h 646554"/>
              <a:gd name="connsiteX26" fmla="*/ 6381600 w 9148644"/>
              <a:gd name="connsiteY26" fmla="*/ 646554 h 646554"/>
              <a:gd name="connsiteX27" fmla="*/ 6060954 w 9148644"/>
              <a:gd name="connsiteY27" fmla="*/ 646554 h 646554"/>
              <a:gd name="connsiteX28" fmla="*/ 5477961 w 9148644"/>
              <a:gd name="connsiteY28" fmla="*/ 646554 h 646554"/>
              <a:gd name="connsiteX29" fmla="*/ 5157315 w 9148644"/>
              <a:gd name="connsiteY29" fmla="*/ 646554 h 646554"/>
              <a:gd name="connsiteX30" fmla="*/ 4574322 w 9148644"/>
              <a:gd name="connsiteY30" fmla="*/ 646554 h 646554"/>
              <a:gd name="connsiteX31" fmla="*/ 4078777 w 9148644"/>
              <a:gd name="connsiteY31" fmla="*/ 646554 h 646554"/>
              <a:gd name="connsiteX32" fmla="*/ 3408335 w 9148644"/>
              <a:gd name="connsiteY32" fmla="*/ 646554 h 646554"/>
              <a:gd name="connsiteX33" fmla="*/ 2650445 w 9148644"/>
              <a:gd name="connsiteY33" fmla="*/ 646554 h 646554"/>
              <a:gd name="connsiteX34" fmla="*/ 2329798 w 9148644"/>
              <a:gd name="connsiteY34" fmla="*/ 646554 h 646554"/>
              <a:gd name="connsiteX35" fmla="*/ 1659356 w 9148644"/>
              <a:gd name="connsiteY35" fmla="*/ 646554 h 646554"/>
              <a:gd name="connsiteX36" fmla="*/ 988914 w 9148644"/>
              <a:gd name="connsiteY36" fmla="*/ 646554 h 646554"/>
              <a:gd name="connsiteX37" fmla="*/ 201873 w 9148644"/>
              <a:gd name="connsiteY37" fmla="*/ 646554 h 646554"/>
              <a:gd name="connsiteX38" fmla="*/ 0 w 9148644"/>
              <a:gd name="connsiteY38" fmla="*/ 562482 h 646554"/>
              <a:gd name="connsiteX39" fmla="*/ 0 w 9148644"/>
              <a:gd name="connsiteY39" fmla="*/ 328061 h 646554"/>
              <a:gd name="connsiteX40" fmla="*/ 0 w 9148644"/>
              <a:gd name="connsiteY40" fmla="*/ 84071 h 646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9148644" h="646554" fill="none" extrusionOk="0">
                <a:moveTo>
                  <a:pt x="0" y="84071"/>
                </a:moveTo>
                <a:cubicBezTo>
                  <a:pt x="18846" y="28271"/>
                  <a:pt x="93671" y="-18131"/>
                  <a:pt x="201873" y="0"/>
                </a:cubicBezTo>
                <a:cubicBezTo>
                  <a:pt x="424858" y="12787"/>
                  <a:pt x="541133" y="36837"/>
                  <a:pt x="784866" y="0"/>
                </a:cubicBezTo>
                <a:cubicBezTo>
                  <a:pt x="947661" y="6569"/>
                  <a:pt x="1114994" y="6120"/>
                  <a:pt x="1192962" y="0"/>
                </a:cubicBezTo>
                <a:cubicBezTo>
                  <a:pt x="1317343" y="10459"/>
                  <a:pt x="1418807" y="-4679"/>
                  <a:pt x="1601057" y="0"/>
                </a:cubicBezTo>
                <a:cubicBezTo>
                  <a:pt x="1747020" y="-12887"/>
                  <a:pt x="2213323" y="19104"/>
                  <a:pt x="2358948" y="0"/>
                </a:cubicBezTo>
                <a:cubicBezTo>
                  <a:pt x="2527455" y="-20502"/>
                  <a:pt x="2770546" y="46505"/>
                  <a:pt x="2941941" y="0"/>
                </a:cubicBezTo>
                <a:cubicBezTo>
                  <a:pt x="3095594" y="-25433"/>
                  <a:pt x="3237851" y="35628"/>
                  <a:pt x="3437485" y="0"/>
                </a:cubicBezTo>
                <a:cubicBezTo>
                  <a:pt x="3593232" y="-15076"/>
                  <a:pt x="3768507" y="35203"/>
                  <a:pt x="3845580" y="0"/>
                </a:cubicBezTo>
                <a:cubicBezTo>
                  <a:pt x="3909433" y="-17566"/>
                  <a:pt x="4146075" y="5961"/>
                  <a:pt x="4253675" y="0"/>
                </a:cubicBezTo>
                <a:cubicBezTo>
                  <a:pt x="4428321" y="-15992"/>
                  <a:pt x="4607713" y="12967"/>
                  <a:pt x="4749219" y="0"/>
                </a:cubicBezTo>
                <a:cubicBezTo>
                  <a:pt x="4859327" y="-18509"/>
                  <a:pt x="5205213" y="63333"/>
                  <a:pt x="5419662" y="0"/>
                </a:cubicBezTo>
                <a:cubicBezTo>
                  <a:pt x="5638957" y="-29502"/>
                  <a:pt x="5615327" y="18214"/>
                  <a:pt x="5827756" y="0"/>
                </a:cubicBezTo>
                <a:cubicBezTo>
                  <a:pt x="6020578" y="8863"/>
                  <a:pt x="6224338" y="55511"/>
                  <a:pt x="6410750" y="0"/>
                </a:cubicBezTo>
                <a:cubicBezTo>
                  <a:pt x="6529310" y="-47408"/>
                  <a:pt x="6770119" y="-9863"/>
                  <a:pt x="6993743" y="0"/>
                </a:cubicBezTo>
                <a:cubicBezTo>
                  <a:pt x="7175301" y="-3581"/>
                  <a:pt x="7241265" y="25466"/>
                  <a:pt x="7401838" y="0"/>
                </a:cubicBezTo>
                <a:cubicBezTo>
                  <a:pt x="7541321" y="9168"/>
                  <a:pt x="7814543" y="50195"/>
                  <a:pt x="7984831" y="0"/>
                </a:cubicBezTo>
                <a:cubicBezTo>
                  <a:pt x="8067106" y="103612"/>
                  <a:pt x="8470766" y="67684"/>
                  <a:pt x="8946770" y="0"/>
                </a:cubicBezTo>
                <a:cubicBezTo>
                  <a:pt x="9049170" y="18218"/>
                  <a:pt x="9138990" y="40269"/>
                  <a:pt x="9148644" y="84071"/>
                </a:cubicBezTo>
                <a:cubicBezTo>
                  <a:pt x="9192423" y="167104"/>
                  <a:pt x="9136403" y="184338"/>
                  <a:pt x="9148644" y="308924"/>
                </a:cubicBezTo>
                <a:cubicBezTo>
                  <a:pt x="9156469" y="388208"/>
                  <a:pt x="9126187" y="484380"/>
                  <a:pt x="9148644" y="562482"/>
                </a:cubicBezTo>
                <a:cubicBezTo>
                  <a:pt x="9130253" y="629005"/>
                  <a:pt x="9046008" y="623540"/>
                  <a:pt x="8946770" y="646554"/>
                </a:cubicBezTo>
                <a:cubicBezTo>
                  <a:pt x="8860219" y="626080"/>
                  <a:pt x="8638973" y="633890"/>
                  <a:pt x="8538675" y="646554"/>
                </a:cubicBezTo>
                <a:cubicBezTo>
                  <a:pt x="8354816" y="602954"/>
                  <a:pt x="8171109" y="571420"/>
                  <a:pt x="7780784" y="646554"/>
                </a:cubicBezTo>
                <a:cubicBezTo>
                  <a:pt x="7431513" y="628485"/>
                  <a:pt x="7526054" y="651142"/>
                  <a:pt x="7372688" y="646554"/>
                </a:cubicBezTo>
                <a:cubicBezTo>
                  <a:pt x="7229057" y="644829"/>
                  <a:pt x="7207670" y="635558"/>
                  <a:pt x="7052042" y="646554"/>
                </a:cubicBezTo>
                <a:cubicBezTo>
                  <a:pt x="6935137" y="614381"/>
                  <a:pt x="6673923" y="608139"/>
                  <a:pt x="6381600" y="646554"/>
                </a:cubicBezTo>
                <a:cubicBezTo>
                  <a:pt x="6122737" y="660531"/>
                  <a:pt x="6168049" y="636840"/>
                  <a:pt x="6060954" y="646554"/>
                </a:cubicBezTo>
                <a:cubicBezTo>
                  <a:pt x="5984459" y="666231"/>
                  <a:pt x="5644243" y="667290"/>
                  <a:pt x="5477961" y="646554"/>
                </a:cubicBezTo>
                <a:cubicBezTo>
                  <a:pt x="5280378" y="654916"/>
                  <a:pt x="5293491" y="622950"/>
                  <a:pt x="5157315" y="646554"/>
                </a:cubicBezTo>
                <a:cubicBezTo>
                  <a:pt x="5021561" y="656334"/>
                  <a:pt x="4802597" y="654856"/>
                  <a:pt x="4574322" y="646554"/>
                </a:cubicBezTo>
                <a:cubicBezTo>
                  <a:pt x="4455479" y="660237"/>
                  <a:pt x="4331850" y="607489"/>
                  <a:pt x="4078777" y="646554"/>
                </a:cubicBezTo>
                <a:cubicBezTo>
                  <a:pt x="3955636" y="640744"/>
                  <a:pt x="3578821" y="677434"/>
                  <a:pt x="3408335" y="646554"/>
                </a:cubicBezTo>
                <a:cubicBezTo>
                  <a:pt x="3247498" y="638148"/>
                  <a:pt x="2902723" y="662962"/>
                  <a:pt x="2650445" y="646554"/>
                </a:cubicBezTo>
                <a:cubicBezTo>
                  <a:pt x="2454267" y="652051"/>
                  <a:pt x="2467474" y="645756"/>
                  <a:pt x="2329798" y="646554"/>
                </a:cubicBezTo>
                <a:cubicBezTo>
                  <a:pt x="2201690" y="696691"/>
                  <a:pt x="2002816" y="701777"/>
                  <a:pt x="1659356" y="646554"/>
                </a:cubicBezTo>
                <a:cubicBezTo>
                  <a:pt x="1342269" y="634531"/>
                  <a:pt x="1284949" y="642319"/>
                  <a:pt x="988914" y="646554"/>
                </a:cubicBezTo>
                <a:cubicBezTo>
                  <a:pt x="689781" y="609278"/>
                  <a:pt x="452849" y="604639"/>
                  <a:pt x="201873" y="646554"/>
                </a:cubicBezTo>
                <a:cubicBezTo>
                  <a:pt x="94642" y="626127"/>
                  <a:pt x="6336" y="613374"/>
                  <a:pt x="0" y="562482"/>
                </a:cubicBezTo>
                <a:cubicBezTo>
                  <a:pt x="-37665" y="458623"/>
                  <a:pt x="-1149" y="431842"/>
                  <a:pt x="0" y="328061"/>
                </a:cubicBezTo>
                <a:cubicBezTo>
                  <a:pt x="-186" y="205565"/>
                  <a:pt x="50225" y="157293"/>
                  <a:pt x="0" y="84071"/>
                </a:cubicBezTo>
                <a:close/>
              </a:path>
              <a:path w="9148644" h="646554" stroke="0" extrusionOk="0">
                <a:moveTo>
                  <a:pt x="0" y="84071"/>
                </a:moveTo>
                <a:cubicBezTo>
                  <a:pt x="-12928" y="46422"/>
                  <a:pt x="60679" y="39996"/>
                  <a:pt x="201873" y="0"/>
                </a:cubicBezTo>
                <a:cubicBezTo>
                  <a:pt x="530759" y="17824"/>
                  <a:pt x="630867" y="38699"/>
                  <a:pt x="959764" y="0"/>
                </a:cubicBezTo>
                <a:cubicBezTo>
                  <a:pt x="1240060" y="-21503"/>
                  <a:pt x="1327396" y="9618"/>
                  <a:pt x="1542758" y="0"/>
                </a:cubicBezTo>
                <a:cubicBezTo>
                  <a:pt x="1743779" y="-14417"/>
                  <a:pt x="1746465" y="-816"/>
                  <a:pt x="1950852" y="0"/>
                </a:cubicBezTo>
                <a:cubicBezTo>
                  <a:pt x="2105465" y="-8447"/>
                  <a:pt x="2249778" y="32424"/>
                  <a:pt x="2533845" y="0"/>
                </a:cubicBezTo>
                <a:cubicBezTo>
                  <a:pt x="2811573" y="-7341"/>
                  <a:pt x="2747036" y="29969"/>
                  <a:pt x="2854492" y="0"/>
                </a:cubicBezTo>
                <a:cubicBezTo>
                  <a:pt x="2967975" y="-12213"/>
                  <a:pt x="3252292" y="20016"/>
                  <a:pt x="3350036" y="0"/>
                </a:cubicBezTo>
                <a:cubicBezTo>
                  <a:pt x="3438981" y="-66141"/>
                  <a:pt x="3686527" y="-4990"/>
                  <a:pt x="3933029" y="0"/>
                </a:cubicBezTo>
                <a:cubicBezTo>
                  <a:pt x="4160107" y="-26131"/>
                  <a:pt x="4281598" y="26234"/>
                  <a:pt x="4516022" y="0"/>
                </a:cubicBezTo>
                <a:cubicBezTo>
                  <a:pt x="4695967" y="-70648"/>
                  <a:pt x="4929552" y="63828"/>
                  <a:pt x="5186464" y="0"/>
                </a:cubicBezTo>
                <a:cubicBezTo>
                  <a:pt x="5408307" y="-41251"/>
                  <a:pt x="5412709" y="22532"/>
                  <a:pt x="5594560" y="0"/>
                </a:cubicBezTo>
                <a:cubicBezTo>
                  <a:pt x="5802548" y="-29540"/>
                  <a:pt x="5903068" y="36493"/>
                  <a:pt x="6090104" y="0"/>
                </a:cubicBezTo>
                <a:cubicBezTo>
                  <a:pt x="6341786" y="-80273"/>
                  <a:pt x="6558392" y="63753"/>
                  <a:pt x="6760546" y="0"/>
                </a:cubicBezTo>
                <a:cubicBezTo>
                  <a:pt x="6957405" y="-45873"/>
                  <a:pt x="7055581" y="55368"/>
                  <a:pt x="7256090" y="0"/>
                </a:cubicBezTo>
                <a:cubicBezTo>
                  <a:pt x="7417858" y="-17311"/>
                  <a:pt x="7571385" y="21227"/>
                  <a:pt x="7751634" y="0"/>
                </a:cubicBezTo>
                <a:cubicBezTo>
                  <a:pt x="7745649" y="3444"/>
                  <a:pt x="8597094" y="106614"/>
                  <a:pt x="8946770" y="0"/>
                </a:cubicBezTo>
                <a:cubicBezTo>
                  <a:pt x="9041054" y="707"/>
                  <a:pt x="9149641" y="42470"/>
                  <a:pt x="9148644" y="84071"/>
                </a:cubicBezTo>
                <a:cubicBezTo>
                  <a:pt x="9165248" y="167720"/>
                  <a:pt x="9098479" y="286743"/>
                  <a:pt x="9148644" y="328061"/>
                </a:cubicBezTo>
                <a:cubicBezTo>
                  <a:pt x="9189548" y="339493"/>
                  <a:pt x="9124996" y="494512"/>
                  <a:pt x="9148644" y="562482"/>
                </a:cubicBezTo>
                <a:cubicBezTo>
                  <a:pt x="9124036" y="595845"/>
                  <a:pt x="9030050" y="668097"/>
                  <a:pt x="8946770" y="646554"/>
                </a:cubicBezTo>
                <a:cubicBezTo>
                  <a:pt x="8789867" y="684842"/>
                  <a:pt x="8639957" y="638568"/>
                  <a:pt x="8538675" y="646554"/>
                </a:cubicBezTo>
                <a:cubicBezTo>
                  <a:pt x="8428951" y="666039"/>
                  <a:pt x="8002980" y="612431"/>
                  <a:pt x="7868233" y="646554"/>
                </a:cubicBezTo>
                <a:cubicBezTo>
                  <a:pt x="7762405" y="675114"/>
                  <a:pt x="7334494" y="589404"/>
                  <a:pt x="7197791" y="646554"/>
                </a:cubicBezTo>
                <a:cubicBezTo>
                  <a:pt x="7072143" y="684697"/>
                  <a:pt x="6918890" y="647962"/>
                  <a:pt x="6702247" y="646554"/>
                </a:cubicBezTo>
                <a:cubicBezTo>
                  <a:pt x="6566058" y="693513"/>
                  <a:pt x="6518115" y="618979"/>
                  <a:pt x="6381600" y="646554"/>
                </a:cubicBezTo>
                <a:cubicBezTo>
                  <a:pt x="6244299" y="676889"/>
                  <a:pt x="6180188" y="625572"/>
                  <a:pt x="6060954" y="646554"/>
                </a:cubicBezTo>
                <a:cubicBezTo>
                  <a:pt x="5957509" y="636216"/>
                  <a:pt x="5778716" y="668569"/>
                  <a:pt x="5652859" y="646554"/>
                </a:cubicBezTo>
                <a:cubicBezTo>
                  <a:pt x="5547896" y="677243"/>
                  <a:pt x="5397544" y="638657"/>
                  <a:pt x="5332212" y="646554"/>
                </a:cubicBezTo>
                <a:cubicBezTo>
                  <a:pt x="5235683" y="637173"/>
                  <a:pt x="4821192" y="680673"/>
                  <a:pt x="4574322" y="646554"/>
                </a:cubicBezTo>
                <a:cubicBezTo>
                  <a:pt x="4374000" y="655356"/>
                  <a:pt x="4353952" y="626344"/>
                  <a:pt x="4166226" y="646554"/>
                </a:cubicBezTo>
                <a:cubicBezTo>
                  <a:pt x="4043685" y="677632"/>
                  <a:pt x="3767938" y="659709"/>
                  <a:pt x="3495784" y="646554"/>
                </a:cubicBezTo>
                <a:cubicBezTo>
                  <a:pt x="3199349" y="658909"/>
                  <a:pt x="3250664" y="656224"/>
                  <a:pt x="3175138" y="646554"/>
                </a:cubicBezTo>
                <a:cubicBezTo>
                  <a:pt x="3081597" y="664819"/>
                  <a:pt x="2768949" y="608819"/>
                  <a:pt x="2592144" y="646554"/>
                </a:cubicBezTo>
                <a:cubicBezTo>
                  <a:pt x="2375389" y="658170"/>
                  <a:pt x="2046259" y="627013"/>
                  <a:pt x="1921703" y="646554"/>
                </a:cubicBezTo>
                <a:cubicBezTo>
                  <a:pt x="1694588" y="667164"/>
                  <a:pt x="1572419" y="581149"/>
                  <a:pt x="1338710" y="646554"/>
                </a:cubicBezTo>
                <a:cubicBezTo>
                  <a:pt x="1079279" y="657568"/>
                  <a:pt x="849637" y="619234"/>
                  <a:pt x="755716" y="646554"/>
                </a:cubicBezTo>
                <a:cubicBezTo>
                  <a:pt x="636166" y="656850"/>
                  <a:pt x="411931" y="710997"/>
                  <a:pt x="201873" y="646554"/>
                </a:cubicBezTo>
                <a:cubicBezTo>
                  <a:pt x="80425" y="654094"/>
                  <a:pt x="9966" y="616387"/>
                  <a:pt x="0" y="562482"/>
                </a:cubicBezTo>
                <a:cubicBezTo>
                  <a:pt x="-26153" y="514848"/>
                  <a:pt x="6228" y="444020"/>
                  <a:pt x="0" y="318492"/>
                </a:cubicBezTo>
                <a:cubicBezTo>
                  <a:pt x="-15162" y="214778"/>
                  <a:pt x="54388" y="218156"/>
                  <a:pt x="0" y="84071"/>
                </a:cubicBezTo>
                <a:close/>
              </a:path>
              <a:path w="9148644" h="646554" fill="none" stroke="0" extrusionOk="0">
                <a:moveTo>
                  <a:pt x="0" y="84071"/>
                </a:moveTo>
                <a:cubicBezTo>
                  <a:pt x="9472" y="55713"/>
                  <a:pt x="95734" y="-3179"/>
                  <a:pt x="201873" y="0"/>
                </a:cubicBezTo>
                <a:cubicBezTo>
                  <a:pt x="340438" y="-54425"/>
                  <a:pt x="522284" y="42993"/>
                  <a:pt x="784866" y="0"/>
                </a:cubicBezTo>
                <a:cubicBezTo>
                  <a:pt x="892161" y="-27080"/>
                  <a:pt x="1017776" y="79606"/>
                  <a:pt x="1192962" y="0"/>
                </a:cubicBezTo>
                <a:cubicBezTo>
                  <a:pt x="1279353" y="11864"/>
                  <a:pt x="1445300" y="34487"/>
                  <a:pt x="1601057" y="0"/>
                </a:cubicBezTo>
                <a:cubicBezTo>
                  <a:pt x="1768974" y="15604"/>
                  <a:pt x="2170706" y="-37254"/>
                  <a:pt x="2358948" y="0"/>
                </a:cubicBezTo>
                <a:cubicBezTo>
                  <a:pt x="2509342" y="-1189"/>
                  <a:pt x="2801729" y="87385"/>
                  <a:pt x="2941941" y="0"/>
                </a:cubicBezTo>
                <a:cubicBezTo>
                  <a:pt x="3113396" y="8337"/>
                  <a:pt x="3207735" y="-17313"/>
                  <a:pt x="3437485" y="0"/>
                </a:cubicBezTo>
                <a:cubicBezTo>
                  <a:pt x="3625711" y="10540"/>
                  <a:pt x="3711433" y="25794"/>
                  <a:pt x="3845580" y="0"/>
                </a:cubicBezTo>
                <a:cubicBezTo>
                  <a:pt x="3969203" y="-55953"/>
                  <a:pt x="4110095" y="54643"/>
                  <a:pt x="4253675" y="0"/>
                </a:cubicBezTo>
                <a:cubicBezTo>
                  <a:pt x="4431173" y="-24844"/>
                  <a:pt x="4649192" y="-12020"/>
                  <a:pt x="4749219" y="0"/>
                </a:cubicBezTo>
                <a:cubicBezTo>
                  <a:pt x="4818672" y="15608"/>
                  <a:pt x="5227740" y="62069"/>
                  <a:pt x="5419662" y="0"/>
                </a:cubicBezTo>
                <a:cubicBezTo>
                  <a:pt x="5656139" y="-26483"/>
                  <a:pt x="5616314" y="17754"/>
                  <a:pt x="5827756" y="0"/>
                </a:cubicBezTo>
                <a:cubicBezTo>
                  <a:pt x="6051227" y="-40515"/>
                  <a:pt x="6243049" y="33140"/>
                  <a:pt x="6410750" y="0"/>
                </a:cubicBezTo>
                <a:cubicBezTo>
                  <a:pt x="6565655" y="-22202"/>
                  <a:pt x="6795845" y="-56484"/>
                  <a:pt x="6993743" y="0"/>
                </a:cubicBezTo>
                <a:cubicBezTo>
                  <a:pt x="7152828" y="-24513"/>
                  <a:pt x="7306292" y="16502"/>
                  <a:pt x="7401838" y="0"/>
                </a:cubicBezTo>
                <a:cubicBezTo>
                  <a:pt x="7538247" y="22190"/>
                  <a:pt x="7801086" y="20181"/>
                  <a:pt x="7984831" y="0"/>
                </a:cubicBezTo>
                <a:cubicBezTo>
                  <a:pt x="8075740" y="-13994"/>
                  <a:pt x="8550515" y="7038"/>
                  <a:pt x="8946770" y="0"/>
                </a:cubicBezTo>
                <a:cubicBezTo>
                  <a:pt x="9044602" y="5655"/>
                  <a:pt x="9121101" y="33730"/>
                  <a:pt x="9148644" y="84071"/>
                </a:cubicBezTo>
                <a:cubicBezTo>
                  <a:pt x="9208948" y="152352"/>
                  <a:pt x="9145165" y="227215"/>
                  <a:pt x="9148644" y="308924"/>
                </a:cubicBezTo>
                <a:cubicBezTo>
                  <a:pt x="9166432" y="412321"/>
                  <a:pt x="9109771" y="462215"/>
                  <a:pt x="9148644" y="562482"/>
                </a:cubicBezTo>
                <a:cubicBezTo>
                  <a:pt x="9114371" y="625418"/>
                  <a:pt x="9064868" y="657808"/>
                  <a:pt x="8946770" y="646554"/>
                </a:cubicBezTo>
                <a:cubicBezTo>
                  <a:pt x="8825711" y="656449"/>
                  <a:pt x="8641678" y="673012"/>
                  <a:pt x="8538675" y="646554"/>
                </a:cubicBezTo>
                <a:cubicBezTo>
                  <a:pt x="8451112" y="699599"/>
                  <a:pt x="8124160" y="540819"/>
                  <a:pt x="7780784" y="646554"/>
                </a:cubicBezTo>
                <a:cubicBezTo>
                  <a:pt x="7430370" y="628855"/>
                  <a:pt x="7505193" y="622875"/>
                  <a:pt x="7372688" y="646554"/>
                </a:cubicBezTo>
                <a:cubicBezTo>
                  <a:pt x="7236735" y="652354"/>
                  <a:pt x="7197547" y="636448"/>
                  <a:pt x="7052042" y="646554"/>
                </a:cubicBezTo>
                <a:cubicBezTo>
                  <a:pt x="6890674" y="670276"/>
                  <a:pt x="6608692" y="697300"/>
                  <a:pt x="6381600" y="646554"/>
                </a:cubicBezTo>
                <a:cubicBezTo>
                  <a:pt x="6111500" y="659014"/>
                  <a:pt x="6204908" y="663290"/>
                  <a:pt x="6060954" y="646554"/>
                </a:cubicBezTo>
                <a:cubicBezTo>
                  <a:pt x="6022731" y="651238"/>
                  <a:pt x="5703297" y="608220"/>
                  <a:pt x="5477961" y="646554"/>
                </a:cubicBezTo>
                <a:cubicBezTo>
                  <a:pt x="5288914" y="649316"/>
                  <a:pt x="5290760" y="628884"/>
                  <a:pt x="5157315" y="646554"/>
                </a:cubicBezTo>
                <a:cubicBezTo>
                  <a:pt x="4994397" y="619210"/>
                  <a:pt x="4762696" y="652031"/>
                  <a:pt x="4574322" y="646554"/>
                </a:cubicBezTo>
                <a:cubicBezTo>
                  <a:pt x="4469451" y="637214"/>
                  <a:pt x="4249203" y="608860"/>
                  <a:pt x="4078777" y="646554"/>
                </a:cubicBezTo>
                <a:cubicBezTo>
                  <a:pt x="3963768" y="633296"/>
                  <a:pt x="3602563" y="595501"/>
                  <a:pt x="3408335" y="646554"/>
                </a:cubicBezTo>
                <a:cubicBezTo>
                  <a:pt x="3209134" y="696133"/>
                  <a:pt x="2892531" y="631931"/>
                  <a:pt x="2650445" y="646554"/>
                </a:cubicBezTo>
                <a:cubicBezTo>
                  <a:pt x="2450117" y="658670"/>
                  <a:pt x="2460941" y="643756"/>
                  <a:pt x="2329798" y="646554"/>
                </a:cubicBezTo>
                <a:cubicBezTo>
                  <a:pt x="2182767" y="624023"/>
                  <a:pt x="1930331" y="655968"/>
                  <a:pt x="1659356" y="646554"/>
                </a:cubicBezTo>
                <a:cubicBezTo>
                  <a:pt x="1345345" y="661986"/>
                  <a:pt x="1282340" y="636102"/>
                  <a:pt x="988914" y="646554"/>
                </a:cubicBezTo>
                <a:cubicBezTo>
                  <a:pt x="672664" y="660436"/>
                  <a:pt x="556614" y="683460"/>
                  <a:pt x="201873" y="646554"/>
                </a:cubicBezTo>
                <a:cubicBezTo>
                  <a:pt x="69801" y="628032"/>
                  <a:pt x="10156" y="610363"/>
                  <a:pt x="0" y="562482"/>
                </a:cubicBezTo>
                <a:cubicBezTo>
                  <a:pt x="-51899" y="459651"/>
                  <a:pt x="-1331" y="431955"/>
                  <a:pt x="0" y="328061"/>
                </a:cubicBezTo>
                <a:cubicBezTo>
                  <a:pt x="-13233" y="209106"/>
                  <a:pt x="51806" y="147652"/>
                  <a:pt x="0" y="84071"/>
                </a:cubicBezTo>
                <a:close/>
              </a:path>
              <a:path w="9148644" h="646554" fill="none" stroke="0" extrusionOk="0">
                <a:moveTo>
                  <a:pt x="0" y="84071"/>
                </a:moveTo>
                <a:cubicBezTo>
                  <a:pt x="11651" y="40228"/>
                  <a:pt x="97059" y="12973"/>
                  <a:pt x="201873" y="0"/>
                </a:cubicBezTo>
                <a:cubicBezTo>
                  <a:pt x="404197" y="43335"/>
                  <a:pt x="555092" y="22245"/>
                  <a:pt x="784866" y="0"/>
                </a:cubicBezTo>
                <a:cubicBezTo>
                  <a:pt x="935354" y="-25324"/>
                  <a:pt x="1084352" y="3734"/>
                  <a:pt x="1192962" y="0"/>
                </a:cubicBezTo>
                <a:cubicBezTo>
                  <a:pt x="1276783" y="17738"/>
                  <a:pt x="1450047" y="-21352"/>
                  <a:pt x="1601057" y="0"/>
                </a:cubicBezTo>
                <a:cubicBezTo>
                  <a:pt x="1710341" y="-3710"/>
                  <a:pt x="2227114" y="17250"/>
                  <a:pt x="2358948" y="0"/>
                </a:cubicBezTo>
                <a:cubicBezTo>
                  <a:pt x="2558813" y="-20971"/>
                  <a:pt x="2784814" y="80040"/>
                  <a:pt x="2941941" y="0"/>
                </a:cubicBezTo>
                <a:cubicBezTo>
                  <a:pt x="3055169" y="24423"/>
                  <a:pt x="3228888" y="46221"/>
                  <a:pt x="3437485" y="0"/>
                </a:cubicBezTo>
                <a:cubicBezTo>
                  <a:pt x="3608987" y="-18708"/>
                  <a:pt x="3748282" y="47101"/>
                  <a:pt x="3845580" y="0"/>
                </a:cubicBezTo>
                <a:cubicBezTo>
                  <a:pt x="3941118" y="12593"/>
                  <a:pt x="4117241" y="-53405"/>
                  <a:pt x="4253675" y="0"/>
                </a:cubicBezTo>
                <a:cubicBezTo>
                  <a:pt x="4422430" y="-20553"/>
                  <a:pt x="4628893" y="29427"/>
                  <a:pt x="4749219" y="0"/>
                </a:cubicBezTo>
                <a:cubicBezTo>
                  <a:pt x="4860934" y="-27359"/>
                  <a:pt x="5189257" y="-10500"/>
                  <a:pt x="5419662" y="0"/>
                </a:cubicBezTo>
                <a:cubicBezTo>
                  <a:pt x="5645039" y="-27340"/>
                  <a:pt x="5618735" y="16041"/>
                  <a:pt x="5827756" y="0"/>
                </a:cubicBezTo>
                <a:cubicBezTo>
                  <a:pt x="6051559" y="-8402"/>
                  <a:pt x="6224253" y="14934"/>
                  <a:pt x="6410750" y="0"/>
                </a:cubicBezTo>
                <a:cubicBezTo>
                  <a:pt x="6538860" y="-36726"/>
                  <a:pt x="6798265" y="-6843"/>
                  <a:pt x="6993743" y="0"/>
                </a:cubicBezTo>
                <a:cubicBezTo>
                  <a:pt x="7166400" y="-19688"/>
                  <a:pt x="7249419" y="15915"/>
                  <a:pt x="7401838" y="0"/>
                </a:cubicBezTo>
                <a:cubicBezTo>
                  <a:pt x="7556856" y="-34445"/>
                  <a:pt x="7801949" y="51447"/>
                  <a:pt x="7984831" y="0"/>
                </a:cubicBezTo>
                <a:cubicBezTo>
                  <a:pt x="8022380" y="-13414"/>
                  <a:pt x="8547374" y="88581"/>
                  <a:pt x="8946770" y="0"/>
                </a:cubicBezTo>
                <a:cubicBezTo>
                  <a:pt x="9061300" y="17663"/>
                  <a:pt x="9124237" y="31057"/>
                  <a:pt x="9148644" y="84071"/>
                </a:cubicBezTo>
                <a:cubicBezTo>
                  <a:pt x="9179674" y="182122"/>
                  <a:pt x="9140689" y="200177"/>
                  <a:pt x="9148644" y="308924"/>
                </a:cubicBezTo>
                <a:cubicBezTo>
                  <a:pt x="9166652" y="400921"/>
                  <a:pt x="9135813" y="491665"/>
                  <a:pt x="9148644" y="562482"/>
                </a:cubicBezTo>
                <a:cubicBezTo>
                  <a:pt x="9119453" y="598614"/>
                  <a:pt x="9056912" y="624181"/>
                  <a:pt x="8946770" y="646554"/>
                </a:cubicBezTo>
                <a:cubicBezTo>
                  <a:pt x="8835196" y="639881"/>
                  <a:pt x="8668250" y="661758"/>
                  <a:pt x="8538675" y="646554"/>
                </a:cubicBezTo>
                <a:cubicBezTo>
                  <a:pt x="8440173" y="620414"/>
                  <a:pt x="8152879" y="612487"/>
                  <a:pt x="7780784" y="646554"/>
                </a:cubicBezTo>
                <a:cubicBezTo>
                  <a:pt x="7441884" y="654269"/>
                  <a:pt x="7518087" y="635529"/>
                  <a:pt x="7372688" y="646554"/>
                </a:cubicBezTo>
                <a:cubicBezTo>
                  <a:pt x="7228506" y="654357"/>
                  <a:pt x="7204506" y="638951"/>
                  <a:pt x="7052042" y="646554"/>
                </a:cubicBezTo>
                <a:cubicBezTo>
                  <a:pt x="6939765" y="600394"/>
                  <a:pt x="6643634" y="529182"/>
                  <a:pt x="6381600" y="646554"/>
                </a:cubicBezTo>
                <a:cubicBezTo>
                  <a:pt x="6109089" y="655681"/>
                  <a:pt x="6161929" y="639071"/>
                  <a:pt x="6060954" y="646554"/>
                </a:cubicBezTo>
                <a:cubicBezTo>
                  <a:pt x="5989720" y="657317"/>
                  <a:pt x="5632596" y="656954"/>
                  <a:pt x="5477961" y="646554"/>
                </a:cubicBezTo>
                <a:cubicBezTo>
                  <a:pt x="5278870" y="660055"/>
                  <a:pt x="5290767" y="627189"/>
                  <a:pt x="5157315" y="646554"/>
                </a:cubicBezTo>
                <a:cubicBezTo>
                  <a:pt x="5023168" y="750434"/>
                  <a:pt x="4777323" y="585728"/>
                  <a:pt x="4574322" y="646554"/>
                </a:cubicBezTo>
                <a:cubicBezTo>
                  <a:pt x="4414452" y="657762"/>
                  <a:pt x="4348715" y="618402"/>
                  <a:pt x="4078777" y="646554"/>
                </a:cubicBezTo>
                <a:cubicBezTo>
                  <a:pt x="4010695" y="614735"/>
                  <a:pt x="3605878" y="682221"/>
                  <a:pt x="3408335" y="646554"/>
                </a:cubicBezTo>
                <a:cubicBezTo>
                  <a:pt x="3241707" y="657601"/>
                  <a:pt x="2873790" y="568356"/>
                  <a:pt x="2650445" y="646554"/>
                </a:cubicBezTo>
                <a:cubicBezTo>
                  <a:pt x="2456553" y="655729"/>
                  <a:pt x="2465389" y="647163"/>
                  <a:pt x="2329798" y="646554"/>
                </a:cubicBezTo>
                <a:cubicBezTo>
                  <a:pt x="2194589" y="675954"/>
                  <a:pt x="1961611" y="654195"/>
                  <a:pt x="1659356" y="646554"/>
                </a:cubicBezTo>
                <a:cubicBezTo>
                  <a:pt x="1332702" y="632543"/>
                  <a:pt x="1271820" y="636254"/>
                  <a:pt x="988914" y="646554"/>
                </a:cubicBezTo>
                <a:cubicBezTo>
                  <a:pt x="654855" y="673253"/>
                  <a:pt x="493564" y="637888"/>
                  <a:pt x="201873" y="646554"/>
                </a:cubicBezTo>
                <a:cubicBezTo>
                  <a:pt x="97703" y="639120"/>
                  <a:pt x="-14926" y="624544"/>
                  <a:pt x="0" y="562482"/>
                </a:cubicBezTo>
                <a:cubicBezTo>
                  <a:pt x="-56989" y="454188"/>
                  <a:pt x="4116" y="428812"/>
                  <a:pt x="0" y="328061"/>
                </a:cubicBezTo>
                <a:cubicBezTo>
                  <a:pt x="-5455" y="215537"/>
                  <a:pt x="53391" y="138156"/>
                  <a:pt x="0" y="84071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70AD47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39500498">
                  <a:custGeom>
                    <a:avLst/>
                    <a:gdLst>
                      <a:gd name="connsiteX0" fmla="*/ 0 w 9148644"/>
                      <a:gd name="connsiteY0" fmla="*/ 84071 h 646554"/>
                      <a:gd name="connsiteX1" fmla="*/ 201873 w 9148644"/>
                      <a:gd name="connsiteY1" fmla="*/ 0 h 646554"/>
                      <a:gd name="connsiteX2" fmla="*/ 784866 w 9148644"/>
                      <a:gd name="connsiteY2" fmla="*/ 0 h 646554"/>
                      <a:gd name="connsiteX3" fmla="*/ 1192962 w 9148644"/>
                      <a:gd name="connsiteY3" fmla="*/ 0 h 646554"/>
                      <a:gd name="connsiteX4" fmla="*/ 1601057 w 9148644"/>
                      <a:gd name="connsiteY4" fmla="*/ 0 h 646554"/>
                      <a:gd name="connsiteX5" fmla="*/ 2358948 w 9148644"/>
                      <a:gd name="connsiteY5" fmla="*/ 0 h 646554"/>
                      <a:gd name="connsiteX6" fmla="*/ 2941941 w 9148644"/>
                      <a:gd name="connsiteY6" fmla="*/ 0 h 646554"/>
                      <a:gd name="connsiteX7" fmla="*/ 3437485 w 9148644"/>
                      <a:gd name="connsiteY7" fmla="*/ 0 h 646554"/>
                      <a:gd name="connsiteX8" fmla="*/ 3845580 w 9148644"/>
                      <a:gd name="connsiteY8" fmla="*/ 0 h 646554"/>
                      <a:gd name="connsiteX9" fmla="*/ 4253675 w 9148644"/>
                      <a:gd name="connsiteY9" fmla="*/ 0 h 646554"/>
                      <a:gd name="connsiteX10" fmla="*/ 4749219 w 9148644"/>
                      <a:gd name="connsiteY10" fmla="*/ 0 h 646554"/>
                      <a:gd name="connsiteX11" fmla="*/ 5419662 w 9148644"/>
                      <a:gd name="connsiteY11" fmla="*/ 0 h 646554"/>
                      <a:gd name="connsiteX12" fmla="*/ 5827756 w 9148644"/>
                      <a:gd name="connsiteY12" fmla="*/ 0 h 646554"/>
                      <a:gd name="connsiteX13" fmla="*/ 6410750 w 9148644"/>
                      <a:gd name="connsiteY13" fmla="*/ 0 h 646554"/>
                      <a:gd name="connsiteX14" fmla="*/ 6993743 w 9148644"/>
                      <a:gd name="connsiteY14" fmla="*/ 0 h 646554"/>
                      <a:gd name="connsiteX15" fmla="*/ 7401838 w 9148644"/>
                      <a:gd name="connsiteY15" fmla="*/ 0 h 646554"/>
                      <a:gd name="connsiteX16" fmla="*/ 7984831 w 9148644"/>
                      <a:gd name="connsiteY16" fmla="*/ 0 h 646554"/>
                      <a:gd name="connsiteX17" fmla="*/ 8946770 w 9148644"/>
                      <a:gd name="connsiteY17" fmla="*/ 0 h 646554"/>
                      <a:gd name="connsiteX18" fmla="*/ 9148644 w 9148644"/>
                      <a:gd name="connsiteY18" fmla="*/ 84071 h 646554"/>
                      <a:gd name="connsiteX19" fmla="*/ 9148644 w 9148644"/>
                      <a:gd name="connsiteY19" fmla="*/ 308924 h 646554"/>
                      <a:gd name="connsiteX20" fmla="*/ 9148644 w 9148644"/>
                      <a:gd name="connsiteY20" fmla="*/ 562482 h 646554"/>
                      <a:gd name="connsiteX21" fmla="*/ 8946770 w 9148644"/>
                      <a:gd name="connsiteY21" fmla="*/ 646554 h 646554"/>
                      <a:gd name="connsiteX22" fmla="*/ 8538675 w 9148644"/>
                      <a:gd name="connsiteY22" fmla="*/ 646554 h 646554"/>
                      <a:gd name="connsiteX23" fmla="*/ 7780784 w 9148644"/>
                      <a:gd name="connsiteY23" fmla="*/ 646554 h 646554"/>
                      <a:gd name="connsiteX24" fmla="*/ 7372688 w 9148644"/>
                      <a:gd name="connsiteY24" fmla="*/ 646554 h 646554"/>
                      <a:gd name="connsiteX25" fmla="*/ 7052042 w 9148644"/>
                      <a:gd name="connsiteY25" fmla="*/ 646554 h 646554"/>
                      <a:gd name="connsiteX26" fmla="*/ 6381600 w 9148644"/>
                      <a:gd name="connsiteY26" fmla="*/ 646554 h 646554"/>
                      <a:gd name="connsiteX27" fmla="*/ 6060954 w 9148644"/>
                      <a:gd name="connsiteY27" fmla="*/ 646554 h 646554"/>
                      <a:gd name="connsiteX28" fmla="*/ 5477961 w 9148644"/>
                      <a:gd name="connsiteY28" fmla="*/ 646554 h 646554"/>
                      <a:gd name="connsiteX29" fmla="*/ 5157315 w 9148644"/>
                      <a:gd name="connsiteY29" fmla="*/ 646554 h 646554"/>
                      <a:gd name="connsiteX30" fmla="*/ 4574322 w 9148644"/>
                      <a:gd name="connsiteY30" fmla="*/ 646554 h 646554"/>
                      <a:gd name="connsiteX31" fmla="*/ 4078777 w 9148644"/>
                      <a:gd name="connsiteY31" fmla="*/ 646554 h 646554"/>
                      <a:gd name="connsiteX32" fmla="*/ 3408335 w 9148644"/>
                      <a:gd name="connsiteY32" fmla="*/ 646554 h 646554"/>
                      <a:gd name="connsiteX33" fmla="*/ 2650445 w 9148644"/>
                      <a:gd name="connsiteY33" fmla="*/ 646554 h 646554"/>
                      <a:gd name="connsiteX34" fmla="*/ 2329798 w 9148644"/>
                      <a:gd name="connsiteY34" fmla="*/ 646554 h 646554"/>
                      <a:gd name="connsiteX35" fmla="*/ 1659356 w 9148644"/>
                      <a:gd name="connsiteY35" fmla="*/ 646554 h 646554"/>
                      <a:gd name="connsiteX36" fmla="*/ 988914 w 9148644"/>
                      <a:gd name="connsiteY36" fmla="*/ 646554 h 646554"/>
                      <a:gd name="connsiteX37" fmla="*/ 201873 w 9148644"/>
                      <a:gd name="connsiteY37" fmla="*/ 646554 h 646554"/>
                      <a:gd name="connsiteX38" fmla="*/ 0 w 9148644"/>
                      <a:gd name="connsiteY38" fmla="*/ 562482 h 646554"/>
                      <a:gd name="connsiteX39" fmla="*/ 0 w 9148644"/>
                      <a:gd name="connsiteY39" fmla="*/ 328061 h 646554"/>
                      <a:gd name="connsiteX40" fmla="*/ 0 w 9148644"/>
                      <a:gd name="connsiteY40" fmla="*/ 84071 h 646554"/>
                      <a:gd name="connsiteX0" fmla="*/ 0 w 9148644"/>
                      <a:gd name="connsiteY0" fmla="*/ 84071 h 646554"/>
                      <a:gd name="connsiteX1" fmla="*/ 201873 w 9148644"/>
                      <a:gd name="connsiteY1" fmla="*/ 0 h 646554"/>
                      <a:gd name="connsiteX2" fmla="*/ 959764 w 9148644"/>
                      <a:gd name="connsiteY2" fmla="*/ 0 h 646554"/>
                      <a:gd name="connsiteX3" fmla="*/ 1542758 w 9148644"/>
                      <a:gd name="connsiteY3" fmla="*/ 0 h 646554"/>
                      <a:gd name="connsiteX4" fmla="*/ 1950852 w 9148644"/>
                      <a:gd name="connsiteY4" fmla="*/ 0 h 646554"/>
                      <a:gd name="connsiteX5" fmla="*/ 2533845 w 9148644"/>
                      <a:gd name="connsiteY5" fmla="*/ 0 h 646554"/>
                      <a:gd name="connsiteX6" fmla="*/ 2854492 w 9148644"/>
                      <a:gd name="connsiteY6" fmla="*/ 0 h 646554"/>
                      <a:gd name="connsiteX7" fmla="*/ 3350036 w 9148644"/>
                      <a:gd name="connsiteY7" fmla="*/ 0 h 646554"/>
                      <a:gd name="connsiteX8" fmla="*/ 3933029 w 9148644"/>
                      <a:gd name="connsiteY8" fmla="*/ 0 h 646554"/>
                      <a:gd name="connsiteX9" fmla="*/ 4516022 w 9148644"/>
                      <a:gd name="connsiteY9" fmla="*/ 0 h 646554"/>
                      <a:gd name="connsiteX10" fmla="*/ 5186464 w 9148644"/>
                      <a:gd name="connsiteY10" fmla="*/ 0 h 646554"/>
                      <a:gd name="connsiteX11" fmla="*/ 5594560 w 9148644"/>
                      <a:gd name="connsiteY11" fmla="*/ 0 h 646554"/>
                      <a:gd name="connsiteX12" fmla="*/ 6090104 w 9148644"/>
                      <a:gd name="connsiteY12" fmla="*/ 0 h 646554"/>
                      <a:gd name="connsiteX13" fmla="*/ 6760546 w 9148644"/>
                      <a:gd name="connsiteY13" fmla="*/ 0 h 646554"/>
                      <a:gd name="connsiteX14" fmla="*/ 7256090 w 9148644"/>
                      <a:gd name="connsiteY14" fmla="*/ 0 h 646554"/>
                      <a:gd name="connsiteX15" fmla="*/ 7751634 w 9148644"/>
                      <a:gd name="connsiteY15" fmla="*/ 0 h 646554"/>
                      <a:gd name="connsiteX16" fmla="*/ 8946770 w 9148644"/>
                      <a:gd name="connsiteY16" fmla="*/ 0 h 646554"/>
                      <a:gd name="connsiteX17" fmla="*/ 9148644 w 9148644"/>
                      <a:gd name="connsiteY17" fmla="*/ 84071 h 646554"/>
                      <a:gd name="connsiteX18" fmla="*/ 9148644 w 9148644"/>
                      <a:gd name="connsiteY18" fmla="*/ 328061 h 646554"/>
                      <a:gd name="connsiteX19" fmla="*/ 9148644 w 9148644"/>
                      <a:gd name="connsiteY19" fmla="*/ 562482 h 646554"/>
                      <a:gd name="connsiteX20" fmla="*/ 8946770 w 9148644"/>
                      <a:gd name="connsiteY20" fmla="*/ 646554 h 646554"/>
                      <a:gd name="connsiteX21" fmla="*/ 8538675 w 9148644"/>
                      <a:gd name="connsiteY21" fmla="*/ 646554 h 646554"/>
                      <a:gd name="connsiteX22" fmla="*/ 7868233 w 9148644"/>
                      <a:gd name="connsiteY22" fmla="*/ 646554 h 646554"/>
                      <a:gd name="connsiteX23" fmla="*/ 7197791 w 9148644"/>
                      <a:gd name="connsiteY23" fmla="*/ 646554 h 646554"/>
                      <a:gd name="connsiteX24" fmla="*/ 6702247 w 9148644"/>
                      <a:gd name="connsiteY24" fmla="*/ 646554 h 646554"/>
                      <a:gd name="connsiteX25" fmla="*/ 6381600 w 9148644"/>
                      <a:gd name="connsiteY25" fmla="*/ 646554 h 646554"/>
                      <a:gd name="connsiteX26" fmla="*/ 6060954 w 9148644"/>
                      <a:gd name="connsiteY26" fmla="*/ 646554 h 646554"/>
                      <a:gd name="connsiteX27" fmla="*/ 5652859 w 9148644"/>
                      <a:gd name="connsiteY27" fmla="*/ 646554 h 646554"/>
                      <a:gd name="connsiteX28" fmla="*/ 5332212 w 9148644"/>
                      <a:gd name="connsiteY28" fmla="*/ 646554 h 646554"/>
                      <a:gd name="connsiteX29" fmla="*/ 4574322 w 9148644"/>
                      <a:gd name="connsiteY29" fmla="*/ 646554 h 646554"/>
                      <a:gd name="connsiteX30" fmla="*/ 4166226 w 9148644"/>
                      <a:gd name="connsiteY30" fmla="*/ 646554 h 646554"/>
                      <a:gd name="connsiteX31" fmla="*/ 3495784 w 9148644"/>
                      <a:gd name="connsiteY31" fmla="*/ 646554 h 646554"/>
                      <a:gd name="connsiteX32" fmla="*/ 3175138 w 9148644"/>
                      <a:gd name="connsiteY32" fmla="*/ 646554 h 646554"/>
                      <a:gd name="connsiteX33" fmla="*/ 2592144 w 9148644"/>
                      <a:gd name="connsiteY33" fmla="*/ 646554 h 646554"/>
                      <a:gd name="connsiteX34" fmla="*/ 1921703 w 9148644"/>
                      <a:gd name="connsiteY34" fmla="*/ 646554 h 646554"/>
                      <a:gd name="connsiteX35" fmla="*/ 1338710 w 9148644"/>
                      <a:gd name="connsiteY35" fmla="*/ 646554 h 646554"/>
                      <a:gd name="connsiteX36" fmla="*/ 755716 w 9148644"/>
                      <a:gd name="connsiteY36" fmla="*/ 646554 h 646554"/>
                      <a:gd name="connsiteX37" fmla="*/ 201873 w 9148644"/>
                      <a:gd name="connsiteY37" fmla="*/ 646554 h 646554"/>
                      <a:gd name="connsiteX38" fmla="*/ 0 w 9148644"/>
                      <a:gd name="connsiteY38" fmla="*/ 562482 h 646554"/>
                      <a:gd name="connsiteX39" fmla="*/ 0 w 9148644"/>
                      <a:gd name="connsiteY39" fmla="*/ 318492 h 646554"/>
                      <a:gd name="connsiteX40" fmla="*/ 0 w 9148644"/>
                      <a:gd name="connsiteY40" fmla="*/ 84071 h 6465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9148644" h="646554" fill="none" extrusionOk="0">
                        <a:moveTo>
                          <a:pt x="0" y="84071"/>
                        </a:moveTo>
                        <a:cubicBezTo>
                          <a:pt x="20724" y="32058"/>
                          <a:pt x="98905" y="3380"/>
                          <a:pt x="201873" y="0"/>
                        </a:cubicBezTo>
                        <a:cubicBezTo>
                          <a:pt x="421284" y="10146"/>
                          <a:pt x="562270" y="24592"/>
                          <a:pt x="784866" y="0"/>
                        </a:cubicBezTo>
                        <a:cubicBezTo>
                          <a:pt x="961872" y="-16831"/>
                          <a:pt x="1097625" y="18746"/>
                          <a:pt x="1192962" y="0"/>
                        </a:cubicBezTo>
                        <a:cubicBezTo>
                          <a:pt x="1304686" y="6458"/>
                          <a:pt x="1432539" y="-6959"/>
                          <a:pt x="1601057" y="0"/>
                        </a:cubicBezTo>
                        <a:cubicBezTo>
                          <a:pt x="1713644" y="-14247"/>
                          <a:pt x="2224496" y="10140"/>
                          <a:pt x="2358948" y="0"/>
                        </a:cubicBezTo>
                        <a:cubicBezTo>
                          <a:pt x="2556110" y="-28969"/>
                          <a:pt x="2766225" y="45555"/>
                          <a:pt x="2941941" y="0"/>
                        </a:cubicBezTo>
                        <a:cubicBezTo>
                          <a:pt x="3091095" y="-2646"/>
                          <a:pt x="3255046" y="15752"/>
                          <a:pt x="3437485" y="0"/>
                        </a:cubicBezTo>
                        <a:cubicBezTo>
                          <a:pt x="3607255" y="-14971"/>
                          <a:pt x="3750110" y="18378"/>
                          <a:pt x="3845580" y="0"/>
                        </a:cubicBezTo>
                        <a:cubicBezTo>
                          <a:pt x="3917054" y="-20452"/>
                          <a:pt x="4105434" y="-10894"/>
                          <a:pt x="4253675" y="0"/>
                        </a:cubicBezTo>
                        <a:cubicBezTo>
                          <a:pt x="4405600" y="-24432"/>
                          <a:pt x="4621772" y="1521"/>
                          <a:pt x="4749219" y="0"/>
                        </a:cubicBezTo>
                        <a:cubicBezTo>
                          <a:pt x="4875298" y="1814"/>
                          <a:pt x="5188751" y="12374"/>
                          <a:pt x="5419662" y="0"/>
                        </a:cubicBezTo>
                        <a:cubicBezTo>
                          <a:pt x="5641572" y="-28751"/>
                          <a:pt x="5627060" y="23962"/>
                          <a:pt x="5827756" y="0"/>
                        </a:cubicBezTo>
                        <a:cubicBezTo>
                          <a:pt x="6027071" y="-7204"/>
                          <a:pt x="6228314" y="23230"/>
                          <a:pt x="6410750" y="0"/>
                        </a:cubicBezTo>
                        <a:cubicBezTo>
                          <a:pt x="6565623" y="-34689"/>
                          <a:pt x="6810526" y="15415"/>
                          <a:pt x="6993743" y="0"/>
                        </a:cubicBezTo>
                        <a:cubicBezTo>
                          <a:pt x="7171799" y="-1725"/>
                          <a:pt x="7250455" y="19323"/>
                          <a:pt x="7401838" y="0"/>
                        </a:cubicBezTo>
                        <a:cubicBezTo>
                          <a:pt x="7539589" y="-24098"/>
                          <a:pt x="7832681" y="17823"/>
                          <a:pt x="7984831" y="0"/>
                        </a:cubicBezTo>
                        <a:cubicBezTo>
                          <a:pt x="8039928" y="-27501"/>
                          <a:pt x="8498488" y="43555"/>
                          <a:pt x="8946770" y="0"/>
                        </a:cubicBezTo>
                        <a:cubicBezTo>
                          <a:pt x="9049970" y="15264"/>
                          <a:pt x="9127944" y="29115"/>
                          <a:pt x="9148644" y="84071"/>
                        </a:cubicBezTo>
                        <a:cubicBezTo>
                          <a:pt x="9196318" y="174792"/>
                          <a:pt x="9133792" y="191657"/>
                          <a:pt x="9148644" y="308924"/>
                        </a:cubicBezTo>
                        <a:cubicBezTo>
                          <a:pt x="9164434" y="392133"/>
                          <a:pt x="9128944" y="483163"/>
                          <a:pt x="9148644" y="562482"/>
                        </a:cubicBezTo>
                        <a:cubicBezTo>
                          <a:pt x="9128789" y="613392"/>
                          <a:pt x="9058343" y="623471"/>
                          <a:pt x="8946770" y="646554"/>
                        </a:cubicBezTo>
                        <a:cubicBezTo>
                          <a:pt x="8839633" y="641329"/>
                          <a:pt x="8648731" y="642537"/>
                          <a:pt x="8538675" y="646554"/>
                        </a:cubicBezTo>
                        <a:cubicBezTo>
                          <a:pt x="8399574" y="655461"/>
                          <a:pt x="8143589" y="584243"/>
                          <a:pt x="7780784" y="646554"/>
                        </a:cubicBezTo>
                        <a:cubicBezTo>
                          <a:pt x="7436629" y="650910"/>
                          <a:pt x="7518858" y="647495"/>
                          <a:pt x="7372688" y="646554"/>
                        </a:cubicBezTo>
                        <a:cubicBezTo>
                          <a:pt x="7230821" y="649811"/>
                          <a:pt x="7206735" y="635484"/>
                          <a:pt x="7052042" y="646554"/>
                        </a:cubicBezTo>
                        <a:cubicBezTo>
                          <a:pt x="6939444" y="610352"/>
                          <a:pt x="6669035" y="599560"/>
                          <a:pt x="6381600" y="646554"/>
                        </a:cubicBezTo>
                        <a:cubicBezTo>
                          <a:pt x="6114445" y="659220"/>
                          <a:pt x="6169682" y="640380"/>
                          <a:pt x="6060954" y="646554"/>
                        </a:cubicBezTo>
                        <a:cubicBezTo>
                          <a:pt x="5981002" y="652119"/>
                          <a:pt x="5637664" y="652348"/>
                          <a:pt x="5477961" y="646554"/>
                        </a:cubicBezTo>
                        <a:cubicBezTo>
                          <a:pt x="5284118" y="658239"/>
                          <a:pt x="5291290" y="627606"/>
                          <a:pt x="5157315" y="646554"/>
                        </a:cubicBezTo>
                        <a:cubicBezTo>
                          <a:pt x="5039733" y="714802"/>
                          <a:pt x="4792672" y="636999"/>
                          <a:pt x="4574322" y="646554"/>
                        </a:cubicBezTo>
                        <a:cubicBezTo>
                          <a:pt x="4441495" y="647530"/>
                          <a:pt x="4323267" y="605776"/>
                          <a:pt x="4078777" y="646554"/>
                        </a:cubicBezTo>
                        <a:cubicBezTo>
                          <a:pt x="3981282" y="644667"/>
                          <a:pt x="3616914" y="637291"/>
                          <a:pt x="3408335" y="646554"/>
                        </a:cubicBezTo>
                        <a:cubicBezTo>
                          <a:pt x="3242672" y="639522"/>
                          <a:pt x="2874842" y="632321"/>
                          <a:pt x="2650445" y="646554"/>
                        </a:cubicBezTo>
                        <a:cubicBezTo>
                          <a:pt x="2452605" y="654977"/>
                          <a:pt x="2463544" y="646086"/>
                          <a:pt x="2329798" y="646554"/>
                        </a:cubicBezTo>
                        <a:cubicBezTo>
                          <a:pt x="2197724" y="703076"/>
                          <a:pt x="1988284" y="652607"/>
                          <a:pt x="1659356" y="646554"/>
                        </a:cubicBezTo>
                        <a:cubicBezTo>
                          <a:pt x="1342204" y="631514"/>
                          <a:pt x="1270962" y="634996"/>
                          <a:pt x="988914" y="646554"/>
                        </a:cubicBezTo>
                        <a:cubicBezTo>
                          <a:pt x="690836" y="647456"/>
                          <a:pt x="477808" y="591469"/>
                          <a:pt x="201873" y="646554"/>
                        </a:cubicBezTo>
                        <a:cubicBezTo>
                          <a:pt x="96234" y="638968"/>
                          <a:pt x="2193" y="623550"/>
                          <a:pt x="0" y="562482"/>
                        </a:cubicBezTo>
                        <a:cubicBezTo>
                          <a:pt x="-54772" y="453969"/>
                          <a:pt x="1225" y="427229"/>
                          <a:pt x="0" y="328061"/>
                        </a:cubicBezTo>
                        <a:cubicBezTo>
                          <a:pt x="-3939" y="212627"/>
                          <a:pt x="57333" y="156668"/>
                          <a:pt x="0" y="84071"/>
                        </a:cubicBezTo>
                        <a:close/>
                      </a:path>
                      <a:path w="9148644" h="646554" stroke="0" extrusionOk="0">
                        <a:moveTo>
                          <a:pt x="0" y="84071"/>
                        </a:moveTo>
                        <a:cubicBezTo>
                          <a:pt x="-13888" y="53416"/>
                          <a:pt x="81896" y="20409"/>
                          <a:pt x="201873" y="0"/>
                        </a:cubicBezTo>
                        <a:cubicBezTo>
                          <a:pt x="523732" y="-10707"/>
                          <a:pt x="636516" y="24180"/>
                          <a:pt x="959764" y="0"/>
                        </a:cubicBezTo>
                        <a:cubicBezTo>
                          <a:pt x="1262710" y="-18225"/>
                          <a:pt x="1344101" y="1392"/>
                          <a:pt x="1542758" y="0"/>
                        </a:cubicBezTo>
                        <a:cubicBezTo>
                          <a:pt x="1741565" y="-12282"/>
                          <a:pt x="1745433" y="2936"/>
                          <a:pt x="1950852" y="0"/>
                        </a:cubicBezTo>
                        <a:cubicBezTo>
                          <a:pt x="2135474" y="-22858"/>
                          <a:pt x="2258498" y="39021"/>
                          <a:pt x="2533845" y="0"/>
                        </a:cubicBezTo>
                        <a:cubicBezTo>
                          <a:pt x="2815457" y="-3383"/>
                          <a:pt x="2747011" y="27341"/>
                          <a:pt x="2854492" y="0"/>
                        </a:cubicBezTo>
                        <a:cubicBezTo>
                          <a:pt x="2963460" y="-19433"/>
                          <a:pt x="3255416" y="4633"/>
                          <a:pt x="3350036" y="0"/>
                        </a:cubicBezTo>
                        <a:cubicBezTo>
                          <a:pt x="3418842" y="-31901"/>
                          <a:pt x="3678920" y="-2148"/>
                          <a:pt x="3933029" y="0"/>
                        </a:cubicBezTo>
                        <a:cubicBezTo>
                          <a:pt x="4168969" y="-20545"/>
                          <a:pt x="4289043" y="28021"/>
                          <a:pt x="4516022" y="0"/>
                        </a:cubicBezTo>
                        <a:cubicBezTo>
                          <a:pt x="4690728" y="-53312"/>
                          <a:pt x="4957997" y="41113"/>
                          <a:pt x="5186464" y="0"/>
                        </a:cubicBezTo>
                        <a:cubicBezTo>
                          <a:pt x="5416093" y="-33013"/>
                          <a:pt x="5416093" y="18238"/>
                          <a:pt x="5594560" y="0"/>
                        </a:cubicBezTo>
                        <a:cubicBezTo>
                          <a:pt x="5791201" y="-29622"/>
                          <a:pt x="5893102" y="36309"/>
                          <a:pt x="6090104" y="0"/>
                        </a:cubicBezTo>
                        <a:cubicBezTo>
                          <a:pt x="6315098" y="-61677"/>
                          <a:pt x="6567076" y="38910"/>
                          <a:pt x="6760546" y="0"/>
                        </a:cubicBezTo>
                        <a:cubicBezTo>
                          <a:pt x="6945901" y="-32492"/>
                          <a:pt x="7098087" y="40350"/>
                          <a:pt x="7256090" y="0"/>
                        </a:cubicBezTo>
                        <a:cubicBezTo>
                          <a:pt x="7413175" y="-17258"/>
                          <a:pt x="7560849" y="-6581"/>
                          <a:pt x="7751634" y="0"/>
                        </a:cubicBezTo>
                        <a:cubicBezTo>
                          <a:pt x="7835450" y="-16271"/>
                          <a:pt x="8602076" y="145121"/>
                          <a:pt x="8946770" y="0"/>
                        </a:cubicBezTo>
                        <a:cubicBezTo>
                          <a:pt x="9048237" y="1197"/>
                          <a:pt x="9145768" y="32258"/>
                          <a:pt x="9148644" y="84071"/>
                        </a:cubicBezTo>
                        <a:cubicBezTo>
                          <a:pt x="9173470" y="166984"/>
                          <a:pt x="9103423" y="286915"/>
                          <a:pt x="9148644" y="328061"/>
                        </a:cubicBezTo>
                        <a:cubicBezTo>
                          <a:pt x="9197752" y="347123"/>
                          <a:pt x="9106791" y="479789"/>
                          <a:pt x="9148644" y="562482"/>
                        </a:cubicBezTo>
                        <a:cubicBezTo>
                          <a:pt x="9129220" y="616591"/>
                          <a:pt x="9030431" y="645828"/>
                          <a:pt x="8946770" y="646554"/>
                        </a:cubicBezTo>
                        <a:cubicBezTo>
                          <a:pt x="8793698" y="662990"/>
                          <a:pt x="8651190" y="640491"/>
                          <a:pt x="8538675" y="646554"/>
                        </a:cubicBezTo>
                        <a:cubicBezTo>
                          <a:pt x="8439325" y="662418"/>
                          <a:pt x="7979206" y="620026"/>
                          <a:pt x="7868233" y="646554"/>
                        </a:cubicBezTo>
                        <a:cubicBezTo>
                          <a:pt x="7750775" y="654742"/>
                          <a:pt x="7367048" y="609674"/>
                          <a:pt x="7197791" y="646554"/>
                        </a:cubicBezTo>
                        <a:cubicBezTo>
                          <a:pt x="7053635" y="687563"/>
                          <a:pt x="6911782" y="649795"/>
                          <a:pt x="6702247" y="646554"/>
                        </a:cubicBezTo>
                        <a:cubicBezTo>
                          <a:pt x="6573667" y="675178"/>
                          <a:pt x="6496061" y="616611"/>
                          <a:pt x="6381600" y="646554"/>
                        </a:cubicBezTo>
                        <a:cubicBezTo>
                          <a:pt x="6250473" y="683192"/>
                          <a:pt x="6195804" y="638870"/>
                          <a:pt x="6060954" y="646554"/>
                        </a:cubicBezTo>
                        <a:cubicBezTo>
                          <a:pt x="5958343" y="644427"/>
                          <a:pt x="5755273" y="649579"/>
                          <a:pt x="5652859" y="646554"/>
                        </a:cubicBezTo>
                        <a:cubicBezTo>
                          <a:pt x="5535256" y="669510"/>
                          <a:pt x="5422311" y="640775"/>
                          <a:pt x="5332212" y="646554"/>
                        </a:cubicBezTo>
                        <a:cubicBezTo>
                          <a:pt x="5242329" y="633813"/>
                          <a:pt x="4804733" y="655988"/>
                          <a:pt x="4574322" y="646554"/>
                        </a:cubicBezTo>
                        <a:cubicBezTo>
                          <a:pt x="4378183" y="654800"/>
                          <a:pt x="4350547" y="631378"/>
                          <a:pt x="4166226" y="646554"/>
                        </a:cubicBezTo>
                        <a:cubicBezTo>
                          <a:pt x="4011879" y="662093"/>
                          <a:pt x="3795674" y="660148"/>
                          <a:pt x="3495784" y="646554"/>
                        </a:cubicBezTo>
                        <a:cubicBezTo>
                          <a:pt x="3189049" y="653447"/>
                          <a:pt x="3248167" y="656330"/>
                          <a:pt x="3175138" y="646554"/>
                        </a:cubicBezTo>
                        <a:cubicBezTo>
                          <a:pt x="3088680" y="636446"/>
                          <a:pt x="2797443" y="648014"/>
                          <a:pt x="2592144" y="646554"/>
                        </a:cubicBezTo>
                        <a:cubicBezTo>
                          <a:pt x="2370504" y="650414"/>
                          <a:pt x="2064635" y="636839"/>
                          <a:pt x="1921703" y="646554"/>
                        </a:cubicBezTo>
                        <a:cubicBezTo>
                          <a:pt x="1724177" y="638716"/>
                          <a:pt x="1565484" y="617913"/>
                          <a:pt x="1338710" y="646554"/>
                        </a:cubicBezTo>
                        <a:cubicBezTo>
                          <a:pt x="1087338" y="657557"/>
                          <a:pt x="881866" y="636237"/>
                          <a:pt x="755716" y="646554"/>
                        </a:cubicBezTo>
                        <a:cubicBezTo>
                          <a:pt x="642606" y="663251"/>
                          <a:pt x="409290" y="661969"/>
                          <a:pt x="201873" y="646554"/>
                        </a:cubicBezTo>
                        <a:cubicBezTo>
                          <a:pt x="84302" y="649716"/>
                          <a:pt x="7445" y="617266"/>
                          <a:pt x="0" y="562482"/>
                        </a:cubicBezTo>
                        <a:cubicBezTo>
                          <a:pt x="-29224" y="506243"/>
                          <a:pt x="22990" y="424195"/>
                          <a:pt x="0" y="318492"/>
                        </a:cubicBezTo>
                        <a:cubicBezTo>
                          <a:pt x="-9872" y="212001"/>
                          <a:pt x="58665" y="214971"/>
                          <a:pt x="0" y="84071"/>
                        </a:cubicBezTo>
                        <a:close/>
                      </a:path>
                      <a:path w="9148644" h="646554" fill="none" stroke="0" extrusionOk="0">
                        <a:moveTo>
                          <a:pt x="0" y="84071"/>
                        </a:moveTo>
                        <a:cubicBezTo>
                          <a:pt x="7281" y="53144"/>
                          <a:pt x="95072" y="7635"/>
                          <a:pt x="201873" y="0"/>
                        </a:cubicBezTo>
                        <a:cubicBezTo>
                          <a:pt x="443841" y="391"/>
                          <a:pt x="561775" y="-2606"/>
                          <a:pt x="784866" y="0"/>
                        </a:cubicBezTo>
                        <a:cubicBezTo>
                          <a:pt x="870247" y="-25539"/>
                          <a:pt x="1026248" y="41867"/>
                          <a:pt x="1192962" y="0"/>
                        </a:cubicBezTo>
                        <a:cubicBezTo>
                          <a:pt x="1309503" y="23731"/>
                          <a:pt x="1463046" y="29645"/>
                          <a:pt x="1601057" y="0"/>
                        </a:cubicBezTo>
                        <a:cubicBezTo>
                          <a:pt x="1774915" y="11363"/>
                          <a:pt x="2191172" y="2913"/>
                          <a:pt x="2358948" y="0"/>
                        </a:cubicBezTo>
                        <a:cubicBezTo>
                          <a:pt x="2491948" y="15050"/>
                          <a:pt x="2779267" y="45477"/>
                          <a:pt x="2941941" y="0"/>
                        </a:cubicBezTo>
                        <a:cubicBezTo>
                          <a:pt x="3110755" y="7780"/>
                          <a:pt x="3222274" y="-15586"/>
                          <a:pt x="3437485" y="0"/>
                        </a:cubicBezTo>
                        <a:cubicBezTo>
                          <a:pt x="3631375" y="12187"/>
                          <a:pt x="3734232" y="5483"/>
                          <a:pt x="3845580" y="0"/>
                        </a:cubicBezTo>
                        <a:cubicBezTo>
                          <a:pt x="3945814" y="-37948"/>
                          <a:pt x="4098162" y="16854"/>
                          <a:pt x="4253675" y="0"/>
                        </a:cubicBezTo>
                        <a:cubicBezTo>
                          <a:pt x="4416953" y="5039"/>
                          <a:pt x="4624578" y="11512"/>
                          <a:pt x="4749219" y="0"/>
                        </a:cubicBezTo>
                        <a:cubicBezTo>
                          <a:pt x="4829508" y="-4319"/>
                          <a:pt x="5215838" y="49701"/>
                          <a:pt x="5419662" y="0"/>
                        </a:cubicBezTo>
                        <a:cubicBezTo>
                          <a:pt x="5652038" y="-27552"/>
                          <a:pt x="5616011" y="14140"/>
                          <a:pt x="5827756" y="0"/>
                        </a:cubicBezTo>
                        <a:cubicBezTo>
                          <a:pt x="6037281" y="-36725"/>
                          <a:pt x="6256166" y="17234"/>
                          <a:pt x="6410750" y="0"/>
                        </a:cubicBezTo>
                        <a:cubicBezTo>
                          <a:pt x="6576711" y="-40663"/>
                          <a:pt x="6792678" y="-35228"/>
                          <a:pt x="6993743" y="0"/>
                        </a:cubicBezTo>
                        <a:cubicBezTo>
                          <a:pt x="7162991" y="-28005"/>
                          <a:pt x="7276876" y="13987"/>
                          <a:pt x="7401838" y="0"/>
                        </a:cubicBezTo>
                        <a:cubicBezTo>
                          <a:pt x="7538144" y="28857"/>
                          <a:pt x="7826625" y="-1801"/>
                          <a:pt x="7984831" y="0"/>
                        </a:cubicBezTo>
                        <a:cubicBezTo>
                          <a:pt x="8087851" y="5383"/>
                          <a:pt x="8614943" y="14037"/>
                          <a:pt x="8946770" y="0"/>
                        </a:cubicBezTo>
                        <a:cubicBezTo>
                          <a:pt x="9041106" y="9307"/>
                          <a:pt x="9122255" y="35492"/>
                          <a:pt x="9148644" y="84071"/>
                        </a:cubicBezTo>
                        <a:cubicBezTo>
                          <a:pt x="9201579" y="161926"/>
                          <a:pt x="9138750" y="219983"/>
                          <a:pt x="9148644" y="308924"/>
                        </a:cubicBezTo>
                        <a:cubicBezTo>
                          <a:pt x="9154068" y="409705"/>
                          <a:pt x="9108152" y="463662"/>
                          <a:pt x="9148644" y="562482"/>
                        </a:cubicBezTo>
                        <a:cubicBezTo>
                          <a:pt x="9112450" y="610731"/>
                          <a:pt x="9046246" y="653346"/>
                          <a:pt x="8946770" y="646554"/>
                        </a:cubicBezTo>
                        <a:cubicBezTo>
                          <a:pt x="8810439" y="649038"/>
                          <a:pt x="8636618" y="653881"/>
                          <a:pt x="8538675" y="646554"/>
                        </a:cubicBezTo>
                        <a:cubicBezTo>
                          <a:pt x="8461723" y="692482"/>
                          <a:pt x="8126028" y="567684"/>
                          <a:pt x="7780784" y="646554"/>
                        </a:cubicBezTo>
                        <a:cubicBezTo>
                          <a:pt x="7426637" y="630038"/>
                          <a:pt x="7501665" y="636474"/>
                          <a:pt x="7372688" y="646554"/>
                        </a:cubicBezTo>
                        <a:cubicBezTo>
                          <a:pt x="7230717" y="650243"/>
                          <a:pt x="7195601" y="638357"/>
                          <a:pt x="7052042" y="646554"/>
                        </a:cubicBezTo>
                        <a:cubicBezTo>
                          <a:pt x="6886527" y="647008"/>
                          <a:pt x="6621076" y="632872"/>
                          <a:pt x="6381600" y="646554"/>
                        </a:cubicBezTo>
                        <a:cubicBezTo>
                          <a:pt x="6114659" y="669900"/>
                          <a:pt x="6185100" y="656088"/>
                          <a:pt x="6060954" y="646554"/>
                        </a:cubicBezTo>
                        <a:cubicBezTo>
                          <a:pt x="5995747" y="647524"/>
                          <a:pt x="5675675" y="613258"/>
                          <a:pt x="5477961" y="646554"/>
                        </a:cubicBezTo>
                        <a:cubicBezTo>
                          <a:pt x="5288000" y="656194"/>
                          <a:pt x="5289535" y="629072"/>
                          <a:pt x="5157315" y="646554"/>
                        </a:cubicBezTo>
                        <a:cubicBezTo>
                          <a:pt x="4969734" y="640122"/>
                          <a:pt x="4768120" y="623602"/>
                          <a:pt x="4574322" y="646554"/>
                        </a:cubicBezTo>
                        <a:cubicBezTo>
                          <a:pt x="4448286" y="652032"/>
                          <a:pt x="4241917" y="620662"/>
                          <a:pt x="4078777" y="646554"/>
                        </a:cubicBezTo>
                        <a:cubicBezTo>
                          <a:pt x="3954647" y="680460"/>
                          <a:pt x="3595355" y="630213"/>
                          <a:pt x="3408335" y="646554"/>
                        </a:cubicBezTo>
                        <a:cubicBezTo>
                          <a:pt x="3219825" y="639035"/>
                          <a:pt x="2889623" y="641776"/>
                          <a:pt x="2650445" y="646554"/>
                        </a:cubicBezTo>
                        <a:cubicBezTo>
                          <a:pt x="2452995" y="660353"/>
                          <a:pt x="2462789" y="642219"/>
                          <a:pt x="2329798" y="646554"/>
                        </a:cubicBezTo>
                        <a:cubicBezTo>
                          <a:pt x="2174187" y="650064"/>
                          <a:pt x="1944383" y="649652"/>
                          <a:pt x="1659356" y="646554"/>
                        </a:cubicBezTo>
                        <a:cubicBezTo>
                          <a:pt x="1349946" y="657613"/>
                          <a:pt x="1276179" y="633868"/>
                          <a:pt x="988914" y="646554"/>
                        </a:cubicBezTo>
                        <a:cubicBezTo>
                          <a:pt x="696795" y="676399"/>
                          <a:pt x="527345" y="647390"/>
                          <a:pt x="201873" y="646554"/>
                        </a:cubicBezTo>
                        <a:cubicBezTo>
                          <a:pt x="79079" y="636082"/>
                          <a:pt x="4910" y="611146"/>
                          <a:pt x="0" y="562482"/>
                        </a:cubicBezTo>
                        <a:cubicBezTo>
                          <a:pt x="-49434" y="467231"/>
                          <a:pt x="2676" y="433612"/>
                          <a:pt x="0" y="328061"/>
                        </a:cubicBezTo>
                        <a:cubicBezTo>
                          <a:pt x="-9104" y="215845"/>
                          <a:pt x="58960" y="136906"/>
                          <a:pt x="0" y="84071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3200" dirty="0" err="1">
                <a:solidFill>
                  <a:srgbClr val="5B9BD5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3200" dirty="0">
                <a:solidFill>
                  <a:srgbClr val="5B9BD5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5B9BD5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3200" dirty="0">
                <a:solidFill>
                  <a:srgbClr val="5B9BD5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5B9BD5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thương</a:t>
            </a:r>
            <a:r>
              <a:rPr lang="en-US" sz="3200" dirty="0">
                <a:solidFill>
                  <a:srgbClr val="5B9BD5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5B9BD5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gắn</a:t>
            </a:r>
            <a:r>
              <a:rPr lang="en-US" sz="3200" dirty="0">
                <a:solidFill>
                  <a:srgbClr val="5B9BD5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5B9BD5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</a:t>
            </a:r>
            <a:r>
              <a:rPr lang="en-US" sz="3200" dirty="0">
                <a:solidFill>
                  <a:srgbClr val="5B9BD5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5B9BD5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200" dirty="0">
                <a:solidFill>
                  <a:srgbClr val="5B9BD5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5B9BD5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200" dirty="0">
                <a:solidFill>
                  <a:srgbClr val="5B9BD5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5B9BD5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solidFill>
                  <a:srgbClr val="5B9BD5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5B9BD5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3200" dirty="0">
                <a:solidFill>
                  <a:srgbClr val="5B9BD5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5B9BD5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solidFill>
                  <a:srgbClr val="5B9BD5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209078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50">
            <a:extLst>
              <a:ext uri="{FF2B5EF4-FFF2-40B4-BE49-F238E27FC236}">
                <a16:creationId xmlns:a16="http://schemas.microsoft.com/office/drawing/2014/main" id="{79272712-C1F5-EF8D-14CD-D5ADFC16012F}"/>
              </a:ext>
            </a:extLst>
          </p:cNvPr>
          <p:cNvGrpSpPr/>
          <p:nvPr/>
        </p:nvGrpSpPr>
        <p:grpSpPr>
          <a:xfrm>
            <a:off x="1469037" y="1298693"/>
            <a:ext cx="8544394" cy="1144693"/>
            <a:chOff x="2793277" y="1162665"/>
            <a:chExt cx="3609455" cy="613876"/>
          </a:xfrm>
        </p:grpSpPr>
        <p:sp>
          <p:nvSpPr>
            <p:cNvPr id="3" name="สี่เหลี่ยมผืนผ้า 78">
              <a:extLst>
                <a:ext uri="{FF2B5EF4-FFF2-40B4-BE49-F238E27FC236}">
                  <a16:creationId xmlns:a16="http://schemas.microsoft.com/office/drawing/2014/main" id="{056440A8-D500-5F1D-94D5-3E75B3FAE46F}"/>
                </a:ext>
              </a:extLst>
            </p:cNvPr>
            <p:cNvSpPr/>
            <p:nvPr/>
          </p:nvSpPr>
          <p:spPr>
            <a:xfrm>
              <a:off x="2793277" y="1315406"/>
              <a:ext cx="3609455" cy="461135"/>
            </a:xfrm>
            <a:prstGeom prst="rect">
              <a:avLst/>
            </a:prstGeom>
            <a:pattFill prst="wdDnDiag">
              <a:fgClr>
                <a:srgbClr val="FFD85B"/>
              </a:fgClr>
              <a:bgClr>
                <a:schemeClr val="bg1"/>
              </a:bgClr>
            </a:pattFill>
            <a:ln w="19050">
              <a:solidFill>
                <a:schemeClr val="accent4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2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FC Onigiri Outline"/>
              </a:endParaRPr>
            </a:p>
          </p:txBody>
        </p:sp>
        <p:sp>
          <p:nvSpPr>
            <p:cNvPr id="4" name="สี่เหลี่ยมผืนผ้า 44">
              <a:extLst>
                <a:ext uri="{FF2B5EF4-FFF2-40B4-BE49-F238E27FC236}">
                  <a16:creationId xmlns:a16="http://schemas.microsoft.com/office/drawing/2014/main" id="{EE829A23-35F9-3B83-5F29-7DD0846FC317}"/>
                </a:ext>
              </a:extLst>
            </p:cNvPr>
            <p:cNvSpPr/>
            <p:nvPr/>
          </p:nvSpPr>
          <p:spPr>
            <a:xfrm>
              <a:off x="2821312" y="1162665"/>
              <a:ext cx="3511764" cy="557603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chemeClr val="accent4">
                  <a:lumMod val="75000"/>
                </a:schemeClr>
              </a:solidFill>
              <a:prstDash val="solid"/>
            </a:ln>
            <a:effectLst>
              <a:innerShdw blurRad="63500" dist="50800" dir="2700000">
                <a:srgbClr val="D597AD">
                  <a:alpha val="5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i. </a:t>
              </a:r>
              <a:r>
                <a:rPr kumimoji="0" lang="vi-VN" sz="320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Tìm trong câu chuyện 3 từ ngữ chỉ hoạt động của chú sẻ non.</a:t>
              </a:r>
            </a:p>
          </p:txBody>
        </p:sp>
      </p:grpSp>
      <p:sp>
        <p:nvSpPr>
          <p:cNvPr id="7" name="Rectangle: Rounded Corners 33">
            <a:extLst>
              <a:ext uri="{FF2B5EF4-FFF2-40B4-BE49-F238E27FC236}">
                <a16:creationId xmlns:a16="http://schemas.microsoft.com/office/drawing/2014/main" id="{5D0498E5-EDCC-4C5A-5F1D-7300EF06A119}"/>
              </a:ext>
            </a:extLst>
          </p:cNvPr>
          <p:cNvSpPr/>
          <p:nvPr/>
        </p:nvSpPr>
        <p:spPr>
          <a:xfrm>
            <a:off x="4143691" y="3429000"/>
            <a:ext cx="4160860" cy="646554"/>
          </a:xfrm>
          <a:custGeom>
            <a:avLst/>
            <a:gdLst>
              <a:gd name="connsiteX0" fmla="*/ 0 w 4160860"/>
              <a:gd name="connsiteY0" fmla="*/ 84071 h 646554"/>
              <a:gd name="connsiteX1" fmla="*/ 91813 w 4160860"/>
              <a:gd name="connsiteY1" fmla="*/ 0 h 646554"/>
              <a:gd name="connsiteX2" fmla="*/ 356962 w 4160860"/>
              <a:gd name="connsiteY2" fmla="*/ 0 h 646554"/>
              <a:gd name="connsiteX3" fmla="*/ 542566 w 4160860"/>
              <a:gd name="connsiteY3" fmla="*/ 0 h 646554"/>
              <a:gd name="connsiteX4" fmla="*/ 728170 w 4160860"/>
              <a:gd name="connsiteY4" fmla="*/ 0 h 646554"/>
              <a:gd name="connsiteX5" fmla="*/ 1072864 w 4160860"/>
              <a:gd name="connsiteY5" fmla="*/ 0 h 646554"/>
              <a:gd name="connsiteX6" fmla="*/ 1338013 w 4160860"/>
              <a:gd name="connsiteY6" fmla="*/ 0 h 646554"/>
              <a:gd name="connsiteX7" fmla="*/ 1563389 w 4160860"/>
              <a:gd name="connsiteY7" fmla="*/ 0 h 646554"/>
              <a:gd name="connsiteX8" fmla="*/ 1748993 w 4160860"/>
              <a:gd name="connsiteY8" fmla="*/ 0 h 646554"/>
              <a:gd name="connsiteX9" fmla="*/ 1934598 w 4160860"/>
              <a:gd name="connsiteY9" fmla="*/ 0 h 646554"/>
              <a:gd name="connsiteX10" fmla="*/ 2159974 w 4160860"/>
              <a:gd name="connsiteY10" fmla="*/ 0 h 646554"/>
              <a:gd name="connsiteX11" fmla="*/ 2464895 w 4160860"/>
              <a:gd name="connsiteY11" fmla="*/ 0 h 646554"/>
              <a:gd name="connsiteX12" fmla="*/ 2650499 w 4160860"/>
              <a:gd name="connsiteY12" fmla="*/ 0 h 646554"/>
              <a:gd name="connsiteX13" fmla="*/ 2915649 w 4160860"/>
              <a:gd name="connsiteY13" fmla="*/ 0 h 646554"/>
              <a:gd name="connsiteX14" fmla="*/ 3180798 w 4160860"/>
              <a:gd name="connsiteY14" fmla="*/ 0 h 646554"/>
              <a:gd name="connsiteX15" fmla="*/ 3366402 w 4160860"/>
              <a:gd name="connsiteY15" fmla="*/ 0 h 646554"/>
              <a:gd name="connsiteX16" fmla="*/ 3631550 w 4160860"/>
              <a:gd name="connsiteY16" fmla="*/ 0 h 646554"/>
              <a:gd name="connsiteX17" fmla="*/ 4069046 w 4160860"/>
              <a:gd name="connsiteY17" fmla="*/ 0 h 646554"/>
              <a:gd name="connsiteX18" fmla="*/ 4160860 w 4160860"/>
              <a:gd name="connsiteY18" fmla="*/ 84071 h 646554"/>
              <a:gd name="connsiteX19" fmla="*/ 4160860 w 4160860"/>
              <a:gd name="connsiteY19" fmla="*/ 308924 h 646554"/>
              <a:gd name="connsiteX20" fmla="*/ 4160860 w 4160860"/>
              <a:gd name="connsiteY20" fmla="*/ 562482 h 646554"/>
              <a:gd name="connsiteX21" fmla="*/ 4069046 w 4160860"/>
              <a:gd name="connsiteY21" fmla="*/ 646554 h 646554"/>
              <a:gd name="connsiteX22" fmla="*/ 3883442 w 4160860"/>
              <a:gd name="connsiteY22" fmla="*/ 646554 h 646554"/>
              <a:gd name="connsiteX23" fmla="*/ 3538748 w 4160860"/>
              <a:gd name="connsiteY23" fmla="*/ 646554 h 646554"/>
              <a:gd name="connsiteX24" fmla="*/ 3353144 w 4160860"/>
              <a:gd name="connsiteY24" fmla="*/ 646554 h 646554"/>
              <a:gd name="connsiteX25" fmla="*/ 3207312 w 4160860"/>
              <a:gd name="connsiteY25" fmla="*/ 646554 h 646554"/>
              <a:gd name="connsiteX26" fmla="*/ 2902391 w 4160860"/>
              <a:gd name="connsiteY26" fmla="*/ 646554 h 646554"/>
              <a:gd name="connsiteX27" fmla="*/ 2756559 w 4160860"/>
              <a:gd name="connsiteY27" fmla="*/ 646554 h 646554"/>
              <a:gd name="connsiteX28" fmla="*/ 2491410 w 4160860"/>
              <a:gd name="connsiteY28" fmla="*/ 646554 h 646554"/>
              <a:gd name="connsiteX29" fmla="*/ 2345579 w 4160860"/>
              <a:gd name="connsiteY29" fmla="*/ 646554 h 646554"/>
              <a:gd name="connsiteX30" fmla="*/ 2080430 w 4160860"/>
              <a:gd name="connsiteY30" fmla="*/ 646554 h 646554"/>
              <a:gd name="connsiteX31" fmla="*/ 1855053 w 4160860"/>
              <a:gd name="connsiteY31" fmla="*/ 646554 h 646554"/>
              <a:gd name="connsiteX32" fmla="*/ 1550132 w 4160860"/>
              <a:gd name="connsiteY32" fmla="*/ 646554 h 646554"/>
              <a:gd name="connsiteX33" fmla="*/ 1205438 w 4160860"/>
              <a:gd name="connsiteY33" fmla="*/ 646554 h 646554"/>
              <a:gd name="connsiteX34" fmla="*/ 1059606 w 4160860"/>
              <a:gd name="connsiteY34" fmla="*/ 646554 h 646554"/>
              <a:gd name="connsiteX35" fmla="*/ 754685 w 4160860"/>
              <a:gd name="connsiteY35" fmla="*/ 646554 h 646554"/>
              <a:gd name="connsiteX36" fmla="*/ 449764 w 4160860"/>
              <a:gd name="connsiteY36" fmla="*/ 646554 h 646554"/>
              <a:gd name="connsiteX37" fmla="*/ 91813 w 4160860"/>
              <a:gd name="connsiteY37" fmla="*/ 646554 h 646554"/>
              <a:gd name="connsiteX38" fmla="*/ 0 w 4160860"/>
              <a:gd name="connsiteY38" fmla="*/ 562482 h 646554"/>
              <a:gd name="connsiteX39" fmla="*/ 0 w 4160860"/>
              <a:gd name="connsiteY39" fmla="*/ 328061 h 646554"/>
              <a:gd name="connsiteX40" fmla="*/ 0 w 4160860"/>
              <a:gd name="connsiteY40" fmla="*/ 84071 h 646554"/>
              <a:gd name="connsiteX0" fmla="*/ 0 w 4160860"/>
              <a:gd name="connsiteY0" fmla="*/ 84071 h 646554"/>
              <a:gd name="connsiteX1" fmla="*/ 91813 w 4160860"/>
              <a:gd name="connsiteY1" fmla="*/ 0 h 646554"/>
              <a:gd name="connsiteX2" fmla="*/ 436507 w 4160860"/>
              <a:gd name="connsiteY2" fmla="*/ 0 h 646554"/>
              <a:gd name="connsiteX3" fmla="*/ 701655 w 4160860"/>
              <a:gd name="connsiteY3" fmla="*/ 0 h 646554"/>
              <a:gd name="connsiteX4" fmla="*/ 887259 w 4160860"/>
              <a:gd name="connsiteY4" fmla="*/ 0 h 646554"/>
              <a:gd name="connsiteX5" fmla="*/ 1152408 w 4160860"/>
              <a:gd name="connsiteY5" fmla="*/ 0 h 646554"/>
              <a:gd name="connsiteX6" fmla="*/ 1298240 w 4160860"/>
              <a:gd name="connsiteY6" fmla="*/ 0 h 646554"/>
              <a:gd name="connsiteX7" fmla="*/ 1523617 w 4160860"/>
              <a:gd name="connsiteY7" fmla="*/ 0 h 646554"/>
              <a:gd name="connsiteX8" fmla="*/ 1788766 w 4160860"/>
              <a:gd name="connsiteY8" fmla="*/ 0 h 646554"/>
              <a:gd name="connsiteX9" fmla="*/ 2053914 w 4160860"/>
              <a:gd name="connsiteY9" fmla="*/ 0 h 646554"/>
              <a:gd name="connsiteX10" fmla="*/ 2358836 w 4160860"/>
              <a:gd name="connsiteY10" fmla="*/ 0 h 646554"/>
              <a:gd name="connsiteX11" fmla="*/ 2544440 w 4160860"/>
              <a:gd name="connsiteY11" fmla="*/ 0 h 646554"/>
              <a:gd name="connsiteX12" fmla="*/ 2769817 w 4160860"/>
              <a:gd name="connsiteY12" fmla="*/ 0 h 646554"/>
              <a:gd name="connsiteX13" fmla="*/ 3074738 w 4160860"/>
              <a:gd name="connsiteY13" fmla="*/ 0 h 646554"/>
              <a:gd name="connsiteX14" fmla="*/ 3300114 w 4160860"/>
              <a:gd name="connsiteY14" fmla="*/ 0 h 646554"/>
              <a:gd name="connsiteX15" fmla="*/ 3525491 w 4160860"/>
              <a:gd name="connsiteY15" fmla="*/ 0 h 646554"/>
              <a:gd name="connsiteX16" fmla="*/ 4069046 w 4160860"/>
              <a:gd name="connsiteY16" fmla="*/ 0 h 646554"/>
              <a:gd name="connsiteX17" fmla="*/ 4160860 w 4160860"/>
              <a:gd name="connsiteY17" fmla="*/ 84071 h 646554"/>
              <a:gd name="connsiteX18" fmla="*/ 4160860 w 4160860"/>
              <a:gd name="connsiteY18" fmla="*/ 328061 h 646554"/>
              <a:gd name="connsiteX19" fmla="*/ 4160860 w 4160860"/>
              <a:gd name="connsiteY19" fmla="*/ 562482 h 646554"/>
              <a:gd name="connsiteX20" fmla="*/ 4069046 w 4160860"/>
              <a:gd name="connsiteY20" fmla="*/ 646554 h 646554"/>
              <a:gd name="connsiteX21" fmla="*/ 3883442 w 4160860"/>
              <a:gd name="connsiteY21" fmla="*/ 646554 h 646554"/>
              <a:gd name="connsiteX22" fmla="*/ 3578521 w 4160860"/>
              <a:gd name="connsiteY22" fmla="*/ 646554 h 646554"/>
              <a:gd name="connsiteX23" fmla="*/ 3273600 w 4160860"/>
              <a:gd name="connsiteY23" fmla="*/ 646554 h 646554"/>
              <a:gd name="connsiteX24" fmla="*/ 3048223 w 4160860"/>
              <a:gd name="connsiteY24" fmla="*/ 646554 h 646554"/>
              <a:gd name="connsiteX25" fmla="*/ 2902391 w 4160860"/>
              <a:gd name="connsiteY25" fmla="*/ 646554 h 646554"/>
              <a:gd name="connsiteX26" fmla="*/ 2756559 w 4160860"/>
              <a:gd name="connsiteY26" fmla="*/ 646554 h 646554"/>
              <a:gd name="connsiteX27" fmla="*/ 2570955 w 4160860"/>
              <a:gd name="connsiteY27" fmla="*/ 646554 h 646554"/>
              <a:gd name="connsiteX28" fmla="*/ 2425123 w 4160860"/>
              <a:gd name="connsiteY28" fmla="*/ 646554 h 646554"/>
              <a:gd name="connsiteX29" fmla="*/ 2080430 w 4160860"/>
              <a:gd name="connsiteY29" fmla="*/ 646554 h 646554"/>
              <a:gd name="connsiteX30" fmla="*/ 1894825 w 4160860"/>
              <a:gd name="connsiteY30" fmla="*/ 646554 h 646554"/>
              <a:gd name="connsiteX31" fmla="*/ 1589904 w 4160860"/>
              <a:gd name="connsiteY31" fmla="*/ 646554 h 646554"/>
              <a:gd name="connsiteX32" fmla="*/ 1444072 w 4160860"/>
              <a:gd name="connsiteY32" fmla="*/ 646554 h 646554"/>
              <a:gd name="connsiteX33" fmla="*/ 1178923 w 4160860"/>
              <a:gd name="connsiteY33" fmla="*/ 646554 h 646554"/>
              <a:gd name="connsiteX34" fmla="*/ 874002 w 4160860"/>
              <a:gd name="connsiteY34" fmla="*/ 646554 h 646554"/>
              <a:gd name="connsiteX35" fmla="*/ 608853 w 4160860"/>
              <a:gd name="connsiteY35" fmla="*/ 646554 h 646554"/>
              <a:gd name="connsiteX36" fmla="*/ 343704 w 4160860"/>
              <a:gd name="connsiteY36" fmla="*/ 646554 h 646554"/>
              <a:gd name="connsiteX37" fmla="*/ 91813 w 4160860"/>
              <a:gd name="connsiteY37" fmla="*/ 646554 h 646554"/>
              <a:gd name="connsiteX38" fmla="*/ 0 w 4160860"/>
              <a:gd name="connsiteY38" fmla="*/ 562482 h 646554"/>
              <a:gd name="connsiteX39" fmla="*/ 0 w 4160860"/>
              <a:gd name="connsiteY39" fmla="*/ 318492 h 646554"/>
              <a:gd name="connsiteX40" fmla="*/ 0 w 4160860"/>
              <a:gd name="connsiteY40" fmla="*/ 84071 h 646554"/>
              <a:gd name="connsiteX0" fmla="*/ 0 w 4160860"/>
              <a:gd name="connsiteY0" fmla="*/ 84071 h 646554"/>
              <a:gd name="connsiteX1" fmla="*/ 91813 w 4160860"/>
              <a:gd name="connsiteY1" fmla="*/ 0 h 646554"/>
              <a:gd name="connsiteX2" fmla="*/ 356962 w 4160860"/>
              <a:gd name="connsiteY2" fmla="*/ 0 h 646554"/>
              <a:gd name="connsiteX3" fmla="*/ 542566 w 4160860"/>
              <a:gd name="connsiteY3" fmla="*/ 0 h 646554"/>
              <a:gd name="connsiteX4" fmla="*/ 728170 w 4160860"/>
              <a:gd name="connsiteY4" fmla="*/ 0 h 646554"/>
              <a:gd name="connsiteX5" fmla="*/ 1072864 w 4160860"/>
              <a:gd name="connsiteY5" fmla="*/ 0 h 646554"/>
              <a:gd name="connsiteX6" fmla="*/ 1338013 w 4160860"/>
              <a:gd name="connsiteY6" fmla="*/ 0 h 646554"/>
              <a:gd name="connsiteX7" fmla="*/ 1563389 w 4160860"/>
              <a:gd name="connsiteY7" fmla="*/ 0 h 646554"/>
              <a:gd name="connsiteX8" fmla="*/ 1748993 w 4160860"/>
              <a:gd name="connsiteY8" fmla="*/ 0 h 646554"/>
              <a:gd name="connsiteX9" fmla="*/ 1934598 w 4160860"/>
              <a:gd name="connsiteY9" fmla="*/ 0 h 646554"/>
              <a:gd name="connsiteX10" fmla="*/ 2159974 w 4160860"/>
              <a:gd name="connsiteY10" fmla="*/ 0 h 646554"/>
              <a:gd name="connsiteX11" fmla="*/ 2464895 w 4160860"/>
              <a:gd name="connsiteY11" fmla="*/ 0 h 646554"/>
              <a:gd name="connsiteX12" fmla="*/ 2650499 w 4160860"/>
              <a:gd name="connsiteY12" fmla="*/ 0 h 646554"/>
              <a:gd name="connsiteX13" fmla="*/ 2915649 w 4160860"/>
              <a:gd name="connsiteY13" fmla="*/ 0 h 646554"/>
              <a:gd name="connsiteX14" fmla="*/ 3180798 w 4160860"/>
              <a:gd name="connsiteY14" fmla="*/ 0 h 646554"/>
              <a:gd name="connsiteX15" fmla="*/ 3366402 w 4160860"/>
              <a:gd name="connsiteY15" fmla="*/ 0 h 646554"/>
              <a:gd name="connsiteX16" fmla="*/ 3631550 w 4160860"/>
              <a:gd name="connsiteY16" fmla="*/ 0 h 646554"/>
              <a:gd name="connsiteX17" fmla="*/ 4069046 w 4160860"/>
              <a:gd name="connsiteY17" fmla="*/ 0 h 646554"/>
              <a:gd name="connsiteX18" fmla="*/ 4160860 w 4160860"/>
              <a:gd name="connsiteY18" fmla="*/ 84071 h 646554"/>
              <a:gd name="connsiteX19" fmla="*/ 4160860 w 4160860"/>
              <a:gd name="connsiteY19" fmla="*/ 308924 h 646554"/>
              <a:gd name="connsiteX20" fmla="*/ 4160860 w 4160860"/>
              <a:gd name="connsiteY20" fmla="*/ 562482 h 646554"/>
              <a:gd name="connsiteX21" fmla="*/ 4069046 w 4160860"/>
              <a:gd name="connsiteY21" fmla="*/ 646554 h 646554"/>
              <a:gd name="connsiteX22" fmla="*/ 3883442 w 4160860"/>
              <a:gd name="connsiteY22" fmla="*/ 646554 h 646554"/>
              <a:gd name="connsiteX23" fmla="*/ 3538748 w 4160860"/>
              <a:gd name="connsiteY23" fmla="*/ 646554 h 646554"/>
              <a:gd name="connsiteX24" fmla="*/ 3353144 w 4160860"/>
              <a:gd name="connsiteY24" fmla="*/ 646554 h 646554"/>
              <a:gd name="connsiteX25" fmla="*/ 3207312 w 4160860"/>
              <a:gd name="connsiteY25" fmla="*/ 646554 h 646554"/>
              <a:gd name="connsiteX26" fmla="*/ 2902391 w 4160860"/>
              <a:gd name="connsiteY26" fmla="*/ 646554 h 646554"/>
              <a:gd name="connsiteX27" fmla="*/ 2756559 w 4160860"/>
              <a:gd name="connsiteY27" fmla="*/ 646554 h 646554"/>
              <a:gd name="connsiteX28" fmla="*/ 2491410 w 4160860"/>
              <a:gd name="connsiteY28" fmla="*/ 646554 h 646554"/>
              <a:gd name="connsiteX29" fmla="*/ 2345579 w 4160860"/>
              <a:gd name="connsiteY29" fmla="*/ 646554 h 646554"/>
              <a:gd name="connsiteX30" fmla="*/ 2080430 w 4160860"/>
              <a:gd name="connsiteY30" fmla="*/ 646554 h 646554"/>
              <a:gd name="connsiteX31" fmla="*/ 1855053 w 4160860"/>
              <a:gd name="connsiteY31" fmla="*/ 646554 h 646554"/>
              <a:gd name="connsiteX32" fmla="*/ 1550132 w 4160860"/>
              <a:gd name="connsiteY32" fmla="*/ 646554 h 646554"/>
              <a:gd name="connsiteX33" fmla="*/ 1205438 w 4160860"/>
              <a:gd name="connsiteY33" fmla="*/ 646554 h 646554"/>
              <a:gd name="connsiteX34" fmla="*/ 1059606 w 4160860"/>
              <a:gd name="connsiteY34" fmla="*/ 646554 h 646554"/>
              <a:gd name="connsiteX35" fmla="*/ 754685 w 4160860"/>
              <a:gd name="connsiteY35" fmla="*/ 646554 h 646554"/>
              <a:gd name="connsiteX36" fmla="*/ 449764 w 4160860"/>
              <a:gd name="connsiteY36" fmla="*/ 646554 h 646554"/>
              <a:gd name="connsiteX37" fmla="*/ 91813 w 4160860"/>
              <a:gd name="connsiteY37" fmla="*/ 646554 h 646554"/>
              <a:gd name="connsiteX38" fmla="*/ 0 w 4160860"/>
              <a:gd name="connsiteY38" fmla="*/ 562482 h 646554"/>
              <a:gd name="connsiteX39" fmla="*/ 0 w 4160860"/>
              <a:gd name="connsiteY39" fmla="*/ 328061 h 646554"/>
              <a:gd name="connsiteX40" fmla="*/ 0 w 4160860"/>
              <a:gd name="connsiteY40" fmla="*/ 84071 h 646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4160860" h="646554" fill="none" extrusionOk="0">
                <a:moveTo>
                  <a:pt x="0" y="84071"/>
                </a:moveTo>
                <a:cubicBezTo>
                  <a:pt x="5452" y="29770"/>
                  <a:pt x="40064" y="-13851"/>
                  <a:pt x="91813" y="0"/>
                </a:cubicBezTo>
                <a:cubicBezTo>
                  <a:pt x="211848" y="2232"/>
                  <a:pt x="255049" y="6034"/>
                  <a:pt x="356962" y="0"/>
                </a:cubicBezTo>
                <a:cubicBezTo>
                  <a:pt x="446331" y="7251"/>
                  <a:pt x="507516" y="-8805"/>
                  <a:pt x="542566" y="0"/>
                </a:cubicBezTo>
                <a:cubicBezTo>
                  <a:pt x="615728" y="7134"/>
                  <a:pt x="656855" y="13986"/>
                  <a:pt x="728170" y="0"/>
                </a:cubicBezTo>
                <a:cubicBezTo>
                  <a:pt x="828091" y="-11205"/>
                  <a:pt x="992761" y="14706"/>
                  <a:pt x="1072864" y="0"/>
                </a:cubicBezTo>
                <a:cubicBezTo>
                  <a:pt x="1117654" y="-229"/>
                  <a:pt x="1269970" y="8635"/>
                  <a:pt x="1338013" y="0"/>
                </a:cubicBezTo>
                <a:cubicBezTo>
                  <a:pt x="1418443" y="-34419"/>
                  <a:pt x="1458198" y="24998"/>
                  <a:pt x="1563389" y="0"/>
                </a:cubicBezTo>
                <a:cubicBezTo>
                  <a:pt x="1646596" y="-3679"/>
                  <a:pt x="1720789" y="29198"/>
                  <a:pt x="1748993" y="0"/>
                </a:cubicBezTo>
                <a:cubicBezTo>
                  <a:pt x="1768856" y="-3494"/>
                  <a:pt x="1890991" y="27085"/>
                  <a:pt x="1934598" y="0"/>
                </a:cubicBezTo>
                <a:cubicBezTo>
                  <a:pt x="2026644" y="-8120"/>
                  <a:pt x="2097078" y="12410"/>
                  <a:pt x="2159974" y="0"/>
                </a:cubicBezTo>
                <a:cubicBezTo>
                  <a:pt x="2188182" y="-43307"/>
                  <a:pt x="2381110" y="80643"/>
                  <a:pt x="2464895" y="0"/>
                </a:cubicBezTo>
                <a:cubicBezTo>
                  <a:pt x="2547718" y="-30501"/>
                  <a:pt x="2550901" y="15141"/>
                  <a:pt x="2650499" y="0"/>
                </a:cubicBezTo>
                <a:cubicBezTo>
                  <a:pt x="2734263" y="559"/>
                  <a:pt x="2846249" y="38645"/>
                  <a:pt x="2915649" y="0"/>
                </a:cubicBezTo>
                <a:cubicBezTo>
                  <a:pt x="2940274" y="-28390"/>
                  <a:pt x="3076314" y="-5267"/>
                  <a:pt x="3180798" y="0"/>
                </a:cubicBezTo>
                <a:cubicBezTo>
                  <a:pt x="3275430" y="-13821"/>
                  <a:pt x="3299818" y="19696"/>
                  <a:pt x="3366402" y="0"/>
                </a:cubicBezTo>
                <a:cubicBezTo>
                  <a:pt x="3429669" y="8697"/>
                  <a:pt x="3545414" y="33795"/>
                  <a:pt x="3631550" y="0"/>
                </a:cubicBezTo>
                <a:cubicBezTo>
                  <a:pt x="3712893" y="53445"/>
                  <a:pt x="3863518" y="41442"/>
                  <a:pt x="4069046" y="0"/>
                </a:cubicBezTo>
                <a:cubicBezTo>
                  <a:pt x="4105938" y="25585"/>
                  <a:pt x="4157167" y="41714"/>
                  <a:pt x="4160860" y="84071"/>
                </a:cubicBezTo>
                <a:cubicBezTo>
                  <a:pt x="4179741" y="168145"/>
                  <a:pt x="4164606" y="188406"/>
                  <a:pt x="4160860" y="308924"/>
                </a:cubicBezTo>
                <a:cubicBezTo>
                  <a:pt x="4151792" y="405364"/>
                  <a:pt x="4117862" y="484706"/>
                  <a:pt x="4160860" y="562482"/>
                </a:cubicBezTo>
                <a:cubicBezTo>
                  <a:pt x="4152387" y="622947"/>
                  <a:pt x="4100644" y="644336"/>
                  <a:pt x="4069046" y="646554"/>
                </a:cubicBezTo>
                <a:cubicBezTo>
                  <a:pt x="4021992" y="641574"/>
                  <a:pt x="3911863" y="622144"/>
                  <a:pt x="3883442" y="646554"/>
                </a:cubicBezTo>
                <a:cubicBezTo>
                  <a:pt x="3815688" y="628497"/>
                  <a:pt x="3721562" y="628660"/>
                  <a:pt x="3538748" y="646554"/>
                </a:cubicBezTo>
                <a:cubicBezTo>
                  <a:pt x="3369923" y="642863"/>
                  <a:pt x="3444746" y="658217"/>
                  <a:pt x="3353144" y="646554"/>
                </a:cubicBezTo>
                <a:cubicBezTo>
                  <a:pt x="3285395" y="642318"/>
                  <a:pt x="3277964" y="640775"/>
                  <a:pt x="3207312" y="646554"/>
                </a:cubicBezTo>
                <a:cubicBezTo>
                  <a:pt x="3107601" y="682169"/>
                  <a:pt x="3049189" y="678855"/>
                  <a:pt x="2902391" y="646554"/>
                </a:cubicBezTo>
                <a:cubicBezTo>
                  <a:pt x="2784832" y="657738"/>
                  <a:pt x="2803962" y="634420"/>
                  <a:pt x="2756559" y="646554"/>
                </a:cubicBezTo>
                <a:cubicBezTo>
                  <a:pt x="2707885" y="662856"/>
                  <a:pt x="2589578" y="663116"/>
                  <a:pt x="2491410" y="646554"/>
                </a:cubicBezTo>
                <a:cubicBezTo>
                  <a:pt x="2397585" y="649230"/>
                  <a:pt x="2407375" y="630551"/>
                  <a:pt x="2345579" y="646554"/>
                </a:cubicBezTo>
                <a:cubicBezTo>
                  <a:pt x="2274785" y="628079"/>
                  <a:pt x="2190173" y="674331"/>
                  <a:pt x="2080430" y="646554"/>
                </a:cubicBezTo>
                <a:cubicBezTo>
                  <a:pt x="2004146" y="663682"/>
                  <a:pt x="1924821" y="646313"/>
                  <a:pt x="1855053" y="646554"/>
                </a:cubicBezTo>
                <a:cubicBezTo>
                  <a:pt x="1782716" y="647181"/>
                  <a:pt x="1613129" y="638166"/>
                  <a:pt x="1550132" y="646554"/>
                </a:cubicBezTo>
                <a:cubicBezTo>
                  <a:pt x="1478922" y="674538"/>
                  <a:pt x="1303542" y="642109"/>
                  <a:pt x="1205438" y="646554"/>
                </a:cubicBezTo>
                <a:cubicBezTo>
                  <a:pt x="1115797" y="656284"/>
                  <a:pt x="1125142" y="643961"/>
                  <a:pt x="1059606" y="646554"/>
                </a:cubicBezTo>
                <a:cubicBezTo>
                  <a:pt x="1006800" y="636188"/>
                  <a:pt x="905401" y="668778"/>
                  <a:pt x="754685" y="646554"/>
                </a:cubicBezTo>
                <a:cubicBezTo>
                  <a:pt x="610827" y="655794"/>
                  <a:pt x="592533" y="632011"/>
                  <a:pt x="449764" y="646554"/>
                </a:cubicBezTo>
                <a:cubicBezTo>
                  <a:pt x="314214" y="629422"/>
                  <a:pt x="158884" y="666295"/>
                  <a:pt x="91813" y="646554"/>
                </a:cubicBezTo>
                <a:cubicBezTo>
                  <a:pt x="36949" y="623908"/>
                  <a:pt x="10434" y="594935"/>
                  <a:pt x="0" y="562482"/>
                </a:cubicBezTo>
                <a:cubicBezTo>
                  <a:pt x="-19332" y="464021"/>
                  <a:pt x="991" y="430372"/>
                  <a:pt x="0" y="328061"/>
                </a:cubicBezTo>
                <a:cubicBezTo>
                  <a:pt x="5389" y="213858"/>
                  <a:pt x="4655" y="151629"/>
                  <a:pt x="0" y="84071"/>
                </a:cubicBezTo>
                <a:close/>
              </a:path>
              <a:path w="4160860" h="646554" stroke="0" extrusionOk="0">
                <a:moveTo>
                  <a:pt x="0" y="84071"/>
                </a:moveTo>
                <a:cubicBezTo>
                  <a:pt x="-5947" y="33155"/>
                  <a:pt x="26459" y="19534"/>
                  <a:pt x="91813" y="0"/>
                </a:cubicBezTo>
                <a:cubicBezTo>
                  <a:pt x="246364" y="10566"/>
                  <a:pt x="296505" y="25682"/>
                  <a:pt x="436507" y="0"/>
                </a:cubicBezTo>
                <a:cubicBezTo>
                  <a:pt x="560897" y="-11340"/>
                  <a:pt x="599288" y="19004"/>
                  <a:pt x="701655" y="0"/>
                </a:cubicBezTo>
                <a:cubicBezTo>
                  <a:pt x="801186" y="-21204"/>
                  <a:pt x="797429" y="1555"/>
                  <a:pt x="887259" y="0"/>
                </a:cubicBezTo>
                <a:cubicBezTo>
                  <a:pt x="954766" y="4783"/>
                  <a:pt x="1024528" y="11080"/>
                  <a:pt x="1152408" y="0"/>
                </a:cubicBezTo>
                <a:cubicBezTo>
                  <a:pt x="1267014" y="-23942"/>
                  <a:pt x="1250929" y="21619"/>
                  <a:pt x="1298240" y="0"/>
                </a:cubicBezTo>
                <a:cubicBezTo>
                  <a:pt x="1358537" y="9210"/>
                  <a:pt x="1472022" y="26348"/>
                  <a:pt x="1523617" y="0"/>
                </a:cubicBezTo>
                <a:cubicBezTo>
                  <a:pt x="1595812" y="-49836"/>
                  <a:pt x="1702006" y="-3345"/>
                  <a:pt x="1788766" y="0"/>
                </a:cubicBezTo>
                <a:cubicBezTo>
                  <a:pt x="1875309" y="-15059"/>
                  <a:pt x="1936115" y="9851"/>
                  <a:pt x="2053914" y="0"/>
                </a:cubicBezTo>
                <a:cubicBezTo>
                  <a:pt x="2159638" y="-47689"/>
                  <a:pt x="2244515" y="43684"/>
                  <a:pt x="2358836" y="0"/>
                </a:cubicBezTo>
                <a:cubicBezTo>
                  <a:pt x="2448955" y="-44605"/>
                  <a:pt x="2454864" y="27840"/>
                  <a:pt x="2544440" y="0"/>
                </a:cubicBezTo>
                <a:cubicBezTo>
                  <a:pt x="2647355" y="-18055"/>
                  <a:pt x="2699598" y="24507"/>
                  <a:pt x="2769817" y="0"/>
                </a:cubicBezTo>
                <a:cubicBezTo>
                  <a:pt x="2877893" y="-38405"/>
                  <a:pt x="2983911" y="64558"/>
                  <a:pt x="3074738" y="0"/>
                </a:cubicBezTo>
                <a:cubicBezTo>
                  <a:pt x="3169368" y="-49884"/>
                  <a:pt x="3203538" y="26662"/>
                  <a:pt x="3300114" y="0"/>
                </a:cubicBezTo>
                <a:cubicBezTo>
                  <a:pt x="3409130" y="-19597"/>
                  <a:pt x="3443184" y="18457"/>
                  <a:pt x="3525491" y="0"/>
                </a:cubicBezTo>
                <a:cubicBezTo>
                  <a:pt x="3582008" y="-2676"/>
                  <a:pt x="3886271" y="-24797"/>
                  <a:pt x="4069046" y="0"/>
                </a:cubicBezTo>
                <a:cubicBezTo>
                  <a:pt x="4088491" y="-1351"/>
                  <a:pt x="4167185" y="38640"/>
                  <a:pt x="4160860" y="84071"/>
                </a:cubicBezTo>
                <a:cubicBezTo>
                  <a:pt x="4169641" y="178991"/>
                  <a:pt x="4123472" y="276984"/>
                  <a:pt x="4160860" y="328061"/>
                </a:cubicBezTo>
                <a:cubicBezTo>
                  <a:pt x="4153190" y="347492"/>
                  <a:pt x="4165522" y="478642"/>
                  <a:pt x="4160860" y="562482"/>
                </a:cubicBezTo>
                <a:cubicBezTo>
                  <a:pt x="4149028" y="584805"/>
                  <a:pt x="4112363" y="649943"/>
                  <a:pt x="4069046" y="646554"/>
                </a:cubicBezTo>
                <a:cubicBezTo>
                  <a:pt x="3999844" y="668615"/>
                  <a:pt x="3917699" y="640139"/>
                  <a:pt x="3883442" y="646554"/>
                </a:cubicBezTo>
                <a:cubicBezTo>
                  <a:pt x="3807874" y="660102"/>
                  <a:pt x="3661574" y="628723"/>
                  <a:pt x="3578521" y="646554"/>
                </a:cubicBezTo>
                <a:cubicBezTo>
                  <a:pt x="3532587" y="685357"/>
                  <a:pt x="3314265" y="603311"/>
                  <a:pt x="3273600" y="646554"/>
                </a:cubicBezTo>
                <a:cubicBezTo>
                  <a:pt x="3232025" y="672322"/>
                  <a:pt x="3160648" y="635705"/>
                  <a:pt x="3048223" y="646554"/>
                </a:cubicBezTo>
                <a:cubicBezTo>
                  <a:pt x="2971475" y="650428"/>
                  <a:pt x="2966499" y="645364"/>
                  <a:pt x="2902391" y="646554"/>
                </a:cubicBezTo>
                <a:cubicBezTo>
                  <a:pt x="2837350" y="645276"/>
                  <a:pt x="2778375" y="638124"/>
                  <a:pt x="2756559" y="646554"/>
                </a:cubicBezTo>
                <a:cubicBezTo>
                  <a:pt x="2723109" y="620185"/>
                  <a:pt x="2656011" y="659495"/>
                  <a:pt x="2570955" y="646554"/>
                </a:cubicBezTo>
                <a:cubicBezTo>
                  <a:pt x="2521995" y="661130"/>
                  <a:pt x="2464872" y="638347"/>
                  <a:pt x="2425123" y="646554"/>
                </a:cubicBezTo>
                <a:cubicBezTo>
                  <a:pt x="2350676" y="667941"/>
                  <a:pt x="2183080" y="659793"/>
                  <a:pt x="2080430" y="646554"/>
                </a:cubicBezTo>
                <a:cubicBezTo>
                  <a:pt x="1984229" y="655879"/>
                  <a:pt x="1982341" y="622490"/>
                  <a:pt x="1894825" y="646554"/>
                </a:cubicBezTo>
                <a:cubicBezTo>
                  <a:pt x="1853079" y="683171"/>
                  <a:pt x="1710121" y="637593"/>
                  <a:pt x="1589904" y="646554"/>
                </a:cubicBezTo>
                <a:cubicBezTo>
                  <a:pt x="1459074" y="659509"/>
                  <a:pt x="1482258" y="645664"/>
                  <a:pt x="1444072" y="646554"/>
                </a:cubicBezTo>
                <a:cubicBezTo>
                  <a:pt x="1410035" y="662261"/>
                  <a:pt x="1256243" y="596199"/>
                  <a:pt x="1178923" y="646554"/>
                </a:cubicBezTo>
                <a:cubicBezTo>
                  <a:pt x="1087908" y="680377"/>
                  <a:pt x="928382" y="625954"/>
                  <a:pt x="874002" y="646554"/>
                </a:cubicBezTo>
                <a:cubicBezTo>
                  <a:pt x="778713" y="676114"/>
                  <a:pt x="728095" y="617626"/>
                  <a:pt x="608853" y="646554"/>
                </a:cubicBezTo>
                <a:cubicBezTo>
                  <a:pt x="465121" y="650397"/>
                  <a:pt x="382870" y="607462"/>
                  <a:pt x="343704" y="646554"/>
                </a:cubicBezTo>
                <a:cubicBezTo>
                  <a:pt x="251170" y="644057"/>
                  <a:pt x="183723" y="660598"/>
                  <a:pt x="91813" y="646554"/>
                </a:cubicBezTo>
                <a:cubicBezTo>
                  <a:pt x="30447" y="657193"/>
                  <a:pt x="17501" y="608931"/>
                  <a:pt x="0" y="562482"/>
                </a:cubicBezTo>
                <a:cubicBezTo>
                  <a:pt x="-5148" y="525050"/>
                  <a:pt x="-12308" y="430264"/>
                  <a:pt x="0" y="318492"/>
                </a:cubicBezTo>
                <a:cubicBezTo>
                  <a:pt x="-16722" y="233286"/>
                  <a:pt x="11219" y="209355"/>
                  <a:pt x="0" y="84071"/>
                </a:cubicBezTo>
                <a:close/>
              </a:path>
              <a:path w="4160860" h="646554" fill="none" stroke="0" extrusionOk="0">
                <a:moveTo>
                  <a:pt x="0" y="84071"/>
                </a:moveTo>
                <a:cubicBezTo>
                  <a:pt x="15958" y="52315"/>
                  <a:pt x="43455" y="-6906"/>
                  <a:pt x="91813" y="0"/>
                </a:cubicBezTo>
                <a:cubicBezTo>
                  <a:pt x="194737" y="13142"/>
                  <a:pt x="252111" y="-1081"/>
                  <a:pt x="356962" y="0"/>
                </a:cubicBezTo>
                <a:cubicBezTo>
                  <a:pt x="449577" y="-16756"/>
                  <a:pt x="501162" y="-3788"/>
                  <a:pt x="542566" y="0"/>
                </a:cubicBezTo>
                <a:cubicBezTo>
                  <a:pt x="589925" y="2331"/>
                  <a:pt x="683436" y="7794"/>
                  <a:pt x="728170" y="0"/>
                </a:cubicBezTo>
                <a:cubicBezTo>
                  <a:pt x="775875" y="21533"/>
                  <a:pt x="986549" y="6749"/>
                  <a:pt x="1072864" y="0"/>
                </a:cubicBezTo>
                <a:cubicBezTo>
                  <a:pt x="1154366" y="-18122"/>
                  <a:pt x="1267617" y="19478"/>
                  <a:pt x="1338013" y="0"/>
                </a:cubicBezTo>
                <a:cubicBezTo>
                  <a:pt x="1405598" y="12288"/>
                  <a:pt x="1488974" y="2"/>
                  <a:pt x="1563389" y="0"/>
                </a:cubicBezTo>
                <a:cubicBezTo>
                  <a:pt x="1649076" y="-2761"/>
                  <a:pt x="1691378" y="16752"/>
                  <a:pt x="1748993" y="0"/>
                </a:cubicBezTo>
                <a:cubicBezTo>
                  <a:pt x="1791429" y="6129"/>
                  <a:pt x="1871448" y="-3313"/>
                  <a:pt x="1934598" y="0"/>
                </a:cubicBezTo>
                <a:cubicBezTo>
                  <a:pt x="2007609" y="-8272"/>
                  <a:pt x="2092295" y="16668"/>
                  <a:pt x="2159974" y="0"/>
                </a:cubicBezTo>
                <a:cubicBezTo>
                  <a:pt x="2193354" y="-35596"/>
                  <a:pt x="2355061" y="-3609"/>
                  <a:pt x="2464895" y="0"/>
                </a:cubicBezTo>
                <a:cubicBezTo>
                  <a:pt x="2580043" y="-31805"/>
                  <a:pt x="2558160" y="8533"/>
                  <a:pt x="2650499" y="0"/>
                </a:cubicBezTo>
                <a:cubicBezTo>
                  <a:pt x="2742077" y="-32229"/>
                  <a:pt x="2846246" y="-4982"/>
                  <a:pt x="2915649" y="0"/>
                </a:cubicBezTo>
                <a:cubicBezTo>
                  <a:pt x="2959526" y="-22702"/>
                  <a:pt x="3104531" y="-6300"/>
                  <a:pt x="3180798" y="0"/>
                </a:cubicBezTo>
                <a:cubicBezTo>
                  <a:pt x="3248844" y="-20829"/>
                  <a:pt x="3291114" y="7066"/>
                  <a:pt x="3366402" y="0"/>
                </a:cubicBezTo>
                <a:cubicBezTo>
                  <a:pt x="3440167" y="-17928"/>
                  <a:pt x="3572952" y="12709"/>
                  <a:pt x="3631550" y="0"/>
                </a:cubicBezTo>
                <a:cubicBezTo>
                  <a:pt x="3653453" y="27614"/>
                  <a:pt x="3968773" y="53116"/>
                  <a:pt x="4069046" y="0"/>
                </a:cubicBezTo>
                <a:cubicBezTo>
                  <a:pt x="4115682" y="14234"/>
                  <a:pt x="4149189" y="37495"/>
                  <a:pt x="4160860" y="84071"/>
                </a:cubicBezTo>
                <a:cubicBezTo>
                  <a:pt x="4177154" y="161755"/>
                  <a:pt x="4164712" y="212508"/>
                  <a:pt x="4160860" y="308924"/>
                </a:cubicBezTo>
                <a:cubicBezTo>
                  <a:pt x="4169196" y="444301"/>
                  <a:pt x="4149765" y="470766"/>
                  <a:pt x="4160860" y="562482"/>
                </a:cubicBezTo>
                <a:cubicBezTo>
                  <a:pt x="4146734" y="612601"/>
                  <a:pt x="4110539" y="643346"/>
                  <a:pt x="4069046" y="646554"/>
                </a:cubicBezTo>
                <a:cubicBezTo>
                  <a:pt x="4006026" y="645473"/>
                  <a:pt x="3936641" y="638851"/>
                  <a:pt x="3883442" y="646554"/>
                </a:cubicBezTo>
                <a:cubicBezTo>
                  <a:pt x="3851647" y="647555"/>
                  <a:pt x="3711058" y="678694"/>
                  <a:pt x="3538748" y="646554"/>
                </a:cubicBezTo>
                <a:cubicBezTo>
                  <a:pt x="3383246" y="666204"/>
                  <a:pt x="3426987" y="636669"/>
                  <a:pt x="3353144" y="646554"/>
                </a:cubicBezTo>
                <a:cubicBezTo>
                  <a:pt x="3289985" y="648891"/>
                  <a:pt x="3277285" y="644043"/>
                  <a:pt x="3207312" y="646554"/>
                </a:cubicBezTo>
                <a:cubicBezTo>
                  <a:pt x="3153524" y="654902"/>
                  <a:pt x="3007616" y="656673"/>
                  <a:pt x="2902391" y="646554"/>
                </a:cubicBezTo>
                <a:cubicBezTo>
                  <a:pt x="2775745" y="649650"/>
                  <a:pt x="2804861" y="640836"/>
                  <a:pt x="2756559" y="646554"/>
                </a:cubicBezTo>
                <a:cubicBezTo>
                  <a:pt x="2702133" y="649755"/>
                  <a:pt x="2566320" y="646021"/>
                  <a:pt x="2491410" y="646554"/>
                </a:cubicBezTo>
                <a:cubicBezTo>
                  <a:pt x="2405258" y="654502"/>
                  <a:pt x="2398749" y="623665"/>
                  <a:pt x="2345579" y="646554"/>
                </a:cubicBezTo>
                <a:cubicBezTo>
                  <a:pt x="2279523" y="679708"/>
                  <a:pt x="2167529" y="639922"/>
                  <a:pt x="2080430" y="646554"/>
                </a:cubicBezTo>
                <a:cubicBezTo>
                  <a:pt x="1982070" y="655396"/>
                  <a:pt x="1906630" y="654360"/>
                  <a:pt x="1855053" y="646554"/>
                </a:cubicBezTo>
                <a:cubicBezTo>
                  <a:pt x="1785268" y="651673"/>
                  <a:pt x="1648223" y="645509"/>
                  <a:pt x="1550132" y="646554"/>
                </a:cubicBezTo>
                <a:cubicBezTo>
                  <a:pt x="1457466" y="673189"/>
                  <a:pt x="1279043" y="627622"/>
                  <a:pt x="1205438" y="646554"/>
                </a:cubicBezTo>
                <a:cubicBezTo>
                  <a:pt x="1118196" y="660403"/>
                  <a:pt x="1123746" y="645514"/>
                  <a:pt x="1059606" y="646554"/>
                </a:cubicBezTo>
                <a:cubicBezTo>
                  <a:pt x="985135" y="622822"/>
                  <a:pt x="898834" y="630596"/>
                  <a:pt x="754685" y="646554"/>
                </a:cubicBezTo>
                <a:cubicBezTo>
                  <a:pt x="605148" y="644375"/>
                  <a:pt x="588173" y="631580"/>
                  <a:pt x="449764" y="646554"/>
                </a:cubicBezTo>
                <a:cubicBezTo>
                  <a:pt x="302540" y="680463"/>
                  <a:pt x="209087" y="664524"/>
                  <a:pt x="91813" y="646554"/>
                </a:cubicBezTo>
                <a:cubicBezTo>
                  <a:pt x="39143" y="638180"/>
                  <a:pt x="6975" y="616493"/>
                  <a:pt x="0" y="562482"/>
                </a:cubicBezTo>
                <a:cubicBezTo>
                  <a:pt x="-44381" y="452455"/>
                  <a:pt x="15883" y="429498"/>
                  <a:pt x="0" y="328061"/>
                </a:cubicBezTo>
                <a:cubicBezTo>
                  <a:pt x="-2041" y="244735"/>
                  <a:pt x="30772" y="141318"/>
                  <a:pt x="0" y="84071"/>
                </a:cubicBezTo>
                <a:close/>
              </a:path>
              <a:path w="4160860" h="646554" fill="none" stroke="0" extrusionOk="0">
                <a:moveTo>
                  <a:pt x="0" y="84071"/>
                </a:moveTo>
                <a:cubicBezTo>
                  <a:pt x="5389" y="32338"/>
                  <a:pt x="40645" y="1954"/>
                  <a:pt x="91813" y="0"/>
                </a:cubicBezTo>
                <a:cubicBezTo>
                  <a:pt x="204982" y="4952"/>
                  <a:pt x="255762" y="3746"/>
                  <a:pt x="356962" y="0"/>
                </a:cubicBezTo>
                <a:cubicBezTo>
                  <a:pt x="441248" y="1631"/>
                  <a:pt x="501816" y="-9414"/>
                  <a:pt x="542566" y="0"/>
                </a:cubicBezTo>
                <a:cubicBezTo>
                  <a:pt x="600536" y="4651"/>
                  <a:pt x="662865" y="12023"/>
                  <a:pt x="728170" y="0"/>
                </a:cubicBezTo>
                <a:cubicBezTo>
                  <a:pt x="810609" y="-8036"/>
                  <a:pt x="999331" y="20253"/>
                  <a:pt x="1072864" y="0"/>
                </a:cubicBezTo>
                <a:cubicBezTo>
                  <a:pt x="1131354" y="2972"/>
                  <a:pt x="1276884" y="24422"/>
                  <a:pt x="1338013" y="0"/>
                </a:cubicBezTo>
                <a:cubicBezTo>
                  <a:pt x="1409429" y="-16395"/>
                  <a:pt x="1460137" y="22835"/>
                  <a:pt x="1563389" y="0"/>
                </a:cubicBezTo>
                <a:cubicBezTo>
                  <a:pt x="1649510" y="-4532"/>
                  <a:pt x="1713390" y="24325"/>
                  <a:pt x="1748993" y="0"/>
                </a:cubicBezTo>
                <a:cubicBezTo>
                  <a:pt x="1790193" y="-626"/>
                  <a:pt x="1880612" y="16144"/>
                  <a:pt x="1934598" y="0"/>
                </a:cubicBezTo>
                <a:cubicBezTo>
                  <a:pt x="2027602" y="-9990"/>
                  <a:pt x="2103263" y="11338"/>
                  <a:pt x="2159974" y="0"/>
                </a:cubicBezTo>
                <a:cubicBezTo>
                  <a:pt x="2186057" y="-56562"/>
                  <a:pt x="2372766" y="46983"/>
                  <a:pt x="2464895" y="0"/>
                </a:cubicBezTo>
                <a:cubicBezTo>
                  <a:pt x="2564310" y="-25083"/>
                  <a:pt x="2545720" y="8491"/>
                  <a:pt x="2650499" y="0"/>
                </a:cubicBezTo>
                <a:cubicBezTo>
                  <a:pt x="2741327" y="-6646"/>
                  <a:pt x="2843845" y="20716"/>
                  <a:pt x="2915649" y="0"/>
                </a:cubicBezTo>
                <a:cubicBezTo>
                  <a:pt x="2960723" y="-20325"/>
                  <a:pt x="3086814" y="-5643"/>
                  <a:pt x="3180798" y="0"/>
                </a:cubicBezTo>
                <a:cubicBezTo>
                  <a:pt x="3263430" y="-15162"/>
                  <a:pt x="3298731" y="8034"/>
                  <a:pt x="3366402" y="0"/>
                </a:cubicBezTo>
                <a:cubicBezTo>
                  <a:pt x="3447372" y="-22712"/>
                  <a:pt x="3549932" y="23603"/>
                  <a:pt x="3631550" y="0"/>
                </a:cubicBezTo>
                <a:cubicBezTo>
                  <a:pt x="3672178" y="70976"/>
                  <a:pt x="3905139" y="23876"/>
                  <a:pt x="4069046" y="0"/>
                </a:cubicBezTo>
                <a:cubicBezTo>
                  <a:pt x="4112211" y="18353"/>
                  <a:pt x="4145300" y="43946"/>
                  <a:pt x="4160860" y="84071"/>
                </a:cubicBezTo>
                <a:cubicBezTo>
                  <a:pt x="4172510" y="173982"/>
                  <a:pt x="4165120" y="201579"/>
                  <a:pt x="4160860" y="308924"/>
                </a:cubicBezTo>
                <a:cubicBezTo>
                  <a:pt x="4157585" y="413077"/>
                  <a:pt x="4139737" y="492232"/>
                  <a:pt x="4160860" y="562482"/>
                </a:cubicBezTo>
                <a:cubicBezTo>
                  <a:pt x="4149227" y="615183"/>
                  <a:pt x="4104101" y="644941"/>
                  <a:pt x="4069046" y="646554"/>
                </a:cubicBezTo>
                <a:cubicBezTo>
                  <a:pt x="4013326" y="644229"/>
                  <a:pt x="3924283" y="633687"/>
                  <a:pt x="3883442" y="646554"/>
                </a:cubicBezTo>
                <a:cubicBezTo>
                  <a:pt x="3847852" y="638094"/>
                  <a:pt x="3720105" y="634735"/>
                  <a:pt x="3538748" y="646554"/>
                </a:cubicBezTo>
                <a:cubicBezTo>
                  <a:pt x="3380071" y="652068"/>
                  <a:pt x="3431091" y="648811"/>
                  <a:pt x="3353144" y="646554"/>
                </a:cubicBezTo>
                <a:cubicBezTo>
                  <a:pt x="3285869" y="646357"/>
                  <a:pt x="3275620" y="641412"/>
                  <a:pt x="3207312" y="646554"/>
                </a:cubicBezTo>
                <a:cubicBezTo>
                  <a:pt x="3125230" y="663613"/>
                  <a:pt x="3032522" y="643763"/>
                  <a:pt x="2902391" y="646554"/>
                </a:cubicBezTo>
                <a:cubicBezTo>
                  <a:pt x="2781539" y="656252"/>
                  <a:pt x="2803991" y="637872"/>
                  <a:pt x="2756559" y="646554"/>
                </a:cubicBezTo>
                <a:cubicBezTo>
                  <a:pt x="2721006" y="664662"/>
                  <a:pt x="2579471" y="647589"/>
                  <a:pt x="2491410" y="646554"/>
                </a:cubicBezTo>
                <a:cubicBezTo>
                  <a:pt x="2399222" y="652368"/>
                  <a:pt x="2403567" y="628609"/>
                  <a:pt x="2345579" y="646554"/>
                </a:cubicBezTo>
                <a:cubicBezTo>
                  <a:pt x="2273103" y="658297"/>
                  <a:pt x="2174198" y="633188"/>
                  <a:pt x="2080430" y="646554"/>
                </a:cubicBezTo>
                <a:cubicBezTo>
                  <a:pt x="1981983" y="662058"/>
                  <a:pt x="1922865" y="647477"/>
                  <a:pt x="1855053" y="646554"/>
                </a:cubicBezTo>
                <a:cubicBezTo>
                  <a:pt x="1813104" y="635316"/>
                  <a:pt x="1620123" y="635806"/>
                  <a:pt x="1550132" y="646554"/>
                </a:cubicBezTo>
                <a:cubicBezTo>
                  <a:pt x="1474117" y="686513"/>
                  <a:pt x="1299631" y="630678"/>
                  <a:pt x="1205438" y="646554"/>
                </a:cubicBezTo>
                <a:cubicBezTo>
                  <a:pt x="1116029" y="657087"/>
                  <a:pt x="1123306" y="645340"/>
                  <a:pt x="1059606" y="646554"/>
                </a:cubicBezTo>
                <a:cubicBezTo>
                  <a:pt x="1001171" y="627492"/>
                  <a:pt x="896583" y="664137"/>
                  <a:pt x="754685" y="646554"/>
                </a:cubicBezTo>
                <a:cubicBezTo>
                  <a:pt x="609921" y="648012"/>
                  <a:pt x="593137" y="634895"/>
                  <a:pt x="449764" y="646554"/>
                </a:cubicBezTo>
                <a:cubicBezTo>
                  <a:pt x="298522" y="666410"/>
                  <a:pt x="187699" y="671696"/>
                  <a:pt x="91813" y="646554"/>
                </a:cubicBezTo>
                <a:cubicBezTo>
                  <a:pt x="38787" y="626730"/>
                  <a:pt x="320" y="600216"/>
                  <a:pt x="0" y="562482"/>
                </a:cubicBezTo>
                <a:cubicBezTo>
                  <a:pt x="-30236" y="463231"/>
                  <a:pt x="5280" y="429532"/>
                  <a:pt x="0" y="328061"/>
                </a:cubicBezTo>
                <a:cubicBezTo>
                  <a:pt x="-7511" y="238353"/>
                  <a:pt x="21286" y="136464"/>
                  <a:pt x="0" y="84071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70AD47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39500498">
                  <a:custGeom>
                    <a:avLst/>
                    <a:gdLst>
                      <a:gd name="connsiteX0" fmla="*/ 0 w 4160860"/>
                      <a:gd name="connsiteY0" fmla="*/ 84071 h 646554"/>
                      <a:gd name="connsiteX1" fmla="*/ 91813 w 4160860"/>
                      <a:gd name="connsiteY1" fmla="*/ 0 h 646554"/>
                      <a:gd name="connsiteX2" fmla="*/ 356962 w 4160860"/>
                      <a:gd name="connsiteY2" fmla="*/ 0 h 646554"/>
                      <a:gd name="connsiteX3" fmla="*/ 542566 w 4160860"/>
                      <a:gd name="connsiteY3" fmla="*/ 0 h 646554"/>
                      <a:gd name="connsiteX4" fmla="*/ 728170 w 4160860"/>
                      <a:gd name="connsiteY4" fmla="*/ 0 h 646554"/>
                      <a:gd name="connsiteX5" fmla="*/ 1072864 w 4160860"/>
                      <a:gd name="connsiteY5" fmla="*/ 0 h 646554"/>
                      <a:gd name="connsiteX6" fmla="*/ 1338013 w 4160860"/>
                      <a:gd name="connsiteY6" fmla="*/ 0 h 646554"/>
                      <a:gd name="connsiteX7" fmla="*/ 1563389 w 4160860"/>
                      <a:gd name="connsiteY7" fmla="*/ 0 h 646554"/>
                      <a:gd name="connsiteX8" fmla="*/ 1748993 w 4160860"/>
                      <a:gd name="connsiteY8" fmla="*/ 0 h 646554"/>
                      <a:gd name="connsiteX9" fmla="*/ 1934598 w 4160860"/>
                      <a:gd name="connsiteY9" fmla="*/ 0 h 646554"/>
                      <a:gd name="connsiteX10" fmla="*/ 2159974 w 4160860"/>
                      <a:gd name="connsiteY10" fmla="*/ 0 h 646554"/>
                      <a:gd name="connsiteX11" fmla="*/ 2464895 w 4160860"/>
                      <a:gd name="connsiteY11" fmla="*/ 0 h 646554"/>
                      <a:gd name="connsiteX12" fmla="*/ 2650499 w 4160860"/>
                      <a:gd name="connsiteY12" fmla="*/ 0 h 646554"/>
                      <a:gd name="connsiteX13" fmla="*/ 2915649 w 4160860"/>
                      <a:gd name="connsiteY13" fmla="*/ 0 h 646554"/>
                      <a:gd name="connsiteX14" fmla="*/ 3180798 w 4160860"/>
                      <a:gd name="connsiteY14" fmla="*/ 0 h 646554"/>
                      <a:gd name="connsiteX15" fmla="*/ 3366402 w 4160860"/>
                      <a:gd name="connsiteY15" fmla="*/ 0 h 646554"/>
                      <a:gd name="connsiteX16" fmla="*/ 3631550 w 4160860"/>
                      <a:gd name="connsiteY16" fmla="*/ 0 h 646554"/>
                      <a:gd name="connsiteX17" fmla="*/ 4069046 w 4160860"/>
                      <a:gd name="connsiteY17" fmla="*/ 0 h 646554"/>
                      <a:gd name="connsiteX18" fmla="*/ 4160860 w 4160860"/>
                      <a:gd name="connsiteY18" fmla="*/ 84071 h 646554"/>
                      <a:gd name="connsiteX19" fmla="*/ 4160860 w 4160860"/>
                      <a:gd name="connsiteY19" fmla="*/ 308924 h 646554"/>
                      <a:gd name="connsiteX20" fmla="*/ 4160860 w 4160860"/>
                      <a:gd name="connsiteY20" fmla="*/ 562482 h 646554"/>
                      <a:gd name="connsiteX21" fmla="*/ 4069046 w 4160860"/>
                      <a:gd name="connsiteY21" fmla="*/ 646554 h 646554"/>
                      <a:gd name="connsiteX22" fmla="*/ 3883442 w 4160860"/>
                      <a:gd name="connsiteY22" fmla="*/ 646554 h 646554"/>
                      <a:gd name="connsiteX23" fmla="*/ 3538748 w 4160860"/>
                      <a:gd name="connsiteY23" fmla="*/ 646554 h 646554"/>
                      <a:gd name="connsiteX24" fmla="*/ 3353144 w 4160860"/>
                      <a:gd name="connsiteY24" fmla="*/ 646554 h 646554"/>
                      <a:gd name="connsiteX25" fmla="*/ 3207312 w 4160860"/>
                      <a:gd name="connsiteY25" fmla="*/ 646554 h 646554"/>
                      <a:gd name="connsiteX26" fmla="*/ 2902391 w 4160860"/>
                      <a:gd name="connsiteY26" fmla="*/ 646554 h 646554"/>
                      <a:gd name="connsiteX27" fmla="*/ 2756559 w 4160860"/>
                      <a:gd name="connsiteY27" fmla="*/ 646554 h 646554"/>
                      <a:gd name="connsiteX28" fmla="*/ 2491410 w 4160860"/>
                      <a:gd name="connsiteY28" fmla="*/ 646554 h 646554"/>
                      <a:gd name="connsiteX29" fmla="*/ 2345579 w 4160860"/>
                      <a:gd name="connsiteY29" fmla="*/ 646554 h 646554"/>
                      <a:gd name="connsiteX30" fmla="*/ 2080430 w 4160860"/>
                      <a:gd name="connsiteY30" fmla="*/ 646554 h 646554"/>
                      <a:gd name="connsiteX31" fmla="*/ 1855053 w 4160860"/>
                      <a:gd name="connsiteY31" fmla="*/ 646554 h 646554"/>
                      <a:gd name="connsiteX32" fmla="*/ 1550132 w 4160860"/>
                      <a:gd name="connsiteY32" fmla="*/ 646554 h 646554"/>
                      <a:gd name="connsiteX33" fmla="*/ 1205438 w 4160860"/>
                      <a:gd name="connsiteY33" fmla="*/ 646554 h 646554"/>
                      <a:gd name="connsiteX34" fmla="*/ 1059606 w 4160860"/>
                      <a:gd name="connsiteY34" fmla="*/ 646554 h 646554"/>
                      <a:gd name="connsiteX35" fmla="*/ 754685 w 4160860"/>
                      <a:gd name="connsiteY35" fmla="*/ 646554 h 646554"/>
                      <a:gd name="connsiteX36" fmla="*/ 449764 w 4160860"/>
                      <a:gd name="connsiteY36" fmla="*/ 646554 h 646554"/>
                      <a:gd name="connsiteX37" fmla="*/ 91813 w 4160860"/>
                      <a:gd name="connsiteY37" fmla="*/ 646554 h 646554"/>
                      <a:gd name="connsiteX38" fmla="*/ 0 w 4160860"/>
                      <a:gd name="connsiteY38" fmla="*/ 562482 h 646554"/>
                      <a:gd name="connsiteX39" fmla="*/ 0 w 4160860"/>
                      <a:gd name="connsiteY39" fmla="*/ 328061 h 646554"/>
                      <a:gd name="connsiteX40" fmla="*/ 0 w 4160860"/>
                      <a:gd name="connsiteY40" fmla="*/ 84071 h 646554"/>
                      <a:gd name="connsiteX0" fmla="*/ 0 w 4160860"/>
                      <a:gd name="connsiteY0" fmla="*/ 84071 h 646554"/>
                      <a:gd name="connsiteX1" fmla="*/ 91813 w 4160860"/>
                      <a:gd name="connsiteY1" fmla="*/ 0 h 646554"/>
                      <a:gd name="connsiteX2" fmla="*/ 436507 w 4160860"/>
                      <a:gd name="connsiteY2" fmla="*/ 0 h 646554"/>
                      <a:gd name="connsiteX3" fmla="*/ 701655 w 4160860"/>
                      <a:gd name="connsiteY3" fmla="*/ 0 h 646554"/>
                      <a:gd name="connsiteX4" fmla="*/ 887259 w 4160860"/>
                      <a:gd name="connsiteY4" fmla="*/ 0 h 646554"/>
                      <a:gd name="connsiteX5" fmla="*/ 1152408 w 4160860"/>
                      <a:gd name="connsiteY5" fmla="*/ 0 h 646554"/>
                      <a:gd name="connsiteX6" fmla="*/ 1298240 w 4160860"/>
                      <a:gd name="connsiteY6" fmla="*/ 0 h 646554"/>
                      <a:gd name="connsiteX7" fmla="*/ 1523617 w 4160860"/>
                      <a:gd name="connsiteY7" fmla="*/ 0 h 646554"/>
                      <a:gd name="connsiteX8" fmla="*/ 1788766 w 4160860"/>
                      <a:gd name="connsiteY8" fmla="*/ 0 h 646554"/>
                      <a:gd name="connsiteX9" fmla="*/ 2053914 w 4160860"/>
                      <a:gd name="connsiteY9" fmla="*/ 0 h 646554"/>
                      <a:gd name="connsiteX10" fmla="*/ 2358836 w 4160860"/>
                      <a:gd name="connsiteY10" fmla="*/ 0 h 646554"/>
                      <a:gd name="connsiteX11" fmla="*/ 2544440 w 4160860"/>
                      <a:gd name="connsiteY11" fmla="*/ 0 h 646554"/>
                      <a:gd name="connsiteX12" fmla="*/ 2769817 w 4160860"/>
                      <a:gd name="connsiteY12" fmla="*/ 0 h 646554"/>
                      <a:gd name="connsiteX13" fmla="*/ 3074738 w 4160860"/>
                      <a:gd name="connsiteY13" fmla="*/ 0 h 646554"/>
                      <a:gd name="connsiteX14" fmla="*/ 3300114 w 4160860"/>
                      <a:gd name="connsiteY14" fmla="*/ 0 h 646554"/>
                      <a:gd name="connsiteX15" fmla="*/ 3525491 w 4160860"/>
                      <a:gd name="connsiteY15" fmla="*/ 0 h 646554"/>
                      <a:gd name="connsiteX16" fmla="*/ 4069046 w 4160860"/>
                      <a:gd name="connsiteY16" fmla="*/ 0 h 646554"/>
                      <a:gd name="connsiteX17" fmla="*/ 4160860 w 4160860"/>
                      <a:gd name="connsiteY17" fmla="*/ 84071 h 646554"/>
                      <a:gd name="connsiteX18" fmla="*/ 4160860 w 4160860"/>
                      <a:gd name="connsiteY18" fmla="*/ 328061 h 646554"/>
                      <a:gd name="connsiteX19" fmla="*/ 4160860 w 4160860"/>
                      <a:gd name="connsiteY19" fmla="*/ 562482 h 646554"/>
                      <a:gd name="connsiteX20" fmla="*/ 4069046 w 4160860"/>
                      <a:gd name="connsiteY20" fmla="*/ 646554 h 646554"/>
                      <a:gd name="connsiteX21" fmla="*/ 3883442 w 4160860"/>
                      <a:gd name="connsiteY21" fmla="*/ 646554 h 646554"/>
                      <a:gd name="connsiteX22" fmla="*/ 3578521 w 4160860"/>
                      <a:gd name="connsiteY22" fmla="*/ 646554 h 646554"/>
                      <a:gd name="connsiteX23" fmla="*/ 3273600 w 4160860"/>
                      <a:gd name="connsiteY23" fmla="*/ 646554 h 646554"/>
                      <a:gd name="connsiteX24" fmla="*/ 3048223 w 4160860"/>
                      <a:gd name="connsiteY24" fmla="*/ 646554 h 646554"/>
                      <a:gd name="connsiteX25" fmla="*/ 2902391 w 4160860"/>
                      <a:gd name="connsiteY25" fmla="*/ 646554 h 646554"/>
                      <a:gd name="connsiteX26" fmla="*/ 2756559 w 4160860"/>
                      <a:gd name="connsiteY26" fmla="*/ 646554 h 646554"/>
                      <a:gd name="connsiteX27" fmla="*/ 2570955 w 4160860"/>
                      <a:gd name="connsiteY27" fmla="*/ 646554 h 646554"/>
                      <a:gd name="connsiteX28" fmla="*/ 2425123 w 4160860"/>
                      <a:gd name="connsiteY28" fmla="*/ 646554 h 646554"/>
                      <a:gd name="connsiteX29" fmla="*/ 2080430 w 4160860"/>
                      <a:gd name="connsiteY29" fmla="*/ 646554 h 646554"/>
                      <a:gd name="connsiteX30" fmla="*/ 1894825 w 4160860"/>
                      <a:gd name="connsiteY30" fmla="*/ 646554 h 646554"/>
                      <a:gd name="connsiteX31" fmla="*/ 1589904 w 4160860"/>
                      <a:gd name="connsiteY31" fmla="*/ 646554 h 646554"/>
                      <a:gd name="connsiteX32" fmla="*/ 1444072 w 4160860"/>
                      <a:gd name="connsiteY32" fmla="*/ 646554 h 646554"/>
                      <a:gd name="connsiteX33" fmla="*/ 1178923 w 4160860"/>
                      <a:gd name="connsiteY33" fmla="*/ 646554 h 646554"/>
                      <a:gd name="connsiteX34" fmla="*/ 874002 w 4160860"/>
                      <a:gd name="connsiteY34" fmla="*/ 646554 h 646554"/>
                      <a:gd name="connsiteX35" fmla="*/ 608853 w 4160860"/>
                      <a:gd name="connsiteY35" fmla="*/ 646554 h 646554"/>
                      <a:gd name="connsiteX36" fmla="*/ 343704 w 4160860"/>
                      <a:gd name="connsiteY36" fmla="*/ 646554 h 646554"/>
                      <a:gd name="connsiteX37" fmla="*/ 91813 w 4160860"/>
                      <a:gd name="connsiteY37" fmla="*/ 646554 h 646554"/>
                      <a:gd name="connsiteX38" fmla="*/ 0 w 4160860"/>
                      <a:gd name="connsiteY38" fmla="*/ 562482 h 646554"/>
                      <a:gd name="connsiteX39" fmla="*/ 0 w 4160860"/>
                      <a:gd name="connsiteY39" fmla="*/ 318492 h 646554"/>
                      <a:gd name="connsiteX40" fmla="*/ 0 w 4160860"/>
                      <a:gd name="connsiteY40" fmla="*/ 84071 h 6465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160860" h="646554" fill="none" extrusionOk="0">
                        <a:moveTo>
                          <a:pt x="0" y="84071"/>
                        </a:moveTo>
                        <a:cubicBezTo>
                          <a:pt x="6313" y="31506"/>
                          <a:pt x="42087" y="-5536"/>
                          <a:pt x="91813" y="0"/>
                        </a:cubicBezTo>
                        <a:cubicBezTo>
                          <a:pt x="207888" y="-693"/>
                          <a:pt x="257831" y="4422"/>
                          <a:pt x="356962" y="0"/>
                        </a:cubicBezTo>
                        <a:cubicBezTo>
                          <a:pt x="448360" y="3909"/>
                          <a:pt x="504374" y="-6521"/>
                          <a:pt x="542566" y="0"/>
                        </a:cubicBezTo>
                        <a:cubicBezTo>
                          <a:pt x="603757" y="3349"/>
                          <a:pt x="661393" y="13233"/>
                          <a:pt x="728170" y="0"/>
                        </a:cubicBezTo>
                        <a:cubicBezTo>
                          <a:pt x="811810" y="-11868"/>
                          <a:pt x="996256" y="11902"/>
                          <a:pt x="1072864" y="0"/>
                        </a:cubicBezTo>
                        <a:cubicBezTo>
                          <a:pt x="1129127" y="-3619"/>
                          <a:pt x="1268160" y="8237"/>
                          <a:pt x="1338013" y="0"/>
                        </a:cubicBezTo>
                        <a:cubicBezTo>
                          <a:pt x="1415838" y="-21224"/>
                          <a:pt x="1468886" y="12644"/>
                          <a:pt x="1563389" y="0"/>
                        </a:cubicBezTo>
                        <a:cubicBezTo>
                          <a:pt x="1649106" y="-3660"/>
                          <a:pt x="1713504" y="22536"/>
                          <a:pt x="1748993" y="0"/>
                        </a:cubicBezTo>
                        <a:cubicBezTo>
                          <a:pt x="1783943" y="-9208"/>
                          <a:pt x="1878959" y="22095"/>
                          <a:pt x="1934598" y="0"/>
                        </a:cubicBezTo>
                        <a:cubicBezTo>
                          <a:pt x="2011822" y="-13626"/>
                          <a:pt x="2102426" y="8056"/>
                          <a:pt x="2159974" y="0"/>
                        </a:cubicBezTo>
                        <a:cubicBezTo>
                          <a:pt x="2199966" y="-28312"/>
                          <a:pt x="2372604" y="54312"/>
                          <a:pt x="2464895" y="0"/>
                        </a:cubicBezTo>
                        <a:cubicBezTo>
                          <a:pt x="2558872" y="-27297"/>
                          <a:pt x="2554628" y="16967"/>
                          <a:pt x="2650499" y="0"/>
                        </a:cubicBezTo>
                        <a:cubicBezTo>
                          <a:pt x="2737091" y="-6439"/>
                          <a:pt x="2847530" y="28243"/>
                          <a:pt x="2915649" y="0"/>
                        </a:cubicBezTo>
                        <a:cubicBezTo>
                          <a:pt x="2964012" y="-20075"/>
                          <a:pt x="3092650" y="4952"/>
                          <a:pt x="3180798" y="0"/>
                        </a:cubicBezTo>
                        <a:cubicBezTo>
                          <a:pt x="3265426" y="-8520"/>
                          <a:pt x="3301861" y="18331"/>
                          <a:pt x="3366402" y="0"/>
                        </a:cubicBezTo>
                        <a:cubicBezTo>
                          <a:pt x="3428619" y="-11475"/>
                          <a:pt x="3553015" y="20229"/>
                          <a:pt x="3631550" y="0"/>
                        </a:cubicBezTo>
                        <a:cubicBezTo>
                          <a:pt x="3710200" y="40452"/>
                          <a:pt x="3894723" y="14282"/>
                          <a:pt x="4069046" y="0"/>
                        </a:cubicBezTo>
                        <a:cubicBezTo>
                          <a:pt x="4108131" y="17489"/>
                          <a:pt x="4154570" y="39091"/>
                          <a:pt x="4160860" y="84071"/>
                        </a:cubicBezTo>
                        <a:cubicBezTo>
                          <a:pt x="4180840" y="170314"/>
                          <a:pt x="4161501" y="197108"/>
                          <a:pt x="4160860" y="308924"/>
                        </a:cubicBezTo>
                        <a:cubicBezTo>
                          <a:pt x="4156184" y="407528"/>
                          <a:pt x="4129504" y="479567"/>
                          <a:pt x="4160860" y="562482"/>
                        </a:cubicBezTo>
                        <a:cubicBezTo>
                          <a:pt x="4152083" y="619704"/>
                          <a:pt x="4105372" y="644310"/>
                          <a:pt x="4069046" y="646554"/>
                        </a:cubicBezTo>
                        <a:cubicBezTo>
                          <a:pt x="4016854" y="645380"/>
                          <a:pt x="3918831" y="628318"/>
                          <a:pt x="3883442" y="646554"/>
                        </a:cubicBezTo>
                        <a:cubicBezTo>
                          <a:pt x="3834035" y="650021"/>
                          <a:pt x="3718566" y="630056"/>
                          <a:pt x="3538748" y="646554"/>
                        </a:cubicBezTo>
                        <a:cubicBezTo>
                          <a:pt x="3370649" y="646045"/>
                          <a:pt x="3431257" y="651380"/>
                          <a:pt x="3353144" y="646554"/>
                        </a:cubicBezTo>
                        <a:cubicBezTo>
                          <a:pt x="3286433" y="645250"/>
                          <a:pt x="3276123" y="640630"/>
                          <a:pt x="3207312" y="646554"/>
                        </a:cubicBezTo>
                        <a:cubicBezTo>
                          <a:pt x="3125161" y="665742"/>
                          <a:pt x="3038272" y="659695"/>
                          <a:pt x="2902391" y="646554"/>
                        </a:cubicBezTo>
                        <a:cubicBezTo>
                          <a:pt x="2783459" y="657521"/>
                          <a:pt x="2805687" y="638158"/>
                          <a:pt x="2756559" y="646554"/>
                        </a:cubicBezTo>
                        <a:cubicBezTo>
                          <a:pt x="2706159" y="655810"/>
                          <a:pt x="2581807" y="645466"/>
                          <a:pt x="2491410" y="646554"/>
                        </a:cubicBezTo>
                        <a:cubicBezTo>
                          <a:pt x="2400586" y="651896"/>
                          <a:pt x="2407000" y="631344"/>
                          <a:pt x="2345579" y="646554"/>
                        </a:cubicBezTo>
                        <a:cubicBezTo>
                          <a:pt x="2279740" y="644021"/>
                          <a:pt x="2182245" y="660067"/>
                          <a:pt x="2080430" y="646554"/>
                        </a:cubicBezTo>
                        <a:cubicBezTo>
                          <a:pt x="1996369" y="656615"/>
                          <a:pt x="1917620" y="644875"/>
                          <a:pt x="1855053" y="646554"/>
                        </a:cubicBezTo>
                        <a:cubicBezTo>
                          <a:pt x="1798997" y="649672"/>
                          <a:pt x="1621784" y="629046"/>
                          <a:pt x="1550132" y="646554"/>
                        </a:cubicBezTo>
                        <a:cubicBezTo>
                          <a:pt x="1474692" y="675742"/>
                          <a:pt x="1299751" y="637943"/>
                          <a:pt x="1205438" y="646554"/>
                        </a:cubicBezTo>
                        <a:cubicBezTo>
                          <a:pt x="1115408" y="656969"/>
                          <a:pt x="1121472" y="644269"/>
                          <a:pt x="1059606" y="646554"/>
                        </a:cubicBezTo>
                        <a:cubicBezTo>
                          <a:pt x="1002902" y="642463"/>
                          <a:pt x="903901" y="663701"/>
                          <a:pt x="754685" y="646554"/>
                        </a:cubicBezTo>
                        <a:cubicBezTo>
                          <a:pt x="610658" y="647932"/>
                          <a:pt x="590411" y="630900"/>
                          <a:pt x="449764" y="646554"/>
                        </a:cubicBezTo>
                        <a:cubicBezTo>
                          <a:pt x="314911" y="654660"/>
                          <a:pt x="181767" y="654220"/>
                          <a:pt x="91813" y="646554"/>
                        </a:cubicBezTo>
                        <a:cubicBezTo>
                          <a:pt x="37279" y="626574"/>
                          <a:pt x="8477" y="599742"/>
                          <a:pt x="0" y="562482"/>
                        </a:cubicBezTo>
                        <a:cubicBezTo>
                          <a:pt x="-24365" y="462652"/>
                          <a:pt x="2271" y="427884"/>
                          <a:pt x="0" y="328061"/>
                        </a:cubicBezTo>
                        <a:cubicBezTo>
                          <a:pt x="-1620" y="227046"/>
                          <a:pt x="24151" y="149915"/>
                          <a:pt x="0" y="84071"/>
                        </a:cubicBezTo>
                        <a:close/>
                      </a:path>
                      <a:path w="4160860" h="646554" stroke="0" extrusionOk="0">
                        <a:moveTo>
                          <a:pt x="0" y="84071"/>
                        </a:moveTo>
                        <a:cubicBezTo>
                          <a:pt x="-6775" y="39186"/>
                          <a:pt x="30197" y="16083"/>
                          <a:pt x="91813" y="0"/>
                        </a:cubicBezTo>
                        <a:cubicBezTo>
                          <a:pt x="243366" y="-1607"/>
                          <a:pt x="300061" y="16542"/>
                          <a:pt x="436507" y="0"/>
                        </a:cubicBezTo>
                        <a:cubicBezTo>
                          <a:pt x="565006" y="-10745"/>
                          <a:pt x="602735" y="17307"/>
                          <a:pt x="701655" y="0"/>
                        </a:cubicBezTo>
                        <a:cubicBezTo>
                          <a:pt x="797076" y="-17241"/>
                          <a:pt x="797147" y="2580"/>
                          <a:pt x="887259" y="0"/>
                        </a:cubicBezTo>
                        <a:cubicBezTo>
                          <a:pt x="967634" y="-1397"/>
                          <a:pt x="1025554" y="11856"/>
                          <a:pt x="1152408" y="0"/>
                        </a:cubicBezTo>
                        <a:cubicBezTo>
                          <a:pt x="1272166" y="-18692"/>
                          <a:pt x="1250848" y="13255"/>
                          <a:pt x="1298240" y="0"/>
                        </a:cubicBezTo>
                        <a:cubicBezTo>
                          <a:pt x="1353293" y="823"/>
                          <a:pt x="1474381" y="14734"/>
                          <a:pt x="1523617" y="0"/>
                        </a:cubicBezTo>
                        <a:cubicBezTo>
                          <a:pt x="1584726" y="-30988"/>
                          <a:pt x="1690147" y="1084"/>
                          <a:pt x="1788766" y="0"/>
                        </a:cubicBezTo>
                        <a:cubicBezTo>
                          <a:pt x="1882279" y="-10666"/>
                          <a:pt x="1944542" y="11873"/>
                          <a:pt x="2053914" y="0"/>
                        </a:cubicBezTo>
                        <a:cubicBezTo>
                          <a:pt x="2153962" y="-28907"/>
                          <a:pt x="2248575" y="40442"/>
                          <a:pt x="2358836" y="0"/>
                        </a:cubicBezTo>
                        <a:cubicBezTo>
                          <a:pt x="2450550" y="-42918"/>
                          <a:pt x="2456594" y="25645"/>
                          <a:pt x="2544440" y="0"/>
                        </a:cubicBezTo>
                        <a:cubicBezTo>
                          <a:pt x="2639740" y="-18110"/>
                          <a:pt x="2685377" y="24245"/>
                          <a:pt x="2769817" y="0"/>
                        </a:cubicBezTo>
                        <a:cubicBezTo>
                          <a:pt x="2865320" y="-29644"/>
                          <a:pt x="2989151" y="49568"/>
                          <a:pt x="3074738" y="0"/>
                        </a:cubicBezTo>
                        <a:cubicBezTo>
                          <a:pt x="3163460" y="-43012"/>
                          <a:pt x="3221842" y="20195"/>
                          <a:pt x="3300114" y="0"/>
                        </a:cubicBezTo>
                        <a:cubicBezTo>
                          <a:pt x="3392962" y="-19414"/>
                          <a:pt x="3440802" y="12169"/>
                          <a:pt x="3525491" y="0"/>
                        </a:cubicBezTo>
                        <a:cubicBezTo>
                          <a:pt x="3607318" y="-8233"/>
                          <a:pt x="3891730" y="17395"/>
                          <a:pt x="4069046" y="0"/>
                        </a:cubicBezTo>
                        <a:cubicBezTo>
                          <a:pt x="4102809" y="-375"/>
                          <a:pt x="4165976" y="35451"/>
                          <a:pt x="4160860" y="84071"/>
                        </a:cubicBezTo>
                        <a:cubicBezTo>
                          <a:pt x="4175876" y="178433"/>
                          <a:pt x="4125331" y="277049"/>
                          <a:pt x="4160860" y="328061"/>
                        </a:cubicBezTo>
                        <a:cubicBezTo>
                          <a:pt x="4171417" y="364444"/>
                          <a:pt x="4150551" y="466535"/>
                          <a:pt x="4160860" y="562482"/>
                        </a:cubicBezTo>
                        <a:cubicBezTo>
                          <a:pt x="4151143" y="593271"/>
                          <a:pt x="4112381" y="648920"/>
                          <a:pt x="4069046" y="646554"/>
                        </a:cubicBezTo>
                        <a:cubicBezTo>
                          <a:pt x="4000357" y="665689"/>
                          <a:pt x="3925133" y="641411"/>
                          <a:pt x="3883442" y="646554"/>
                        </a:cubicBezTo>
                        <a:cubicBezTo>
                          <a:pt x="3823012" y="654818"/>
                          <a:pt x="3643419" y="634523"/>
                          <a:pt x="3578521" y="646554"/>
                        </a:cubicBezTo>
                        <a:cubicBezTo>
                          <a:pt x="3522915" y="668415"/>
                          <a:pt x="3329350" y="612704"/>
                          <a:pt x="3273600" y="646554"/>
                        </a:cubicBezTo>
                        <a:cubicBezTo>
                          <a:pt x="3225281" y="673366"/>
                          <a:pt x="3138444" y="641431"/>
                          <a:pt x="3048223" y="646554"/>
                        </a:cubicBezTo>
                        <a:cubicBezTo>
                          <a:pt x="2971587" y="650157"/>
                          <a:pt x="2965218" y="645226"/>
                          <a:pt x="2902391" y="646554"/>
                        </a:cubicBezTo>
                        <a:cubicBezTo>
                          <a:pt x="2839389" y="647358"/>
                          <a:pt x="2780708" y="640110"/>
                          <a:pt x="2756559" y="646554"/>
                        </a:cubicBezTo>
                        <a:cubicBezTo>
                          <a:pt x="2724254" y="631458"/>
                          <a:pt x="2640356" y="646814"/>
                          <a:pt x="2570955" y="646554"/>
                        </a:cubicBezTo>
                        <a:cubicBezTo>
                          <a:pt x="2520690" y="660332"/>
                          <a:pt x="2467684" y="638587"/>
                          <a:pt x="2425123" y="646554"/>
                        </a:cubicBezTo>
                        <a:cubicBezTo>
                          <a:pt x="2358976" y="663744"/>
                          <a:pt x="2175342" y="648188"/>
                          <a:pt x="2080430" y="646554"/>
                        </a:cubicBezTo>
                        <a:cubicBezTo>
                          <a:pt x="1991136" y="654962"/>
                          <a:pt x="1979616" y="626518"/>
                          <a:pt x="1894825" y="646554"/>
                        </a:cubicBezTo>
                        <a:cubicBezTo>
                          <a:pt x="1831372" y="672566"/>
                          <a:pt x="1725708" y="637839"/>
                          <a:pt x="1589904" y="646554"/>
                        </a:cubicBezTo>
                        <a:cubicBezTo>
                          <a:pt x="1452380" y="655959"/>
                          <a:pt x="1476286" y="645918"/>
                          <a:pt x="1444072" y="646554"/>
                        </a:cubicBezTo>
                        <a:cubicBezTo>
                          <a:pt x="1412374" y="652891"/>
                          <a:pt x="1267608" y="611833"/>
                          <a:pt x="1178923" y="646554"/>
                        </a:cubicBezTo>
                        <a:cubicBezTo>
                          <a:pt x="1085392" y="676382"/>
                          <a:pt x="933100" y="628477"/>
                          <a:pt x="874002" y="646554"/>
                        </a:cubicBezTo>
                        <a:cubicBezTo>
                          <a:pt x="785705" y="669391"/>
                          <a:pt x="725301" y="632440"/>
                          <a:pt x="608853" y="646554"/>
                        </a:cubicBezTo>
                        <a:cubicBezTo>
                          <a:pt x="475955" y="650382"/>
                          <a:pt x="391128" y="611819"/>
                          <a:pt x="343704" y="646554"/>
                        </a:cubicBezTo>
                        <a:cubicBezTo>
                          <a:pt x="263230" y="656045"/>
                          <a:pt x="183098" y="648998"/>
                          <a:pt x="91813" y="646554"/>
                        </a:cubicBezTo>
                        <a:cubicBezTo>
                          <a:pt x="32570" y="654796"/>
                          <a:pt x="11482" y="611030"/>
                          <a:pt x="0" y="562482"/>
                        </a:cubicBezTo>
                        <a:cubicBezTo>
                          <a:pt x="-5936" y="522843"/>
                          <a:pt x="3391" y="411696"/>
                          <a:pt x="0" y="318492"/>
                        </a:cubicBezTo>
                        <a:cubicBezTo>
                          <a:pt x="-9672" y="229585"/>
                          <a:pt x="21180" y="201936"/>
                          <a:pt x="0" y="84071"/>
                        </a:cubicBezTo>
                        <a:close/>
                      </a:path>
                      <a:path w="4160860" h="646554" fill="none" stroke="0" extrusionOk="0">
                        <a:moveTo>
                          <a:pt x="0" y="84071"/>
                        </a:moveTo>
                        <a:cubicBezTo>
                          <a:pt x="7255" y="42113"/>
                          <a:pt x="42553" y="7815"/>
                          <a:pt x="91813" y="0"/>
                        </a:cubicBezTo>
                        <a:cubicBezTo>
                          <a:pt x="196923" y="7409"/>
                          <a:pt x="249282" y="-2109"/>
                          <a:pt x="356962" y="0"/>
                        </a:cubicBezTo>
                        <a:cubicBezTo>
                          <a:pt x="445839" y="-3998"/>
                          <a:pt x="493065" y="-712"/>
                          <a:pt x="542566" y="0"/>
                        </a:cubicBezTo>
                        <a:cubicBezTo>
                          <a:pt x="580353" y="3454"/>
                          <a:pt x="678126" y="1633"/>
                          <a:pt x="728170" y="0"/>
                        </a:cubicBezTo>
                        <a:cubicBezTo>
                          <a:pt x="786248" y="4583"/>
                          <a:pt x="1003808" y="16642"/>
                          <a:pt x="1072864" y="0"/>
                        </a:cubicBezTo>
                        <a:cubicBezTo>
                          <a:pt x="1148128" y="982"/>
                          <a:pt x="1265810" y="12353"/>
                          <a:pt x="1338013" y="0"/>
                        </a:cubicBezTo>
                        <a:cubicBezTo>
                          <a:pt x="1404182" y="-418"/>
                          <a:pt x="1474576" y="6085"/>
                          <a:pt x="1563389" y="0"/>
                        </a:cubicBezTo>
                        <a:cubicBezTo>
                          <a:pt x="1650690" y="-4899"/>
                          <a:pt x="1702915" y="20178"/>
                          <a:pt x="1748993" y="0"/>
                        </a:cubicBezTo>
                        <a:cubicBezTo>
                          <a:pt x="1796499" y="-10689"/>
                          <a:pt x="1869356" y="14765"/>
                          <a:pt x="1934598" y="0"/>
                        </a:cubicBezTo>
                        <a:cubicBezTo>
                          <a:pt x="2005093" y="-16749"/>
                          <a:pt x="2106175" y="18018"/>
                          <a:pt x="2159974" y="0"/>
                        </a:cubicBezTo>
                        <a:cubicBezTo>
                          <a:pt x="2204591" y="-31477"/>
                          <a:pt x="2363594" y="5274"/>
                          <a:pt x="2464895" y="0"/>
                        </a:cubicBezTo>
                        <a:cubicBezTo>
                          <a:pt x="2577965" y="-20456"/>
                          <a:pt x="2556057" y="16390"/>
                          <a:pt x="2650499" y="0"/>
                        </a:cubicBezTo>
                        <a:cubicBezTo>
                          <a:pt x="2756291" y="-19713"/>
                          <a:pt x="2841500" y="-2178"/>
                          <a:pt x="2915649" y="0"/>
                        </a:cubicBezTo>
                        <a:cubicBezTo>
                          <a:pt x="2962305" y="-15277"/>
                          <a:pt x="3093042" y="71"/>
                          <a:pt x="3180798" y="0"/>
                        </a:cubicBezTo>
                        <a:cubicBezTo>
                          <a:pt x="3260980" y="-18756"/>
                          <a:pt x="3301764" y="7760"/>
                          <a:pt x="3366402" y="0"/>
                        </a:cubicBezTo>
                        <a:cubicBezTo>
                          <a:pt x="3432183" y="-18896"/>
                          <a:pt x="3549386" y="17915"/>
                          <a:pt x="3631550" y="0"/>
                        </a:cubicBezTo>
                        <a:cubicBezTo>
                          <a:pt x="3661711" y="27540"/>
                          <a:pt x="3937724" y="43316"/>
                          <a:pt x="4069046" y="0"/>
                        </a:cubicBezTo>
                        <a:cubicBezTo>
                          <a:pt x="4123691" y="13091"/>
                          <a:pt x="4143621" y="42540"/>
                          <a:pt x="4160860" y="84071"/>
                        </a:cubicBezTo>
                        <a:cubicBezTo>
                          <a:pt x="4180754" y="173090"/>
                          <a:pt x="4163834" y="213745"/>
                          <a:pt x="4160860" y="308924"/>
                        </a:cubicBezTo>
                        <a:cubicBezTo>
                          <a:pt x="4167379" y="426068"/>
                          <a:pt x="4156329" y="487615"/>
                          <a:pt x="4160860" y="562482"/>
                        </a:cubicBezTo>
                        <a:cubicBezTo>
                          <a:pt x="4145294" y="605575"/>
                          <a:pt x="4110286" y="647957"/>
                          <a:pt x="4069046" y="646554"/>
                        </a:cubicBezTo>
                        <a:cubicBezTo>
                          <a:pt x="4002572" y="645471"/>
                          <a:pt x="3931752" y="640465"/>
                          <a:pt x="3883442" y="646554"/>
                        </a:cubicBezTo>
                        <a:cubicBezTo>
                          <a:pt x="3853961" y="649467"/>
                          <a:pt x="3717276" y="675569"/>
                          <a:pt x="3538748" y="646554"/>
                        </a:cubicBezTo>
                        <a:cubicBezTo>
                          <a:pt x="3381789" y="662082"/>
                          <a:pt x="3418732" y="642776"/>
                          <a:pt x="3353144" y="646554"/>
                        </a:cubicBezTo>
                        <a:cubicBezTo>
                          <a:pt x="3286299" y="650173"/>
                          <a:pt x="3273604" y="643281"/>
                          <a:pt x="3207312" y="646554"/>
                        </a:cubicBezTo>
                        <a:cubicBezTo>
                          <a:pt x="3139727" y="638520"/>
                          <a:pt x="3023116" y="631331"/>
                          <a:pt x="2902391" y="646554"/>
                        </a:cubicBezTo>
                        <a:cubicBezTo>
                          <a:pt x="2772393" y="651983"/>
                          <a:pt x="2805931" y="644516"/>
                          <a:pt x="2756559" y="646554"/>
                        </a:cubicBezTo>
                        <a:cubicBezTo>
                          <a:pt x="2709144" y="651004"/>
                          <a:pt x="2568134" y="647234"/>
                          <a:pt x="2491410" y="646554"/>
                        </a:cubicBezTo>
                        <a:cubicBezTo>
                          <a:pt x="2399391" y="656975"/>
                          <a:pt x="2401705" y="629053"/>
                          <a:pt x="2345579" y="646554"/>
                        </a:cubicBezTo>
                        <a:cubicBezTo>
                          <a:pt x="2283071" y="664124"/>
                          <a:pt x="2167384" y="623304"/>
                          <a:pt x="2080430" y="646554"/>
                        </a:cubicBezTo>
                        <a:cubicBezTo>
                          <a:pt x="1972834" y="653423"/>
                          <a:pt x="1919747" y="648747"/>
                          <a:pt x="1855053" y="646554"/>
                        </a:cubicBezTo>
                        <a:cubicBezTo>
                          <a:pt x="1803442" y="648648"/>
                          <a:pt x="1629691" y="638457"/>
                          <a:pt x="1550132" y="646554"/>
                        </a:cubicBezTo>
                        <a:cubicBezTo>
                          <a:pt x="1464273" y="686439"/>
                          <a:pt x="1296295" y="622871"/>
                          <a:pt x="1205438" y="646554"/>
                        </a:cubicBezTo>
                        <a:cubicBezTo>
                          <a:pt x="1116850" y="659223"/>
                          <a:pt x="1123222" y="646137"/>
                          <a:pt x="1059606" y="646554"/>
                        </a:cubicBezTo>
                        <a:cubicBezTo>
                          <a:pt x="998427" y="643710"/>
                          <a:pt x="892438" y="646594"/>
                          <a:pt x="754685" y="646554"/>
                        </a:cubicBezTo>
                        <a:cubicBezTo>
                          <a:pt x="604196" y="647585"/>
                          <a:pt x="587543" y="632434"/>
                          <a:pt x="449764" y="646554"/>
                        </a:cubicBezTo>
                        <a:cubicBezTo>
                          <a:pt x="292639" y="681577"/>
                          <a:pt x="213996" y="657069"/>
                          <a:pt x="91813" y="646554"/>
                        </a:cubicBezTo>
                        <a:cubicBezTo>
                          <a:pt x="42156" y="636155"/>
                          <a:pt x="-4293" y="611246"/>
                          <a:pt x="0" y="562482"/>
                        </a:cubicBezTo>
                        <a:cubicBezTo>
                          <a:pt x="-34054" y="462687"/>
                          <a:pt x="7441" y="429312"/>
                          <a:pt x="0" y="328061"/>
                        </a:cubicBezTo>
                        <a:cubicBezTo>
                          <a:pt x="-10455" y="243956"/>
                          <a:pt x="28554" y="144331"/>
                          <a:pt x="0" y="84071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</a:rPr>
              <a:t>Chắp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</a:rPr>
              <a:t>cánh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</a:rPr>
              <a:t>,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</a:rPr>
              <a:t> bay,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</a:rPr>
              <a:t>nhìn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214037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50">
            <a:extLst>
              <a:ext uri="{FF2B5EF4-FFF2-40B4-BE49-F238E27FC236}">
                <a16:creationId xmlns:a16="http://schemas.microsoft.com/office/drawing/2014/main" id="{79272712-C1F5-EF8D-14CD-D5ADFC16012F}"/>
              </a:ext>
            </a:extLst>
          </p:cNvPr>
          <p:cNvGrpSpPr/>
          <p:nvPr/>
        </p:nvGrpSpPr>
        <p:grpSpPr>
          <a:xfrm>
            <a:off x="2743199" y="699100"/>
            <a:ext cx="6805532" cy="859880"/>
            <a:chOff x="2793277" y="1315406"/>
            <a:chExt cx="2874898" cy="461135"/>
          </a:xfrm>
        </p:grpSpPr>
        <p:sp>
          <p:nvSpPr>
            <p:cNvPr id="3" name="สี่เหลี่ยมผืนผ้า 78">
              <a:extLst>
                <a:ext uri="{FF2B5EF4-FFF2-40B4-BE49-F238E27FC236}">
                  <a16:creationId xmlns:a16="http://schemas.microsoft.com/office/drawing/2014/main" id="{056440A8-D500-5F1D-94D5-3E75B3FAE46F}"/>
                </a:ext>
              </a:extLst>
            </p:cNvPr>
            <p:cNvSpPr/>
            <p:nvPr/>
          </p:nvSpPr>
          <p:spPr>
            <a:xfrm>
              <a:off x="2793277" y="1315406"/>
              <a:ext cx="2874898" cy="461135"/>
            </a:xfrm>
            <a:prstGeom prst="rect">
              <a:avLst/>
            </a:prstGeom>
            <a:pattFill prst="wdDnDiag">
              <a:fgClr>
                <a:srgbClr val="FFD85B"/>
              </a:fgClr>
              <a:bgClr>
                <a:schemeClr val="bg1"/>
              </a:bgClr>
            </a:pattFill>
            <a:ln w="19050">
              <a:solidFill>
                <a:schemeClr val="accent4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2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FC Onigiri Outline"/>
              </a:endParaRPr>
            </a:p>
          </p:txBody>
        </p:sp>
        <p:sp>
          <p:nvSpPr>
            <p:cNvPr id="4" name="สี่เหลี่ยมผืนผ้า 44">
              <a:extLst>
                <a:ext uri="{FF2B5EF4-FFF2-40B4-BE49-F238E27FC236}">
                  <a16:creationId xmlns:a16="http://schemas.microsoft.com/office/drawing/2014/main" id="{EE829A23-35F9-3B83-5F29-7DD0846FC317}"/>
                </a:ext>
              </a:extLst>
            </p:cNvPr>
            <p:cNvSpPr/>
            <p:nvPr/>
          </p:nvSpPr>
          <p:spPr>
            <a:xfrm>
              <a:off x="2821312" y="1315406"/>
              <a:ext cx="2783540" cy="373973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chemeClr val="accent4">
                  <a:lumMod val="75000"/>
                </a:schemeClr>
              </a:solidFill>
              <a:prstDash val="solid"/>
            </a:ln>
            <a:effectLst>
              <a:innerShdw blurRad="63500" dist="50800" dir="2700000">
                <a:srgbClr val="D597AD">
                  <a:alpha val="5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dirty="0">
                  <a:solidFill>
                    <a:srgbClr val="FF000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k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.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Mỗi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câu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đã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cho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thuộc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kiểu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câu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nào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?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7" name="Rectangle: Rounded Corners 33">
            <a:extLst>
              <a:ext uri="{FF2B5EF4-FFF2-40B4-BE49-F238E27FC236}">
                <a16:creationId xmlns:a16="http://schemas.microsoft.com/office/drawing/2014/main" id="{5D0498E5-EDCC-4C5A-5F1D-7300EF06A119}"/>
              </a:ext>
            </a:extLst>
          </p:cNvPr>
          <p:cNvSpPr/>
          <p:nvPr/>
        </p:nvSpPr>
        <p:spPr>
          <a:xfrm>
            <a:off x="684919" y="1823202"/>
            <a:ext cx="5247507" cy="646554"/>
          </a:xfrm>
          <a:custGeom>
            <a:avLst/>
            <a:gdLst>
              <a:gd name="connsiteX0" fmla="*/ 0 w 5247507"/>
              <a:gd name="connsiteY0" fmla="*/ 84071 h 646554"/>
              <a:gd name="connsiteX1" fmla="*/ 115790 w 5247507"/>
              <a:gd name="connsiteY1" fmla="*/ 0 h 646554"/>
              <a:gd name="connsiteX2" fmla="*/ 450185 w 5247507"/>
              <a:gd name="connsiteY2" fmla="*/ 0 h 646554"/>
              <a:gd name="connsiteX3" fmla="*/ 684262 w 5247507"/>
              <a:gd name="connsiteY3" fmla="*/ 0 h 646554"/>
              <a:gd name="connsiteX4" fmla="*/ 918338 w 5247507"/>
              <a:gd name="connsiteY4" fmla="*/ 0 h 646554"/>
              <a:gd name="connsiteX5" fmla="*/ 1353052 w 5247507"/>
              <a:gd name="connsiteY5" fmla="*/ 0 h 646554"/>
              <a:gd name="connsiteX6" fmla="*/ 1687447 w 5247507"/>
              <a:gd name="connsiteY6" fmla="*/ 0 h 646554"/>
              <a:gd name="connsiteX7" fmla="*/ 1971683 w 5247507"/>
              <a:gd name="connsiteY7" fmla="*/ 0 h 646554"/>
              <a:gd name="connsiteX8" fmla="*/ 2205759 w 5247507"/>
              <a:gd name="connsiteY8" fmla="*/ 0 h 646554"/>
              <a:gd name="connsiteX9" fmla="*/ 2439835 w 5247507"/>
              <a:gd name="connsiteY9" fmla="*/ 0 h 646554"/>
              <a:gd name="connsiteX10" fmla="*/ 2724071 w 5247507"/>
              <a:gd name="connsiteY10" fmla="*/ 0 h 646554"/>
              <a:gd name="connsiteX11" fmla="*/ 3108625 w 5247507"/>
              <a:gd name="connsiteY11" fmla="*/ 0 h 646554"/>
              <a:gd name="connsiteX12" fmla="*/ 3342702 w 5247507"/>
              <a:gd name="connsiteY12" fmla="*/ 0 h 646554"/>
              <a:gd name="connsiteX13" fmla="*/ 3677097 w 5247507"/>
              <a:gd name="connsiteY13" fmla="*/ 0 h 646554"/>
              <a:gd name="connsiteX14" fmla="*/ 4011492 w 5247507"/>
              <a:gd name="connsiteY14" fmla="*/ 0 h 646554"/>
              <a:gd name="connsiteX15" fmla="*/ 4245568 w 5247507"/>
              <a:gd name="connsiteY15" fmla="*/ 0 h 646554"/>
              <a:gd name="connsiteX16" fmla="*/ 4579963 w 5247507"/>
              <a:gd name="connsiteY16" fmla="*/ 0 h 646554"/>
              <a:gd name="connsiteX17" fmla="*/ 5131715 w 5247507"/>
              <a:gd name="connsiteY17" fmla="*/ 0 h 646554"/>
              <a:gd name="connsiteX18" fmla="*/ 5247507 w 5247507"/>
              <a:gd name="connsiteY18" fmla="*/ 84071 h 646554"/>
              <a:gd name="connsiteX19" fmla="*/ 5247507 w 5247507"/>
              <a:gd name="connsiteY19" fmla="*/ 308924 h 646554"/>
              <a:gd name="connsiteX20" fmla="*/ 5247507 w 5247507"/>
              <a:gd name="connsiteY20" fmla="*/ 562482 h 646554"/>
              <a:gd name="connsiteX21" fmla="*/ 5131715 w 5247507"/>
              <a:gd name="connsiteY21" fmla="*/ 646554 h 646554"/>
              <a:gd name="connsiteX22" fmla="*/ 4897639 w 5247507"/>
              <a:gd name="connsiteY22" fmla="*/ 646554 h 646554"/>
              <a:gd name="connsiteX23" fmla="*/ 4462925 w 5247507"/>
              <a:gd name="connsiteY23" fmla="*/ 646554 h 646554"/>
              <a:gd name="connsiteX24" fmla="*/ 4228848 w 5247507"/>
              <a:gd name="connsiteY24" fmla="*/ 646554 h 646554"/>
              <a:gd name="connsiteX25" fmla="*/ 4044931 w 5247507"/>
              <a:gd name="connsiteY25" fmla="*/ 646554 h 646554"/>
              <a:gd name="connsiteX26" fmla="*/ 3660377 w 5247507"/>
              <a:gd name="connsiteY26" fmla="*/ 646554 h 646554"/>
              <a:gd name="connsiteX27" fmla="*/ 3476460 w 5247507"/>
              <a:gd name="connsiteY27" fmla="*/ 646554 h 646554"/>
              <a:gd name="connsiteX28" fmla="*/ 3142065 w 5247507"/>
              <a:gd name="connsiteY28" fmla="*/ 646554 h 646554"/>
              <a:gd name="connsiteX29" fmla="*/ 2958147 w 5247507"/>
              <a:gd name="connsiteY29" fmla="*/ 646554 h 646554"/>
              <a:gd name="connsiteX30" fmla="*/ 2623753 w 5247507"/>
              <a:gd name="connsiteY30" fmla="*/ 646554 h 646554"/>
              <a:gd name="connsiteX31" fmla="*/ 2339517 w 5247507"/>
              <a:gd name="connsiteY31" fmla="*/ 646554 h 646554"/>
              <a:gd name="connsiteX32" fmla="*/ 1954963 w 5247507"/>
              <a:gd name="connsiteY32" fmla="*/ 646554 h 646554"/>
              <a:gd name="connsiteX33" fmla="*/ 1520250 w 5247507"/>
              <a:gd name="connsiteY33" fmla="*/ 646554 h 646554"/>
              <a:gd name="connsiteX34" fmla="*/ 1336332 w 5247507"/>
              <a:gd name="connsiteY34" fmla="*/ 646554 h 646554"/>
              <a:gd name="connsiteX35" fmla="*/ 951777 w 5247507"/>
              <a:gd name="connsiteY35" fmla="*/ 646554 h 646554"/>
              <a:gd name="connsiteX36" fmla="*/ 567223 w 5247507"/>
              <a:gd name="connsiteY36" fmla="*/ 646554 h 646554"/>
              <a:gd name="connsiteX37" fmla="*/ 115790 w 5247507"/>
              <a:gd name="connsiteY37" fmla="*/ 646554 h 646554"/>
              <a:gd name="connsiteX38" fmla="*/ 0 w 5247507"/>
              <a:gd name="connsiteY38" fmla="*/ 562482 h 646554"/>
              <a:gd name="connsiteX39" fmla="*/ 0 w 5247507"/>
              <a:gd name="connsiteY39" fmla="*/ 328061 h 646554"/>
              <a:gd name="connsiteX40" fmla="*/ 0 w 5247507"/>
              <a:gd name="connsiteY40" fmla="*/ 84071 h 646554"/>
              <a:gd name="connsiteX0" fmla="*/ 0 w 5247507"/>
              <a:gd name="connsiteY0" fmla="*/ 84071 h 646554"/>
              <a:gd name="connsiteX1" fmla="*/ 115790 w 5247507"/>
              <a:gd name="connsiteY1" fmla="*/ 0 h 646554"/>
              <a:gd name="connsiteX2" fmla="*/ 550504 w 5247507"/>
              <a:gd name="connsiteY2" fmla="*/ 0 h 646554"/>
              <a:gd name="connsiteX3" fmla="*/ 884899 w 5247507"/>
              <a:gd name="connsiteY3" fmla="*/ 0 h 646554"/>
              <a:gd name="connsiteX4" fmla="*/ 1118976 w 5247507"/>
              <a:gd name="connsiteY4" fmla="*/ 0 h 646554"/>
              <a:gd name="connsiteX5" fmla="*/ 1453370 w 5247507"/>
              <a:gd name="connsiteY5" fmla="*/ 0 h 646554"/>
              <a:gd name="connsiteX6" fmla="*/ 1637288 w 5247507"/>
              <a:gd name="connsiteY6" fmla="*/ 0 h 646554"/>
              <a:gd name="connsiteX7" fmla="*/ 1921523 w 5247507"/>
              <a:gd name="connsiteY7" fmla="*/ 0 h 646554"/>
              <a:gd name="connsiteX8" fmla="*/ 2255918 w 5247507"/>
              <a:gd name="connsiteY8" fmla="*/ 0 h 646554"/>
              <a:gd name="connsiteX9" fmla="*/ 2590313 w 5247507"/>
              <a:gd name="connsiteY9" fmla="*/ 0 h 646554"/>
              <a:gd name="connsiteX10" fmla="*/ 2974867 w 5247507"/>
              <a:gd name="connsiteY10" fmla="*/ 0 h 646554"/>
              <a:gd name="connsiteX11" fmla="*/ 3208944 w 5247507"/>
              <a:gd name="connsiteY11" fmla="*/ 0 h 646554"/>
              <a:gd name="connsiteX12" fmla="*/ 3493180 w 5247507"/>
              <a:gd name="connsiteY12" fmla="*/ 0 h 646554"/>
              <a:gd name="connsiteX13" fmla="*/ 3877734 w 5247507"/>
              <a:gd name="connsiteY13" fmla="*/ 0 h 646554"/>
              <a:gd name="connsiteX14" fmla="*/ 4161970 w 5247507"/>
              <a:gd name="connsiteY14" fmla="*/ 0 h 646554"/>
              <a:gd name="connsiteX15" fmla="*/ 4446205 w 5247507"/>
              <a:gd name="connsiteY15" fmla="*/ 0 h 646554"/>
              <a:gd name="connsiteX16" fmla="*/ 5131715 w 5247507"/>
              <a:gd name="connsiteY16" fmla="*/ 0 h 646554"/>
              <a:gd name="connsiteX17" fmla="*/ 5247507 w 5247507"/>
              <a:gd name="connsiteY17" fmla="*/ 84071 h 646554"/>
              <a:gd name="connsiteX18" fmla="*/ 5247507 w 5247507"/>
              <a:gd name="connsiteY18" fmla="*/ 328061 h 646554"/>
              <a:gd name="connsiteX19" fmla="*/ 5247507 w 5247507"/>
              <a:gd name="connsiteY19" fmla="*/ 562482 h 646554"/>
              <a:gd name="connsiteX20" fmla="*/ 5131715 w 5247507"/>
              <a:gd name="connsiteY20" fmla="*/ 646554 h 646554"/>
              <a:gd name="connsiteX21" fmla="*/ 4897639 w 5247507"/>
              <a:gd name="connsiteY21" fmla="*/ 646554 h 646554"/>
              <a:gd name="connsiteX22" fmla="*/ 4513085 w 5247507"/>
              <a:gd name="connsiteY22" fmla="*/ 646554 h 646554"/>
              <a:gd name="connsiteX23" fmla="*/ 4128530 w 5247507"/>
              <a:gd name="connsiteY23" fmla="*/ 646554 h 646554"/>
              <a:gd name="connsiteX24" fmla="*/ 3844295 w 5247507"/>
              <a:gd name="connsiteY24" fmla="*/ 646554 h 646554"/>
              <a:gd name="connsiteX25" fmla="*/ 3660377 w 5247507"/>
              <a:gd name="connsiteY25" fmla="*/ 646554 h 646554"/>
              <a:gd name="connsiteX26" fmla="*/ 3476460 w 5247507"/>
              <a:gd name="connsiteY26" fmla="*/ 646554 h 646554"/>
              <a:gd name="connsiteX27" fmla="*/ 3242383 w 5247507"/>
              <a:gd name="connsiteY27" fmla="*/ 646554 h 646554"/>
              <a:gd name="connsiteX28" fmla="*/ 3058466 w 5247507"/>
              <a:gd name="connsiteY28" fmla="*/ 646554 h 646554"/>
              <a:gd name="connsiteX29" fmla="*/ 2623753 w 5247507"/>
              <a:gd name="connsiteY29" fmla="*/ 646554 h 646554"/>
              <a:gd name="connsiteX30" fmla="*/ 2389676 w 5247507"/>
              <a:gd name="connsiteY30" fmla="*/ 646554 h 646554"/>
              <a:gd name="connsiteX31" fmla="*/ 2005122 w 5247507"/>
              <a:gd name="connsiteY31" fmla="*/ 646554 h 646554"/>
              <a:gd name="connsiteX32" fmla="*/ 1821205 w 5247507"/>
              <a:gd name="connsiteY32" fmla="*/ 646554 h 646554"/>
              <a:gd name="connsiteX33" fmla="*/ 1486810 w 5247507"/>
              <a:gd name="connsiteY33" fmla="*/ 646554 h 646554"/>
              <a:gd name="connsiteX34" fmla="*/ 1102256 w 5247507"/>
              <a:gd name="connsiteY34" fmla="*/ 646554 h 646554"/>
              <a:gd name="connsiteX35" fmla="*/ 767861 w 5247507"/>
              <a:gd name="connsiteY35" fmla="*/ 646554 h 646554"/>
              <a:gd name="connsiteX36" fmla="*/ 433465 w 5247507"/>
              <a:gd name="connsiteY36" fmla="*/ 646554 h 646554"/>
              <a:gd name="connsiteX37" fmla="*/ 115790 w 5247507"/>
              <a:gd name="connsiteY37" fmla="*/ 646554 h 646554"/>
              <a:gd name="connsiteX38" fmla="*/ 0 w 5247507"/>
              <a:gd name="connsiteY38" fmla="*/ 562482 h 646554"/>
              <a:gd name="connsiteX39" fmla="*/ 0 w 5247507"/>
              <a:gd name="connsiteY39" fmla="*/ 318492 h 646554"/>
              <a:gd name="connsiteX40" fmla="*/ 0 w 5247507"/>
              <a:gd name="connsiteY40" fmla="*/ 84071 h 646554"/>
              <a:gd name="connsiteX0" fmla="*/ 0 w 5247507"/>
              <a:gd name="connsiteY0" fmla="*/ 84071 h 646554"/>
              <a:gd name="connsiteX1" fmla="*/ 115790 w 5247507"/>
              <a:gd name="connsiteY1" fmla="*/ 0 h 646554"/>
              <a:gd name="connsiteX2" fmla="*/ 450185 w 5247507"/>
              <a:gd name="connsiteY2" fmla="*/ 0 h 646554"/>
              <a:gd name="connsiteX3" fmla="*/ 684262 w 5247507"/>
              <a:gd name="connsiteY3" fmla="*/ 0 h 646554"/>
              <a:gd name="connsiteX4" fmla="*/ 918338 w 5247507"/>
              <a:gd name="connsiteY4" fmla="*/ 0 h 646554"/>
              <a:gd name="connsiteX5" fmla="*/ 1353052 w 5247507"/>
              <a:gd name="connsiteY5" fmla="*/ 0 h 646554"/>
              <a:gd name="connsiteX6" fmla="*/ 1687447 w 5247507"/>
              <a:gd name="connsiteY6" fmla="*/ 0 h 646554"/>
              <a:gd name="connsiteX7" fmla="*/ 1971683 w 5247507"/>
              <a:gd name="connsiteY7" fmla="*/ 0 h 646554"/>
              <a:gd name="connsiteX8" fmla="*/ 2205759 w 5247507"/>
              <a:gd name="connsiteY8" fmla="*/ 0 h 646554"/>
              <a:gd name="connsiteX9" fmla="*/ 2439835 w 5247507"/>
              <a:gd name="connsiteY9" fmla="*/ 0 h 646554"/>
              <a:gd name="connsiteX10" fmla="*/ 2724071 w 5247507"/>
              <a:gd name="connsiteY10" fmla="*/ 0 h 646554"/>
              <a:gd name="connsiteX11" fmla="*/ 3108625 w 5247507"/>
              <a:gd name="connsiteY11" fmla="*/ 0 h 646554"/>
              <a:gd name="connsiteX12" fmla="*/ 3342702 w 5247507"/>
              <a:gd name="connsiteY12" fmla="*/ 0 h 646554"/>
              <a:gd name="connsiteX13" fmla="*/ 3677097 w 5247507"/>
              <a:gd name="connsiteY13" fmla="*/ 0 h 646554"/>
              <a:gd name="connsiteX14" fmla="*/ 4011492 w 5247507"/>
              <a:gd name="connsiteY14" fmla="*/ 0 h 646554"/>
              <a:gd name="connsiteX15" fmla="*/ 4245568 w 5247507"/>
              <a:gd name="connsiteY15" fmla="*/ 0 h 646554"/>
              <a:gd name="connsiteX16" fmla="*/ 4579963 w 5247507"/>
              <a:gd name="connsiteY16" fmla="*/ 0 h 646554"/>
              <a:gd name="connsiteX17" fmla="*/ 5131715 w 5247507"/>
              <a:gd name="connsiteY17" fmla="*/ 0 h 646554"/>
              <a:gd name="connsiteX18" fmla="*/ 5247507 w 5247507"/>
              <a:gd name="connsiteY18" fmla="*/ 84071 h 646554"/>
              <a:gd name="connsiteX19" fmla="*/ 5247507 w 5247507"/>
              <a:gd name="connsiteY19" fmla="*/ 308924 h 646554"/>
              <a:gd name="connsiteX20" fmla="*/ 5247507 w 5247507"/>
              <a:gd name="connsiteY20" fmla="*/ 562482 h 646554"/>
              <a:gd name="connsiteX21" fmla="*/ 5131715 w 5247507"/>
              <a:gd name="connsiteY21" fmla="*/ 646554 h 646554"/>
              <a:gd name="connsiteX22" fmla="*/ 4897639 w 5247507"/>
              <a:gd name="connsiteY22" fmla="*/ 646554 h 646554"/>
              <a:gd name="connsiteX23" fmla="*/ 4462925 w 5247507"/>
              <a:gd name="connsiteY23" fmla="*/ 646554 h 646554"/>
              <a:gd name="connsiteX24" fmla="*/ 4228848 w 5247507"/>
              <a:gd name="connsiteY24" fmla="*/ 646554 h 646554"/>
              <a:gd name="connsiteX25" fmla="*/ 4044931 w 5247507"/>
              <a:gd name="connsiteY25" fmla="*/ 646554 h 646554"/>
              <a:gd name="connsiteX26" fmla="*/ 3660377 w 5247507"/>
              <a:gd name="connsiteY26" fmla="*/ 646554 h 646554"/>
              <a:gd name="connsiteX27" fmla="*/ 3476460 w 5247507"/>
              <a:gd name="connsiteY27" fmla="*/ 646554 h 646554"/>
              <a:gd name="connsiteX28" fmla="*/ 3142065 w 5247507"/>
              <a:gd name="connsiteY28" fmla="*/ 646554 h 646554"/>
              <a:gd name="connsiteX29" fmla="*/ 2958147 w 5247507"/>
              <a:gd name="connsiteY29" fmla="*/ 646554 h 646554"/>
              <a:gd name="connsiteX30" fmla="*/ 2623753 w 5247507"/>
              <a:gd name="connsiteY30" fmla="*/ 646554 h 646554"/>
              <a:gd name="connsiteX31" fmla="*/ 2339517 w 5247507"/>
              <a:gd name="connsiteY31" fmla="*/ 646554 h 646554"/>
              <a:gd name="connsiteX32" fmla="*/ 1954963 w 5247507"/>
              <a:gd name="connsiteY32" fmla="*/ 646554 h 646554"/>
              <a:gd name="connsiteX33" fmla="*/ 1520250 w 5247507"/>
              <a:gd name="connsiteY33" fmla="*/ 646554 h 646554"/>
              <a:gd name="connsiteX34" fmla="*/ 1336332 w 5247507"/>
              <a:gd name="connsiteY34" fmla="*/ 646554 h 646554"/>
              <a:gd name="connsiteX35" fmla="*/ 951777 w 5247507"/>
              <a:gd name="connsiteY35" fmla="*/ 646554 h 646554"/>
              <a:gd name="connsiteX36" fmla="*/ 567223 w 5247507"/>
              <a:gd name="connsiteY36" fmla="*/ 646554 h 646554"/>
              <a:gd name="connsiteX37" fmla="*/ 115790 w 5247507"/>
              <a:gd name="connsiteY37" fmla="*/ 646554 h 646554"/>
              <a:gd name="connsiteX38" fmla="*/ 0 w 5247507"/>
              <a:gd name="connsiteY38" fmla="*/ 562482 h 646554"/>
              <a:gd name="connsiteX39" fmla="*/ 0 w 5247507"/>
              <a:gd name="connsiteY39" fmla="*/ 328061 h 646554"/>
              <a:gd name="connsiteX40" fmla="*/ 0 w 5247507"/>
              <a:gd name="connsiteY40" fmla="*/ 84071 h 646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5247507" h="646554" fill="none" extrusionOk="0">
                <a:moveTo>
                  <a:pt x="0" y="84071"/>
                </a:moveTo>
                <a:cubicBezTo>
                  <a:pt x="5195" y="21920"/>
                  <a:pt x="51064" y="-17717"/>
                  <a:pt x="115790" y="0"/>
                </a:cubicBezTo>
                <a:cubicBezTo>
                  <a:pt x="265762" y="3829"/>
                  <a:pt x="313713" y="12551"/>
                  <a:pt x="450185" y="0"/>
                </a:cubicBezTo>
                <a:cubicBezTo>
                  <a:pt x="567928" y="1605"/>
                  <a:pt x="640003" y="-12430"/>
                  <a:pt x="684262" y="0"/>
                </a:cubicBezTo>
                <a:cubicBezTo>
                  <a:pt x="777337" y="9941"/>
                  <a:pt x="823024" y="15295"/>
                  <a:pt x="918338" y="0"/>
                </a:cubicBezTo>
                <a:cubicBezTo>
                  <a:pt x="1048861" y="-10477"/>
                  <a:pt x="1234795" y="31277"/>
                  <a:pt x="1353052" y="0"/>
                </a:cubicBezTo>
                <a:cubicBezTo>
                  <a:pt x="1425409" y="-2311"/>
                  <a:pt x="1617093" y="12879"/>
                  <a:pt x="1687447" y="0"/>
                </a:cubicBezTo>
                <a:cubicBezTo>
                  <a:pt x="1788261" y="-39819"/>
                  <a:pt x="1842208" y="28014"/>
                  <a:pt x="1971683" y="0"/>
                </a:cubicBezTo>
                <a:cubicBezTo>
                  <a:pt x="2071027" y="-3735"/>
                  <a:pt x="2156541" y="21780"/>
                  <a:pt x="2205759" y="0"/>
                </a:cubicBezTo>
                <a:cubicBezTo>
                  <a:pt x="2236816" y="-2108"/>
                  <a:pt x="2382020" y="29341"/>
                  <a:pt x="2439835" y="0"/>
                </a:cubicBezTo>
                <a:cubicBezTo>
                  <a:pt x="2554236" y="-5326"/>
                  <a:pt x="2622589" y="33560"/>
                  <a:pt x="2724071" y="0"/>
                </a:cubicBezTo>
                <a:cubicBezTo>
                  <a:pt x="2767879" y="-43940"/>
                  <a:pt x="2993808" y="68004"/>
                  <a:pt x="3108625" y="0"/>
                </a:cubicBezTo>
                <a:cubicBezTo>
                  <a:pt x="3225572" y="-28513"/>
                  <a:pt x="3209780" y="9984"/>
                  <a:pt x="3342702" y="0"/>
                </a:cubicBezTo>
                <a:cubicBezTo>
                  <a:pt x="3446926" y="10687"/>
                  <a:pt x="3590117" y="41037"/>
                  <a:pt x="3677097" y="0"/>
                </a:cubicBezTo>
                <a:cubicBezTo>
                  <a:pt x="3709041" y="-33350"/>
                  <a:pt x="3887958" y="-4548"/>
                  <a:pt x="4011492" y="0"/>
                </a:cubicBezTo>
                <a:cubicBezTo>
                  <a:pt x="4135992" y="-18624"/>
                  <a:pt x="4156372" y="24786"/>
                  <a:pt x="4245568" y="0"/>
                </a:cubicBezTo>
                <a:cubicBezTo>
                  <a:pt x="4324753" y="4269"/>
                  <a:pt x="4479733" y="27067"/>
                  <a:pt x="4579963" y="0"/>
                </a:cubicBezTo>
                <a:cubicBezTo>
                  <a:pt x="4679426" y="60384"/>
                  <a:pt x="4854695" y="67943"/>
                  <a:pt x="5131715" y="0"/>
                </a:cubicBezTo>
                <a:cubicBezTo>
                  <a:pt x="5180818" y="21009"/>
                  <a:pt x="5247311" y="48187"/>
                  <a:pt x="5247507" y="84071"/>
                </a:cubicBezTo>
                <a:cubicBezTo>
                  <a:pt x="5267530" y="158574"/>
                  <a:pt x="5251646" y="183493"/>
                  <a:pt x="5247507" y="308924"/>
                </a:cubicBezTo>
                <a:cubicBezTo>
                  <a:pt x="5233926" y="402490"/>
                  <a:pt x="5211947" y="480280"/>
                  <a:pt x="5247507" y="562482"/>
                </a:cubicBezTo>
                <a:cubicBezTo>
                  <a:pt x="5237153" y="629247"/>
                  <a:pt x="5183523" y="644297"/>
                  <a:pt x="5131715" y="646554"/>
                </a:cubicBezTo>
                <a:cubicBezTo>
                  <a:pt x="5076167" y="635681"/>
                  <a:pt x="4935487" y="619388"/>
                  <a:pt x="4897639" y="646554"/>
                </a:cubicBezTo>
                <a:cubicBezTo>
                  <a:pt x="4823915" y="632955"/>
                  <a:pt x="4707720" y="618317"/>
                  <a:pt x="4462925" y="646554"/>
                </a:cubicBezTo>
                <a:cubicBezTo>
                  <a:pt x="4250084" y="637364"/>
                  <a:pt x="4322199" y="650973"/>
                  <a:pt x="4228848" y="646554"/>
                </a:cubicBezTo>
                <a:cubicBezTo>
                  <a:pt x="4144383" y="643445"/>
                  <a:pt x="4135300" y="640946"/>
                  <a:pt x="4044931" y="646554"/>
                </a:cubicBezTo>
                <a:cubicBezTo>
                  <a:pt x="3941353" y="669616"/>
                  <a:pt x="3831017" y="667431"/>
                  <a:pt x="3660377" y="646554"/>
                </a:cubicBezTo>
                <a:cubicBezTo>
                  <a:pt x="3515020" y="658597"/>
                  <a:pt x="3539876" y="638830"/>
                  <a:pt x="3476460" y="646554"/>
                </a:cubicBezTo>
                <a:cubicBezTo>
                  <a:pt x="3420826" y="694573"/>
                  <a:pt x="3262749" y="664366"/>
                  <a:pt x="3142065" y="646554"/>
                </a:cubicBezTo>
                <a:cubicBezTo>
                  <a:pt x="3022799" y="646305"/>
                  <a:pt x="3039133" y="622785"/>
                  <a:pt x="2958147" y="646554"/>
                </a:cubicBezTo>
                <a:cubicBezTo>
                  <a:pt x="2867253" y="610735"/>
                  <a:pt x="2769448" y="697846"/>
                  <a:pt x="2623753" y="646554"/>
                </a:cubicBezTo>
                <a:cubicBezTo>
                  <a:pt x="2529633" y="670934"/>
                  <a:pt x="2418430" y="645581"/>
                  <a:pt x="2339517" y="646554"/>
                </a:cubicBezTo>
                <a:cubicBezTo>
                  <a:pt x="2237683" y="644180"/>
                  <a:pt x="2044213" y="635566"/>
                  <a:pt x="1954963" y="646554"/>
                </a:cubicBezTo>
                <a:cubicBezTo>
                  <a:pt x="1874427" y="670375"/>
                  <a:pt x="1670344" y="674866"/>
                  <a:pt x="1520250" y="646554"/>
                </a:cubicBezTo>
                <a:cubicBezTo>
                  <a:pt x="1407659" y="654752"/>
                  <a:pt x="1416646" y="644038"/>
                  <a:pt x="1336332" y="646554"/>
                </a:cubicBezTo>
                <a:cubicBezTo>
                  <a:pt x="1270475" y="630041"/>
                  <a:pt x="1140489" y="672810"/>
                  <a:pt x="951777" y="646554"/>
                </a:cubicBezTo>
                <a:cubicBezTo>
                  <a:pt x="770410" y="662429"/>
                  <a:pt x="746893" y="633058"/>
                  <a:pt x="567223" y="646554"/>
                </a:cubicBezTo>
                <a:cubicBezTo>
                  <a:pt x="396603" y="628309"/>
                  <a:pt x="209467" y="670621"/>
                  <a:pt x="115790" y="646554"/>
                </a:cubicBezTo>
                <a:cubicBezTo>
                  <a:pt x="46604" y="620007"/>
                  <a:pt x="11089" y="595383"/>
                  <a:pt x="0" y="562482"/>
                </a:cubicBezTo>
                <a:cubicBezTo>
                  <a:pt x="-26713" y="464046"/>
                  <a:pt x="-5502" y="445995"/>
                  <a:pt x="0" y="328061"/>
                </a:cubicBezTo>
                <a:cubicBezTo>
                  <a:pt x="1840" y="217995"/>
                  <a:pt x="16712" y="151403"/>
                  <a:pt x="0" y="84071"/>
                </a:cubicBezTo>
                <a:close/>
              </a:path>
              <a:path w="5247507" h="646554" stroke="0" extrusionOk="0">
                <a:moveTo>
                  <a:pt x="0" y="84071"/>
                </a:moveTo>
                <a:cubicBezTo>
                  <a:pt x="-7375" y="28305"/>
                  <a:pt x="44365" y="12706"/>
                  <a:pt x="115790" y="0"/>
                </a:cubicBezTo>
                <a:cubicBezTo>
                  <a:pt x="311339" y="20914"/>
                  <a:pt x="372841" y="32983"/>
                  <a:pt x="550504" y="0"/>
                </a:cubicBezTo>
                <a:cubicBezTo>
                  <a:pt x="700482" y="-12809"/>
                  <a:pt x="765247" y="15884"/>
                  <a:pt x="884899" y="0"/>
                </a:cubicBezTo>
                <a:cubicBezTo>
                  <a:pt x="1006823" y="-20125"/>
                  <a:pt x="1006528" y="-3408"/>
                  <a:pt x="1118976" y="0"/>
                </a:cubicBezTo>
                <a:cubicBezTo>
                  <a:pt x="1220962" y="234"/>
                  <a:pt x="1283316" y="3034"/>
                  <a:pt x="1453370" y="0"/>
                </a:cubicBezTo>
                <a:cubicBezTo>
                  <a:pt x="1603166" y="-21954"/>
                  <a:pt x="1577569" y="19252"/>
                  <a:pt x="1637288" y="0"/>
                </a:cubicBezTo>
                <a:cubicBezTo>
                  <a:pt x="1703482" y="-101"/>
                  <a:pt x="1856733" y="31050"/>
                  <a:pt x="1921523" y="0"/>
                </a:cubicBezTo>
                <a:cubicBezTo>
                  <a:pt x="1999852" y="-42772"/>
                  <a:pt x="2155181" y="-8949"/>
                  <a:pt x="2255918" y="0"/>
                </a:cubicBezTo>
                <a:cubicBezTo>
                  <a:pt x="2365048" y="-19880"/>
                  <a:pt x="2430447" y="4972"/>
                  <a:pt x="2590313" y="0"/>
                </a:cubicBezTo>
                <a:cubicBezTo>
                  <a:pt x="2721989" y="-53310"/>
                  <a:pt x="2813159" y="61589"/>
                  <a:pt x="2974867" y="0"/>
                </a:cubicBezTo>
                <a:cubicBezTo>
                  <a:pt x="3095775" y="-40326"/>
                  <a:pt x="3095418" y="31468"/>
                  <a:pt x="3208944" y="0"/>
                </a:cubicBezTo>
                <a:cubicBezTo>
                  <a:pt x="3324516" y="-18116"/>
                  <a:pt x="3428845" y="25094"/>
                  <a:pt x="3493180" y="0"/>
                </a:cubicBezTo>
                <a:cubicBezTo>
                  <a:pt x="3623648" y="-39236"/>
                  <a:pt x="3762239" y="78977"/>
                  <a:pt x="3877734" y="0"/>
                </a:cubicBezTo>
                <a:cubicBezTo>
                  <a:pt x="3992212" y="-50217"/>
                  <a:pt x="4045770" y="27257"/>
                  <a:pt x="4161970" y="0"/>
                </a:cubicBezTo>
                <a:cubicBezTo>
                  <a:pt x="4266888" y="-19331"/>
                  <a:pt x="4348598" y="39486"/>
                  <a:pt x="4446205" y="0"/>
                </a:cubicBezTo>
                <a:cubicBezTo>
                  <a:pt x="4446432" y="16015"/>
                  <a:pt x="4907753" y="3661"/>
                  <a:pt x="5131715" y="0"/>
                </a:cubicBezTo>
                <a:cubicBezTo>
                  <a:pt x="5180550" y="-332"/>
                  <a:pt x="5260086" y="53984"/>
                  <a:pt x="5247507" y="84071"/>
                </a:cubicBezTo>
                <a:cubicBezTo>
                  <a:pt x="5241720" y="180902"/>
                  <a:pt x="5191403" y="276517"/>
                  <a:pt x="5247507" y="328061"/>
                </a:cubicBezTo>
                <a:cubicBezTo>
                  <a:pt x="5263712" y="361935"/>
                  <a:pt x="5249014" y="481941"/>
                  <a:pt x="5247507" y="562482"/>
                </a:cubicBezTo>
                <a:cubicBezTo>
                  <a:pt x="5234109" y="585700"/>
                  <a:pt x="5186159" y="662644"/>
                  <a:pt x="5131715" y="646554"/>
                </a:cubicBezTo>
                <a:cubicBezTo>
                  <a:pt x="5042960" y="679505"/>
                  <a:pt x="4937073" y="638411"/>
                  <a:pt x="4897639" y="646554"/>
                </a:cubicBezTo>
                <a:cubicBezTo>
                  <a:pt x="4828188" y="653901"/>
                  <a:pt x="4628682" y="622581"/>
                  <a:pt x="4513085" y="646554"/>
                </a:cubicBezTo>
                <a:cubicBezTo>
                  <a:pt x="4442637" y="671437"/>
                  <a:pt x="4196243" y="609623"/>
                  <a:pt x="4128530" y="646554"/>
                </a:cubicBezTo>
                <a:cubicBezTo>
                  <a:pt x="4066576" y="672621"/>
                  <a:pt x="3965379" y="637677"/>
                  <a:pt x="3844295" y="646554"/>
                </a:cubicBezTo>
                <a:cubicBezTo>
                  <a:pt x="3747246" y="651956"/>
                  <a:pt x="3740954" y="645403"/>
                  <a:pt x="3660377" y="646554"/>
                </a:cubicBezTo>
                <a:cubicBezTo>
                  <a:pt x="3572877" y="637795"/>
                  <a:pt x="3502895" y="634612"/>
                  <a:pt x="3476460" y="646554"/>
                </a:cubicBezTo>
                <a:cubicBezTo>
                  <a:pt x="3434971" y="616649"/>
                  <a:pt x="3323792" y="644865"/>
                  <a:pt x="3242383" y="646554"/>
                </a:cubicBezTo>
                <a:cubicBezTo>
                  <a:pt x="3185216" y="666324"/>
                  <a:pt x="3098514" y="637161"/>
                  <a:pt x="3058466" y="646554"/>
                </a:cubicBezTo>
                <a:cubicBezTo>
                  <a:pt x="2977529" y="665863"/>
                  <a:pt x="2755843" y="671435"/>
                  <a:pt x="2623753" y="646554"/>
                </a:cubicBezTo>
                <a:cubicBezTo>
                  <a:pt x="2498658" y="656768"/>
                  <a:pt x="2496043" y="626276"/>
                  <a:pt x="2389676" y="646554"/>
                </a:cubicBezTo>
                <a:cubicBezTo>
                  <a:pt x="2321680" y="681357"/>
                  <a:pt x="2151591" y="637378"/>
                  <a:pt x="2005122" y="646554"/>
                </a:cubicBezTo>
                <a:cubicBezTo>
                  <a:pt x="1840818" y="661543"/>
                  <a:pt x="1867330" y="645645"/>
                  <a:pt x="1821205" y="646554"/>
                </a:cubicBezTo>
                <a:cubicBezTo>
                  <a:pt x="1780691" y="656953"/>
                  <a:pt x="1588730" y="589506"/>
                  <a:pt x="1486810" y="646554"/>
                </a:cubicBezTo>
                <a:cubicBezTo>
                  <a:pt x="1365854" y="675739"/>
                  <a:pt x="1184164" y="629878"/>
                  <a:pt x="1102256" y="646554"/>
                </a:cubicBezTo>
                <a:cubicBezTo>
                  <a:pt x="981411" y="684512"/>
                  <a:pt x="917240" y="614787"/>
                  <a:pt x="767861" y="646554"/>
                </a:cubicBezTo>
                <a:cubicBezTo>
                  <a:pt x="602276" y="650386"/>
                  <a:pt x="489836" y="606312"/>
                  <a:pt x="433465" y="646554"/>
                </a:cubicBezTo>
                <a:cubicBezTo>
                  <a:pt x="329176" y="647872"/>
                  <a:pt x="232872" y="690387"/>
                  <a:pt x="115790" y="646554"/>
                </a:cubicBezTo>
                <a:cubicBezTo>
                  <a:pt x="33549" y="666712"/>
                  <a:pt x="31582" y="604118"/>
                  <a:pt x="0" y="562482"/>
                </a:cubicBezTo>
                <a:cubicBezTo>
                  <a:pt x="-3264" y="541479"/>
                  <a:pt x="-22164" y="445546"/>
                  <a:pt x="0" y="318492"/>
                </a:cubicBezTo>
                <a:cubicBezTo>
                  <a:pt x="-10073" y="229349"/>
                  <a:pt x="24045" y="206323"/>
                  <a:pt x="0" y="84071"/>
                </a:cubicBezTo>
                <a:close/>
              </a:path>
              <a:path w="5247507" h="646554" fill="none" stroke="0" extrusionOk="0">
                <a:moveTo>
                  <a:pt x="0" y="84071"/>
                </a:moveTo>
                <a:cubicBezTo>
                  <a:pt x="5670" y="53784"/>
                  <a:pt x="54025" y="1215"/>
                  <a:pt x="115790" y="0"/>
                </a:cubicBezTo>
                <a:cubicBezTo>
                  <a:pt x="242427" y="27492"/>
                  <a:pt x="333071" y="2892"/>
                  <a:pt x="450185" y="0"/>
                </a:cubicBezTo>
                <a:cubicBezTo>
                  <a:pt x="564206" y="-13812"/>
                  <a:pt x="639207" y="-7126"/>
                  <a:pt x="684262" y="0"/>
                </a:cubicBezTo>
                <a:cubicBezTo>
                  <a:pt x="761398" y="-1312"/>
                  <a:pt x="855784" y="16504"/>
                  <a:pt x="918338" y="0"/>
                </a:cubicBezTo>
                <a:cubicBezTo>
                  <a:pt x="989290" y="3967"/>
                  <a:pt x="1256777" y="22242"/>
                  <a:pt x="1353052" y="0"/>
                </a:cubicBezTo>
                <a:cubicBezTo>
                  <a:pt x="1450304" y="6424"/>
                  <a:pt x="1601882" y="38103"/>
                  <a:pt x="1687447" y="0"/>
                </a:cubicBezTo>
                <a:cubicBezTo>
                  <a:pt x="1769701" y="10147"/>
                  <a:pt x="1865680" y="9986"/>
                  <a:pt x="1971683" y="0"/>
                </a:cubicBezTo>
                <a:cubicBezTo>
                  <a:pt x="2077652" y="-4833"/>
                  <a:pt x="2139988" y="23627"/>
                  <a:pt x="2205759" y="0"/>
                </a:cubicBezTo>
                <a:cubicBezTo>
                  <a:pt x="2267548" y="5290"/>
                  <a:pt x="2364500" y="-21216"/>
                  <a:pt x="2439835" y="0"/>
                </a:cubicBezTo>
                <a:cubicBezTo>
                  <a:pt x="2532408" y="-482"/>
                  <a:pt x="2647277" y="10172"/>
                  <a:pt x="2724071" y="0"/>
                </a:cubicBezTo>
                <a:cubicBezTo>
                  <a:pt x="2780865" y="-33082"/>
                  <a:pt x="2967426" y="-11853"/>
                  <a:pt x="3108625" y="0"/>
                </a:cubicBezTo>
                <a:cubicBezTo>
                  <a:pt x="3239535" y="-24940"/>
                  <a:pt x="3220439" y="6732"/>
                  <a:pt x="3342702" y="0"/>
                </a:cubicBezTo>
                <a:cubicBezTo>
                  <a:pt x="3458876" y="-25226"/>
                  <a:pt x="3586892" y="-10604"/>
                  <a:pt x="3677097" y="0"/>
                </a:cubicBezTo>
                <a:cubicBezTo>
                  <a:pt x="3747417" y="-34206"/>
                  <a:pt x="3919580" y="-11884"/>
                  <a:pt x="4011492" y="0"/>
                </a:cubicBezTo>
                <a:cubicBezTo>
                  <a:pt x="4109286" y="-22018"/>
                  <a:pt x="4158696" y="4864"/>
                  <a:pt x="4245568" y="0"/>
                </a:cubicBezTo>
                <a:cubicBezTo>
                  <a:pt x="4334982" y="-17213"/>
                  <a:pt x="4500614" y="10100"/>
                  <a:pt x="4579963" y="0"/>
                </a:cubicBezTo>
                <a:cubicBezTo>
                  <a:pt x="4620798" y="16086"/>
                  <a:pt x="4961976" y="45576"/>
                  <a:pt x="5131715" y="0"/>
                </a:cubicBezTo>
                <a:cubicBezTo>
                  <a:pt x="5187010" y="12375"/>
                  <a:pt x="5237686" y="36239"/>
                  <a:pt x="5247507" y="84071"/>
                </a:cubicBezTo>
                <a:cubicBezTo>
                  <a:pt x="5264300" y="167391"/>
                  <a:pt x="5255989" y="208285"/>
                  <a:pt x="5247507" y="308924"/>
                </a:cubicBezTo>
                <a:cubicBezTo>
                  <a:pt x="5256248" y="443697"/>
                  <a:pt x="5230732" y="473895"/>
                  <a:pt x="5247507" y="562482"/>
                </a:cubicBezTo>
                <a:cubicBezTo>
                  <a:pt x="5231982" y="612398"/>
                  <a:pt x="5182183" y="645870"/>
                  <a:pt x="5131715" y="646554"/>
                </a:cubicBezTo>
                <a:cubicBezTo>
                  <a:pt x="5055035" y="643507"/>
                  <a:pt x="4967324" y="635159"/>
                  <a:pt x="4897639" y="646554"/>
                </a:cubicBezTo>
                <a:cubicBezTo>
                  <a:pt x="4861149" y="638687"/>
                  <a:pt x="4650970" y="673643"/>
                  <a:pt x="4462925" y="646554"/>
                </a:cubicBezTo>
                <a:cubicBezTo>
                  <a:pt x="4265476" y="666038"/>
                  <a:pt x="4317377" y="630388"/>
                  <a:pt x="4228848" y="646554"/>
                </a:cubicBezTo>
                <a:cubicBezTo>
                  <a:pt x="4148497" y="650175"/>
                  <a:pt x="4132732" y="644281"/>
                  <a:pt x="4044931" y="646554"/>
                </a:cubicBezTo>
                <a:cubicBezTo>
                  <a:pt x="3964514" y="634050"/>
                  <a:pt x="3798005" y="626555"/>
                  <a:pt x="3660377" y="646554"/>
                </a:cubicBezTo>
                <a:cubicBezTo>
                  <a:pt x="3503085" y="653540"/>
                  <a:pt x="3538364" y="643236"/>
                  <a:pt x="3476460" y="646554"/>
                </a:cubicBezTo>
                <a:cubicBezTo>
                  <a:pt x="3396234" y="652160"/>
                  <a:pt x="3224674" y="645714"/>
                  <a:pt x="3142065" y="646554"/>
                </a:cubicBezTo>
                <a:cubicBezTo>
                  <a:pt x="3036089" y="653570"/>
                  <a:pt x="3029328" y="625366"/>
                  <a:pt x="2958147" y="646554"/>
                </a:cubicBezTo>
                <a:cubicBezTo>
                  <a:pt x="2869482" y="700666"/>
                  <a:pt x="2734680" y="627995"/>
                  <a:pt x="2623753" y="646554"/>
                </a:cubicBezTo>
                <a:cubicBezTo>
                  <a:pt x="2507459" y="659993"/>
                  <a:pt x="2409321" y="654221"/>
                  <a:pt x="2339517" y="646554"/>
                </a:cubicBezTo>
                <a:cubicBezTo>
                  <a:pt x="2278462" y="626946"/>
                  <a:pt x="2077871" y="624092"/>
                  <a:pt x="1954963" y="646554"/>
                </a:cubicBezTo>
                <a:cubicBezTo>
                  <a:pt x="1830703" y="652187"/>
                  <a:pt x="1603494" y="615632"/>
                  <a:pt x="1520250" y="646554"/>
                </a:cubicBezTo>
                <a:cubicBezTo>
                  <a:pt x="1409126" y="661176"/>
                  <a:pt x="1416995" y="641987"/>
                  <a:pt x="1336332" y="646554"/>
                </a:cubicBezTo>
                <a:cubicBezTo>
                  <a:pt x="1251394" y="608605"/>
                  <a:pt x="1112801" y="635984"/>
                  <a:pt x="951777" y="646554"/>
                </a:cubicBezTo>
                <a:cubicBezTo>
                  <a:pt x="768890" y="643047"/>
                  <a:pt x="742598" y="622056"/>
                  <a:pt x="567223" y="646554"/>
                </a:cubicBezTo>
                <a:cubicBezTo>
                  <a:pt x="374101" y="690274"/>
                  <a:pt x="248561" y="679184"/>
                  <a:pt x="115790" y="646554"/>
                </a:cubicBezTo>
                <a:cubicBezTo>
                  <a:pt x="45489" y="642428"/>
                  <a:pt x="7890" y="614254"/>
                  <a:pt x="0" y="562482"/>
                </a:cubicBezTo>
                <a:cubicBezTo>
                  <a:pt x="-49003" y="452079"/>
                  <a:pt x="21835" y="429887"/>
                  <a:pt x="0" y="328061"/>
                </a:cubicBezTo>
                <a:cubicBezTo>
                  <a:pt x="6208" y="244413"/>
                  <a:pt x="38457" y="140384"/>
                  <a:pt x="0" y="84071"/>
                </a:cubicBezTo>
                <a:close/>
              </a:path>
              <a:path w="5247507" h="646554" fill="none" stroke="0" extrusionOk="0">
                <a:moveTo>
                  <a:pt x="0" y="84071"/>
                </a:moveTo>
                <a:cubicBezTo>
                  <a:pt x="-3528" y="33600"/>
                  <a:pt x="50239" y="-6210"/>
                  <a:pt x="115790" y="0"/>
                </a:cubicBezTo>
                <a:cubicBezTo>
                  <a:pt x="262846" y="5650"/>
                  <a:pt x="312614" y="6183"/>
                  <a:pt x="450185" y="0"/>
                </a:cubicBezTo>
                <a:cubicBezTo>
                  <a:pt x="567423" y="-912"/>
                  <a:pt x="627619" y="-15608"/>
                  <a:pt x="684262" y="0"/>
                </a:cubicBezTo>
                <a:cubicBezTo>
                  <a:pt x="734023" y="11662"/>
                  <a:pt x="845063" y="5162"/>
                  <a:pt x="918338" y="0"/>
                </a:cubicBezTo>
                <a:cubicBezTo>
                  <a:pt x="1023004" y="-7850"/>
                  <a:pt x="1256529" y="25617"/>
                  <a:pt x="1353052" y="0"/>
                </a:cubicBezTo>
                <a:cubicBezTo>
                  <a:pt x="1433388" y="-2678"/>
                  <a:pt x="1609373" y="16203"/>
                  <a:pt x="1687447" y="0"/>
                </a:cubicBezTo>
                <a:cubicBezTo>
                  <a:pt x="1777931" y="-13419"/>
                  <a:pt x="1851153" y="17716"/>
                  <a:pt x="1971683" y="0"/>
                </a:cubicBezTo>
                <a:cubicBezTo>
                  <a:pt x="2080779" y="-18622"/>
                  <a:pt x="2154306" y="27216"/>
                  <a:pt x="2205759" y="0"/>
                </a:cubicBezTo>
                <a:cubicBezTo>
                  <a:pt x="2246492" y="-943"/>
                  <a:pt x="2374486" y="18127"/>
                  <a:pt x="2439835" y="0"/>
                </a:cubicBezTo>
                <a:cubicBezTo>
                  <a:pt x="2562401" y="-5548"/>
                  <a:pt x="2640695" y="29941"/>
                  <a:pt x="2724071" y="0"/>
                </a:cubicBezTo>
                <a:cubicBezTo>
                  <a:pt x="2782289" y="-28820"/>
                  <a:pt x="2983237" y="16244"/>
                  <a:pt x="3108625" y="0"/>
                </a:cubicBezTo>
                <a:cubicBezTo>
                  <a:pt x="3240799" y="-23169"/>
                  <a:pt x="3213527" y="9087"/>
                  <a:pt x="3342702" y="0"/>
                </a:cubicBezTo>
                <a:cubicBezTo>
                  <a:pt x="3459758" y="-7682"/>
                  <a:pt x="3589441" y="8637"/>
                  <a:pt x="3677097" y="0"/>
                </a:cubicBezTo>
                <a:cubicBezTo>
                  <a:pt x="3702167" y="-27288"/>
                  <a:pt x="3890920" y="-8296"/>
                  <a:pt x="4011492" y="0"/>
                </a:cubicBezTo>
                <a:cubicBezTo>
                  <a:pt x="4119561" y="-24432"/>
                  <a:pt x="4158099" y="17815"/>
                  <a:pt x="4245568" y="0"/>
                </a:cubicBezTo>
                <a:cubicBezTo>
                  <a:pt x="4326693" y="-13793"/>
                  <a:pt x="4479434" y="19902"/>
                  <a:pt x="4579963" y="0"/>
                </a:cubicBezTo>
                <a:cubicBezTo>
                  <a:pt x="4628592" y="88787"/>
                  <a:pt x="4922270" y="49582"/>
                  <a:pt x="5131715" y="0"/>
                </a:cubicBezTo>
                <a:cubicBezTo>
                  <a:pt x="5191537" y="19319"/>
                  <a:pt x="5238493" y="47090"/>
                  <a:pt x="5247507" y="84071"/>
                </a:cubicBezTo>
                <a:cubicBezTo>
                  <a:pt x="5268837" y="166230"/>
                  <a:pt x="5253539" y="199429"/>
                  <a:pt x="5247507" y="308924"/>
                </a:cubicBezTo>
                <a:cubicBezTo>
                  <a:pt x="5251989" y="428625"/>
                  <a:pt x="5224966" y="490238"/>
                  <a:pt x="5247507" y="562482"/>
                </a:cubicBezTo>
                <a:cubicBezTo>
                  <a:pt x="5233843" y="618225"/>
                  <a:pt x="5178504" y="650127"/>
                  <a:pt x="5131715" y="646554"/>
                </a:cubicBezTo>
                <a:cubicBezTo>
                  <a:pt x="5063888" y="636861"/>
                  <a:pt x="4942854" y="626410"/>
                  <a:pt x="4897639" y="646554"/>
                </a:cubicBezTo>
                <a:cubicBezTo>
                  <a:pt x="4868235" y="625370"/>
                  <a:pt x="4697086" y="629814"/>
                  <a:pt x="4462925" y="646554"/>
                </a:cubicBezTo>
                <a:cubicBezTo>
                  <a:pt x="4264584" y="648114"/>
                  <a:pt x="4319072" y="646477"/>
                  <a:pt x="4228848" y="646554"/>
                </a:cubicBezTo>
                <a:cubicBezTo>
                  <a:pt x="4145098" y="647806"/>
                  <a:pt x="4130451" y="643310"/>
                  <a:pt x="4044931" y="646554"/>
                </a:cubicBezTo>
                <a:cubicBezTo>
                  <a:pt x="3956476" y="638470"/>
                  <a:pt x="3823628" y="652366"/>
                  <a:pt x="3660377" y="646554"/>
                </a:cubicBezTo>
                <a:cubicBezTo>
                  <a:pt x="3513018" y="657661"/>
                  <a:pt x="3537875" y="639247"/>
                  <a:pt x="3476460" y="646554"/>
                </a:cubicBezTo>
                <a:cubicBezTo>
                  <a:pt x="3443909" y="697354"/>
                  <a:pt x="3238069" y="668338"/>
                  <a:pt x="3142065" y="646554"/>
                </a:cubicBezTo>
                <a:cubicBezTo>
                  <a:pt x="3025594" y="652234"/>
                  <a:pt x="3033547" y="624263"/>
                  <a:pt x="2958147" y="646554"/>
                </a:cubicBezTo>
                <a:cubicBezTo>
                  <a:pt x="2865135" y="650492"/>
                  <a:pt x="2749405" y="658083"/>
                  <a:pt x="2623753" y="646554"/>
                </a:cubicBezTo>
                <a:cubicBezTo>
                  <a:pt x="2507198" y="660956"/>
                  <a:pt x="2432347" y="653958"/>
                  <a:pt x="2339517" y="646554"/>
                </a:cubicBezTo>
                <a:cubicBezTo>
                  <a:pt x="2263921" y="627290"/>
                  <a:pt x="2051304" y="632927"/>
                  <a:pt x="1954963" y="646554"/>
                </a:cubicBezTo>
                <a:cubicBezTo>
                  <a:pt x="1856116" y="712006"/>
                  <a:pt x="1645509" y="636867"/>
                  <a:pt x="1520250" y="646554"/>
                </a:cubicBezTo>
                <a:cubicBezTo>
                  <a:pt x="1407683" y="658572"/>
                  <a:pt x="1414350" y="644734"/>
                  <a:pt x="1336332" y="646554"/>
                </a:cubicBezTo>
                <a:cubicBezTo>
                  <a:pt x="1265353" y="622863"/>
                  <a:pt x="1133896" y="667716"/>
                  <a:pt x="951777" y="646554"/>
                </a:cubicBezTo>
                <a:cubicBezTo>
                  <a:pt x="766481" y="658849"/>
                  <a:pt x="744389" y="637278"/>
                  <a:pt x="567223" y="646554"/>
                </a:cubicBezTo>
                <a:cubicBezTo>
                  <a:pt x="374640" y="653730"/>
                  <a:pt x="240412" y="678581"/>
                  <a:pt x="115790" y="646554"/>
                </a:cubicBezTo>
                <a:cubicBezTo>
                  <a:pt x="57079" y="630218"/>
                  <a:pt x="-3649" y="607508"/>
                  <a:pt x="0" y="562482"/>
                </a:cubicBezTo>
                <a:cubicBezTo>
                  <a:pt x="-34667" y="463318"/>
                  <a:pt x="3052" y="441465"/>
                  <a:pt x="0" y="328061"/>
                </a:cubicBezTo>
                <a:cubicBezTo>
                  <a:pt x="-9019" y="238786"/>
                  <a:pt x="24517" y="144826"/>
                  <a:pt x="0" y="84071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70AD47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39500498">
                  <a:custGeom>
                    <a:avLst/>
                    <a:gdLst>
                      <a:gd name="connsiteX0" fmla="*/ 0 w 6034631"/>
                      <a:gd name="connsiteY0" fmla="*/ 84071 h 646554"/>
                      <a:gd name="connsiteX1" fmla="*/ 133159 w 6034631"/>
                      <a:gd name="connsiteY1" fmla="*/ 0 h 646554"/>
                      <a:gd name="connsiteX2" fmla="*/ 517713 w 6034631"/>
                      <a:gd name="connsiteY2" fmla="*/ 0 h 646554"/>
                      <a:gd name="connsiteX3" fmla="*/ 786902 w 6034631"/>
                      <a:gd name="connsiteY3" fmla="*/ 0 h 646554"/>
                      <a:gd name="connsiteX4" fmla="*/ 1056089 w 6034631"/>
                      <a:gd name="connsiteY4" fmla="*/ 0 h 646554"/>
                      <a:gd name="connsiteX5" fmla="*/ 1556010 w 6034631"/>
                      <a:gd name="connsiteY5" fmla="*/ 0 h 646554"/>
                      <a:gd name="connsiteX6" fmla="*/ 1940564 w 6034631"/>
                      <a:gd name="connsiteY6" fmla="*/ 0 h 646554"/>
                      <a:gd name="connsiteX7" fmla="*/ 2267435 w 6034631"/>
                      <a:gd name="connsiteY7" fmla="*/ 0 h 646554"/>
                      <a:gd name="connsiteX8" fmla="*/ 2536622 w 6034631"/>
                      <a:gd name="connsiteY8" fmla="*/ 0 h 646554"/>
                      <a:gd name="connsiteX9" fmla="*/ 2805810 w 6034631"/>
                      <a:gd name="connsiteY9" fmla="*/ 0 h 646554"/>
                      <a:gd name="connsiteX10" fmla="*/ 3132681 w 6034631"/>
                      <a:gd name="connsiteY10" fmla="*/ 0 h 646554"/>
                      <a:gd name="connsiteX11" fmla="*/ 3574918 w 6034631"/>
                      <a:gd name="connsiteY11" fmla="*/ 0 h 646554"/>
                      <a:gd name="connsiteX12" fmla="*/ 3844106 w 6034631"/>
                      <a:gd name="connsiteY12" fmla="*/ 0 h 646554"/>
                      <a:gd name="connsiteX13" fmla="*/ 4228661 w 6034631"/>
                      <a:gd name="connsiteY13" fmla="*/ 0 h 646554"/>
                      <a:gd name="connsiteX14" fmla="*/ 4613215 w 6034631"/>
                      <a:gd name="connsiteY14" fmla="*/ 0 h 646554"/>
                      <a:gd name="connsiteX15" fmla="*/ 4882402 w 6034631"/>
                      <a:gd name="connsiteY15" fmla="*/ 0 h 646554"/>
                      <a:gd name="connsiteX16" fmla="*/ 5266956 w 6034631"/>
                      <a:gd name="connsiteY16" fmla="*/ 0 h 646554"/>
                      <a:gd name="connsiteX17" fmla="*/ 5901471 w 6034631"/>
                      <a:gd name="connsiteY17" fmla="*/ 0 h 646554"/>
                      <a:gd name="connsiteX18" fmla="*/ 6034631 w 6034631"/>
                      <a:gd name="connsiteY18" fmla="*/ 84071 h 646554"/>
                      <a:gd name="connsiteX19" fmla="*/ 6034631 w 6034631"/>
                      <a:gd name="connsiteY19" fmla="*/ 308924 h 646554"/>
                      <a:gd name="connsiteX20" fmla="*/ 6034631 w 6034631"/>
                      <a:gd name="connsiteY20" fmla="*/ 562482 h 646554"/>
                      <a:gd name="connsiteX21" fmla="*/ 5901471 w 6034631"/>
                      <a:gd name="connsiteY21" fmla="*/ 646554 h 646554"/>
                      <a:gd name="connsiteX22" fmla="*/ 5632283 w 6034631"/>
                      <a:gd name="connsiteY22" fmla="*/ 646554 h 646554"/>
                      <a:gd name="connsiteX23" fmla="*/ 5132363 w 6034631"/>
                      <a:gd name="connsiteY23" fmla="*/ 646554 h 646554"/>
                      <a:gd name="connsiteX24" fmla="*/ 4863174 w 6034631"/>
                      <a:gd name="connsiteY24" fmla="*/ 646554 h 646554"/>
                      <a:gd name="connsiteX25" fmla="*/ 4651670 w 6034631"/>
                      <a:gd name="connsiteY25" fmla="*/ 646554 h 646554"/>
                      <a:gd name="connsiteX26" fmla="*/ 4209433 w 6034631"/>
                      <a:gd name="connsiteY26" fmla="*/ 646554 h 646554"/>
                      <a:gd name="connsiteX27" fmla="*/ 3997928 w 6034631"/>
                      <a:gd name="connsiteY27" fmla="*/ 646554 h 646554"/>
                      <a:gd name="connsiteX28" fmla="*/ 3613374 w 6034631"/>
                      <a:gd name="connsiteY28" fmla="*/ 646554 h 646554"/>
                      <a:gd name="connsiteX29" fmla="*/ 3401869 w 6034631"/>
                      <a:gd name="connsiteY29" fmla="*/ 646554 h 646554"/>
                      <a:gd name="connsiteX30" fmla="*/ 3017315 w 6034631"/>
                      <a:gd name="connsiteY30" fmla="*/ 646554 h 646554"/>
                      <a:gd name="connsiteX31" fmla="*/ 2690444 w 6034631"/>
                      <a:gd name="connsiteY31" fmla="*/ 646554 h 646554"/>
                      <a:gd name="connsiteX32" fmla="*/ 2248207 w 6034631"/>
                      <a:gd name="connsiteY32" fmla="*/ 646554 h 646554"/>
                      <a:gd name="connsiteX33" fmla="*/ 1748287 w 6034631"/>
                      <a:gd name="connsiteY33" fmla="*/ 646554 h 646554"/>
                      <a:gd name="connsiteX34" fmla="*/ 1536782 w 6034631"/>
                      <a:gd name="connsiteY34" fmla="*/ 646554 h 646554"/>
                      <a:gd name="connsiteX35" fmla="*/ 1094544 w 6034631"/>
                      <a:gd name="connsiteY35" fmla="*/ 646554 h 646554"/>
                      <a:gd name="connsiteX36" fmla="*/ 652307 w 6034631"/>
                      <a:gd name="connsiteY36" fmla="*/ 646554 h 646554"/>
                      <a:gd name="connsiteX37" fmla="*/ 133159 w 6034631"/>
                      <a:gd name="connsiteY37" fmla="*/ 646554 h 646554"/>
                      <a:gd name="connsiteX38" fmla="*/ 0 w 6034631"/>
                      <a:gd name="connsiteY38" fmla="*/ 562482 h 646554"/>
                      <a:gd name="connsiteX39" fmla="*/ 0 w 6034631"/>
                      <a:gd name="connsiteY39" fmla="*/ 328061 h 646554"/>
                      <a:gd name="connsiteX40" fmla="*/ 0 w 6034631"/>
                      <a:gd name="connsiteY40" fmla="*/ 84071 h 646554"/>
                      <a:gd name="connsiteX0" fmla="*/ 0 w 6034631"/>
                      <a:gd name="connsiteY0" fmla="*/ 84071 h 646554"/>
                      <a:gd name="connsiteX1" fmla="*/ 133159 w 6034631"/>
                      <a:gd name="connsiteY1" fmla="*/ 0 h 646554"/>
                      <a:gd name="connsiteX2" fmla="*/ 633080 w 6034631"/>
                      <a:gd name="connsiteY2" fmla="*/ 0 h 646554"/>
                      <a:gd name="connsiteX3" fmla="*/ 1017634 w 6034631"/>
                      <a:gd name="connsiteY3" fmla="*/ 0 h 646554"/>
                      <a:gd name="connsiteX4" fmla="*/ 1286822 w 6034631"/>
                      <a:gd name="connsiteY4" fmla="*/ 0 h 646554"/>
                      <a:gd name="connsiteX5" fmla="*/ 1671376 w 6034631"/>
                      <a:gd name="connsiteY5" fmla="*/ 0 h 646554"/>
                      <a:gd name="connsiteX6" fmla="*/ 1882881 w 6034631"/>
                      <a:gd name="connsiteY6" fmla="*/ 0 h 646554"/>
                      <a:gd name="connsiteX7" fmla="*/ 2209751 w 6034631"/>
                      <a:gd name="connsiteY7" fmla="*/ 0 h 646554"/>
                      <a:gd name="connsiteX8" fmla="*/ 2594305 w 6034631"/>
                      <a:gd name="connsiteY8" fmla="*/ 0 h 646554"/>
                      <a:gd name="connsiteX9" fmla="*/ 2978859 w 6034631"/>
                      <a:gd name="connsiteY9" fmla="*/ 0 h 646554"/>
                      <a:gd name="connsiteX10" fmla="*/ 3421097 w 6034631"/>
                      <a:gd name="connsiteY10" fmla="*/ 0 h 646554"/>
                      <a:gd name="connsiteX11" fmla="*/ 3690285 w 6034631"/>
                      <a:gd name="connsiteY11" fmla="*/ 0 h 646554"/>
                      <a:gd name="connsiteX12" fmla="*/ 4017156 w 6034631"/>
                      <a:gd name="connsiteY12" fmla="*/ 0 h 646554"/>
                      <a:gd name="connsiteX13" fmla="*/ 4459393 w 6034631"/>
                      <a:gd name="connsiteY13" fmla="*/ 0 h 646554"/>
                      <a:gd name="connsiteX14" fmla="*/ 4786264 w 6034631"/>
                      <a:gd name="connsiteY14" fmla="*/ 0 h 646554"/>
                      <a:gd name="connsiteX15" fmla="*/ 5113135 w 6034631"/>
                      <a:gd name="connsiteY15" fmla="*/ 0 h 646554"/>
                      <a:gd name="connsiteX16" fmla="*/ 5901471 w 6034631"/>
                      <a:gd name="connsiteY16" fmla="*/ 0 h 646554"/>
                      <a:gd name="connsiteX17" fmla="*/ 6034631 w 6034631"/>
                      <a:gd name="connsiteY17" fmla="*/ 84071 h 646554"/>
                      <a:gd name="connsiteX18" fmla="*/ 6034631 w 6034631"/>
                      <a:gd name="connsiteY18" fmla="*/ 328061 h 646554"/>
                      <a:gd name="connsiteX19" fmla="*/ 6034631 w 6034631"/>
                      <a:gd name="connsiteY19" fmla="*/ 562482 h 646554"/>
                      <a:gd name="connsiteX20" fmla="*/ 5901471 w 6034631"/>
                      <a:gd name="connsiteY20" fmla="*/ 646554 h 646554"/>
                      <a:gd name="connsiteX21" fmla="*/ 5632283 w 6034631"/>
                      <a:gd name="connsiteY21" fmla="*/ 646554 h 646554"/>
                      <a:gd name="connsiteX22" fmla="*/ 5190046 w 6034631"/>
                      <a:gd name="connsiteY22" fmla="*/ 646554 h 646554"/>
                      <a:gd name="connsiteX23" fmla="*/ 4747808 w 6034631"/>
                      <a:gd name="connsiteY23" fmla="*/ 646554 h 646554"/>
                      <a:gd name="connsiteX24" fmla="*/ 4420938 w 6034631"/>
                      <a:gd name="connsiteY24" fmla="*/ 646554 h 646554"/>
                      <a:gd name="connsiteX25" fmla="*/ 4209433 w 6034631"/>
                      <a:gd name="connsiteY25" fmla="*/ 646554 h 646554"/>
                      <a:gd name="connsiteX26" fmla="*/ 3997928 w 6034631"/>
                      <a:gd name="connsiteY26" fmla="*/ 646554 h 646554"/>
                      <a:gd name="connsiteX27" fmla="*/ 3728740 w 6034631"/>
                      <a:gd name="connsiteY27" fmla="*/ 646554 h 646554"/>
                      <a:gd name="connsiteX28" fmla="*/ 3517235 w 6034631"/>
                      <a:gd name="connsiteY28" fmla="*/ 646554 h 646554"/>
                      <a:gd name="connsiteX29" fmla="*/ 3017315 w 6034631"/>
                      <a:gd name="connsiteY29" fmla="*/ 646554 h 646554"/>
                      <a:gd name="connsiteX30" fmla="*/ 2748127 w 6034631"/>
                      <a:gd name="connsiteY30" fmla="*/ 646554 h 646554"/>
                      <a:gd name="connsiteX31" fmla="*/ 2305890 w 6034631"/>
                      <a:gd name="connsiteY31" fmla="*/ 646554 h 646554"/>
                      <a:gd name="connsiteX32" fmla="*/ 2094386 w 6034631"/>
                      <a:gd name="connsiteY32" fmla="*/ 646554 h 646554"/>
                      <a:gd name="connsiteX33" fmla="*/ 1709831 w 6034631"/>
                      <a:gd name="connsiteY33" fmla="*/ 646554 h 646554"/>
                      <a:gd name="connsiteX34" fmla="*/ 1267594 w 6034631"/>
                      <a:gd name="connsiteY34" fmla="*/ 646554 h 646554"/>
                      <a:gd name="connsiteX35" fmla="*/ 883040 w 6034631"/>
                      <a:gd name="connsiteY35" fmla="*/ 646554 h 646554"/>
                      <a:gd name="connsiteX36" fmla="*/ 498485 w 6034631"/>
                      <a:gd name="connsiteY36" fmla="*/ 646554 h 646554"/>
                      <a:gd name="connsiteX37" fmla="*/ 133159 w 6034631"/>
                      <a:gd name="connsiteY37" fmla="*/ 646554 h 646554"/>
                      <a:gd name="connsiteX38" fmla="*/ 0 w 6034631"/>
                      <a:gd name="connsiteY38" fmla="*/ 562482 h 646554"/>
                      <a:gd name="connsiteX39" fmla="*/ 0 w 6034631"/>
                      <a:gd name="connsiteY39" fmla="*/ 318492 h 646554"/>
                      <a:gd name="connsiteX40" fmla="*/ 0 w 6034631"/>
                      <a:gd name="connsiteY40" fmla="*/ 84071 h 6465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6034631" h="646554" fill="none" extrusionOk="0">
                        <a:moveTo>
                          <a:pt x="0" y="84071"/>
                        </a:moveTo>
                        <a:cubicBezTo>
                          <a:pt x="7483" y="24565"/>
                          <a:pt x="59616" y="-14528"/>
                          <a:pt x="133159" y="0"/>
                        </a:cubicBezTo>
                        <a:cubicBezTo>
                          <a:pt x="303979" y="2770"/>
                          <a:pt x="368395" y="8710"/>
                          <a:pt x="517713" y="0"/>
                        </a:cubicBezTo>
                        <a:cubicBezTo>
                          <a:pt x="654494" y="-367"/>
                          <a:pt x="729302" y="-8193"/>
                          <a:pt x="786902" y="0"/>
                        </a:cubicBezTo>
                        <a:cubicBezTo>
                          <a:pt x="868734" y="3012"/>
                          <a:pt x="960474" y="13274"/>
                          <a:pt x="1056089" y="0"/>
                        </a:cubicBezTo>
                        <a:cubicBezTo>
                          <a:pt x="1177765" y="-11484"/>
                          <a:pt x="1441159" y="16525"/>
                          <a:pt x="1556010" y="0"/>
                        </a:cubicBezTo>
                        <a:cubicBezTo>
                          <a:pt x="1647692" y="-4488"/>
                          <a:pt x="1847248" y="10507"/>
                          <a:pt x="1940564" y="0"/>
                        </a:cubicBezTo>
                        <a:cubicBezTo>
                          <a:pt x="2051533" y="-17948"/>
                          <a:pt x="2134194" y="12278"/>
                          <a:pt x="2267435" y="0"/>
                        </a:cubicBezTo>
                        <a:cubicBezTo>
                          <a:pt x="2384952" y="-3714"/>
                          <a:pt x="2477969" y="20148"/>
                          <a:pt x="2536622" y="0"/>
                        </a:cubicBezTo>
                        <a:cubicBezTo>
                          <a:pt x="2580295" y="-4728"/>
                          <a:pt x="2728341" y="25381"/>
                          <a:pt x="2805810" y="0"/>
                        </a:cubicBezTo>
                        <a:cubicBezTo>
                          <a:pt x="2920216" y="-10867"/>
                          <a:pt x="3034096" y="20733"/>
                          <a:pt x="3132681" y="0"/>
                        </a:cubicBezTo>
                        <a:cubicBezTo>
                          <a:pt x="3204508" y="-20208"/>
                          <a:pt x="3430269" y="34060"/>
                          <a:pt x="3574918" y="0"/>
                        </a:cubicBezTo>
                        <a:cubicBezTo>
                          <a:pt x="3717611" y="-26464"/>
                          <a:pt x="3702366" y="14721"/>
                          <a:pt x="3844106" y="0"/>
                        </a:cubicBezTo>
                        <a:cubicBezTo>
                          <a:pt x="3972375" y="-7412"/>
                          <a:pt x="4132144" y="16253"/>
                          <a:pt x="4228661" y="0"/>
                        </a:cubicBezTo>
                        <a:cubicBezTo>
                          <a:pt x="4293016" y="-24937"/>
                          <a:pt x="4479970" y="249"/>
                          <a:pt x="4613215" y="0"/>
                        </a:cubicBezTo>
                        <a:cubicBezTo>
                          <a:pt x="4741821" y="-11911"/>
                          <a:pt x="4783503" y="22649"/>
                          <a:pt x="4882402" y="0"/>
                        </a:cubicBezTo>
                        <a:cubicBezTo>
                          <a:pt x="4972484" y="-12119"/>
                          <a:pt x="5164167" y="7706"/>
                          <a:pt x="5266956" y="0"/>
                        </a:cubicBezTo>
                        <a:cubicBezTo>
                          <a:pt x="5378803" y="49749"/>
                          <a:pt x="5634640" y="28783"/>
                          <a:pt x="5901471" y="0"/>
                        </a:cubicBezTo>
                        <a:cubicBezTo>
                          <a:pt x="5959105" y="17264"/>
                          <a:pt x="6030120" y="44424"/>
                          <a:pt x="6034631" y="84071"/>
                        </a:cubicBezTo>
                        <a:cubicBezTo>
                          <a:pt x="6061580" y="165304"/>
                          <a:pt x="6035519" y="192931"/>
                          <a:pt x="6034631" y="308924"/>
                        </a:cubicBezTo>
                        <a:cubicBezTo>
                          <a:pt x="6034071" y="408943"/>
                          <a:pt x="5997953" y="478662"/>
                          <a:pt x="6034631" y="562482"/>
                        </a:cubicBezTo>
                        <a:cubicBezTo>
                          <a:pt x="6021993" y="622458"/>
                          <a:pt x="5968865" y="644259"/>
                          <a:pt x="5901471" y="646554"/>
                        </a:cubicBezTo>
                        <a:cubicBezTo>
                          <a:pt x="5832000" y="639282"/>
                          <a:pt x="5678521" y="621478"/>
                          <a:pt x="5632283" y="646554"/>
                        </a:cubicBezTo>
                        <a:cubicBezTo>
                          <a:pt x="5564823" y="650626"/>
                          <a:pt x="5399502" y="624141"/>
                          <a:pt x="5132363" y="646554"/>
                        </a:cubicBezTo>
                        <a:cubicBezTo>
                          <a:pt x="4888050" y="639097"/>
                          <a:pt x="4967155" y="649487"/>
                          <a:pt x="4863174" y="646554"/>
                        </a:cubicBezTo>
                        <a:cubicBezTo>
                          <a:pt x="4767424" y="646845"/>
                          <a:pt x="4751951" y="640696"/>
                          <a:pt x="4651670" y="646554"/>
                        </a:cubicBezTo>
                        <a:cubicBezTo>
                          <a:pt x="4549298" y="655996"/>
                          <a:pt x="4399547" y="658089"/>
                          <a:pt x="4209433" y="646554"/>
                        </a:cubicBezTo>
                        <a:cubicBezTo>
                          <a:pt x="4041386" y="658475"/>
                          <a:pt x="4071291" y="639649"/>
                          <a:pt x="3997928" y="646554"/>
                        </a:cubicBezTo>
                        <a:cubicBezTo>
                          <a:pt x="3930327" y="681714"/>
                          <a:pt x="3745486" y="651182"/>
                          <a:pt x="3613374" y="646554"/>
                        </a:cubicBezTo>
                        <a:cubicBezTo>
                          <a:pt x="3482643" y="651268"/>
                          <a:pt x="3492662" y="627091"/>
                          <a:pt x="3401869" y="646554"/>
                        </a:cubicBezTo>
                        <a:cubicBezTo>
                          <a:pt x="3304881" y="631831"/>
                          <a:pt x="3164577" y="666108"/>
                          <a:pt x="3017315" y="646554"/>
                        </a:cubicBezTo>
                        <a:cubicBezTo>
                          <a:pt x="2892577" y="657896"/>
                          <a:pt x="2775484" y="644590"/>
                          <a:pt x="2690444" y="646554"/>
                        </a:cubicBezTo>
                        <a:cubicBezTo>
                          <a:pt x="2582973" y="645462"/>
                          <a:pt x="2360840" y="626407"/>
                          <a:pt x="2248207" y="646554"/>
                        </a:cubicBezTo>
                        <a:cubicBezTo>
                          <a:pt x="2136803" y="675027"/>
                          <a:pt x="1892541" y="647769"/>
                          <a:pt x="1748287" y="646554"/>
                        </a:cubicBezTo>
                        <a:cubicBezTo>
                          <a:pt x="1616558" y="658195"/>
                          <a:pt x="1625636" y="644294"/>
                          <a:pt x="1536782" y="646554"/>
                        </a:cubicBezTo>
                        <a:cubicBezTo>
                          <a:pt x="1456885" y="635867"/>
                          <a:pt x="1309729" y="667418"/>
                          <a:pt x="1094544" y="646554"/>
                        </a:cubicBezTo>
                        <a:cubicBezTo>
                          <a:pt x="885873" y="658433"/>
                          <a:pt x="849296" y="628673"/>
                          <a:pt x="652307" y="646554"/>
                        </a:cubicBezTo>
                        <a:cubicBezTo>
                          <a:pt x="456395" y="637796"/>
                          <a:pt x="268434" y="657982"/>
                          <a:pt x="133159" y="646554"/>
                        </a:cubicBezTo>
                        <a:cubicBezTo>
                          <a:pt x="54913" y="629255"/>
                          <a:pt x="7349" y="606925"/>
                          <a:pt x="0" y="562482"/>
                        </a:cubicBezTo>
                        <a:cubicBezTo>
                          <a:pt x="-35411" y="462936"/>
                          <a:pt x="-2073" y="438806"/>
                          <a:pt x="0" y="328061"/>
                        </a:cubicBezTo>
                        <a:cubicBezTo>
                          <a:pt x="567" y="220530"/>
                          <a:pt x="29611" y="150608"/>
                          <a:pt x="0" y="84071"/>
                        </a:cubicBezTo>
                        <a:close/>
                      </a:path>
                      <a:path w="6034631" h="646554" stroke="0" extrusionOk="0">
                        <a:moveTo>
                          <a:pt x="0" y="84071"/>
                        </a:moveTo>
                        <a:cubicBezTo>
                          <a:pt x="-9505" y="34794"/>
                          <a:pt x="55931" y="8764"/>
                          <a:pt x="133159" y="0"/>
                        </a:cubicBezTo>
                        <a:cubicBezTo>
                          <a:pt x="354754" y="9309"/>
                          <a:pt x="437804" y="12786"/>
                          <a:pt x="633080" y="0"/>
                        </a:cubicBezTo>
                        <a:cubicBezTo>
                          <a:pt x="821299" y="-10827"/>
                          <a:pt x="881401" y="15299"/>
                          <a:pt x="1017634" y="0"/>
                        </a:cubicBezTo>
                        <a:cubicBezTo>
                          <a:pt x="1154688" y="-17476"/>
                          <a:pt x="1155735" y="2193"/>
                          <a:pt x="1286822" y="0"/>
                        </a:cubicBezTo>
                        <a:cubicBezTo>
                          <a:pt x="1410029" y="-2239"/>
                          <a:pt x="1480421" y="6066"/>
                          <a:pt x="1671376" y="0"/>
                        </a:cubicBezTo>
                        <a:cubicBezTo>
                          <a:pt x="1849303" y="-16936"/>
                          <a:pt x="1814143" y="13738"/>
                          <a:pt x="1882881" y="0"/>
                        </a:cubicBezTo>
                        <a:cubicBezTo>
                          <a:pt x="1956711" y="-3291"/>
                          <a:pt x="2137827" y="19984"/>
                          <a:pt x="2209751" y="0"/>
                        </a:cubicBezTo>
                        <a:cubicBezTo>
                          <a:pt x="2296648" y="-38067"/>
                          <a:pt x="2454114" y="-1042"/>
                          <a:pt x="2594305" y="0"/>
                        </a:cubicBezTo>
                        <a:cubicBezTo>
                          <a:pt x="2724871" y="-17104"/>
                          <a:pt x="2814486" y="9035"/>
                          <a:pt x="2978859" y="0"/>
                        </a:cubicBezTo>
                        <a:cubicBezTo>
                          <a:pt x="3123946" y="-35064"/>
                          <a:pt x="3263710" y="41745"/>
                          <a:pt x="3421097" y="0"/>
                        </a:cubicBezTo>
                        <a:cubicBezTo>
                          <a:pt x="3564841" y="-36002"/>
                          <a:pt x="3568940" y="21306"/>
                          <a:pt x="3690285" y="0"/>
                        </a:cubicBezTo>
                        <a:cubicBezTo>
                          <a:pt x="3811603" y="-18189"/>
                          <a:pt x="3913499" y="24618"/>
                          <a:pt x="4017156" y="0"/>
                        </a:cubicBezTo>
                        <a:cubicBezTo>
                          <a:pt x="4157293" y="-33236"/>
                          <a:pt x="4335134" y="57682"/>
                          <a:pt x="4459393" y="0"/>
                        </a:cubicBezTo>
                        <a:cubicBezTo>
                          <a:pt x="4584156" y="-43251"/>
                          <a:pt x="4663118" y="24036"/>
                          <a:pt x="4786264" y="0"/>
                        </a:cubicBezTo>
                        <a:cubicBezTo>
                          <a:pt x="4899069" y="-19254"/>
                          <a:pt x="4995127" y="26268"/>
                          <a:pt x="5113135" y="0"/>
                        </a:cubicBezTo>
                        <a:cubicBezTo>
                          <a:pt x="5188379" y="1700"/>
                          <a:pt x="5648646" y="35459"/>
                          <a:pt x="5901471" y="0"/>
                        </a:cubicBezTo>
                        <a:cubicBezTo>
                          <a:pt x="5959471" y="-223"/>
                          <a:pt x="6045301" y="45279"/>
                          <a:pt x="6034631" y="84071"/>
                        </a:cubicBezTo>
                        <a:cubicBezTo>
                          <a:pt x="6040612" y="179919"/>
                          <a:pt x="5985410" y="276979"/>
                          <a:pt x="6034631" y="328061"/>
                        </a:cubicBezTo>
                        <a:cubicBezTo>
                          <a:pt x="6060149" y="367500"/>
                          <a:pt x="6024911" y="473886"/>
                          <a:pt x="6034631" y="562482"/>
                        </a:cubicBezTo>
                        <a:cubicBezTo>
                          <a:pt x="6021975" y="595275"/>
                          <a:pt x="5964178" y="657759"/>
                          <a:pt x="5901471" y="646554"/>
                        </a:cubicBezTo>
                        <a:cubicBezTo>
                          <a:pt x="5801969" y="666772"/>
                          <a:pt x="5681806" y="639032"/>
                          <a:pt x="5632283" y="646554"/>
                        </a:cubicBezTo>
                        <a:cubicBezTo>
                          <a:pt x="5554977" y="653123"/>
                          <a:pt x="5301281" y="628609"/>
                          <a:pt x="5190046" y="646554"/>
                        </a:cubicBezTo>
                        <a:cubicBezTo>
                          <a:pt x="5103749" y="663392"/>
                          <a:pt x="4836784" y="615636"/>
                          <a:pt x="4747808" y="646554"/>
                        </a:cubicBezTo>
                        <a:cubicBezTo>
                          <a:pt x="4670634" y="673419"/>
                          <a:pt x="4557310" y="638322"/>
                          <a:pt x="4420938" y="646554"/>
                        </a:cubicBezTo>
                        <a:cubicBezTo>
                          <a:pt x="4310304" y="649919"/>
                          <a:pt x="4301599" y="645357"/>
                          <a:pt x="4209433" y="646554"/>
                        </a:cubicBezTo>
                        <a:cubicBezTo>
                          <a:pt x="4109826" y="638698"/>
                          <a:pt x="4036831" y="640908"/>
                          <a:pt x="3997928" y="646554"/>
                        </a:cubicBezTo>
                        <a:cubicBezTo>
                          <a:pt x="3950879" y="622330"/>
                          <a:pt x="3817231" y="641252"/>
                          <a:pt x="3728740" y="646554"/>
                        </a:cubicBezTo>
                        <a:cubicBezTo>
                          <a:pt x="3657753" y="663534"/>
                          <a:pt x="3571347" y="637760"/>
                          <a:pt x="3517235" y="646554"/>
                        </a:cubicBezTo>
                        <a:cubicBezTo>
                          <a:pt x="3435772" y="660757"/>
                          <a:pt x="3156005" y="654203"/>
                          <a:pt x="3017315" y="646554"/>
                        </a:cubicBezTo>
                        <a:cubicBezTo>
                          <a:pt x="2882670" y="655704"/>
                          <a:pt x="2868891" y="628279"/>
                          <a:pt x="2748127" y="646554"/>
                        </a:cubicBezTo>
                        <a:cubicBezTo>
                          <a:pt x="2635988" y="666937"/>
                          <a:pt x="2480212" y="637459"/>
                          <a:pt x="2305890" y="646554"/>
                        </a:cubicBezTo>
                        <a:cubicBezTo>
                          <a:pt x="2112316" y="659411"/>
                          <a:pt x="2141396" y="645868"/>
                          <a:pt x="2094386" y="646554"/>
                        </a:cubicBezTo>
                        <a:cubicBezTo>
                          <a:pt x="2049739" y="650178"/>
                          <a:pt x="1835708" y="599875"/>
                          <a:pt x="1709831" y="646554"/>
                        </a:cubicBezTo>
                        <a:cubicBezTo>
                          <a:pt x="1565188" y="668085"/>
                          <a:pt x="1370632" y="633990"/>
                          <a:pt x="1267594" y="646554"/>
                        </a:cubicBezTo>
                        <a:cubicBezTo>
                          <a:pt x="1138715" y="676074"/>
                          <a:pt x="1051410" y="630539"/>
                          <a:pt x="883040" y="646554"/>
                        </a:cubicBezTo>
                        <a:cubicBezTo>
                          <a:pt x="714918" y="650359"/>
                          <a:pt x="569930" y="609348"/>
                          <a:pt x="498485" y="646554"/>
                        </a:cubicBezTo>
                        <a:cubicBezTo>
                          <a:pt x="397965" y="664652"/>
                          <a:pt x="266028" y="661717"/>
                          <a:pt x="133159" y="646554"/>
                        </a:cubicBezTo>
                        <a:cubicBezTo>
                          <a:pt x="47358" y="658093"/>
                          <a:pt x="24155" y="607807"/>
                          <a:pt x="0" y="562482"/>
                        </a:cubicBezTo>
                        <a:cubicBezTo>
                          <a:pt x="-12262" y="520747"/>
                          <a:pt x="-6549" y="426067"/>
                          <a:pt x="0" y="318492"/>
                        </a:cubicBezTo>
                        <a:cubicBezTo>
                          <a:pt x="-10442" y="228828"/>
                          <a:pt x="36770" y="200418"/>
                          <a:pt x="0" y="84071"/>
                        </a:cubicBezTo>
                        <a:close/>
                      </a:path>
                      <a:path w="6034631" h="646554" fill="none" stroke="0" extrusionOk="0">
                        <a:moveTo>
                          <a:pt x="0" y="84071"/>
                        </a:moveTo>
                        <a:cubicBezTo>
                          <a:pt x="2949" y="50143"/>
                          <a:pt x="61315" y="12776"/>
                          <a:pt x="133159" y="0"/>
                        </a:cubicBezTo>
                        <a:cubicBezTo>
                          <a:pt x="283431" y="16917"/>
                          <a:pt x="368550" y="-1683"/>
                          <a:pt x="517713" y="0"/>
                        </a:cubicBezTo>
                        <a:cubicBezTo>
                          <a:pt x="645905" y="-5110"/>
                          <a:pt x="715688" y="-718"/>
                          <a:pt x="786902" y="0"/>
                        </a:cubicBezTo>
                        <a:cubicBezTo>
                          <a:pt x="852306" y="1065"/>
                          <a:pt x="973022" y="5275"/>
                          <a:pt x="1056089" y="0"/>
                        </a:cubicBezTo>
                        <a:cubicBezTo>
                          <a:pt x="1147185" y="-9534"/>
                          <a:pt x="1459062" y="29104"/>
                          <a:pt x="1556010" y="0"/>
                        </a:cubicBezTo>
                        <a:cubicBezTo>
                          <a:pt x="1666662" y="9588"/>
                          <a:pt x="1834758" y="12705"/>
                          <a:pt x="1940564" y="0"/>
                        </a:cubicBezTo>
                        <a:cubicBezTo>
                          <a:pt x="2034394" y="4201"/>
                          <a:pt x="2131927" y="14984"/>
                          <a:pt x="2267435" y="0"/>
                        </a:cubicBezTo>
                        <a:cubicBezTo>
                          <a:pt x="2398859" y="-15840"/>
                          <a:pt x="2469631" y="25859"/>
                          <a:pt x="2536622" y="0"/>
                        </a:cubicBezTo>
                        <a:cubicBezTo>
                          <a:pt x="2610465" y="-2745"/>
                          <a:pt x="2717675" y="-9942"/>
                          <a:pt x="2805810" y="0"/>
                        </a:cubicBezTo>
                        <a:cubicBezTo>
                          <a:pt x="2906774" y="-16584"/>
                          <a:pt x="3051570" y="10781"/>
                          <a:pt x="3132681" y="0"/>
                        </a:cubicBezTo>
                        <a:cubicBezTo>
                          <a:pt x="3202715" y="-31577"/>
                          <a:pt x="3427873" y="2028"/>
                          <a:pt x="3574918" y="0"/>
                        </a:cubicBezTo>
                        <a:cubicBezTo>
                          <a:pt x="3725253" y="-23936"/>
                          <a:pt x="3702309" y="10615"/>
                          <a:pt x="3844106" y="0"/>
                        </a:cubicBezTo>
                        <a:cubicBezTo>
                          <a:pt x="3985283" y="-19425"/>
                          <a:pt x="4121399" y="-8793"/>
                          <a:pt x="4228661" y="0"/>
                        </a:cubicBezTo>
                        <a:cubicBezTo>
                          <a:pt x="4318098" y="-14294"/>
                          <a:pt x="4486798" y="-1893"/>
                          <a:pt x="4613215" y="0"/>
                        </a:cubicBezTo>
                        <a:cubicBezTo>
                          <a:pt x="4730198" y="-21346"/>
                          <a:pt x="4789099" y="5238"/>
                          <a:pt x="4882402" y="0"/>
                        </a:cubicBezTo>
                        <a:cubicBezTo>
                          <a:pt x="4975063" y="-18285"/>
                          <a:pt x="5157462" y="13604"/>
                          <a:pt x="5266956" y="0"/>
                        </a:cubicBezTo>
                        <a:cubicBezTo>
                          <a:pt x="5342938" y="15859"/>
                          <a:pt x="5692715" y="41855"/>
                          <a:pt x="5901471" y="0"/>
                        </a:cubicBezTo>
                        <a:cubicBezTo>
                          <a:pt x="5968947" y="11893"/>
                          <a:pt x="6018215" y="40274"/>
                          <a:pt x="6034631" y="84071"/>
                        </a:cubicBezTo>
                        <a:cubicBezTo>
                          <a:pt x="6057135" y="176128"/>
                          <a:pt x="6038138" y="215940"/>
                          <a:pt x="6034631" y="308924"/>
                        </a:cubicBezTo>
                        <a:cubicBezTo>
                          <a:pt x="6042889" y="428028"/>
                          <a:pt x="6019946" y="484174"/>
                          <a:pt x="6034631" y="562482"/>
                        </a:cubicBezTo>
                        <a:cubicBezTo>
                          <a:pt x="6015301" y="606137"/>
                          <a:pt x="5959206" y="650662"/>
                          <a:pt x="5901471" y="646554"/>
                        </a:cubicBezTo>
                        <a:cubicBezTo>
                          <a:pt x="5803452" y="643502"/>
                          <a:pt x="5697982" y="639304"/>
                          <a:pt x="5632283" y="646554"/>
                        </a:cubicBezTo>
                        <a:cubicBezTo>
                          <a:pt x="5593813" y="641197"/>
                          <a:pt x="5380327" y="659786"/>
                          <a:pt x="5132363" y="646554"/>
                        </a:cubicBezTo>
                        <a:cubicBezTo>
                          <a:pt x="4904711" y="664598"/>
                          <a:pt x="4957863" y="634968"/>
                          <a:pt x="4863174" y="646554"/>
                        </a:cubicBezTo>
                        <a:cubicBezTo>
                          <a:pt x="4765988" y="651622"/>
                          <a:pt x="4748444" y="643525"/>
                          <a:pt x="4651670" y="646554"/>
                        </a:cubicBezTo>
                        <a:cubicBezTo>
                          <a:pt x="4553770" y="628454"/>
                          <a:pt x="4378198" y="611637"/>
                          <a:pt x="4209433" y="646554"/>
                        </a:cubicBezTo>
                        <a:cubicBezTo>
                          <a:pt x="4027552" y="654142"/>
                          <a:pt x="4069468" y="644283"/>
                          <a:pt x="3997928" y="646554"/>
                        </a:cubicBezTo>
                        <a:cubicBezTo>
                          <a:pt x="3937060" y="657022"/>
                          <a:pt x="3722154" y="653726"/>
                          <a:pt x="3613374" y="646554"/>
                        </a:cubicBezTo>
                        <a:cubicBezTo>
                          <a:pt x="3483132" y="656637"/>
                          <a:pt x="3486754" y="630166"/>
                          <a:pt x="3401869" y="646554"/>
                        </a:cubicBezTo>
                        <a:cubicBezTo>
                          <a:pt x="3306209" y="676580"/>
                          <a:pt x="3144781" y="618036"/>
                          <a:pt x="3017315" y="646554"/>
                        </a:cubicBezTo>
                        <a:cubicBezTo>
                          <a:pt x="2861235" y="655843"/>
                          <a:pt x="2781776" y="650107"/>
                          <a:pt x="2690444" y="646554"/>
                        </a:cubicBezTo>
                        <a:cubicBezTo>
                          <a:pt x="2638918" y="624242"/>
                          <a:pt x="2371257" y="618038"/>
                          <a:pt x="2248207" y="646554"/>
                        </a:cubicBezTo>
                        <a:cubicBezTo>
                          <a:pt x="2124011" y="683843"/>
                          <a:pt x="1879884" y="607044"/>
                          <a:pt x="1748287" y="646554"/>
                        </a:cubicBezTo>
                        <a:cubicBezTo>
                          <a:pt x="1617680" y="659029"/>
                          <a:pt x="1626311" y="645333"/>
                          <a:pt x="1536782" y="646554"/>
                        </a:cubicBezTo>
                        <a:cubicBezTo>
                          <a:pt x="1445222" y="616968"/>
                          <a:pt x="1274215" y="647961"/>
                          <a:pt x="1094544" y="646554"/>
                        </a:cubicBezTo>
                        <a:cubicBezTo>
                          <a:pt x="882809" y="647193"/>
                          <a:pt x="848229" y="628841"/>
                          <a:pt x="652307" y="646554"/>
                        </a:cubicBezTo>
                        <a:cubicBezTo>
                          <a:pt x="421232" y="691153"/>
                          <a:pt x="306183" y="652329"/>
                          <a:pt x="133159" y="646554"/>
                        </a:cubicBezTo>
                        <a:cubicBezTo>
                          <a:pt x="62507" y="636469"/>
                          <a:pt x="1127" y="611036"/>
                          <a:pt x="0" y="562482"/>
                        </a:cubicBezTo>
                        <a:cubicBezTo>
                          <a:pt x="-44256" y="462501"/>
                          <a:pt x="9210" y="429582"/>
                          <a:pt x="0" y="328061"/>
                        </a:cubicBezTo>
                        <a:cubicBezTo>
                          <a:pt x="-11199" y="242936"/>
                          <a:pt x="41697" y="143371"/>
                          <a:pt x="0" y="84071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Bông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lăng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quá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!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: Rounded Corners 33">
            <a:extLst>
              <a:ext uri="{FF2B5EF4-FFF2-40B4-BE49-F238E27FC236}">
                <a16:creationId xmlns:a16="http://schemas.microsoft.com/office/drawing/2014/main" id="{1AC0439F-C2A8-BA60-A35F-3879F7EA66B3}"/>
              </a:ext>
            </a:extLst>
          </p:cNvPr>
          <p:cNvSpPr/>
          <p:nvPr/>
        </p:nvSpPr>
        <p:spPr>
          <a:xfrm>
            <a:off x="684919" y="2699899"/>
            <a:ext cx="8050013" cy="646554"/>
          </a:xfrm>
          <a:custGeom>
            <a:avLst/>
            <a:gdLst>
              <a:gd name="connsiteX0" fmla="*/ 0 w 8050013"/>
              <a:gd name="connsiteY0" fmla="*/ 84071 h 646554"/>
              <a:gd name="connsiteX1" fmla="*/ 177630 w 8050013"/>
              <a:gd name="connsiteY1" fmla="*/ 0 h 646554"/>
              <a:gd name="connsiteX2" fmla="*/ 690614 w 8050013"/>
              <a:gd name="connsiteY2" fmla="*/ 0 h 646554"/>
              <a:gd name="connsiteX3" fmla="*/ 1049702 w 8050013"/>
              <a:gd name="connsiteY3" fmla="*/ 0 h 646554"/>
              <a:gd name="connsiteX4" fmla="*/ 1408790 w 8050013"/>
              <a:gd name="connsiteY4" fmla="*/ 0 h 646554"/>
              <a:gd name="connsiteX5" fmla="*/ 2075669 w 8050013"/>
              <a:gd name="connsiteY5" fmla="*/ 0 h 646554"/>
              <a:gd name="connsiteX6" fmla="*/ 2588652 w 8050013"/>
              <a:gd name="connsiteY6" fmla="*/ 0 h 646554"/>
              <a:gd name="connsiteX7" fmla="*/ 3024688 w 8050013"/>
              <a:gd name="connsiteY7" fmla="*/ 0 h 646554"/>
              <a:gd name="connsiteX8" fmla="*/ 3383776 w 8050013"/>
              <a:gd name="connsiteY8" fmla="*/ 0 h 646554"/>
              <a:gd name="connsiteX9" fmla="*/ 3742865 w 8050013"/>
              <a:gd name="connsiteY9" fmla="*/ 0 h 646554"/>
              <a:gd name="connsiteX10" fmla="*/ 4178901 w 8050013"/>
              <a:gd name="connsiteY10" fmla="*/ 0 h 646554"/>
              <a:gd name="connsiteX11" fmla="*/ 4768831 w 8050013"/>
              <a:gd name="connsiteY11" fmla="*/ 0 h 646554"/>
              <a:gd name="connsiteX12" fmla="*/ 5127919 w 8050013"/>
              <a:gd name="connsiteY12" fmla="*/ 0 h 646554"/>
              <a:gd name="connsiteX13" fmla="*/ 5640904 w 8050013"/>
              <a:gd name="connsiteY13" fmla="*/ 0 h 646554"/>
              <a:gd name="connsiteX14" fmla="*/ 6153887 w 8050013"/>
              <a:gd name="connsiteY14" fmla="*/ 0 h 646554"/>
              <a:gd name="connsiteX15" fmla="*/ 6512975 w 8050013"/>
              <a:gd name="connsiteY15" fmla="*/ 0 h 646554"/>
              <a:gd name="connsiteX16" fmla="*/ 7025958 w 8050013"/>
              <a:gd name="connsiteY16" fmla="*/ 0 h 646554"/>
              <a:gd name="connsiteX17" fmla="*/ 7872381 w 8050013"/>
              <a:gd name="connsiteY17" fmla="*/ 0 h 646554"/>
              <a:gd name="connsiteX18" fmla="*/ 8050013 w 8050013"/>
              <a:gd name="connsiteY18" fmla="*/ 84071 h 646554"/>
              <a:gd name="connsiteX19" fmla="*/ 8050013 w 8050013"/>
              <a:gd name="connsiteY19" fmla="*/ 308924 h 646554"/>
              <a:gd name="connsiteX20" fmla="*/ 8050013 w 8050013"/>
              <a:gd name="connsiteY20" fmla="*/ 562482 h 646554"/>
              <a:gd name="connsiteX21" fmla="*/ 7872381 w 8050013"/>
              <a:gd name="connsiteY21" fmla="*/ 646554 h 646554"/>
              <a:gd name="connsiteX22" fmla="*/ 7513293 w 8050013"/>
              <a:gd name="connsiteY22" fmla="*/ 646554 h 646554"/>
              <a:gd name="connsiteX23" fmla="*/ 6846414 w 8050013"/>
              <a:gd name="connsiteY23" fmla="*/ 646554 h 646554"/>
              <a:gd name="connsiteX24" fmla="*/ 6487325 w 8050013"/>
              <a:gd name="connsiteY24" fmla="*/ 646554 h 646554"/>
              <a:gd name="connsiteX25" fmla="*/ 6205185 w 8050013"/>
              <a:gd name="connsiteY25" fmla="*/ 646554 h 646554"/>
              <a:gd name="connsiteX26" fmla="*/ 5615254 w 8050013"/>
              <a:gd name="connsiteY26" fmla="*/ 646554 h 646554"/>
              <a:gd name="connsiteX27" fmla="*/ 5333113 w 8050013"/>
              <a:gd name="connsiteY27" fmla="*/ 646554 h 646554"/>
              <a:gd name="connsiteX28" fmla="*/ 4820130 w 8050013"/>
              <a:gd name="connsiteY28" fmla="*/ 646554 h 646554"/>
              <a:gd name="connsiteX29" fmla="*/ 4537990 w 8050013"/>
              <a:gd name="connsiteY29" fmla="*/ 646554 h 646554"/>
              <a:gd name="connsiteX30" fmla="*/ 4025006 w 8050013"/>
              <a:gd name="connsiteY30" fmla="*/ 646554 h 646554"/>
              <a:gd name="connsiteX31" fmla="*/ 3588969 w 8050013"/>
              <a:gd name="connsiteY31" fmla="*/ 646554 h 646554"/>
              <a:gd name="connsiteX32" fmla="*/ 2999039 w 8050013"/>
              <a:gd name="connsiteY32" fmla="*/ 646554 h 646554"/>
              <a:gd name="connsiteX33" fmla="*/ 2332161 w 8050013"/>
              <a:gd name="connsiteY33" fmla="*/ 646554 h 646554"/>
              <a:gd name="connsiteX34" fmla="*/ 2050019 w 8050013"/>
              <a:gd name="connsiteY34" fmla="*/ 646554 h 646554"/>
              <a:gd name="connsiteX35" fmla="*/ 1460089 w 8050013"/>
              <a:gd name="connsiteY35" fmla="*/ 646554 h 646554"/>
              <a:gd name="connsiteX36" fmla="*/ 870157 w 8050013"/>
              <a:gd name="connsiteY36" fmla="*/ 646554 h 646554"/>
              <a:gd name="connsiteX37" fmla="*/ 177630 w 8050013"/>
              <a:gd name="connsiteY37" fmla="*/ 646554 h 646554"/>
              <a:gd name="connsiteX38" fmla="*/ 0 w 8050013"/>
              <a:gd name="connsiteY38" fmla="*/ 562482 h 646554"/>
              <a:gd name="connsiteX39" fmla="*/ 0 w 8050013"/>
              <a:gd name="connsiteY39" fmla="*/ 328061 h 646554"/>
              <a:gd name="connsiteX40" fmla="*/ 0 w 8050013"/>
              <a:gd name="connsiteY40" fmla="*/ 84071 h 646554"/>
              <a:gd name="connsiteX0" fmla="*/ 0 w 8050013"/>
              <a:gd name="connsiteY0" fmla="*/ 84071 h 646554"/>
              <a:gd name="connsiteX1" fmla="*/ 177630 w 8050013"/>
              <a:gd name="connsiteY1" fmla="*/ 0 h 646554"/>
              <a:gd name="connsiteX2" fmla="*/ 844509 w 8050013"/>
              <a:gd name="connsiteY2" fmla="*/ 0 h 646554"/>
              <a:gd name="connsiteX3" fmla="*/ 1357492 w 8050013"/>
              <a:gd name="connsiteY3" fmla="*/ 0 h 646554"/>
              <a:gd name="connsiteX4" fmla="*/ 1716580 w 8050013"/>
              <a:gd name="connsiteY4" fmla="*/ 0 h 646554"/>
              <a:gd name="connsiteX5" fmla="*/ 2229564 w 8050013"/>
              <a:gd name="connsiteY5" fmla="*/ 0 h 646554"/>
              <a:gd name="connsiteX6" fmla="*/ 2511705 w 8050013"/>
              <a:gd name="connsiteY6" fmla="*/ 0 h 646554"/>
              <a:gd name="connsiteX7" fmla="*/ 2947740 w 8050013"/>
              <a:gd name="connsiteY7" fmla="*/ 0 h 646554"/>
              <a:gd name="connsiteX8" fmla="*/ 3460724 w 8050013"/>
              <a:gd name="connsiteY8" fmla="*/ 0 h 646554"/>
              <a:gd name="connsiteX9" fmla="*/ 3973707 w 8050013"/>
              <a:gd name="connsiteY9" fmla="*/ 0 h 646554"/>
              <a:gd name="connsiteX10" fmla="*/ 4563638 w 8050013"/>
              <a:gd name="connsiteY10" fmla="*/ 0 h 646554"/>
              <a:gd name="connsiteX11" fmla="*/ 4922727 w 8050013"/>
              <a:gd name="connsiteY11" fmla="*/ 0 h 646554"/>
              <a:gd name="connsiteX12" fmla="*/ 5358762 w 8050013"/>
              <a:gd name="connsiteY12" fmla="*/ 0 h 646554"/>
              <a:gd name="connsiteX13" fmla="*/ 5948694 w 8050013"/>
              <a:gd name="connsiteY13" fmla="*/ 0 h 646554"/>
              <a:gd name="connsiteX14" fmla="*/ 6384729 w 8050013"/>
              <a:gd name="connsiteY14" fmla="*/ 0 h 646554"/>
              <a:gd name="connsiteX15" fmla="*/ 6820764 w 8050013"/>
              <a:gd name="connsiteY15" fmla="*/ 0 h 646554"/>
              <a:gd name="connsiteX16" fmla="*/ 7872381 w 8050013"/>
              <a:gd name="connsiteY16" fmla="*/ 0 h 646554"/>
              <a:gd name="connsiteX17" fmla="*/ 8050013 w 8050013"/>
              <a:gd name="connsiteY17" fmla="*/ 84071 h 646554"/>
              <a:gd name="connsiteX18" fmla="*/ 8050013 w 8050013"/>
              <a:gd name="connsiteY18" fmla="*/ 328061 h 646554"/>
              <a:gd name="connsiteX19" fmla="*/ 8050013 w 8050013"/>
              <a:gd name="connsiteY19" fmla="*/ 562482 h 646554"/>
              <a:gd name="connsiteX20" fmla="*/ 7872381 w 8050013"/>
              <a:gd name="connsiteY20" fmla="*/ 646554 h 646554"/>
              <a:gd name="connsiteX21" fmla="*/ 7513293 w 8050013"/>
              <a:gd name="connsiteY21" fmla="*/ 646554 h 646554"/>
              <a:gd name="connsiteX22" fmla="*/ 6923362 w 8050013"/>
              <a:gd name="connsiteY22" fmla="*/ 646554 h 646554"/>
              <a:gd name="connsiteX23" fmla="*/ 6333431 w 8050013"/>
              <a:gd name="connsiteY23" fmla="*/ 646554 h 646554"/>
              <a:gd name="connsiteX24" fmla="*/ 5897395 w 8050013"/>
              <a:gd name="connsiteY24" fmla="*/ 646554 h 646554"/>
              <a:gd name="connsiteX25" fmla="*/ 5615254 w 8050013"/>
              <a:gd name="connsiteY25" fmla="*/ 646554 h 646554"/>
              <a:gd name="connsiteX26" fmla="*/ 5333113 w 8050013"/>
              <a:gd name="connsiteY26" fmla="*/ 646554 h 646554"/>
              <a:gd name="connsiteX27" fmla="*/ 4974025 w 8050013"/>
              <a:gd name="connsiteY27" fmla="*/ 646554 h 646554"/>
              <a:gd name="connsiteX28" fmla="*/ 4691884 w 8050013"/>
              <a:gd name="connsiteY28" fmla="*/ 646554 h 646554"/>
              <a:gd name="connsiteX29" fmla="*/ 4025006 w 8050013"/>
              <a:gd name="connsiteY29" fmla="*/ 646554 h 646554"/>
              <a:gd name="connsiteX30" fmla="*/ 3665917 w 8050013"/>
              <a:gd name="connsiteY30" fmla="*/ 646554 h 646554"/>
              <a:gd name="connsiteX31" fmla="*/ 3075987 w 8050013"/>
              <a:gd name="connsiteY31" fmla="*/ 646554 h 646554"/>
              <a:gd name="connsiteX32" fmla="*/ 2793846 w 8050013"/>
              <a:gd name="connsiteY32" fmla="*/ 646554 h 646554"/>
              <a:gd name="connsiteX33" fmla="*/ 2280862 w 8050013"/>
              <a:gd name="connsiteY33" fmla="*/ 646554 h 646554"/>
              <a:gd name="connsiteX34" fmla="*/ 1690931 w 8050013"/>
              <a:gd name="connsiteY34" fmla="*/ 646554 h 646554"/>
              <a:gd name="connsiteX35" fmla="*/ 1177949 w 8050013"/>
              <a:gd name="connsiteY35" fmla="*/ 646554 h 646554"/>
              <a:gd name="connsiteX36" fmla="*/ 664964 w 8050013"/>
              <a:gd name="connsiteY36" fmla="*/ 646554 h 646554"/>
              <a:gd name="connsiteX37" fmla="*/ 177630 w 8050013"/>
              <a:gd name="connsiteY37" fmla="*/ 646554 h 646554"/>
              <a:gd name="connsiteX38" fmla="*/ 0 w 8050013"/>
              <a:gd name="connsiteY38" fmla="*/ 562482 h 646554"/>
              <a:gd name="connsiteX39" fmla="*/ 0 w 8050013"/>
              <a:gd name="connsiteY39" fmla="*/ 318492 h 646554"/>
              <a:gd name="connsiteX40" fmla="*/ 0 w 8050013"/>
              <a:gd name="connsiteY40" fmla="*/ 84071 h 646554"/>
              <a:gd name="connsiteX0" fmla="*/ 0 w 8050013"/>
              <a:gd name="connsiteY0" fmla="*/ 84071 h 646554"/>
              <a:gd name="connsiteX1" fmla="*/ 177630 w 8050013"/>
              <a:gd name="connsiteY1" fmla="*/ 0 h 646554"/>
              <a:gd name="connsiteX2" fmla="*/ 690614 w 8050013"/>
              <a:gd name="connsiteY2" fmla="*/ 0 h 646554"/>
              <a:gd name="connsiteX3" fmla="*/ 1049702 w 8050013"/>
              <a:gd name="connsiteY3" fmla="*/ 0 h 646554"/>
              <a:gd name="connsiteX4" fmla="*/ 1408790 w 8050013"/>
              <a:gd name="connsiteY4" fmla="*/ 0 h 646554"/>
              <a:gd name="connsiteX5" fmla="*/ 2075669 w 8050013"/>
              <a:gd name="connsiteY5" fmla="*/ 0 h 646554"/>
              <a:gd name="connsiteX6" fmla="*/ 2588652 w 8050013"/>
              <a:gd name="connsiteY6" fmla="*/ 0 h 646554"/>
              <a:gd name="connsiteX7" fmla="*/ 3024688 w 8050013"/>
              <a:gd name="connsiteY7" fmla="*/ 0 h 646554"/>
              <a:gd name="connsiteX8" fmla="*/ 3383776 w 8050013"/>
              <a:gd name="connsiteY8" fmla="*/ 0 h 646554"/>
              <a:gd name="connsiteX9" fmla="*/ 3742865 w 8050013"/>
              <a:gd name="connsiteY9" fmla="*/ 0 h 646554"/>
              <a:gd name="connsiteX10" fmla="*/ 4178901 w 8050013"/>
              <a:gd name="connsiteY10" fmla="*/ 0 h 646554"/>
              <a:gd name="connsiteX11" fmla="*/ 4768831 w 8050013"/>
              <a:gd name="connsiteY11" fmla="*/ 0 h 646554"/>
              <a:gd name="connsiteX12" fmla="*/ 5127919 w 8050013"/>
              <a:gd name="connsiteY12" fmla="*/ 0 h 646554"/>
              <a:gd name="connsiteX13" fmla="*/ 5640904 w 8050013"/>
              <a:gd name="connsiteY13" fmla="*/ 0 h 646554"/>
              <a:gd name="connsiteX14" fmla="*/ 6153887 w 8050013"/>
              <a:gd name="connsiteY14" fmla="*/ 0 h 646554"/>
              <a:gd name="connsiteX15" fmla="*/ 6512975 w 8050013"/>
              <a:gd name="connsiteY15" fmla="*/ 0 h 646554"/>
              <a:gd name="connsiteX16" fmla="*/ 7025958 w 8050013"/>
              <a:gd name="connsiteY16" fmla="*/ 0 h 646554"/>
              <a:gd name="connsiteX17" fmla="*/ 7872381 w 8050013"/>
              <a:gd name="connsiteY17" fmla="*/ 0 h 646554"/>
              <a:gd name="connsiteX18" fmla="*/ 8050013 w 8050013"/>
              <a:gd name="connsiteY18" fmla="*/ 84071 h 646554"/>
              <a:gd name="connsiteX19" fmla="*/ 8050013 w 8050013"/>
              <a:gd name="connsiteY19" fmla="*/ 308924 h 646554"/>
              <a:gd name="connsiteX20" fmla="*/ 8050013 w 8050013"/>
              <a:gd name="connsiteY20" fmla="*/ 562482 h 646554"/>
              <a:gd name="connsiteX21" fmla="*/ 7872381 w 8050013"/>
              <a:gd name="connsiteY21" fmla="*/ 646554 h 646554"/>
              <a:gd name="connsiteX22" fmla="*/ 7513293 w 8050013"/>
              <a:gd name="connsiteY22" fmla="*/ 646554 h 646554"/>
              <a:gd name="connsiteX23" fmla="*/ 6846414 w 8050013"/>
              <a:gd name="connsiteY23" fmla="*/ 646554 h 646554"/>
              <a:gd name="connsiteX24" fmla="*/ 6487325 w 8050013"/>
              <a:gd name="connsiteY24" fmla="*/ 646554 h 646554"/>
              <a:gd name="connsiteX25" fmla="*/ 6205185 w 8050013"/>
              <a:gd name="connsiteY25" fmla="*/ 646554 h 646554"/>
              <a:gd name="connsiteX26" fmla="*/ 5615254 w 8050013"/>
              <a:gd name="connsiteY26" fmla="*/ 646554 h 646554"/>
              <a:gd name="connsiteX27" fmla="*/ 5333113 w 8050013"/>
              <a:gd name="connsiteY27" fmla="*/ 646554 h 646554"/>
              <a:gd name="connsiteX28" fmla="*/ 4820130 w 8050013"/>
              <a:gd name="connsiteY28" fmla="*/ 646554 h 646554"/>
              <a:gd name="connsiteX29" fmla="*/ 4537990 w 8050013"/>
              <a:gd name="connsiteY29" fmla="*/ 646554 h 646554"/>
              <a:gd name="connsiteX30" fmla="*/ 4025006 w 8050013"/>
              <a:gd name="connsiteY30" fmla="*/ 646554 h 646554"/>
              <a:gd name="connsiteX31" fmla="*/ 3588969 w 8050013"/>
              <a:gd name="connsiteY31" fmla="*/ 646554 h 646554"/>
              <a:gd name="connsiteX32" fmla="*/ 2999039 w 8050013"/>
              <a:gd name="connsiteY32" fmla="*/ 646554 h 646554"/>
              <a:gd name="connsiteX33" fmla="*/ 2332161 w 8050013"/>
              <a:gd name="connsiteY33" fmla="*/ 646554 h 646554"/>
              <a:gd name="connsiteX34" fmla="*/ 2050019 w 8050013"/>
              <a:gd name="connsiteY34" fmla="*/ 646554 h 646554"/>
              <a:gd name="connsiteX35" fmla="*/ 1460089 w 8050013"/>
              <a:gd name="connsiteY35" fmla="*/ 646554 h 646554"/>
              <a:gd name="connsiteX36" fmla="*/ 870157 w 8050013"/>
              <a:gd name="connsiteY36" fmla="*/ 646554 h 646554"/>
              <a:gd name="connsiteX37" fmla="*/ 177630 w 8050013"/>
              <a:gd name="connsiteY37" fmla="*/ 646554 h 646554"/>
              <a:gd name="connsiteX38" fmla="*/ 0 w 8050013"/>
              <a:gd name="connsiteY38" fmla="*/ 562482 h 646554"/>
              <a:gd name="connsiteX39" fmla="*/ 0 w 8050013"/>
              <a:gd name="connsiteY39" fmla="*/ 328061 h 646554"/>
              <a:gd name="connsiteX40" fmla="*/ 0 w 8050013"/>
              <a:gd name="connsiteY40" fmla="*/ 84071 h 646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8050013" h="646554" fill="none" extrusionOk="0">
                <a:moveTo>
                  <a:pt x="0" y="84071"/>
                </a:moveTo>
                <a:cubicBezTo>
                  <a:pt x="13680" y="24414"/>
                  <a:pt x="89209" y="-6977"/>
                  <a:pt x="177630" y="0"/>
                </a:cubicBezTo>
                <a:cubicBezTo>
                  <a:pt x="392856" y="37159"/>
                  <a:pt x="479060" y="36632"/>
                  <a:pt x="690614" y="0"/>
                </a:cubicBezTo>
                <a:cubicBezTo>
                  <a:pt x="797736" y="-23682"/>
                  <a:pt x="995133" y="15451"/>
                  <a:pt x="1049702" y="0"/>
                </a:cubicBezTo>
                <a:cubicBezTo>
                  <a:pt x="1181244" y="24646"/>
                  <a:pt x="1244896" y="13161"/>
                  <a:pt x="1408790" y="0"/>
                </a:cubicBezTo>
                <a:cubicBezTo>
                  <a:pt x="1537991" y="-12730"/>
                  <a:pt x="1956191" y="13103"/>
                  <a:pt x="2075669" y="0"/>
                </a:cubicBezTo>
                <a:cubicBezTo>
                  <a:pt x="2215861" y="-10003"/>
                  <a:pt x="2468230" y="48094"/>
                  <a:pt x="2588652" y="0"/>
                </a:cubicBezTo>
                <a:cubicBezTo>
                  <a:pt x="2712704" y="-19956"/>
                  <a:pt x="2849143" y="56041"/>
                  <a:pt x="3024688" y="0"/>
                </a:cubicBezTo>
                <a:cubicBezTo>
                  <a:pt x="3178337" y="-11133"/>
                  <a:pt x="3305868" y="23374"/>
                  <a:pt x="3383776" y="0"/>
                </a:cubicBezTo>
                <a:cubicBezTo>
                  <a:pt x="3435915" y="-15677"/>
                  <a:pt x="3621371" y="-15325"/>
                  <a:pt x="3742865" y="0"/>
                </a:cubicBezTo>
                <a:cubicBezTo>
                  <a:pt x="3901520" y="-32059"/>
                  <a:pt x="4058401" y="-7955"/>
                  <a:pt x="4178901" y="0"/>
                </a:cubicBezTo>
                <a:cubicBezTo>
                  <a:pt x="4277960" y="-10220"/>
                  <a:pt x="4555579" y="-4459"/>
                  <a:pt x="4768831" y="0"/>
                </a:cubicBezTo>
                <a:cubicBezTo>
                  <a:pt x="4949217" y="-36189"/>
                  <a:pt x="4941291" y="20692"/>
                  <a:pt x="5127919" y="0"/>
                </a:cubicBezTo>
                <a:cubicBezTo>
                  <a:pt x="5295384" y="25462"/>
                  <a:pt x="5493844" y="33590"/>
                  <a:pt x="5640904" y="0"/>
                </a:cubicBezTo>
                <a:cubicBezTo>
                  <a:pt x="5750214" y="-32518"/>
                  <a:pt x="5986302" y="33264"/>
                  <a:pt x="6153887" y="0"/>
                </a:cubicBezTo>
                <a:cubicBezTo>
                  <a:pt x="6313999" y="-1450"/>
                  <a:pt x="6383414" y="20795"/>
                  <a:pt x="6512975" y="0"/>
                </a:cubicBezTo>
                <a:cubicBezTo>
                  <a:pt x="6639959" y="-29258"/>
                  <a:pt x="6889728" y="22372"/>
                  <a:pt x="7025958" y="0"/>
                </a:cubicBezTo>
                <a:cubicBezTo>
                  <a:pt x="7103455" y="72428"/>
                  <a:pt x="7479861" y="48569"/>
                  <a:pt x="7872381" y="0"/>
                </a:cubicBezTo>
                <a:cubicBezTo>
                  <a:pt x="7957535" y="24755"/>
                  <a:pt x="8041544" y="41470"/>
                  <a:pt x="8050013" y="84071"/>
                </a:cubicBezTo>
                <a:cubicBezTo>
                  <a:pt x="8095138" y="181487"/>
                  <a:pt x="8042505" y="192957"/>
                  <a:pt x="8050013" y="308924"/>
                </a:cubicBezTo>
                <a:cubicBezTo>
                  <a:pt x="8060967" y="393207"/>
                  <a:pt x="8016255" y="475703"/>
                  <a:pt x="8050013" y="562482"/>
                </a:cubicBezTo>
                <a:cubicBezTo>
                  <a:pt x="8034938" y="602790"/>
                  <a:pt x="7968769" y="622617"/>
                  <a:pt x="7872381" y="646554"/>
                </a:cubicBezTo>
                <a:cubicBezTo>
                  <a:pt x="7786124" y="635458"/>
                  <a:pt x="7592338" y="629790"/>
                  <a:pt x="7513293" y="646554"/>
                </a:cubicBezTo>
                <a:cubicBezTo>
                  <a:pt x="7367072" y="626341"/>
                  <a:pt x="7189262" y="547009"/>
                  <a:pt x="6846414" y="646554"/>
                </a:cubicBezTo>
                <a:cubicBezTo>
                  <a:pt x="6532866" y="640537"/>
                  <a:pt x="6634132" y="665384"/>
                  <a:pt x="6487325" y="646554"/>
                </a:cubicBezTo>
                <a:cubicBezTo>
                  <a:pt x="6362032" y="644280"/>
                  <a:pt x="6341687" y="639118"/>
                  <a:pt x="6205185" y="646554"/>
                </a:cubicBezTo>
                <a:cubicBezTo>
                  <a:pt x="6074999" y="635435"/>
                  <a:pt x="5892537" y="655700"/>
                  <a:pt x="5615254" y="646554"/>
                </a:cubicBezTo>
                <a:cubicBezTo>
                  <a:pt x="5393340" y="662410"/>
                  <a:pt x="5415338" y="621046"/>
                  <a:pt x="5333113" y="646554"/>
                </a:cubicBezTo>
                <a:cubicBezTo>
                  <a:pt x="5268579" y="691797"/>
                  <a:pt x="4963026" y="664346"/>
                  <a:pt x="4820130" y="646554"/>
                </a:cubicBezTo>
                <a:cubicBezTo>
                  <a:pt x="4649872" y="654544"/>
                  <a:pt x="4658984" y="620714"/>
                  <a:pt x="4537990" y="646554"/>
                </a:cubicBezTo>
                <a:cubicBezTo>
                  <a:pt x="4413032" y="638027"/>
                  <a:pt x="4234651" y="653496"/>
                  <a:pt x="4025006" y="646554"/>
                </a:cubicBezTo>
                <a:cubicBezTo>
                  <a:pt x="3838993" y="694304"/>
                  <a:pt x="3813713" y="633194"/>
                  <a:pt x="3588969" y="646554"/>
                </a:cubicBezTo>
                <a:cubicBezTo>
                  <a:pt x="3471697" y="637487"/>
                  <a:pt x="3154242" y="654063"/>
                  <a:pt x="2999039" y="646554"/>
                </a:cubicBezTo>
                <a:cubicBezTo>
                  <a:pt x="2886132" y="642705"/>
                  <a:pt x="2555757" y="667788"/>
                  <a:pt x="2332161" y="646554"/>
                </a:cubicBezTo>
                <a:cubicBezTo>
                  <a:pt x="2158020" y="655159"/>
                  <a:pt x="2169379" y="649170"/>
                  <a:pt x="2050019" y="646554"/>
                </a:cubicBezTo>
                <a:cubicBezTo>
                  <a:pt x="1948758" y="681967"/>
                  <a:pt x="1770974" y="685879"/>
                  <a:pt x="1460089" y="646554"/>
                </a:cubicBezTo>
                <a:cubicBezTo>
                  <a:pt x="1181435" y="650252"/>
                  <a:pt x="1130993" y="635830"/>
                  <a:pt x="870157" y="646554"/>
                </a:cubicBezTo>
                <a:cubicBezTo>
                  <a:pt x="605909" y="601728"/>
                  <a:pt x="400195" y="614239"/>
                  <a:pt x="177630" y="646554"/>
                </a:cubicBezTo>
                <a:cubicBezTo>
                  <a:pt x="85683" y="636118"/>
                  <a:pt x="3612" y="619740"/>
                  <a:pt x="0" y="562482"/>
                </a:cubicBezTo>
                <a:cubicBezTo>
                  <a:pt x="-39055" y="444049"/>
                  <a:pt x="-16239" y="437585"/>
                  <a:pt x="0" y="328061"/>
                </a:cubicBezTo>
                <a:cubicBezTo>
                  <a:pt x="2882" y="198975"/>
                  <a:pt x="33890" y="153594"/>
                  <a:pt x="0" y="84071"/>
                </a:cubicBezTo>
                <a:close/>
              </a:path>
              <a:path w="8050013" h="646554" stroke="0" extrusionOk="0">
                <a:moveTo>
                  <a:pt x="0" y="84071"/>
                </a:moveTo>
                <a:cubicBezTo>
                  <a:pt x="-10434" y="26084"/>
                  <a:pt x="52450" y="45801"/>
                  <a:pt x="177630" y="0"/>
                </a:cubicBezTo>
                <a:cubicBezTo>
                  <a:pt x="460474" y="109"/>
                  <a:pt x="559770" y="38784"/>
                  <a:pt x="844509" y="0"/>
                </a:cubicBezTo>
                <a:cubicBezTo>
                  <a:pt x="1099188" y="-23212"/>
                  <a:pt x="1175699" y="-6042"/>
                  <a:pt x="1357492" y="0"/>
                </a:cubicBezTo>
                <a:cubicBezTo>
                  <a:pt x="1535289" y="-15237"/>
                  <a:pt x="1539020" y="2045"/>
                  <a:pt x="1716580" y="0"/>
                </a:cubicBezTo>
                <a:cubicBezTo>
                  <a:pt x="1873210" y="-1100"/>
                  <a:pt x="1972010" y="21091"/>
                  <a:pt x="2229564" y="0"/>
                </a:cubicBezTo>
                <a:cubicBezTo>
                  <a:pt x="2474937" y="-6710"/>
                  <a:pt x="2418308" y="40311"/>
                  <a:pt x="2511705" y="0"/>
                </a:cubicBezTo>
                <a:cubicBezTo>
                  <a:pt x="2608349" y="-10364"/>
                  <a:pt x="2864022" y="19249"/>
                  <a:pt x="2947740" y="0"/>
                </a:cubicBezTo>
                <a:cubicBezTo>
                  <a:pt x="3056890" y="-51649"/>
                  <a:pt x="3213497" y="-15680"/>
                  <a:pt x="3460724" y="0"/>
                </a:cubicBezTo>
                <a:cubicBezTo>
                  <a:pt x="3660317" y="-32802"/>
                  <a:pt x="3751513" y="21396"/>
                  <a:pt x="3973707" y="0"/>
                </a:cubicBezTo>
                <a:cubicBezTo>
                  <a:pt x="4156454" y="-91308"/>
                  <a:pt x="4324263" y="70326"/>
                  <a:pt x="4563638" y="0"/>
                </a:cubicBezTo>
                <a:cubicBezTo>
                  <a:pt x="4767889" y="-34083"/>
                  <a:pt x="4774388" y="20212"/>
                  <a:pt x="4922727" y="0"/>
                </a:cubicBezTo>
                <a:cubicBezTo>
                  <a:pt x="5115874" y="-34986"/>
                  <a:pt x="5186437" y="51542"/>
                  <a:pt x="5358762" y="0"/>
                </a:cubicBezTo>
                <a:cubicBezTo>
                  <a:pt x="5565278" y="-58446"/>
                  <a:pt x="5771135" y="59715"/>
                  <a:pt x="5948694" y="0"/>
                </a:cubicBezTo>
                <a:cubicBezTo>
                  <a:pt x="6134337" y="-62104"/>
                  <a:pt x="6213517" y="77762"/>
                  <a:pt x="6384729" y="0"/>
                </a:cubicBezTo>
                <a:cubicBezTo>
                  <a:pt x="6514820" y="-11647"/>
                  <a:pt x="6659045" y="7340"/>
                  <a:pt x="6820764" y="0"/>
                </a:cubicBezTo>
                <a:cubicBezTo>
                  <a:pt x="6851231" y="-6592"/>
                  <a:pt x="7562297" y="77636"/>
                  <a:pt x="7872381" y="0"/>
                </a:cubicBezTo>
                <a:cubicBezTo>
                  <a:pt x="7953416" y="328"/>
                  <a:pt x="8051026" y="34766"/>
                  <a:pt x="8050013" y="84071"/>
                </a:cubicBezTo>
                <a:cubicBezTo>
                  <a:pt x="8065582" y="172017"/>
                  <a:pt x="8005284" y="286254"/>
                  <a:pt x="8050013" y="328061"/>
                </a:cubicBezTo>
                <a:cubicBezTo>
                  <a:pt x="8095531" y="367917"/>
                  <a:pt x="8025818" y="497942"/>
                  <a:pt x="8050013" y="562482"/>
                </a:cubicBezTo>
                <a:cubicBezTo>
                  <a:pt x="8027136" y="604272"/>
                  <a:pt x="7953765" y="659924"/>
                  <a:pt x="7872381" y="646554"/>
                </a:cubicBezTo>
                <a:cubicBezTo>
                  <a:pt x="7730365" y="684789"/>
                  <a:pt x="7591390" y="632224"/>
                  <a:pt x="7513293" y="646554"/>
                </a:cubicBezTo>
                <a:cubicBezTo>
                  <a:pt x="7415634" y="656999"/>
                  <a:pt x="7033541" y="623316"/>
                  <a:pt x="6923362" y="646554"/>
                </a:cubicBezTo>
                <a:cubicBezTo>
                  <a:pt x="6837107" y="676693"/>
                  <a:pt x="6475368" y="601035"/>
                  <a:pt x="6333431" y="646554"/>
                </a:cubicBezTo>
                <a:cubicBezTo>
                  <a:pt x="6246136" y="690141"/>
                  <a:pt x="6057606" y="643800"/>
                  <a:pt x="5897395" y="646554"/>
                </a:cubicBezTo>
                <a:cubicBezTo>
                  <a:pt x="5808123" y="657704"/>
                  <a:pt x="5751535" y="611598"/>
                  <a:pt x="5615254" y="646554"/>
                </a:cubicBezTo>
                <a:cubicBezTo>
                  <a:pt x="5524620" y="657051"/>
                  <a:pt x="5450585" y="606639"/>
                  <a:pt x="5333113" y="646554"/>
                </a:cubicBezTo>
                <a:cubicBezTo>
                  <a:pt x="5241187" y="634919"/>
                  <a:pt x="5072316" y="666507"/>
                  <a:pt x="4974025" y="646554"/>
                </a:cubicBezTo>
                <a:cubicBezTo>
                  <a:pt x="4868622" y="661160"/>
                  <a:pt x="4763164" y="640675"/>
                  <a:pt x="4691884" y="646554"/>
                </a:cubicBezTo>
                <a:cubicBezTo>
                  <a:pt x="4603998" y="632276"/>
                  <a:pt x="4232864" y="680720"/>
                  <a:pt x="4025006" y="646554"/>
                </a:cubicBezTo>
                <a:cubicBezTo>
                  <a:pt x="3848700" y="655051"/>
                  <a:pt x="3834560" y="627413"/>
                  <a:pt x="3665917" y="646554"/>
                </a:cubicBezTo>
                <a:cubicBezTo>
                  <a:pt x="3595328" y="681316"/>
                  <a:pt x="3286221" y="677038"/>
                  <a:pt x="3075987" y="646554"/>
                </a:cubicBezTo>
                <a:cubicBezTo>
                  <a:pt x="2806888" y="648803"/>
                  <a:pt x="2870408" y="658363"/>
                  <a:pt x="2793846" y="646554"/>
                </a:cubicBezTo>
                <a:cubicBezTo>
                  <a:pt x="2686869" y="665619"/>
                  <a:pt x="2438164" y="597578"/>
                  <a:pt x="2280862" y="646554"/>
                </a:cubicBezTo>
                <a:cubicBezTo>
                  <a:pt x="2095037" y="650245"/>
                  <a:pt x="1815152" y="633285"/>
                  <a:pt x="1690931" y="646554"/>
                </a:cubicBezTo>
                <a:cubicBezTo>
                  <a:pt x="1486733" y="662029"/>
                  <a:pt x="1373307" y="604761"/>
                  <a:pt x="1177949" y="646554"/>
                </a:cubicBezTo>
                <a:cubicBezTo>
                  <a:pt x="934074" y="654920"/>
                  <a:pt x="766082" y="624825"/>
                  <a:pt x="664964" y="646554"/>
                </a:cubicBezTo>
                <a:cubicBezTo>
                  <a:pt x="558455" y="623014"/>
                  <a:pt x="363073" y="693455"/>
                  <a:pt x="177630" y="646554"/>
                </a:cubicBezTo>
                <a:cubicBezTo>
                  <a:pt x="63994" y="662511"/>
                  <a:pt x="20772" y="612410"/>
                  <a:pt x="0" y="562482"/>
                </a:cubicBezTo>
                <a:cubicBezTo>
                  <a:pt x="-31632" y="548366"/>
                  <a:pt x="5550" y="435978"/>
                  <a:pt x="0" y="318492"/>
                </a:cubicBezTo>
                <a:cubicBezTo>
                  <a:pt x="-18219" y="211547"/>
                  <a:pt x="37896" y="227504"/>
                  <a:pt x="0" y="84071"/>
                </a:cubicBezTo>
                <a:close/>
              </a:path>
              <a:path w="8050013" h="646554" fill="none" stroke="0" extrusionOk="0">
                <a:moveTo>
                  <a:pt x="0" y="84071"/>
                </a:moveTo>
                <a:cubicBezTo>
                  <a:pt x="24176" y="67342"/>
                  <a:pt x="83876" y="641"/>
                  <a:pt x="177630" y="0"/>
                </a:cubicBezTo>
                <a:cubicBezTo>
                  <a:pt x="378902" y="27056"/>
                  <a:pt x="494546" y="-2727"/>
                  <a:pt x="690614" y="0"/>
                </a:cubicBezTo>
                <a:cubicBezTo>
                  <a:pt x="822068" y="-55756"/>
                  <a:pt x="886836" y="6714"/>
                  <a:pt x="1049702" y="0"/>
                </a:cubicBezTo>
                <a:cubicBezTo>
                  <a:pt x="1175790" y="3447"/>
                  <a:pt x="1292884" y="55382"/>
                  <a:pt x="1408790" y="0"/>
                </a:cubicBezTo>
                <a:cubicBezTo>
                  <a:pt x="1537371" y="42021"/>
                  <a:pt x="1897550" y="-14475"/>
                  <a:pt x="2075669" y="0"/>
                </a:cubicBezTo>
                <a:cubicBezTo>
                  <a:pt x="2186597" y="15466"/>
                  <a:pt x="2453671" y="76472"/>
                  <a:pt x="2588652" y="0"/>
                </a:cubicBezTo>
                <a:cubicBezTo>
                  <a:pt x="2740270" y="30551"/>
                  <a:pt x="2859725" y="-26073"/>
                  <a:pt x="3024688" y="0"/>
                </a:cubicBezTo>
                <a:cubicBezTo>
                  <a:pt x="3180949" y="32064"/>
                  <a:pt x="3270226" y="4247"/>
                  <a:pt x="3383776" y="0"/>
                </a:cubicBezTo>
                <a:cubicBezTo>
                  <a:pt x="3469030" y="-27057"/>
                  <a:pt x="3612693" y="6326"/>
                  <a:pt x="3742865" y="0"/>
                </a:cubicBezTo>
                <a:cubicBezTo>
                  <a:pt x="3889634" y="22239"/>
                  <a:pt x="4049731" y="9958"/>
                  <a:pt x="4178901" y="0"/>
                </a:cubicBezTo>
                <a:cubicBezTo>
                  <a:pt x="4235257" y="-20968"/>
                  <a:pt x="4590290" y="53957"/>
                  <a:pt x="4768831" y="0"/>
                </a:cubicBezTo>
                <a:cubicBezTo>
                  <a:pt x="4974360" y="-31494"/>
                  <a:pt x="4949132" y="14986"/>
                  <a:pt x="5127919" y="0"/>
                </a:cubicBezTo>
                <a:cubicBezTo>
                  <a:pt x="5285282" y="-75985"/>
                  <a:pt x="5519867" y="7446"/>
                  <a:pt x="5640904" y="0"/>
                </a:cubicBezTo>
                <a:cubicBezTo>
                  <a:pt x="5778870" y="-52640"/>
                  <a:pt x="6008555" y="-49716"/>
                  <a:pt x="6153887" y="0"/>
                </a:cubicBezTo>
                <a:cubicBezTo>
                  <a:pt x="6285361" y="-27355"/>
                  <a:pt x="6411888" y="10135"/>
                  <a:pt x="6512975" y="0"/>
                </a:cubicBezTo>
                <a:cubicBezTo>
                  <a:pt x="6676053" y="33070"/>
                  <a:pt x="6914912" y="-31899"/>
                  <a:pt x="7025958" y="0"/>
                </a:cubicBezTo>
                <a:cubicBezTo>
                  <a:pt x="7075351" y="3977"/>
                  <a:pt x="7676674" y="34382"/>
                  <a:pt x="7872381" y="0"/>
                </a:cubicBezTo>
                <a:cubicBezTo>
                  <a:pt x="7954261" y="9227"/>
                  <a:pt x="8030723" y="29391"/>
                  <a:pt x="8050013" y="84071"/>
                </a:cubicBezTo>
                <a:cubicBezTo>
                  <a:pt x="8088850" y="153417"/>
                  <a:pt x="8052446" y="203266"/>
                  <a:pt x="8050013" y="308924"/>
                </a:cubicBezTo>
                <a:cubicBezTo>
                  <a:pt x="8049631" y="407946"/>
                  <a:pt x="8009539" y="450732"/>
                  <a:pt x="8050013" y="562482"/>
                </a:cubicBezTo>
                <a:cubicBezTo>
                  <a:pt x="8024658" y="624182"/>
                  <a:pt x="7964612" y="640307"/>
                  <a:pt x="7872381" y="646554"/>
                </a:cubicBezTo>
                <a:cubicBezTo>
                  <a:pt x="7761184" y="649373"/>
                  <a:pt x="7618352" y="632558"/>
                  <a:pt x="7513293" y="646554"/>
                </a:cubicBezTo>
                <a:cubicBezTo>
                  <a:pt x="7421786" y="671378"/>
                  <a:pt x="7081816" y="631509"/>
                  <a:pt x="6846414" y="646554"/>
                </a:cubicBezTo>
                <a:cubicBezTo>
                  <a:pt x="6533365" y="671118"/>
                  <a:pt x="6617008" y="623779"/>
                  <a:pt x="6487325" y="646554"/>
                </a:cubicBezTo>
                <a:cubicBezTo>
                  <a:pt x="6371272" y="650916"/>
                  <a:pt x="6334556" y="639433"/>
                  <a:pt x="6205185" y="646554"/>
                </a:cubicBezTo>
                <a:cubicBezTo>
                  <a:pt x="6063513" y="668810"/>
                  <a:pt x="5783560" y="643295"/>
                  <a:pt x="5615254" y="646554"/>
                </a:cubicBezTo>
                <a:cubicBezTo>
                  <a:pt x="5394542" y="653662"/>
                  <a:pt x="5440989" y="646176"/>
                  <a:pt x="5333113" y="646554"/>
                </a:cubicBezTo>
                <a:cubicBezTo>
                  <a:pt x="5214596" y="643783"/>
                  <a:pt x="4961660" y="569822"/>
                  <a:pt x="4820130" y="646554"/>
                </a:cubicBezTo>
                <a:cubicBezTo>
                  <a:pt x="4658476" y="655079"/>
                  <a:pt x="4649890" y="619992"/>
                  <a:pt x="4537990" y="646554"/>
                </a:cubicBezTo>
                <a:cubicBezTo>
                  <a:pt x="4371882" y="660884"/>
                  <a:pt x="4199102" y="650283"/>
                  <a:pt x="4025006" y="646554"/>
                </a:cubicBezTo>
                <a:cubicBezTo>
                  <a:pt x="3917612" y="686910"/>
                  <a:pt x="3710543" y="634780"/>
                  <a:pt x="3588969" y="646554"/>
                </a:cubicBezTo>
                <a:cubicBezTo>
                  <a:pt x="3455055" y="694068"/>
                  <a:pt x="3198506" y="663193"/>
                  <a:pt x="2999039" y="646554"/>
                </a:cubicBezTo>
                <a:cubicBezTo>
                  <a:pt x="2810561" y="575472"/>
                  <a:pt x="2526403" y="646637"/>
                  <a:pt x="2332161" y="646554"/>
                </a:cubicBezTo>
                <a:cubicBezTo>
                  <a:pt x="2162946" y="664332"/>
                  <a:pt x="2170046" y="634708"/>
                  <a:pt x="2050019" y="646554"/>
                </a:cubicBezTo>
                <a:cubicBezTo>
                  <a:pt x="1868404" y="638679"/>
                  <a:pt x="1733021" y="622448"/>
                  <a:pt x="1460089" y="646554"/>
                </a:cubicBezTo>
                <a:cubicBezTo>
                  <a:pt x="1188608" y="646442"/>
                  <a:pt x="1129307" y="627184"/>
                  <a:pt x="870157" y="646554"/>
                </a:cubicBezTo>
                <a:cubicBezTo>
                  <a:pt x="632590" y="669020"/>
                  <a:pt x="437786" y="668533"/>
                  <a:pt x="177630" y="646554"/>
                </a:cubicBezTo>
                <a:cubicBezTo>
                  <a:pt x="66680" y="639931"/>
                  <a:pt x="9795" y="614291"/>
                  <a:pt x="0" y="562482"/>
                </a:cubicBezTo>
                <a:cubicBezTo>
                  <a:pt x="-58842" y="453438"/>
                  <a:pt x="8434" y="434565"/>
                  <a:pt x="0" y="328061"/>
                </a:cubicBezTo>
                <a:cubicBezTo>
                  <a:pt x="11357" y="210817"/>
                  <a:pt x="56399" y="139442"/>
                  <a:pt x="0" y="84071"/>
                </a:cubicBezTo>
                <a:close/>
              </a:path>
              <a:path w="8050013" h="646554" fill="none" stroke="0" extrusionOk="0">
                <a:moveTo>
                  <a:pt x="0" y="84071"/>
                </a:moveTo>
                <a:cubicBezTo>
                  <a:pt x="9190" y="43497"/>
                  <a:pt x="89513" y="26363"/>
                  <a:pt x="177630" y="0"/>
                </a:cubicBezTo>
                <a:cubicBezTo>
                  <a:pt x="345628" y="49495"/>
                  <a:pt x="489225" y="27588"/>
                  <a:pt x="690614" y="0"/>
                </a:cubicBezTo>
                <a:cubicBezTo>
                  <a:pt x="797109" y="-44223"/>
                  <a:pt x="968289" y="19877"/>
                  <a:pt x="1049702" y="0"/>
                </a:cubicBezTo>
                <a:cubicBezTo>
                  <a:pt x="1151548" y="17551"/>
                  <a:pt x="1301240" y="-10616"/>
                  <a:pt x="1408790" y="0"/>
                </a:cubicBezTo>
                <a:cubicBezTo>
                  <a:pt x="1517014" y="-4278"/>
                  <a:pt x="1970799" y="40749"/>
                  <a:pt x="2075669" y="0"/>
                </a:cubicBezTo>
                <a:cubicBezTo>
                  <a:pt x="2225972" y="6766"/>
                  <a:pt x="2440824" y="51119"/>
                  <a:pt x="2588652" y="0"/>
                </a:cubicBezTo>
                <a:cubicBezTo>
                  <a:pt x="2697500" y="9404"/>
                  <a:pt x="2842053" y="64504"/>
                  <a:pt x="3024688" y="0"/>
                </a:cubicBezTo>
                <a:cubicBezTo>
                  <a:pt x="3188233" y="-27853"/>
                  <a:pt x="3297427" y="18414"/>
                  <a:pt x="3383776" y="0"/>
                </a:cubicBezTo>
                <a:cubicBezTo>
                  <a:pt x="3455643" y="-9501"/>
                  <a:pt x="3618905" y="-45287"/>
                  <a:pt x="3742865" y="0"/>
                </a:cubicBezTo>
                <a:cubicBezTo>
                  <a:pt x="3902412" y="-33820"/>
                  <a:pt x="4061877" y="-7691"/>
                  <a:pt x="4178901" y="0"/>
                </a:cubicBezTo>
                <a:cubicBezTo>
                  <a:pt x="4268483" y="-38957"/>
                  <a:pt x="4552830" y="-46715"/>
                  <a:pt x="4768831" y="0"/>
                </a:cubicBezTo>
                <a:cubicBezTo>
                  <a:pt x="4969080" y="-29707"/>
                  <a:pt x="4947656" y="21995"/>
                  <a:pt x="5127919" y="0"/>
                </a:cubicBezTo>
                <a:cubicBezTo>
                  <a:pt x="5321574" y="13828"/>
                  <a:pt x="5487779" y="2689"/>
                  <a:pt x="5640904" y="0"/>
                </a:cubicBezTo>
                <a:cubicBezTo>
                  <a:pt x="5755272" y="-25818"/>
                  <a:pt x="5989124" y="30012"/>
                  <a:pt x="6153887" y="0"/>
                </a:cubicBezTo>
                <a:cubicBezTo>
                  <a:pt x="6306361" y="-3573"/>
                  <a:pt x="6381811" y="-3254"/>
                  <a:pt x="6512975" y="0"/>
                </a:cubicBezTo>
                <a:cubicBezTo>
                  <a:pt x="6643710" y="-53312"/>
                  <a:pt x="6877351" y="34286"/>
                  <a:pt x="7025958" y="0"/>
                </a:cubicBezTo>
                <a:cubicBezTo>
                  <a:pt x="7013510" y="30578"/>
                  <a:pt x="7565531" y="99900"/>
                  <a:pt x="7872381" y="0"/>
                </a:cubicBezTo>
                <a:cubicBezTo>
                  <a:pt x="7965435" y="15143"/>
                  <a:pt x="8025906" y="37073"/>
                  <a:pt x="8050013" y="84071"/>
                </a:cubicBezTo>
                <a:cubicBezTo>
                  <a:pt x="8084911" y="189649"/>
                  <a:pt x="8045641" y="204835"/>
                  <a:pt x="8050013" y="308924"/>
                </a:cubicBezTo>
                <a:cubicBezTo>
                  <a:pt x="8068013" y="414392"/>
                  <a:pt x="8027149" y="483051"/>
                  <a:pt x="8050013" y="562482"/>
                </a:cubicBezTo>
                <a:cubicBezTo>
                  <a:pt x="8028780" y="586892"/>
                  <a:pt x="7960713" y="627551"/>
                  <a:pt x="7872381" y="646554"/>
                </a:cubicBezTo>
                <a:cubicBezTo>
                  <a:pt x="7771635" y="638643"/>
                  <a:pt x="7618927" y="655039"/>
                  <a:pt x="7513293" y="646554"/>
                </a:cubicBezTo>
                <a:cubicBezTo>
                  <a:pt x="7410815" y="639220"/>
                  <a:pt x="7172761" y="581925"/>
                  <a:pt x="6846414" y="646554"/>
                </a:cubicBezTo>
                <a:cubicBezTo>
                  <a:pt x="6544806" y="659087"/>
                  <a:pt x="6622916" y="654206"/>
                  <a:pt x="6487325" y="646554"/>
                </a:cubicBezTo>
                <a:cubicBezTo>
                  <a:pt x="6361214" y="658045"/>
                  <a:pt x="6337739" y="639741"/>
                  <a:pt x="6205185" y="646554"/>
                </a:cubicBezTo>
                <a:cubicBezTo>
                  <a:pt x="6117509" y="534203"/>
                  <a:pt x="5840365" y="539341"/>
                  <a:pt x="5615254" y="646554"/>
                </a:cubicBezTo>
                <a:cubicBezTo>
                  <a:pt x="5378715" y="658854"/>
                  <a:pt x="5416814" y="633169"/>
                  <a:pt x="5333113" y="646554"/>
                </a:cubicBezTo>
                <a:cubicBezTo>
                  <a:pt x="5266955" y="656533"/>
                  <a:pt x="4945095" y="665782"/>
                  <a:pt x="4820130" y="646554"/>
                </a:cubicBezTo>
                <a:cubicBezTo>
                  <a:pt x="4649116" y="656587"/>
                  <a:pt x="4655404" y="626854"/>
                  <a:pt x="4537990" y="646554"/>
                </a:cubicBezTo>
                <a:cubicBezTo>
                  <a:pt x="4417413" y="679982"/>
                  <a:pt x="4215967" y="608948"/>
                  <a:pt x="4025006" y="646554"/>
                </a:cubicBezTo>
                <a:cubicBezTo>
                  <a:pt x="3824416" y="692284"/>
                  <a:pt x="3807310" y="635304"/>
                  <a:pt x="3588969" y="646554"/>
                </a:cubicBezTo>
                <a:cubicBezTo>
                  <a:pt x="3528339" y="622304"/>
                  <a:pt x="3165213" y="677492"/>
                  <a:pt x="2999039" y="646554"/>
                </a:cubicBezTo>
                <a:cubicBezTo>
                  <a:pt x="2843113" y="704400"/>
                  <a:pt x="2523450" y="601898"/>
                  <a:pt x="2332161" y="646554"/>
                </a:cubicBezTo>
                <a:cubicBezTo>
                  <a:pt x="2157672" y="657604"/>
                  <a:pt x="2169759" y="649972"/>
                  <a:pt x="2050019" y="646554"/>
                </a:cubicBezTo>
                <a:cubicBezTo>
                  <a:pt x="1928652" y="661010"/>
                  <a:pt x="1755482" y="661700"/>
                  <a:pt x="1460089" y="646554"/>
                </a:cubicBezTo>
                <a:cubicBezTo>
                  <a:pt x="1169222" y="635446"/>
                  <a:pt x="1129453" y="640598"/>
                  <a:pt x="870157" y="646554"/>
                </a:cubicBezTo>
                <a:cubicBezTo>
                  <a:pt x="581386" y="656699"/>
                  <a:pt x="425743" y="638384"/>
                  <a:pt x="177630" y="646554"/>
                </a:cubicBezTo>
                <a:cubicBezTo>
                  <a:pt x="101036" y="640993"/>
                  <a:pt x="-7834" y="622573"/>
                  <a:pt x="0" y="562482"/>
                </a:cubicBezTo>
                <a:cubicBezTo>
                  <a:pt x="-45713" y="443191"/>
                  <a:pt x="-9385" y="429710"/>
                  <a:pt x="0" y="328061"/>
                </a:cubicBezTo>
                <a:cubicBezTo>
                  <a:pt x="-11503" y="226353"/>
                  <a:pt x="53901" y="145677"/>
                  <a:pt x="0" y="84071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70AD47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39500498">
                  <a:custGeom>
                    <a:avLst/>
                    <a:gdLst>
                      <a:gd name="connsiteX0" fmla="*/ 0 w 9257512"/>
                      <a:gd name="connsiteY0" fmla="*/ 84071 h 646554"/>
                      <a:gd name="connsiteX1" fmla="*/ 204275 w 9257512"/>
                      <a:gd name="connsiteY1" fmla="*/ 0 h 646554"/>
                      <a:gd name="connsiteX2" fmla="*/ 794206 w 9257512"/>
                      <a:gd name="connsiteY2" fmla="*/ 0 h 646554"/>
                      <a:gd name="connsiteX3" fmla="*/ 1207158 w 9257512"/>
                      <a:gd name="connsiteY3" fmla="*/ 0 h 646554"/>
                      <a:gd name="connsiteX4" fmla="*/ 1620109 w 9257512"/>
                      <a:gd name="connsiteY4" fmla="*/ 0 h 646554"/>
                      <a:gd name="connsiteX5" fmla="*/ 2387019 w 9257512"/>
                      <a:gd name="connsiteY5" fmla="*/ 0 h 646554"/>
                      <a:gd name="connsiteX6" fmla="*/ 2976950 w 9257512"/>
                      <a:gd name="connsiteY6" fmla="*/ 0 h 646554"/>
                      <a:gd name="connsiteX7" fmla="*/ 3478391 w 9257512"/>
                      <a:gd name="connsiteY7" fmla="*/ 0 h 646554"/>
                      <a:gd name="connsiteX8" fmla="*/ 3891342 w 9257512"/>
                      <a:gd name="connsiteY8" fmla="*/ 0 h 646554"/>
                      <a:gd name="connsiteX9" fmla="*/ 4304294 w 9257512"/>
                      <a:gd name="connsiteY9" fmla="*/ 0 h 646554"/>
                      <a:gd name="connsiteX10" fmla="*/ 4805735 w 9257512"/>
                      <a:gd name="connsiteY10" fmla="*/ 0 h 646554"/>
                      <a:gd name="connsiteX11" fmla="*/ 5484155 w 9257512"/>
                      <a:gd name="connsiteY11" fmla="*/ 0 h 646554"/>
                      <a:gd name="connsiteX12" fmla="*/ 5897106 w 9257512"/>
                      <a:gd name="connsiteY12" fmla="*/ 0 h 646554"/>
                      <a:gd name="connsiteX13" fmla="*/ 6487038 w 9257512"/>
                      <a:gd name="connsiteY13" fmla="*/ 0 h 646554"/>
                      <a:gd name="connsiteX14" fmla="*/ 7076968 w 9257512"/>
                      <a:gd name="connsiteY14" fmla="*/ 0 h 646554"/>
                      <a:gd name="connsiteX15" fmla="*/ 7489919 w 9257512"/>
                      <a:gd name="connsiteY15" fmla="*/ 0 h 646554"/>
                      <a:gd name="connsiteX16" fmla="*/ 8079850 w 9257512"/>
                      <a:gd name="connsiteY16" fmla="*/ 0 h 646554"/>
                      <a:gd name="connsiteX17" fmla="*/ 9053236 w 9257512"/>
                      <a:gd name="connsiteY17" fmla="*/ 0 h 646554"/>
                      <a:gd name="connsiteX18" fmla="*/ 9257512 w 9257512"/>
                      <a:gd name="connsiteY18" fmla="*/ 84071 h 646554"/>
                      <a:gd name="connsiteX19" fmla="*/ 9257512 w 9257512"/>
                      <a:gd name="connsiteY19" fmla="*/ 308924 h 646554"/>
                      <a:gd name="connsiteX20" fmla="*/ 9257512 w 9257512"/>
                      <a:gd name="connsiteY20" fmla="*/ 562482 h 646554"/>
                      <a:gd name="connsiteX21" fmla="*/ 9053236 w 9257512"/>
                      <a:gd name="connsiteY21" fmla="*/ 646554 h 646554"/>
                      <a:gd name="connsiteX22" fmla="*/ 8640285 w 9257512"/>
                      <a:gd name="connsiteY22" fmla="*/ 646554 h 646554"/>
                      <a:gd name="connsiteX23" fmla="*/ 7873374 w 9257512"/>
                      <a:gd name="connsiteY23" fmla="*/ 646554 h 646554"/>
                      <a:gd name="connsiteX24" fmla="*/ 7460422 w 9257512"/>
                      <a:gd name="connsiteY24" fmla="*/ 646554 h 646554"/>
                      <a:gd name="connsiteX25" fmla="*/ 7135961 w 9257512"/>
                      <a:gd name="connsiteY25" fmla="*/ 646554 h 646554"/>
                      <a:gd name="connsiteX26" fmla="*/ 6457541 w 9257512"/>
                      <a:gd name="connsiteY26" fmla="*/ 646554 h 646554"/>
                      <a:gd name="connsiteX27" fmla="*/ 6133078 w 9257512"/>
                      <a:gd name="connsiteY27" fmla="*/ 646554 h 646554"/>
                      <a:gd name="connsiteX28" fmla="*/ 5543148 w 9257512"/>
                      <a:gd name="connsiteY28" fmla="*/ 646554 h 646554"/>
                      <a:gd name="connsiteX29" fmla="*/ 5218687 w 9257512"/>
                      <a:gd name="connsiteY29" fmla="*/ 646554 h 646554"/>
                      <a:gd name="connsiteX30" fmla="*/ 4628756 w 9257512"/>
                      <a:gd name="connsiteY30" fmla="*/ 646554 h 646554"/>
                      <a:gd name="connsiteX31" fmla="*/ 4127314 w 9257512"/>
                      <a:gd name="connsiteY31" fmla="*/ 646554 h 646554"/>
                      <a:gd name="connsiteX32" fmla="*/ 3448894 w 9257512"/>
                      <a:gd name="connsiteY32" fmla="*/ 646554 h 646554"/>
                      <a:gd name="connsiteX33" fmla="*/ 2681985 w 9257512"/>
                      <a:gd name="connsiteY33" fmla="*/ 646554 h 646554"/>
                      <a:gd name="connsiteX34" fmla="*/ 2357522 w 9257512"/>
                      <a:gd name="connsiteY34" fmla="*/ 646554 h 646554"/>
                      <a:gd name="connsiteX35" fmla="*/ 1679102 w 9257512"/>
                      <a:gd name="connsiteY35" fmla="*/ 646554 h 646554"/>
                      <a:gd name="connsiteX36" fmla="*/ 1000681 w 9257512"/>
                      <a:gd name="connsiteY36" fmla="*/ 646554 h 646554"/>
                      <a:gd name="connsiteX37" fmla="*/ 204275 w 9257512"/>
                      <a:gd name="connsiteY37" fmla="*/ 646554 h 646554"/>
                      <a:gd name="connsiteX38" fmla="*/ 0 w 9257512"/>
                      <a:gd name="connsiteY38" fmla="*/ 562482 h 646554"/>
                      <a:gd name="connsiteX39" fmla="*/ 0 w 9257512"/>
                      <a:gd name="connsiteY39" fmla="*/ 328061 h 646554"/>
                      <a:gd name="connsiteX40" fmla="*/ 0 w 9257512"/>
                      <a:gd name="connsiteY40" fmla="*/ 84071 h 646554"/>
                      <a:gd name="connsiteX0" fmla="*/ 0 w 9257512"/>
                      <a:gd name="connsiteY0" fmla="*/ 84071 h 646554"/>
                      <a:gd name="connsiteX1" fmla="*/ 204275 w 9257512"/>
                      <a:gd name="connsiteY1" fmla="*/ 0 h 646554"/>
                      <a:gd name="connsiteX2" fmla="*/ 971186 w 9257512"/>
                      <a:gd name="connsiteY2" fmla="*/ 0 h 646554"/>
                      <a:gd name="connsiteX3" fmla="*/ 1561116 w 9257512"/>
                      <a:gd name="connsiteY3" fmla="*/ 0 h 646554"/>
                      <a:gd name="connsiteX4" fmla="*/ 1974067 w 9257512"/>
                      <a:gd name="connsiteY4" fmla="*/ 0 h 646554"/>
                      <a:gd name="connsiteX5" fmla="*/ 2563998 w 9257512"/>
                      <a:gd name="connsiteY5" fmla="*/ 0 h 646554"/>
                      <a:gd name="connsiteX6" fmla="*/ 2888460 w 9257512"/>
                      <a:gd name="connsiteY6" fmla="*/ 0 h 646554"/>
                      <a:gd name="connsiteX7" fmla="*/ 3389901 w 9257512"/>
                      <a:gd name="connsiteY7" fmla="*/ 0 h 646554"/>
                      <a:gd name="connsiteX8" fmla="*/ 3979832 w 9257512"/>
                      <a:gd name="connsiteY8" fmla="*/ 0 h 646554"/>
                      <a:gd name="connsiteX9" fmla="*/ 4569762 w 9257512"/>
                      <a:gd name="connsiteY9" fmla="*/ 0 h 646554"/>
                      <a:gd name="connsiteX10" fmla="*/ 5248183 w 9257512"/>
                      <a:gd name="connsiteY10" fmla="*/ 0 h 646554"/>
                      <a:gd name="connsiteX11" fmla="*/ 5661135 w 9257512"/>
                      <a:gd name="connsiteY11" fmla="*/ 0 h 646554"/>
                      <a:gd name="connsiteX12" fmla="*/ 6162575 w 9257512"/>
                      <a:gd name="connsiteY12" fmla="*/ 0 h 646554"/>
                      <a:gd name="connsiteX13" fmla="*/ 6840996 w 9257512"/>
                      <a:gd name="connsiteY13" fmla="*/ 0 h 646554"/>
                      <a:gd name="connsiteX14" fmla="*/ 7342437 w 9257512"/>
                      <a:gd name="connsiteY14" fmla="*/ 0 h 646554"/>
                      <a:gd name="connsiteX15" fmla="*/ 7843877 w 9257512"/>
                      <a:gd name="connsiteY15" fmla="*/ 0 h 646554"/>
                      <a:gd name="connsiteX16" fmla="*/ 9053236 w 9257512"/>
                      <a:gd name="connsiteY16" fmla="*/ 0 h 646554"/>
                      <a:gd name="connsiteX17" fmla="*/ 9257512 w 9257512"/>
                      <a:gd name="connsiteY17" fmla="*/ 84071 h 646554"/>
                      <a:gd name="connsiteX18" fmla="*/ 9257512 w 9257512"/>
                      <a:gd name="connsiteY18" fmla="*/ 328061 h 646554"/>
                      <a:gd name="connsiteX19" fmla="*/ 9257512 w 9257512"/>
                      <a:gd name="connsiteY19" fmla="*/ 562482 h 646554"/>
                      <a:gd name="connsiteX20" fmla="*/ 9053236 w 9257512"/>
                      <a:gd name="connsiteY20" fmla="*/ 646554 h 646554"/>
                      <a:gd name="connsiteX21" fmla="*/ 8640285 w 9257512"/>
                      <a:gd name="connsiteY21" fmla="*/ 646554 h 646554"/>
                      <a:gd name="connsiteX22" fmla="*/ 7961864 w 9257512"/>
                      <a:gd name="connsiteY22" fmla="*/ 646554 h 646554"/>
                      <a:gd name="connsiteX23" fmla="*/ 7283444 w 9257512"/>
                      <a:gd name="connsiteY23" fmla="*/ 646554 h 646554"/>
                      <a:gd name="connsiteX24" fmla="*/ 6782003 w 9257512"/>
                      <a:gd name="connsiteY24" fmla="*/ 646554 h 646554"/>
                      <a:gd name="connsiteX25" fmla="*/ 6457541 w 9257512"/>
                      <a:gd name="connsiteY25" fmla="*/ 646554 h 646554"/>
                      <a:gd name="connsiteX26" fmla="*/ 6133078 w 9257512"/>
                      <a:gd name="connsiteY26" fmla="*/ 646554 h 646554"/>
                      <a:gd name="connsiteX27" fmla="*/ 5720127 w 9257512"/>
                      <a:gd name="connsiteY27" fmla="*/ 646554 h 646554"/>
                      <a:gd name="connsiteX28" fmla="*/ 5395665 w 9257512"/>
                      <a:gd name="connsiteY28" fmla="*/ 646554 h 646554"/>
                      <a:gd name="connsiteX29" fmla="*/ 4628756 w 9257512"/>
                      <a:gd name="connsiteY29" fmla="*/ 646554 h 646554"/>
                      <a:gd name="connsiteX30" fmla="*/ 4215804 w 9257512"/>
                      <a:gd name="connsiteY30" fmla="*/ 646554 h 646554"/>
                      <a:gd name="connsiteX31" fmla="*/ 3537384 w 9257512"/>
                      <a:gd name="connsiteY31" fmla="*/ 646554 h 646554"/>
                      <a:gd name="connsiteX32" fmla="*/ 3212922 w 9257512"/>
                      <a:gd name="connsiteY32" fmla="*/ 646554 h 646554"/>
                      <a:gd name="connsiteX33" fmla="*/ 2622991 w 9257512"/>
                      <a:gd name="connsiteY33" fmla="*/ 646554 h 646554"/>
                      <a:gd name="connsiteX34" fmla="*/ 1944571 w 9257512"/>
                      <a:gd name="connsiteY34" fmla="*/ 646554 h 646554"/>
                      <a:gd name="connsiteX35" fmla="*/ 1354641 w 9257512"/>
                      <a:gd name="connsiteY35" fmla="*/ 646554 h 646554"/>
                      <a:gd name="connsiteX36" fmla="*/ 764709 w 9257512"/>
                      <a:gd name="connsiteY36" fmla="*/ 646554 h 646554"/>
                      <a:gd name="connsiteX37" fmla="*/ 204275 w 9257512"/>
                      <a:gd name="connsiteY37" fmla="*/ 646554 h 646554"/>
                      <a:gd name="connsiteX38" fmla="*/ 0 w 9257512"/>
                      <a:gd name="connsiteY38" fmla="*/ 562482 h 646554"/>
                      <a:gd name="connsiteX39" fmla="*/ 0 w 9257512"/>
                      <a:gd name="connsiteY39" fmla="*/ 318492 h 646554"/>
                      <a:gd name="connsiteX40" fmla="*/ 0 w 9257512"/>
                      <a:gd name="connsiteY40" fmla="*/ 84071 h 6465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9257512" h="646554" fill="none" extrusionOk="0">
                        <a:moveTo>
                          <a:pt x="0" y="84071"/>
                        </a:moveTo>
                        <a:cubicBezTo>
                          <a:pt x="21662" y="34812"/>
                          <a:pt x="106907" y="8445"/>
                          <a:pt x="204275" y="0"/>
                        </a:cubicBezTo>
                        <a:cubicBezTo>
                          <a:pt x="417729" y="15282"/>
                          <a:pt x="566613" y="28726"/>
                          <a:pt x="794206" y="0"/>
                        </a:cubicBezTo>
                        <a:cubicBezTo>
                          <a:pt x="929289" y="-40710"/>
                          <a:pt x="1122872" y="29062"/>
                          <a:pt x="1207158" y="0"/>
                        </a:cubicBezTo>
                        <a:cubicBezTo>
                          <a:pt x="1327942" y="16264"/>
                          <a:pt x="1471146" y="7456"/>
                          <a:pt x="1620109" y="0"/>
                        </a:cubicBezTo>
                        <a:cubicBezTo>
                          <a:pt x="1747878" y="-13467"/>
                          <a:pt x="2253553" y="10359"/>
                          <a:pt x="2387019" y="0"/>
                        </a:cubicBezTo>
                        <a:cubicBezTo>
                          <a:pt x="2552887" y="-11197"/>
                          <a:pt x="2800583" y="40854"/>
                          <a:pt x="2976950" y="0"/>
                        </a:cubicBezTo>
                        <a:cubicBezTo>
                          <a:pt x="3114833" y="1077"/>
                          <a:pt x="3302995" y="29424"/>
                          <a:pt x="3478391" y="0"/>
                        </a:cubicBezTo>
                        <a:cubicBezTo>
                          <a:pt x="3657550" y="-11117"/>
                          <a:pt x="3792231" y="15806"/>
                          <a:pt x="3891342" y="0"/>
                        </a:cubicBezTo>
                        <a:cubicBezTo>
                          <a:pt x="3965030" y="-20198"/>
                          <a:pt x="4153451" y="-19337"/>
                          <a:pt x="4304294" y="0"/>
                        </a:cubicBezTo>
                        <a:cubicBezTo>
                          <a:pt x="4470710" y="-37239"/>
                          <a:pt x="4670406" y="-10252"/>
                          <a:pt x="4805735" y="0"/>
                        </a:cubicBezTo>
                        <a:cubicBezTo>
                          <a:pt x="4934040" y="5699"/>
                          <a:pt x="5234951" y="-15131"/>
                          <a:pt x="5484155" y="0"/>
                        </a:cubicBezTo>
                        <a:cubicBezTo>
                          <a:pt x="5706984" y="-32347"/>
                          <a:pt x="5694326" y="25737"/>
                          <a:pt x="5897106" y="0"/>
                        </a:cubicBezTo>
                        <a:cubicBezTo>
                          <a:pt x="6094598" y="14900"/>
                          <a:pt x="6320014" y="18799"/>
                          <a:pt x="6487038" y="0"/>
                        </a:cubicBezTo>
                        <a:cubicBezTo>
                          <a:pt x="6639232" y="-24450"/>
                          <a:pt x="6892340" y="37668"/>
                          <a:pt x="7076968" y="0"/>
                        </a:cubicBezTo>
                        <a:cubicBezTo>
                          <a:pt x="7254153" y="1750"/>
                          <a:pt x="7346380" y="17624"/>
                          <a:pt x="7489919" y="0"/>
                        </a:cubicBezTo>
                        <a:cubicBezTo>
                          <a:pt x="7634685" y="-50405"/>
                          <a:pt x="7925896" y="18165"/>
                          <a:pt x="8079850" y="0"/>
                        </a:cubicBezTo>
                        <a:cubicBezTo>
                          <a:pt x="8145662" y="-25357"/>
                          <a:pt x="8619540" y="35172"/>
                          <a:pt x="9053236" y="0"/>
                        </a:cubicBezTo>
                        <a:cubicBezTo>
                          <a:pt x="9154487" y="14083"/>
                          <a:pt x="9238334" y="33182"/>
                          <a:pt x="9257512" y="84071"/>
                        </a:cubicBezTo>
                        <a:cubicBezTo>
                          <a:pt x="9311148" y="184478"/>
                          <a:pt x="9246599" y="198513"/>
                          <a:pt x="9257512" y="308924"/>
                        </a:cubicBezTo>
                        <a:cubicBezTo>
                          <a:pt x="9272340" y="394163"/>
                          <a:pt x="9222893" y="474090"/>
                          <a:pt x="9257512" y="562482"/>
                        </a:cubicBezTo>
                        <a:cubicBezTo>
                          <a:pt x="9239398" y="595568"/>
                          <a:pt x="9166268" y="622606"/>
                          <a:pt x="9053236" y="646554"/>
                        </a:cubicBezTo>
                        <a:cubicBezTo>
                          <a:pt x="8945512" y="640951"/>
                          <a:pt x="8742079" y="638183"/>
                          <a:pt x="8640285" y="646554"/>
                        </a:cubicBezTo>
                        <a:cubicBezTo>
                          <a:pt x="8500729" y="655514"/>
                          <a:pt x="8239742" y="558316"/>
                          <a:pt x="7873374" y="646554"/>
                        </a:cubicBezTo>
                        <a:cubicBezTo>
                          <a:pt x="7516147" y="653318"/>
                          <a:pt x="7616772" y="659885"/>
                          <a:pt x="7460422" y="646554"/>
                        </a:cubicBezTo>
                        <a:cubicBezTo>
                          <a:pt x="7319255" y="651452"/>
                          <a:pt x="7289056" y="638852"/>
                          <a:pt x="7135961" y="646554"/>
                        </a:cubicBezTo>
                        <a:cubicBezTo>
                          <a:pt x="7032788" y="597575"/>
                          <a:pt x="6744493" y="606982"/>
                          <a:pt x="6457541" y="646554"/>
                        </a:cubicBezTo>
                        <a:cubicBezTo>
                          <a:pt x="6188367" y="660489"/>
                          <a:pt x="6234470" y="633923"/>
                          <a:pt x="6133078" y="646554"/>
                        </a:cubicBezTo>
                        <a:cubicBezTo>
                          <a:pt x="6047551" y="651636"/>
                          <a:pt x="5702105" y="653732"/>
                          <a:pt x="5543148" y="646554"/>
                        </a:cubicBezTo>
                        <a:cubicBezTo>
                          <a:pt x="5349011" y="655826"/>
                          <a:pt x="5354279" y="627246"/>
                          <a:pt x="5218687" y="646554"/>
                        </a:cubicBezTo>
                        <a:cubicBezTo>
                          <a:pt x="5085991" y="668820"/>
                          <a:pt x="4856519" y="632644"/>
                          <a:pt x="4628756" y="646554"/>
                        </a:cubicBezTo>
                        <a:cubicBezTo>
                          <a:pt x="4408108" y="688984"/>
                          <a:pt x="4365264" y="629634"/>
                          <a:pt x="4127314" y="646554"/>
                        </a:cubicBezTo>
                        <a:cubicBezTo>
                          <a:pt x="4034161" y="643035"/>
                          <a:pt x="3653331" y="630281"/>
                          <a:pt x="3448894" y="646554"/>
                        </a:cubicBezTo>
                        <a:cubicBezTo>
                          <a:pt x="3272662" y="654190"/>
                          <a:pt x="2902553" y="632842"/>
                          <a:pt x="2681985" y="646554"/>
                        </a:cubicBezTo>
                        <a:cubicBezTo>
                          <a:pt x="2480243" y="657425"/>
                          <a:pt x="2493787" y="649243"/>
                          <a:pt x="2357522" y="646554"/>
                        </a:cubicBezTo>
                        <a:cubicBezTo>
                          <a:pt x="2223926" y="705970"/>
                          <a:pt x="2028236" y="661212"/>
                          <a:pt x="1679102" y="646554"/>
                        </a:cubicBezTo>
                        <a:cubicBezTo>
                          <a:pt x="1358254" y="634161"/>
                          <a:pt x="1292067" y="631926"/>
                          <a:pt x="1000681" y="646554"/>
                        </a:cubicBezTo>
                        <a:cubicBezTo>
                          <a:pt x="697961" y="638391"/>
                          <a:pt x="477149" y="606473"/>
                          <a:pt x="204275" y="646554"/>
                        </a:cubicBezTo>
                        <a:cubicBezTo>
                          <a:pt x="99011" y="639451"/>
                          <a:pt x="3115" y="621961"/>
                          <a:pt x="0" y="562482"/>
                        </a:cubicBezTo>
                        <a:cubicBezTo>
                          <a:pt x="-49612" y="442937"/>
                          <a:pt x="-13306" y="428513"/>
                          <a:pt x="0" y="328061"/>
                        </a:cubicBezTo>
                        <a:cubicBezTo>
                          <a:pt x="-3719" y="210483"/>
                          <a:pt x="63467" y="151721"/>
                          <a:pt x="0" y="84071"/>
                        </a:cubicBezTo>
                        <a:close/>
                      </a:path>
                      <a:path w="9257512" h="646554" stroke="0" extrusionOk="0">
                        <a:moveTo>
                          <a:pt x="0" y="84071"/>
                        </a:moveTo>
                        <a:cubicBezTo>
                          <a:pt x="-15442" y="47895"/>
                          <a:pt x="78834" y="30938"/>
                          <a:pt x="204275" y="0"/>
                        </a:cubicBezTo>
                        <a:cubicBezTo>
                          <a:pt x="526329" y="-11246"/>
                          <a:pt x="651919" y="20494"/>
                          <a:pt x="971186" y="0"/>
                        </a:cubicBezTo>
                        <a:cubicBezTo>
                          <a:pt x="1280643" y="-21126"/>
                          <a:pt x="1363443" y="-10919"/>
                          <a:pt x="1561116" y="0"/>
                        </a:cubicBezTo>
                        <a:cubicBezTo>
                          <a:pt x="1761693" y="-11976"/>
                          <a:pt x="1768948" y="4969"/>
                          <a:pt x="1974067" y="0"/>
                        </a:cubicBezTo>
                        <a:cubicBezTo>
                          <a:pt x="2174220" y="-9464"/>
                          <a:pt x="2285309" y="32602"/>
                          <a:pt x="2563998" y="0"/>
                        </a:cubicBezTo>
                        <a:cubicBezTo>
                          <a:pt x="2847594" y="-5455"/>
                          <a:pt x="2780849" y="21872"/>
                          <a:pt x="2888460" y="0"/>
                        </a:cubicBezTo>
                        <a:cubicBezTo>
                          <a:pt x="2996154" y="-15157"/>
                          <a:pt x="3297327" y="3400"/>
                          <a:pt x="3389901" y="0"/>
                        </a:cubicBezTo>
                        <a:cubicBezTo>
                          <a:pt x="3489480" y="-13296"/>
                          <a:pt x="3683227" y="-11687"/>
                          <a:pt x="3979832" y="0"/>
                        </a:cubicBezTo>
                        <a:cubicBezTo>
                          <a:pt x="4220395" y="-26756"/>
                          <a:pt x="4341457" y="27076"/>
                          <a:pt x="4569762" y="0"/>
                        </a:cubicBezTo>
                        <a:cubicBezTo>
                          <a:pt x="4761410" y="-38042"/>
                          <a:pt x="5019614" y="37888"/>
                          <a:pt x="5248183" y="0"/>
                        </a:cubicBezTo>
                        <a:cubicBezTo>
                          <a:pt x="5484265" y="-32985"/>
                          <a:pt x="5492140" y="18452"/>
                          <a:pt x="5661135" y="0"/>
                        </a:cubicBezTo>
                        <a:cubicBezTo>
                          <a:pt x="5867757" y="-35083"/>
                          <a:pt x="5957991" y="51439"/>
                          <a:pt x="6162575" y="0"/>
                        </a:cubicBezTo>
                        <a:cubicBezTo>
                          <a:pt x="6372972" y="-42028"/>
                          <a:pt x="6645120" y="39025"/>
                          <a:pt x="6840996" y="0"/>
                        </a:cubicBezTo>
                        <a:cubicBezTo>
                          <a:pt x="7025173" y="-32455"/>
                          <a:pt x="7191306" y="63702"/>
                          <a:pt x="7342437" y="0"/>
                        </a:cubicBezTo>
                        <a:cubicBezTo>
                          <a:pt x="7475184" y="-11481"/>
                          <a:pt x="7650429" y="-9806"/>
                          <a:pt x="7843877" y="0"/>
                        </a:cubicBezTo>
                        <a:cubicBezTo>
                          <a:pt x="7929697" y="-16287"/>
                          <a:pt x="8708399" y="156673"/>
                          <a:pt x="9053236" y="0"/>
                        </a:cubicBezTo>
                        <a:cubicBezTo>
                          <a:pt x="9158018" y="1015"/>
                          <a:pt x="9257627" y="32359"/>
                          <a:pt x="9257512" y="84071"/>
                        </a:cubicBezTo>
                        <a:cubicBezTo>
                          <a:pt x="9287204" y="171099"/>
                          <a:pt x="9210979" y="286402"/>
                          <a:pt x="9257512" y="328061"/>
                        </a:cubicBezTo>
                        <a:cubicBezTo>
                          <a:pt x="9313161" y="370588"/>
                          <a:pt x="9215031" y="487634"/>
                          <a:pt x="9257512" y="562482"/>
                        </a:cubicBezTo>
                        <a:cubicBezTo>
                          <a:pt x="9236698" y="623390"/>
                          <a:pt x="9147075" y="647376"/>
                          <a:pt x="9053236" y="646554"/>
                        </a:cubicBezTo>
                        <a:cubicBezTo>
                          <a:pt x="8894005" y="664518"/>
                          <a:pt x="8764097" y="637285"/>
                          <a:pt x="8640285" y="646554"/>
                        </a:cubicBezTo>
                        <a:cubicBezTo>
                          <a:pt x="8535307" y="654774"/>
                          <a:pt x="8082463" y="625013"/>
                          <a:pt x="7961864" y="646554"/>
                        </a:cubicBezTo>
                        <a:cubicBezTo>
                          <a:pt x="7847756" y="653973"/>
                          <a:pt x="7459959" y="608229"/>
                          <a:pt x="7283444" y="646554"/>
                        </a:cubicBezTo>
                        <a:cubicBezTo>
                          <a:pt x="7133810" y="696771"/>
                          <a:pt x="6956998" y="645874"/>
                          <a:pt x="6782003" y="646554"/>
                        </a:cubicBezTo>
                        <a:cubicBezTo>
                          <a:pt x="6683691" y="648586"/>
                          <a:pt x="6582261" y="608610"/>
                          <a:pt x="6457541" y="646554"/>
                        </a:cubicBezTo>
                        <a:cubicBezTo>
                          <a:pt x="6354866" y="658431"/>
                          <a:pt x="6284140" y="618464"/>
                          <a:pt x="6133078" y="646554"/>
                        </a:cubicBezTo>
                        <a:cubicBezTo>
                          <a:pt x="6028462" y="644325"/>
                          <a:pt x="5815363" y="653970"/>
                          <a:pt x="5720127" y="646554"/>
                        </a:cubicBezTo>
                        <a:cubicBezTo>
                          <a:pt x="5593546" y="658305"/>
                          <a:pt x="5484114" y="641157"/>
                          <a:pt x="5395665" y="646554"/>
                        </a:cubicBezTo>
                        <a:cubicBezTo>
                          <a:pt x="5310241" y="625398"/>
                          <a:pt x="4841252" y="646107"/>
                          <a:pt x="4628756" y="646554"/>
                        </a:cubicBezTo>
                        <a:cubicBezTo>
                          <a:pt x="4428441" y="654770"/>
                          <a:pt x="4405381" y="633020"/>
                          <a:pt x="4215804" y="646554"/>
                        </a:cubicBezTo>
                        <a:cubicBezTo>
                          <a:pt x="4086643" y="660931"/>
                          <a:pt x="3836495" y="677827"/>
                          <a:pt x="3537384" y="646554"/>
                        </a:cubicBezTo>
                        <a:cubicBezTo>
                          <a:pt x="3221477" y="645832"/>
                          <a:pt x="3288317" y="658831"/>
                          <a:pt x="3212922" y="646554"/>
                        </a:cubicBezTo>
                        <a:cubicBezTo>
                          <a:pt x="3101919" y="623746"/>
                          <a:pt x="2839325" y="639966"/>
                          <a:pt x="2622991" y="646554"/>
                        </a:cubicBezTo>
                        <a:cubicBezTo>
                          <a:pt x="2400901" y="638659"/>
                          <a:pt x="2095051" y="636831"/>
                          <a:pt x="1944571" y="646554"/>
                        </a:cubicBezTo>
                        <a:cubicBezTo>
                          <a:pt x="1740515" y="636302"/>
                          <a:pt x="1577862" y="611403"/>
                          <a:pt x="1354641" y="646554"/>
                        </a:cubicBezTo>
                        <a:cubicBezTo>
                          <a:pt x="1100129" y="654888"/>
                          <a:pt x="896381" y="631883"/>
                          <a:pt x="764709" y="646554"/>
                        </a:cubicBezTo>
                        <a:cubicBezTo>
                          <a:pt x="677607" y="653599"/>
                          <a:pt x="415903" y="667111"/>
                          <a:pt x="204275" y="646554"/>
                        </a:cubicBezTo>
                        <a:cubicBezTo>
                          <a:pt x="79013" y="657189"/>
                          <a:pt x="7327" y="617432"/>
                          <a:pt x="0" y="562482"/>
                        </a:cubicBezTo>
                        <a:cubicBezTo>
                          <a:pt x="-48018" y="519999"/>
                          <a:pt x="20651" y="421303"/>
                          <a:pt x="0" y="318492"/>
                        </a:cubicBezTo>
                        <a:cubicBezTo>
                          <a:pt x="-9657" y="206391"/>
                          <a:pt x="58310" y="217965"/>
                          <a:pt x="0" y="84071"/>
                        </a:cubicBezTo>
                        <a:close/>
                      </a:path>
                      <a:path w="9257512" h="646554" fill="none" stroke="0" extrusionOk="0">
                        <a:moveTo>
                          <a:pt x="0" y="84071"/>
                        </a:moveTo>
                        <a:cubicBezTo>
                          <a:pt x="10907" y="50120"/>
                          <a:pt x="95818" y="9711"/>
                          <a:pt x="204275" y="0"/>
                        </a:cubicBezTo>
                        <a:cubicBezTo>
                          <a:pt x="437549" y="22926"/>
                          <a:pt x="554781" y="-7133"/>
                          <a:pt x="794206" y="0"/>
                        </a:cubicBezTo>
                        <a:cubicBezTo>
                          <a:pt x="939155" y="-37286"/>
                          <a:pt x="1007389" y="10834"/>
                          <a:pt x="1207158" y="0"/>
                        </a:cubicBezTo>
                        <a:cubicBezTo>
                          <a:pt x="1317731" y="6958"/>
                          <a:pt x="1482440" y="50966"/>
                          <a:pt x="1620109" y="0"/>
                        </a:cubicBezTo>
                        <a:cubicBezTo>
                          <a:pt x="1791562" y="8508"/>
                          <a:pt x="2218993" y="3873"/>
                          <a:pt x="2387019" y="0"/>
                        </a:cubicBezTo>
                        <a:cubicBezTo>
                          <a:pt x="2511008" y="24998"/>
                          <a:pt x="2812217" y="43880"/>
                          <a:pt x="2976950" y="0"/>
                        </a:cubicBezTo>
                        <a:cubicBezTo>
                          <a:pt x="3149052" y="12929"/>
                          <a:pt x="3260664" y="-15779"/>
                          <a:pt x="3478391" y="0"/>
                        </a:cubicBezTo>
                        <a:cubicBezTo>
                          <a:pt x="3674703" y="12938"/>
                          <a:pt x="3786437" y="10877"/>
                          <a:pt x="3891342" y="0"/>
                        </a:cubicBezTo>
                        <a:cubicBezTo>
                          <a:pt x="3992775" y="-36840"/>
                          <a:pt x="4153123" y="17395"/>
                          <a:pt x="4304294" y="0"/>
                        </a:cubicBezTo>
                        <a:cubicBezTo>
                          <a:pt x="4465616" y="371"/>
                          <a:pt x="4679590" y="11853"/>
                          <a:pt x="4805735" y="0"/>
                        </a:cubicBezTo>
                        <a:cubicBezTo>
                          <a:pt x="4916697" y="-6257"/>
                          <a:pt x="5287258" y="61585"/>
                          <a:pt x="5484155" y="0"/>
                        </a:cubicBezTo>
                        <a:cubicBezTo>
                          <a:pt x="5719715" y="-27702"/>
                          <a:pt x="5690629" y="17819"/>
                          <a:pt x="5897106" y="0"/>
                        </a:cubicBezTo>
                        <a:cubicBezTo>
                          <a:pt x="6114231" y="-48300"/>
                          <a:pt x="6322308" y="20565"/>
                          <a:pt x="6487038" y="0"/>
                        </a:cubicBezTo>
                        <a:cubicBezTo>
                          <a:pt x="6652271" y="-37369"/>
                          <a:pt x="6874718" y="-32780"/>
                          <a:pt x="7076968" y="0"/>
                        </a:cubicBezTo>
                        <a:cubicBezTo>
                          <a:pt x="7251292" y="-23919"/>
                          <a:pt x="7378696" y="10420"/>
                          <a:pt x="7489919" y="0"/>
                        </a:cubicBezTo>
                        <a:cubicBezTo>
                          <a:pt x="7627844" y="27838"/>
                          <a:pt x="7900547" y="-21987"/>
                          <a:pt x="8079850" y="0"/>
                        </a:cubicBezTo>
                        <a:cubicBezTo>
                          <a:pt x="8194526" y="3525"/>
                          <a:pt x="8785987" y="22803"/>
                          <a:pt x="9053236" y="0"/>
                        </a:cubicBezTo>
                        <a:cubicBezTo>
                          <a:pt x="9151022" y="8777"/>
                          <a:pt x="9228327" y="34908"/>
                          <a:pt x="9257512" y="84071"/>
                        </a:cubicBezTo>
                        <a:cubicBezTo>
                          <a:pt x="9307419" y="167772"/>
                          <a:pt x="9248021" y="218326"/>
                          <a:pt x="9257512" y="308924"/>
                        </a:cubicBezTo>
                        <a:cubicBezTo>
                          <a:pt x="9255251" y="392035"/>
                          <a:pt x="9218930" y="468505"/>
                          <a:pt x="9257512" y="562482"/>
                        </a:cubicBezTo>
                        <a:cubicBezTo>
                          <a:pt x="9225508" y="612109"/>
                          <a:pt x="9158844" y="647567"/>
                          <a:pt x="9053236" y="646554"/>
                        </a:cubicBezTo>
                        <a:cubicBezTo>
                          <a:pt x="8904747" y="649363"/>
                          <a:pt x="8734425" y="640216"/>
                          <a:pt x="8640285" y="646554"/>
                        </a:cubicBezTo>
                        <a:cubicBezTo>
                          <a:pt x="8561327" y="690259"/>
                          <a:pt x="8230221" y="593872"/>
                          <a:pt x="7873374" y="646554"/>
                        </a:cubicBezTo>
                        <a:cubicBezTo>
                          <a:pt x="7506007" y="653016"/>
                          <a:pt x="7590423" y="636089"/>
                          <a:pt x="7460422" y="646554"/>
                        </a:cubicBezTo>
                        <a:cubicBezTo>
                          <a:pt x="7319936" y="653042"/>
                          <a:pt x="7283753" y="639256"/>
                          <a:pt x="7135961" y="646554"/>
                        </a:cubicBezTo>
                        <a:cubicBezTo>
                          <a:pt x="6943434" y="638244"/>
                          <a:pt x="6661422" y="628610"/>
                          <a:pt x="6457541" y="646554"/>
                        </a:cubicBezTo>
                        <a:cubicBezTo>
                          <a:pt x="6186367" y="664163"/>
                          <a:pt x="6261710" y="659853"/>
                          <a:pt x="6133078" y="646554"/>
                        </a:cubicBezTo>
                        <a:cubicBezTo>
                          <a:pt x="6024097" y="648013"/>
                          <a:pt x="5748015" y="594305"/>
                          <a:pt x="5543148" y="646554"/>
                        </a:cubicBezTo>
                        <a:cubicBezTo>
                          <a:pt x="5352089" y="656969"/>
                          <a:pt x="5351618" y="626720"/>
                          <a:pt x="5218687" y="646554"/>
                        </a:cubicBezTo>
                        <a:cubicBezTo>
                          <a:pt x="5032778" y="641344"/>
                          <a:pt x="4828767" y="630506"/>
                          <a:pt x="4628756" y="646554"/>
                        </a:cubicBezTo>
                        <a:cubicBezTo>
                          <a:pt x="4480333" y="682281"/>
                          <a:pt x="4302209" y="621725"/>
                          <a:pt x="4127314" y="646554"/>
                        </a:cubicBezTo>
                        <a:cubicBezTo>
                          <a:pt x="3999380" y="690296"/>
                          <a:pt x="3637117" y="649572"/>
                          <a:pt x="3448894" y="646554"/>
                        </a:cubicBezTo>
                        <a:cubicBezTo>
                          <a:pt x="3257818" y="618928"/>
                          <a:pt x="2924725" y="642001"/>
                          <a:pt x="2681985" y="646554"/>
                        </a:cubicBezTo>
                        <a:cubicBezTo>
                          <a:pt x="2482228" y="660397"/>
                          <a:pt x="2491692" y="638703"/>
                          <a:pt x="2357522" y="646554"/>
                        </a:cubicBezTo>
                        <a:cubicBezTo>
                          <a:pt x="2158805" y="652537"/>
                          <a:pt x="1981126" y="648219"/>
                          <a:pt x="1679102" y="646554"/>
                        </a:cubicBezTo>
                        <a:cubicBezTo>
                          <a:pt x="1364034" y="654843"/>
                          <a:pt x="1295459" y="631006"/>
                          <a:pt x="1000681" y="646554"/>
                        </a:cubicBezTo>
                        <a:cubicBezTo>
                          <a:pt x="703340" y="671382"/>
                          <a:pt x="520433" y="646114"/>
                          <a:pt x="204275" y="646554"/>
                        </a:cubicBezTo>
                        <a:cubicBezTo>
                          <a:pt x="83617" y="635877"/>
                          <a:pt x="3794" y="611266"/>
                          <a:pt x="0" y="562482"/>
                        </a:cubicBezTo>
                        <a:cubicBezTo>
                          <a:pt x="-54312" y="464945"/>
                          <a:pt x="2327" y="434423"/>
                          <a:pt x="0" y="328061"/>
                        </a:cubicBezTo>
                        <a:cubicBezTo>
                          <a:pt x="-10656" y="208907"/>
                          <a:pt x="62421" y="142322"/>
                          <a:pt x="0" y="84071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Sao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bông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lăng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nở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muộn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kia 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: Rounded Corners 33">
            <a:extLst>
              <a:ext uri="{FF2B5EF4-FFF2-40B4-BE49-F238E27FC236}">
                <a16:creationId xmlns:a16="http://schemas.microsoft.com/office/drawing/2014/main" id="{24248BED-E2F2-6E95-6862-6362A945A396}"/>
              </a:ext>
            </a:extLst>
          </p:cNvPr>
          <p:cNvSpPr/>
          <p:nvPr/>
        </p:nvSpPr>
        <p:spPr>
          <a:xfrm>
            <a:off x="684919" y="3538605"/>
            <a:ext cx="6003534" cy="646554"/>
          </a:xfrm>
          <a:custGeom>
            <a:avLst/>
            <a:gdLst>
              <a:gd name="connsiteX0" fmla="*/ 0 w 6003534"/>
              <a:gd name="connsiteY0" fmla="*/ 84071 h 646554"/>
              <a:gd name="connsiteX1" fmla="*/ 132473 w 6003534"/>
              <a:gd name="connsiteY1" fmla="*/ 0 h 646554"/>
              <a:gd name="connsiteX2" fmla="*/ 515045 w 6003534"/>
              <a:gd name="connsiteY2" fmla="*/ 0 h 646554"/>
              <a:gd name="connsiteX3" fmla="*/ 782846 w 6003534"/>
              <a:gd name="connsiteY3" fmla="*/ 0 h 646554"/>
              <a:gd name="connsiteX4" fmla="*/ 1050647 w 6003534"/>
              <a:gd name="connsiteY4" fmla="*/ 0 h 646554"/>
              <a:gd name="connsiteX5" fmla="*/ 1547991 w 6003534"/>
              <a:gd name="connsiteY5" fmla="*/ 0 h 646554"/>
              <a:gd name="connsiteX6" fmla="*/ 1930564 w 6003534"/>
              <a:gd name="connsiteY6" fmla="*/ 0 h 646554"/>
              <a:gd name="connsiteX7" fmla="*/ 2255750 w 6003534"/>
              <a:gd name="connsiteY7" fmla="*/ 0 h 646554"/>
              <a:gd name="connsiteX8" fmla="*/ 2523550 w 6003534"/>
              <a:gd name="connsiteY8" fmla="*/ 0 h 646554"/>
              <a:gd name="connsiteX9" fmla="*/ 2791352 w 6003534"/>
              <a:gd name="connsiteY9" fmla="*/ 0 h 646554"/>
              <a:gd name="connsiteX10" fmla="*/ 3116538 w 6003534"/>
              <a:gd name="connsiteY10" fmla="*/ 0 h 646554"/>
              <a:gd name="connsiteX11" fmla="*/ 3556496 w 6003534"/>
              <a:gd name="connsiteY11" fmla="*/ 0 h 646554"/>
              <a:gd name="connsiteX12" fmla="*/ 3824296 w 6003534"/>
              <a:gd name="connsiteY12" fmla="*/ 0 h 646554"/>
              <a:gd name="connsiteX13" fmla="*/ 4206869 w 6003534"/>
              <a:gd name="connsiteY13" fmla="*/ 0 h 646554"/>
              <a:gd name="connsiteX14" fmla="*/ 4589442 w 6003534"/>
              <a:gd name="connsiteY14" fmla="*/ 0 h 646554"/>
              <a:gd name="connsiteX15" fmla="*/ 4857243 w 6003534"/>
              <a:gd name="connsiteY15" fmla="*/ 0 h 646554"/>
              <a:gd name="connsiteX16" fmla="*/ 5239815 w 6003534"/>
              <a:gd name="connsiteY16" fmla="*/ 0 h 646554"/>
              <a:gd name="connsiteX17" fmla="*/ 5871060 w 6003534"/>
              <a:gd name="connsiteY17" fmla="*/ 0 h 646554"/>
              <a:gd name="connsiteX18" fmla="*/ 6003534 w 6003534"/>
              <a:gd name="connsiteY18" fmla="*/ 84071 h 646554"/>
              <a:gd name="connsiteX19" fmla="*/ 6003534 w 6003534"/>
              <a:gd name="connsiteY19" fmla="*/ 308924 h 646554"/>
              <a:gd name="connsiteX20" fmla="*/ 6003534 w 6003534"/>
              <a:gd name="connsiteY20" fmla="*/ 562482 h 646554"/>
              <a:gd name="connsiteX21" fmla="*/ 5871060 w 6003534"/>
              <a:gd name="connsiteY21" fmla="*/ 646554 h 646554"/>
              <a:gd name="connsiteX22" fmla="*/ 5603259 w 6003534"/>
              <a:gd name="connsiteY22" fmla="*/ 646554 h 646554"/>
              <a:gd name="connsiteX23" fmla="*/ 5105915 w 6003534"/>
              <a:gd name="connsiteY23" fmla="*/ 646554 h 646554"/>
              <a:gd name="connsiteX24" fmla="*/ 4838113 w 6003534"/>
              <a:gd name="connsiteY24" fmla="*/ 646554 h 646554"/>
              <a:gd name="connsiteX25" fmla="*/ 4627699 w 6003534"/>
              <a:gd name="connsiteY25" fmla="*/ 646554 h 646554"/>
              <a:gd name="connsiteX26" fmla="*/ 4187741 w 6003534"/>
              <a:gd name="connsiteY26" fmla="*/ 646554 h 646554"/>
              <a:gd name="connsiteX27" fmla="*/ 3977326 w 6003534"/>
              <a:gd name="connsiteY27" fmla="*/ 646554 h 646554"/>
              <a:gd name="connsiteX28" fmla="*/ 3594754 w 6003534"/>
              <a:gd name="connsiteY28" fmla="*/ 646554 h 646554"/>
              <a:gd name="connsiteX29" fmla="*/ 3384339 w 6003534"/>
              <a:gd name="connsiteY29" fmla="*/ 646554 h 646554"/>
              <a:gd name="connsiteX30" fmla="*/ 3001767 w 6003534"/>
              <a:gd name="connsiteY30" fmla="*/ 646554 h 646554"/>
              <a:gd name="connsiteX31" fmla="*/ 2676579 w 6003534"/>
              <a:gd name="connsiteY31" fmla="*/ 646554 h 646554"/>
              <a:gd name="connsiteX32" fmla="*/ 2236621 w 6003534"/>
              <a:gd name="connsiteY32" fmla="*/ 646554 h 646554"/>
              <a:gd name="connsiteX33" fmla="*/ 1739277 w 6003534"/>
              <a:gd name="connsiteY33" fmla="*/ 646554 h 646554"/>
              <a:gd name="connsiteX34" fmla="*/ 1528863 w 6003534"/>
              <a:gd name="connsiteY34" fmla="*/ 646554 h 646554"/>
              <a:gd name="connsiteX35" fmla="*/ 1088904 w 6003534"/>
              <a:gd name="connsiteY35" fmla="*/ 646554 h 646554"/>
              <a:gd name="connsiteX36" fmla="*/ 648946 w 6003534"/>
              <a:gd name="connsiteY36" fmla="*/ 646554 h 646554"/>
              <a:gd name="connsiteX37" fmla="*/ 132473 w 6003534"/>
              <a:gd name="connsiteY37" fmla="*/ 646554 h 646554"/>
              <a:gd name="connsiteX38" fmla="*/ 0 w 6003534"/>
              <a:gd name="connsiteY38" fmla="*/ 562482 h 646554"/>
              <a:gd name="connsiteX39" fmla="*/ 0 w 6003534"/>
              <a:gd name="connsiteY39" fmla="*/ 328061 h 646554"/>
              <a:gd name="connsiteX40" fmla="*/ 0 w 6003534"/>
              <a:gd name="connsiteY40" fmla="*/ 84071 h 646554"/>
              <a:gd name="connsiteX0" fmla="*/ 0 w 6003534"/>
              <a:gd name="connsiteY0" fmla="*/ 84071 h 646554"/>
              <a:gd name="connsiteX1" fmla="*/ 132473 w 6003534"/>
              <a:gd name="connsiteY1" fmla="*/ 0 h 646554"/>
              <a:gd name="connsiteX2" fmla="*/ 629817 w 6003534"/>
              <a:gd name="connsiteY2" fmla="*/ 0 h 646554"/>
              <a:gd name="connsiteX3" fmla="*/ 1012389 w 6003534"/>
              <a:gd name="connsiteY3" fmla="*/ 0 h 646554"/>
              <a:gd name="connsiteX4" fmla="*/ 1280190 w 6003534"/>
              <a:gd name="connsiteY4" fmla="*/ 0 h 646554"/>
              <a:gd name="connsiteX5" fmla="*/ 1662763 w 6003534"/>
              <a:gd name="connsiteY5" fmla="*/ 0 h 646554"/>
              <a:gd name="connsiteX6" fmla="*/ 1873177 w 6003534"/>
              <a:gd name="connsiteY6" fmla="*/ 0 h 646554"/>
              <a:gd name="connsiteX7" fmla="*/ 2198364 w 6003534"/>
              <a:gd name="connsiteY7" fmla="*/ 0 h 646554"/>
              <a:gd name="connsiteX8" fmla="*/ 2580936 w 6003534"/>
              <a:gd name="connsiteY8" fmla="*/ 0 h 646554"/>
              <a:gd name="connsiteX9" fmla="*/ 2963508 w 6003534"/>
              <a:gd name="connsiteY9" fmla="*/ 0 h 646554"/>
              <a:gd name="connsiteX10" fmla="*/ 3403467 w 6003534"/>
              <a:gd name="connsiteY10" fmla="*/ 0 h 646554"/>
              <a:gd name="connsiteX11" fmla="*/ 3671268 w 6003534"/>
              <a:gd name="connsiteY11" fmla="*/ 0 h 646554"/>
              <a:gd name="connsiteX12" fmla="*/ 3996455 w 6003534"/>
              <a:gd name="connsiteY12" fmla="*/ 0 h 646554"/>
              <a:gd name="connsiteX13" fmla="*/ 4436413 w 6003534"/>
              <a:gd name="connsiteY13" fmla="*/ 0 h 646554"/>
              <a:gd name="connsiteX14" fmla="*/ 4761599 w 6003534"/>
              <a:gd name="connsiteY14" fmla="*/ 0 h 646554"/>
              <a:gd name="connsiteX15" fmla="*/ 5086785 w 6003534"/>
              <a:gd name="connsiteY15" fmla="*/ 0 h 646554"/>
              <a:gd name="connsiteX16" fmla="*/ 5871060 w 6003534"/>
              <a:gd name="connsiteY16" fmla="*/ 0 h 646554"/>
              <a:gd name="connsiteX17" fmla="*/ 6003534 w 6003534"/>
              <a:gd name="connsiteY17" fmla="*/ 84071 h 646554"/>
              <a:gd name="connsiteX18" fmla="*/ 6003534 w 6003534"/>
              <a:gd name="connsiteY18" fmla="*/ 328061 h 646554"/>
              <a:gd name="connsiteX19" fmla="*/ 6003534 w 6003534"/>
              <a:gd name="connsiteY19" fmla="*/ 562482 h 646554"/>
              <a:gd name="connsiteX20" fmla="*/ 5871060 w 6003534"/>
              <a:gd name="connsiteY20" fmla="*/ 646554 h 646554"/>
              <a:gd name="connsiteX21" fmla="*/ 5603259 w 6003534"/>
              <a:gd name="connsiteY21" fmla="*/ 646554 h 646554"/>
              <a:gd name="connsiteX22" fmla="*/ 5163300 w 6003534"/>
              <a:gd name="connsiteY22" fmla="*/ 646554 h 646554"/>
              <a:gd name="connsiteX23" fmla="*/ 4723342 w 6003534"/>
              <a:gd name="connsiteY23" fmla="*/ 646554 h 646554"/>
              <a:gd name="connsiteX24" fmla="*/ 4398156 w 6003534"/>
              <a:gd name="connsiteY24" fmla="*/ 646554 h 646554"/>
              <a:gd name="connsiteX25" fmla="*/ 4187741 w 6003534"/>
              <a:gd name="connsiteY25" fmla="*/ 646554 h 646554"/>
              <a:gd name="connsiteX26" fmla="*/ 3977326 w 6003534"/>
              <a:gd name="connsiteY26" fmla="*/ 646554 h 646554"/>
              <a:gd name="connsiteX27" fmla="*/ 3709525 w 6003534"/>
              <a:gd name="connsiteY27" fmla="*/ 646554 h 646554"/>
              <a:gd name="connsiteX28" fmla="*/ 3499110 w 6003534"/>
              <a:gd name="connsiteY28" fmla="*/ 646554 h 646554"/>
              <a:gd name="connsiteX29" fmla="*/ 3001767 w 6003534"/>
              <a:gd name="connsiteY29" fmla="*/ 646554 h 646554"/>
              <a:gd name="connsiteX30" fmla="*/ 2733966 w 6003534"/>
              <a:gd name="connsiteY30" fmla="*/ 646554 h 646554"/>
              <a:gd name="connsiteX31" fmla="*/ 2294007 w 6003534"/>
              <a:gd name="connsiteY31" fmla="*/ 646554 h 646554"/>
              <a:gd name="connsiteX32" fmla="*/ 2083592 w 6003534"/>
              <a:gd name="connsiteY32" fmla="*/ 646554 h 646554"/>
              <a:gd name="connsiteX33" fmla="*/ 1701019 w 6003534"/>
              <a:gd name="connsiteY33" fmla="*/ 646554 h 646554"/>
              <a:gd name="connsiteX34" fmla="*/ 1261062 w 6003534"/>
              <a:gd name="connsiteY34" fmla="*/ 646554 h 646554"/>
              <a:gd name="connsiteX35" fmla="*/ 878489 w 6003534"/>
              <a:gd name="connsiteY35" fmla="*/ 646554 h 646554"/>
              <a:gd name="connsiteX36" fmla="*/ 495916 w 6003534"/>
              <a:gd name="connsiteY36" fmla="*/ 646554 h 646554"/>
              <a:gd name="connsiteX37" fmla="*/ 132473 w 6003534"/>
              <a:gd name="connsiteY37" fmla="*/ 646554 h 646554"/>
              <a:gd name="connsiteX38" fmla="*/ 0 w 6003534"/>
              <a:gd name="connsiteY38" fmla="*/ 562482 h 646554"/>
              <a:gd name="connsiteX39" fmla="*/ 0 w 6003534"/>
              <a:gd name="connsiteY39" fmla="*/ 318492 h 646554"/>
              <a:gd name="connsiteX40" fmla="*/ 0 w 6003534"/>
              <a:gd name="connsiteY40" fmla="*/ 84071 h 646554"/>
              <a:gd name="connsiteX0" fmla="*/ 0 w 6003534"/>
              <a:gd name="connsiteY0" fmla="*/ 84071 h 646554"/>
              <a:gd name="connsiteX1" fmla="*/ 132473 w 6003534"/>
              <a:gd name="connsiteY1" fmla="*/ 0 h 646554"/>
              <a:gd name="connsiteX2" fmla="*/ 515045 w 6003534"/>
              <a:gd name="connsiteY2" fmla="*/ 0 h 646554"/>
              <a:gd name="connsiteX3" fmla="*/ 782846 w 6003534"/>
              <a:gd name="connsiteY3" fmla="*/ 0 h 646554"/>
              <a:gd name="connsiteX4" fmla="*/ 1050647 w 6003534"/>
              <a:gd name="connsiteY4" fmla="*/ 0 h 646554"/>
              <a:gd name="connsiteX5" fmla="*/ 1547991 w 6003534"/>
              <a:gd name="connsiteY5" fmla="*/ 0 h 646554"/>
              <a:gd name="connsiteX6" fmla="*/ 1930564 w 6003534"/>
              <a:gd name="connsiteY6" fmla="*/ 0 h 646554"/>
              <a:gd name="connsiteX7" fmla="*/ 2255750 w 6003534"/>
              <a:gd name="connsiteY7" fmla="*/ 0 h 646554"/>
              <a:gd name="connsiteX8" fmla="*/ 2523550 w 6003534"/>
              <a:gd name="connsiteY8" fmla="*/ 0 h 646554"/>
              <a:gd name="connsiteX9" fmla="*/ 2791352 w 6003534"/>
              <a:gd name="connsiteY9" fmla="*/ 0 h 646554"/>
              <a:gd name="connsiteX10" fmla="*/ 3116538 w 6003534"/>
              <a:gd name="connsiteY10" fmla="*/ 0 h 646554"/>
              <a:gd name="connsiteX11" fmla="*/ 3556496 w 6003534"/>
              <a:gd name="connsiteY11" fmla="*/ 0 h 646554"/>
              <a:gd name="connsiteX12" fmla="*/ 3824296 w 6003534"/>
              <a:gd name="connsiteY12" fmla="*/ 0 h 646554"/>
              <a:gd name="connsiteX13" fmla="*/ 4206869 w 6003534"/>
              <a:gd name="connsiteY13" fmla="*/ 0 h 646554"/>
              <a:gd name="connsiteX14" fmla="*/ 4589442 w 6003534"/>
              <a:gd name="connsiteY14" fmla="*/ 0 h 646554"/>
              <a:gd name="connsiteX15" fmla="*/ 4857243 w 6003534"/>
              <a:gd name="connsiteY15" fmla="*/ 0 h 646554"/>
              <a:gd name="connsiteX16" fmla="*/ 5239815 w 6003534"/>
              <a:gd name="connsiteY16" fmla="*/ 0 h 646554"/>
              <a:gd name="connsiteX17" fmla="*/ 5871060 w 6003534"/>
              <a:gd name="connsiteY17" fmla="*/ 0 h 646554"/>
              <a:gd name="connsiteX18" fmla="*/ 6003534 w 6003534"/>
              <a:gd name="connsiteY18" fmla="*/ 84071 h 646554"/>
              <a:gd name="connsiteX19" fmla="*/ 6003534 w 6003534"/>
              <a:gd name="connsiteY19" fmla="*/ 308924 h 646554"/>
              <a:gd name="connsiteX20" fmla="*/ 6003534 w 6003534"/>
              <a:gd name="connsiteY20" fmla="*/ 562482 h 646554"/>
              <a:gd name="connsiteX21" fmla="*/ 5871060 w 6003534"/>
              <a:gd name="connsiteY21" fmla="*/ 646554 h 646554"/>
              <a:gd name="connsiteX22" fmla="*/ 5603259 w 6003534"/>
              <a:gd name="connsiteY22" fmla="*/ 646554 h 646554"/>
              <a:gd name="connsiteX23" fmla="*/ 5105915 w 6003534"/>
              <a:gd name="connsiteY23" fmla="*/ 646554 h 646554"/>
              <a:gd name="connsiteX24" fmla="*/ 4838113 w 6003534"/>
              <a:gd name="connsiteY24" fmla="*/ 646554 h 646554"/>
              <a:gd name="connsiteX25" fmla="*/ 4627699 w 6003534"/>
              <a:gd name="connsiteY25" fmla="*/ 646554 h 646554"/>
              <a:gd name="connsiteX26" fmla="*/ 4187741 w 6003534"/>
              <a:gd name="connsiteY26" fmla="*/ 646554 h 646554"/>
              <a:gd name="connsiteX27" fmla="*/ 3977326 w 6003534"/>
              <a:gd name="connsiteY27" fmla="*/ 646554 h 646554"/>
              <a:gd name="connsiteX28" fmla="*/ 3594754 w 6003534"/>
              <a:gd name="connsiteY28" fmla="*/ 646554 h 646554"/>
              <a:gd name="connsiteX29" fmla="*/ 3384339 w 6003534"/>
              <a:gd name="connsiteY29" fmla="*/ 646554 h 646554"/>
              <a:gd name="connsiteX30" fmla="*/ 3001767 w 6003534"/>
              <a:gd name="connsiteY30" fmla="*/ 646554 h 646554"/>
              <a:gd name="connsiteX31" fmla="*/ 2676579 w 6003534"/>
              <a:gd name="connsiteY31" fmla="*/ 646554 h 646554"/>
              <a:gd name="connsiteX32" fmla="*/ 2236621 w 6003534"/>
              <a:gd name="connsiteY32" fmla="*/ 646554 h 646554"/>
              <a:gd name="connsiteX33" fmla="*/ 1739277 w 6003534"/>
              <a:gd name="connsiteY33" fmla="*/ 646554 h 646554"/>
              <a:gd name="connsiteX34" fmla="*/ 1528863 w 6003534"/>
              <a:gd name="connsiteY34" fmla="*/ 646554 h 646554"/>
              <a:gd name="connsiteX35" fmla="*/ 1088904 w 6003534"/>
              <a:gd name="connsiteY35" fmla="*/ 646554 h 646554"/>
              <a:gd name="connsiteX36" fmla="*/ 648946 w 6003534"/>
              <a:gd name="connsiteY36" fmla="*/ 646554 h 646554"/>
              <a:gd name="connsiteX37" fmla="*/ 132473 w 6003534"/>
              <a:gd name="connsiteY37" fmla="*/ 646554 h 646554"/>
              <a:gd name="connsiteX38" fmla="*/ 0 w 6003534"/>
              <a:gd name="connsiteY38" fmla="*/ 562482 h 646554"/>
              <a:gd name="connsiteX39" fmla="*/ 0 w 6003534"/>
              <a:gd name="connsiteY39" fmla="*/ 328061 h 646554"/>
              <a:gd name="connsiteX40" fmla="*/ 0 w 6003534"/>
              <a:gd name="connsiteY40" fmla="*/ 84071 h 646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6003534" h="646554" fill="none" extrusionOk="0">
                <a:moveTo>
                  <a:pt x="0" y="84071"/>
                </a:moveTo>
                <a:cubicBezTo>
                  <a:pt x="5068" y="18381"/>
                  <a:pt x="58571" y="-19645"/>
                  <a:pt x="132473" y="0"/>
                </a:cubicBezTo>
                <a:cubicBezTo>
                  <a:pt x="307925" y="7101"/>
                  <a:pt x="359695" y="13440"/>
                  <a:pt x="515045" y="0"/>
                </a:cubicBezTo>
                <a:cubicBezTo>
                  <a:pt x="638265" y="22395"/>
                  <a:pt x="731493" y="-13861"/>
                  <a:pt x="782846" y="0"/>
                </a:cubicBezTo>
                <a:cubicBezTo>
                  <a:pt x="871031" y="5348"/>
                  <a:pt x="922753" y="18981"/>
                  <a:pt x="1050647" y="0"/>
                </a:cubicBezTo>
                <a:cubicBezTo>
                  <a:pt x="1181020" y="-11068"/>
                  <a:pt x="1408267" y="38836"/>
                  <a:pt x="1547991" y="0"/>
                </a:cubicBezTo>
                <a:cubicBezTo>
                  <a:pt x="1635647" y="-3157"/>
                  <a:pt x="1843017" y="11744"/>
                  <a:pt x="1930564" y="0"/>
                </a:cubicBezTo>
                <a:cubicBezTo>
                  <a:pt x="2043620" y="-33746"/>
                  <a:pt x="2112207" y="25750"/>
                  <a:pt x="2255750" y="0"/>
                </a:cubicBezTo>
                <a:cubicBezTo>
                  <a:pt x="2360135" y="-3824"/>
                  <a:pt x="2478423" y="33792"/>
                  <a:pt x="2523550" y="0"/>
                </a:cubicBezTo>
                <a:cubicBezTo>
                  <a:pt x="2544335" y="5212"/>
                  <a:pt x="2714835" y="26390"/>
                  <a:pt x="2791352" y="0"/>
                </a:cubicBezTo>
                <a:cubicBezTo>
                  <a:pt x="2898869" y="-12859"/>
                  <a:pt x="3012171" y="26589"/>
                  <a:pt x="3116538" y="0"/>
                </a:cubicBezTo>
                <a:cubicBezTo>
                  <a:pt x="3182125" y="-29793"/>
                  <a:pt x="3428688" y="87289"/>
                  <a:pt x="3556496" y="0"/>
                </a:cubicBezTo>
                <a:cubicBezTo>
                  <a:pt x="3697351" y="-26950"/>
                  <a:pt x="3675735" y="10292"/>
                  <a:pt x="3824296" y="0"/>
                </a:cubicBezTo>
                <a:cubicBezTo>
                  <a:pt x="3944053" y="14016"/>
                  <a:pt x="4108525" y="37055"/>
                  <a:pt x="4206869" y="0"/>
                </a:cubicBezTo>
                <a:cubicBezTo>
                  <a:pt x="4279975" y="-22480"/>
                  <a:pt x="4453238" y="-2446"/>
                  <a:pt x="4589442" y="0"/>
                </a:cubicBezTo>
                <a:cubicBezTo>
                  <a:pt x="4726147" y="-16857"/>
                  <a:pt x="4757619" y="23712"/>
                  <a:pt x="4857243" y="0"/>
                </a:cubicBezTo>
                <a:cubicBezTo>
                  <a:pt x="4948328" y="19044"/>
                  <a:pt x="5128157" y="27063"/>
                  <a:pt x="5239815" y="0"/>
                </a:cubicBezTo>
                <a:cubicBezTo>
                  <a:pt x="5361755" y="108746"/>
                  <a:pt x="5541669" y="89823"/>
                  <a:pt x="5871060" y="0"/>
                </a:cubicBezTo>
                <a:cubicBezTo>
                  <a:pt x="5928184" y="18458"/>
                  <a:pt x="6004169" y="50112"/>
                  <a:pt x="6003534" y="84071"/>
                </a:cubicBezTo>
                <a:cubicBezTo>
                  <a:pt x="6027677" y="158612"/>
                  <a:pt x="6003582" y="194584"/>
                  <a:pt x="6003534" y="308924"/>
                </a:cubicBezTo>
                <a:cubicBezTo>
                  <a:pt x="5985417" y="399209"/>
                  <a:pt x="5970634" y="477489"/>
                  <a:pt x="6003534" y="562482"/>
                </a:cubicBezTo>
                <a:cubicBezTo>
                  <a:pt x="5992100" y="635227"/>
                  <a:pt x="5919010" y="644373"/>
                  <a:pt x="5871060" y="646554"/>
                </a:cubicBezTo>
                <a:cubicBezTo>
                  <a:pt x="5811466" y="630922"/>
                  <a:pt x="5647412" y="618125"/>
                  <a:pt x="5603259" y="646554"/>
                </a:cubicBezTo>
                <a:cubicBezTo>
                  <a:pt x="5498991" y="603778"/>
                  <a:pt x="5400211" y="608149"/>
                  <a:pt x="5105915" y="646554"/>
                </a:cubicBezTo>
                <a:cubicBezTo>
                  <a:pt x="4858543" y="618338"/>
                  <a:pt x="4967839" y="664031"/>
                  <a:pt x="4838113" y="646554"/>
                </a:cubicBezTo>
                <a:cubicBezTo>
                  <a:pt x="4742100" y="644627"/>
                  <a:pt x="4728166" y="640755"/>
                  <a:pt x="4627699" y="646554"/>
                </a:cubicBezTo>
                <a:cubicBezTo>
                  <a:pt x="4498298" y="683461"/>
                  <a:pt x="4385384" y="676335"/>
                  <a:pt x="4187741" y="646554"/>
                </a:cubicBezTo>
                <a:cubicBezTo>
                  <a:pt x="4033521" y="660814"/>
                  <a:pt x="4047220" y="631738"/>
                  <a:pt x="3977326" y="646554"/>
                </a:cubicBezTo>
                <a:cubicBezTo>
                  <a:pt x="3908745" y="677778"/>
                  <a:pt x="3734234" y="670947"/>
                  <a:pt x="3594754" y="646554"/>
                </a:cubicBezTo>
                <a:cubicBezTo>
                  <a:pt x="3466519" y="652724"/>
                  <a:pt x="3476029" y="623835"/>
                  <a:pt x="3384339" y="646554"/>
                </a:cubicBezTo>
                <a:cubicBezTo>
                  <a:pt x="3276325" y="590934"/>
                  <a:pt x="3161343" y="694313"/>
                  <a:pt x="3001767" y="646554"/>
                </a:cubicBezTo>
                <a:cubicBezTo>
                  <a:pt x="2888105" y="667965"/>
                  <a:pt x="2788067" y="650534"/>
                  <a:pt x="2676579" y="646554"/>
                </a:cubicBezTo>
                <a:cubicBezTo>
                  <a:pt x="2542462" y="640564"/>
                  <a:pt x="2324619" y="654622"/>
                  <a:pt x="2236621" y="646554"/>
                </a:cubicBezTo>
                <a:cubicBezTo>
                  <a:pt x="2155768" y="664954"/>
                  <a:pt x="1896004" y="663794"/>
                  <a:pt x="1739277" y="646554"/>
                </a:cubicBezTo>
                <a:cubicBezTo>
                  <a:pt x="1610988" y="653035"/>
                  <a:pt x="1620966" y="643937"/>
                  <a:pt x="1528863" y="646554"/>
                </a:cubicBezTo>
                <a:cubicBezTo>
                  <a:pt x="1471492" y="598358"/>
                  <a:pt x="1311402" y="699685"/>
                  <a:pt x="1088904" y="646554"/>
                </a:cubicBezTo>
                <a:cubicBezTo>
                  <a:pt x="881306" y="659478"/>
                  <a:pt x="860935" y="637798"/>
                  <a:pt x="648946" y="646554"/>
                </a:cubicBezTo>
                <a:cubicBezTo>
                  <a:pt x="453391" y="609016"/>
                  <a:pt x="261788" y="661989"/>
                  <a:pt x="132473" y="646554"/>
                </a:cubicBezTo>
                <a:cubicBezTo>
                  <a:pt x="52603" y="611510"/>
                  <a:pt x="8428" y="603931"/>
                  <a:pt x="0" y="562482"/>
                </a:cubicBezTo>
                <a:cubicBezTo>
                  <a:pt x="-19306" y="467615"/>
                  <a:pt x="-4101" y="444142"/>
                  <a:pt x="0" y="328061"/>
                </a:cubicBezTo>
                <a:cubicBezTo>
                  <a:pt x="9256" y="202376"/>
                  <a:pt x="26381" y="150942"/>
                  <a:pt x="0" y="84071"/>
                </a:cubicBezTo>
                <a:close/>
              </a:path>
              <a:path w="6003534" h="646554" stroke="0" extrusionOk="0">
                <a:moveTo>
                  <a:pt x="0" y="84071"/>
                </a:moveTo>
                <a:cubicBezTo>
                  <a:pt x="-7342" y="16850"/>
                  <a:pt x="39031" y="25109"/>
                  <a:pt x="132473" y="0"/>
                </a:cubicBezTo>
                <a:cubicBezTo>
                  <a:pt x="350519" y="418"/>
                  <a:pt x="424476" y="43299"/>
                  <a:pt x="629817" y="0"/>
                </a:cubicBezTo>
                <a:cubicBezTo>
                  <a:pt x="801063" y="-13396"/>
                  <a:pt x="865040" y="21393"/>
                  <a:pt x="1012389" y="0"/>
                </a:cubicBezTo>
                <a:cubicBezTo>
                  <a:pt x="1150630" y="-19574"/>
                  <a:pt x="1149844" y="1764"/>
                  <a:pt x="1280190" y="0"/>
                </a:cubicBezTo>
                <a:cubicBezTo>
                  <a:pt x="1388836" y="5217"/>
                  <a:pt x="1466118" y="655"/>
                  <a:pt x="1662763" y="0"/>
                </a:cubicBezTo>
                <a:cubicBezTo>
                  <a:pt x="1831411" y="-26251"/>
                  <a:pt x="1804837" y="18623"/>
                  <a:pt x="1873177" y="0"/>
                </a:cubicBezTo>
                <a:cubicBezTo>
                  <a:pt x="1950612" y="4471"/>
                  <a:pt x="2125364" y="29321"/>
                  <a:pt x="2198364" y="0"/>
                </a:cubicBezTo>
                <a:cubicBezTo>
                  <a:pt x="2287322" y="-45521"/>
                  <a:pt x="2482548" y="-18056"/>
                  <a:pt x="2580936" y="0"/>
                </a:cubicBezTo>
                <a:cubicBezTo>
                  <a:pt x="2714033" y="-15802"/>
                  <a:pt x="2813778" y="12045"/>
                  <a:pt x="2963508" y="0"/>
                </a:cubicBezTo>
                <a:cubicBezTo>
                  <a:pt x="3109867" y="-42385"/>
                  <a:pt x="3228921" y="57057"/>
                  <a:pt x="3403467" y="0"/>
                </a:cubicBezTo>
                <a:cubicBezTo>
                  <a:pt x="3536499" y="-47554"/>
                  <a:pt x="3537631" y="39125"/>
                  <a:pt x="3671268" y="0"/>
                </a:cubicBezTo>
                <a:cubicBezTo>
                  <a:pt x="3827754" y="-17908"/>
                  <a:pt x="3911196" y="25008"/>
                  <a:pt x="3996455" y="0"/>
                </a:cubicBezTo>
                <a:cubicBezTo>
                  <a:pt x="4165537" y="-55252"/>
                  <a:pt x="4307026" y="78637"/>
                  <a:pt x="4436413" y="0"/>
                </a:cubicBezTo>
                <a:cubicBezTo>
                  <a:pt x="4576983" y="-63516"/>
                  <a:pt x="4640491" y="23942"/>
                  <a:pt x="4761599" y="0"/>
                </a:cubicBezTo>
                <a:cubicBezTo>
                  <a:pt x="4879553" y="-19328"/>
                  <a:pt x="4977548" y="51304"/>
                  <a:pt x="5086785" y="0"/>
                </a:cubicBezTo>
                <a:cubicBezTo>
                  <a:pt x="5166511" y="1709"/>
                  <a:pt x="5616248" y="7154"/>
                  <a:pt x="5871060" y="0"/>
                </a:cubicBezTo>
                <a:cubicBezTo>
                  <a:pt x="5928588" y="-328"/>
                  <a:pt x="6014010" y="45533"/>
                  <a:pt x="6003534" y="84071"/>
                </a:cubicBezTo>
                <a:cubicBezTo>
                  <a:pt x="6007248" y="180241"/>
                  <a:pt x="5950545" y="276772"/>
                  <a:pt x="6003534" y="328061"/>
                </a:cubicBezTo>
                <a:cubicBezTo>
                  <a:pt x="6010093" y="348206"/>
                  <a:pt x="6000658" y="481795"/>
                  <a:pt x="6003534" y="562482"/>
                </a:cubicBezTo>
                <a:cubicBezTo>
                  <a:pt x="5987514" y="578925"/>
                  <a:pt x="5933288" y="668320"/>
                  <a:pt x="5871060" y="646554"/>
                </a:cubicBezTo>
                <a:cubicBezTo>
                  <a:pt x="5770432" y="676775"/>
                  <a:pt x="5647446" y="637732"/>
                  <a:pt x="5603259" y="646554"/>
                </a:cubicBezTo>
                <a:cubicBezTo>
                  <a:pt x="5499971" y="663099"/>
                  <a:pt x="5264322" y="631545"/>
                  <a:pt x="5163300" y="646554"/>
                </a:cubicBezTo>
                <a:cubicBezTo>
                  <a:pt x="5083851" y="675368"/>
                  <a:pt x="4798281" y="606341"/>
                  <a:pt x="4723342" y="646554"/>
                </a:cubicBezTo>
                <a:cubicBezTo>
                  <a:pt x="4649842" y="672806"/>
                  <a:pt x="4552708" y="632831"/>
                  <a:pt x="4398156" y="646554"/>
                </a:cubicBezTo>
                <a:cubicBezTo>
                  <a:pt x="4287832" y="650618"/>
                  <a:pt x="4281767" y="645654"/>
                  <a:pt x="4187741" y="646554"/>
                </a:cubicBezTo>
                <a:cubicBezTo>
                  <a:pt x="4093751" y="643479"/>
                  <a:pt x="4014104" y="638562"/>
                  <a:pt x="3977326" y="646554"/>
                </a:cubicBezTo>
                <a:cubicBezTo>
                  <a:pt x="3931195" y="627744"/>
                  <a:pt x="3818216" y="659239"/>
                  <a:pt x="3709525" y="646554"/>
                </a:cubicBezTo>
                <a:cubicBezTo>
                  <a:pt x="3643347" y="666537"/>
                  <a:pt x="3550534" y="637394"/>
                  <a:pt x="3499110" y="646554"/>
                </a:cubicBezTo>
                <a:cubicBezTo>
                  <a:pt x="3414146" y="663349"/>
                  <a:pt x="3156883" y="683850"/>
                  <a:pt x="3001767" y="646554"/>
                </a:cubicBezTo>
                <a:cubicBezTo>
                  <a:pt x="2862487" y="656543"/>
                  <a:pt x="2859148" y="620502"/>
                  <a:pt x="2733966" y="646554"/>
                </a:cubicBezTo>
                <a:cubicBezTo>
                  <a:pt x="2625069" y="668735"/>
                  <a:pt x="2460938" y="637324"/>
                  <a:pt x="2294007" y="646554"/>
                </a:cubicBezTo>
                <a:cubicBezTo>
                  <a:pt x="2106323" y="662196"/>
                  <a:pt x="2144078" y="645237"/>
                  <a:pt x="2083592" y="646554"/>
                </a:cubicBezTo>
                <a:cubicBezTo>
                  <a:pt x="2034509" y="670027"/>
                  <a:pt x="1814214" y="581447"/>
                  <a:pt x="1701019" y="646554"/>
                </a:cubicBezTo>
                <a:cubicBezTo>
                  <a:pt x="1564864" y="681362"/>
                  <a:pt x="1356117" y="629310"/>
                  <a:pt x="1261062" y="646554"/>
                </a:cubicBezTo>
                <a:cubicBezTo>
                  <a:pt x="1120222" y="689679"/>
                  <a:pt x="1047948" y="619174"/>
                  <a:pt x="878489" y="646554"/>
                </a:cubicBezTo>
                <a:cubicBezTo>
                  <a:pt x="707240" y="650365"/>
                  <a:pt x="563331" y="605853"/>
                  <a:pt x="495916" y="646554"/>
                </a:cubicBezTo>
                <a:cubicBezTo>
                  <a:pt x="388077" y="655061"/>
                  <a:pt x="267217" y="713989"/>
                  <a:pt x="132473" y="646554"/>
                </a:cubicBezTo>
                <a:cubicBezTo>
                  <a:pt x="41297" y="665815"/>
                  <a:pt x="15682" y="610666"/>
                  <a:pt x="0" y="562482"/>
                </a:cubicBezTo>
                <a:cubicBezTo>
                  <a:pt x="-6265" y="539162"/>
                  <a:pt x="-8970" y="431213"/>
                  <a:pt x="0" y="318492"/>
                </a:cubicBezTo>
                <a:cubicBezTo>
                  <a:pt x="-25683" y="237297"/>
                  <a:pt x="22595" y="211884"/>
                  <a:pt x="0" y="84071"/>
                </a:cubicBezTo>
                <a:close/>
              </a:path>
              <a:path w="6003534" h="646554" fill="none" stroke="0" extrusionOk="0">
                <a:moveTo>
                  <a:pt x="0" y="84071"/>
                </a:moveTo>
                <a:cubicBezTo>
                  <a:pt x="10466" y="55932"/>
                  <a:pt x="63369" y="-11229"/>
                  <a:pt x="132473" y="0"/>
                </a:cubicBezTo>
                <a:cubicBezTo>
                  <a:pt x="282672" y="19971"/>
                  <a:pt x="373698" y="303"/>
                  <a:pt x="515045" y="0"/>
                </a:cubicBezTo>
                <a:cubicBezTo>
                  <a:pt x="644330" y="-12842"/>
                  <a:pt x="722851" y="-13002"/>
                  <a:pt x="782846" y="0"/>
                </a:cubicBezTo>
                <a:cubicBezTo>
                  <a:pt x="867378" y="-1020"/>
                  <a:pt x="977251" y="25217"/>
                  <a:pt x="1050647" y="0"/>
                </a:cubicBezTo>
                <a:cubicBezTo>
                  <a:pt x="1138153" y="-3502"/>
                  <a:pt x="1437441" y="28094"/>
                  <a:pt x="1547991" y="0"/>
                </a:cubicBezTo>
                <a:cubicBezTo>
                  <a:pt x="1661710" y="-876"/>
                  <a:pt x="1841480" y="59577"/>
                  <a:pt x="1930564" y="0"/>
                </a:cubicBezTo>
                <a:cubicBezTo>
                  <a:pt x="2019419" y="25471"/>
                  <a:pt x="2136845" y="11819"/>
                  <a:pt x="2255750" y="0"/>
                </a:cubicBezTo>
                <a:cubicBezTo>
                  <a:pt x="2370830" y="7462"/>
                  <a:pt x="2453182" y="14436"/>
                  <a:pt x="2523550" y="0"/>
                </a:cubicBezTo>
                <a:cubicBezTo>
                  <a:pt x="2595649" y="2961"/>
                  <a:pt x="2702998" y="-15348"/>
                  <a:pt x="2791352" y="0"/>
                </a:cubicBezTo>
                <a:cubicBezTo>
                  <a:pt x="2901705" y="-10261"/>
                  <a:pt x="3017373" y="13417"/>
                  <a:pt x="3116538" y="0"/>
                </a:cubicBezTo>
                <a:cubicBezTo>
                  <a:pt x="3163181" y="-52646"/>
                  <a:pt x="3399256" y="-17585"/>
                  <a:pt x="3556496" y="0"/>
                </a:cubicBezTo>
                <a:cubicBezTo>
                  <a:pt x="3709777" y="-24047"/>
                  <a:pt x="3693297" y="11245"/>
                  <a:pt x="3824296" y="0"/>
                </a:cubicBezTo>
                <a:cubicBezTo>
                  <a:pt x="3965764" y="-21713"/>
                  <a:pt x="4109334" y="-12891"/>
                  <a:pt x="4206869" y="0"/>
                </a:cubicBezTo>
                <a:cubicBezTo>
                  <a:pt x="4285628" y="-29843"/>
                  <a:pt x="4484928" y="-36109"/>
                  <a:pt x="4589442" y="0"/>
                </a:cubicBezTo>
                <a:cubicBezTo>
                  <a:pt x="4695650" y="-17048"/>
                  <a:pt x="4747741" y="6806"/>
                  <a:pt x="4857243" y="0"/>
                </a:cubicBezTo>
                <a:cubicBezTo>
                  <a:pt x="4988076" y="-28966"/>
                  <a:pt x="5144405" y="12876"/>
                  <a:pt x="5239815" y="0"/>
                </a:cubicBezTo>
                <a:cubicBezTo>
                  <a:pt x="5275099" y="30799"/>
                  <a:pt x="5701106" y="55101"/>
                  <a:pt x="5871060" y="0"/>
                </a:cubicBezTo>
                <a:cubicBezTo>
                  <a:pt x="5937360" y="12705"/>
                  <a:pt x="6000607" y="29826"/>
                  <a:pt x="6003534" y="84071"/>
                </a:cubicBezTo>
                <a:cubicBezTo>
                  <a:pt x="6027279" y="161832"/>
                  <a:pt x="6010455" y="213637"/>
                  <a:pt x="6003534" y="308924"/>
                </a:cubicBezTo>
                <a:cubicBezTo>
                  <a:pt x="6009363" y="423836"/>
                  <a:pt x="5977127" y="460924"/>
                  <a:pt x="6003534" y="562482"/>
                </a:cubicBezTo>
                <a:cubicBezTo>
                  <a:pt x="5990980" y="625322"/>
                  <a:pt x="5928185" y="643171"/>
                  <a:pt x="5871060" y="646554"/>
                </a:cubicBezTo>
                <a:cubicBezTo>
                  <a:pt x="5792547" y="648217"/>
                  <a:pt x="5672523" y="638769"/>
                  <a:pt x="5603259" y="646554"/>
                </a:cubicBezTo>
                <a:cubicBezTo>
                  <a:pt x="5574066" y="611566"/>
                  <a:pt x="5326190" y="719048"/>
                  <a:pt x="5105915" y="646554"/>
                </a:cubicBezTo>
                <a:cubicBezTo>
                  <a:pt x="4874429" y="670293"/>
                  <a:pt x="4947648" y="620834"/>
                  <a:pt x="4838113" y="646554"/>
                </a:cubicBezTo>
                <a:cubicBezTo>
                  <a:pt x="4742181" y="652272"/>
                  <a:pt x="4725891" y="645149"/>
                  <a:pt x="4627699" y="646554"/>
                </a:cubicBezTo>
                <a:cubicBezTo>
                  <a:pt x="4557776" y="628416"/>
                  <a:pt x="4341896" y="624800"/>
                  <a:pt x="4187741" y="646554"/>
                </a:cubicBezTo>
                <a:cubicBezTo>
                  <a:pt x="4010442" y="642915"/>
                  <a:pt x="4041571" y="633267"/>
                  <a:pt x="3977326" y="646554"/>
                </a:cubicBezTo>
                <a:cubicBezTo>
                  <a:pt x="3924808" y="667011"/>
                  <a:pt x="3696013" y="648024"/>
                  <a:pt x="3594754" y="646554"/>
                </a:cubicBezTo>
                <a:cubicBezTo>
                  <a:pt x="3469280" y="655118"/>
                  <a:pt x="3465399" y="624695"/>
                  <a:pt x="3384339" y="646554"/>
                </a:cubicBezTo>
                <a:cubicBezTo>
                  <a:pt x="3283654" y="699805"/>
                  <a:pt x="3128249" y="618740"/>
                  <a:pt x="3001767" y="646554"/>
                </a:cubicBezTo>
                <a:cubicBezTo>
                  <a:pt x="2866166" y="654508"/>
                  <a:pt x="2752984" y="649853"/>
                  <a:pt x="2676579" y="646554"/>
                </a:cubicBezTo>
                <a:cubicBezTo>
                  <a:pt x="2599828" y="631822"/>
                  <a:pt x="2360150" y="646648"/>
                  <a:pt x="2236621" y="646554"/>
                </a:cubicBezTo>
                <a:cubicBezTo>
                  <a:pt x="2109727" y="681791"/>
                  <a:pt x="1852700" y="625317"/>
                  <a:pt x="1739277" y="646554"/>
                </a:cubicBezTo>
                <a:cubicBezTo>
                  <a:pt x="1611145" y="660792"/>
                  <a:pt x="1619181" y="645386"/>
                  <a:pt x="1528863" y="646554"/>
                </a:cubicBezTo>
                <a:cubicBezTo>
                  <a:pt x="1419856" y="591378"/>
                  <a:pt x="1282448" y="636112"/>
                  <a:pt x="1088904" y="646554"/>
                </a:cubicBezTo>
                <a:cubicBezTo>
                  <a:pt x="873855" y="642525"/>
                  <a:pt x="850350" y="637141"/>
                  <a:pt x="648946" y="646554"/>
                </a:cubicBezTo>
                <a:cubicBezTo>
                  <a:pt x="447069" y="688259"/>
                  <a:pt x="300590" y="695285"/>
                  <a:pt x="132473" y="646554"/>
                </a:cubicBezTo>
                <a:cubicBezTo>
                  <a:pt x="51611" y="640362"/>
                  <a:pt x="15766" y="616243"/>
                  <a:pt x="0" y="562482"/>
                </a:cubicBezTo>
                <a:cubicBezTo>
                  <a:pt x="-60883" y="452142"/>
                  <a:pt x="13496" y="429011"/>
                  <a:pt x="0" y="328061"/>
                </a:cubicBezTo>
                <a:cubicBezTo>
                  <a:pt x="-972" y="239945"/>
                  <a:pt x="54900" y="130469"/>
                  <a:pt x="0" y="84071"/>
                </a:cubicBezTo>
                <a:close/>
              </a:path>
              <a:path w="6003534" h="646554" fill="none" stroke="0" extrusionOk="0">
                <a:moveTo>
                  <a:pt x="0" y="84071"/>
                </a:moveTo>
                <a:cubicBezTo>
                  <a:pt x="3385" y="34032"/>
                  <a:pt x="58241" y="-7861"/>
                  <a:pt x="132473" y="0"/>
                </a:cubicBezTo>
                <a:cubicBezTo>
                  <a:pt x="286577" y="15253"/>
                  <a:pt x="355386" y="4064"/>
                  <a:pt x="515045" y="0"/>
                </a:cubicBezTo>
                <a:cubicBezTo>
                  <a:pt x="639888" y="8403"/>
                  <a:pt x="720764" y="-15844"/>
                  <a:pt x="782846" y="0"/>
                </a:cubicBezTo>
                <a:cubicBezTo>
                  <a:pt x="846587" y="5055"/>
                  <a:pt x="967282" y="-904"/>
                  <a:pt x="1050647" y="0"/>
                </a:cubicBezTo>
                <a:cubicBezTo>
                  <a:pt x="1147281" y="-6508"/>
                  <a:pt x="1440525" y="57260"/>
                  <a:pt x="1547991" y="0"/>
                </a:cubicBezTo>
                <a:cubicBezTo>
                  <a:pt x="1652660" y="15809"/>
                  <a:pt x="1839051" y="33689"/>
                  <a:pt x="1930564" y="0"/>
                </a:cubicBezTo>
                <a:cubicBezTo>
                  <a:pt x="2032633" y="-18328"/>
                  <a:pt x="2117045" y="20237"/>
                  <a:pt x="2255750" y="0"/>
                </a:cubicBezTo>
                <a:cubicBezTo>
                  <a:pt x="2373866" y="-20004"/>
                  <a:pt x="2468278" y="41133"/>
                  <a:pt x="2523550" y="0"/>
                </a:cubicBezTo>
                <a:cubicBezTo>
                  <a:pt x="2575450" y="12200"/>
                  <a:pt x="2711203" y="16752"/>
                  <a:pt x="2791352" y="0"/>
                </a:cubicBezTo>
                <a:cubicBezTo>
                  <a:pt x="2904313" y="-12351"/>
                  <a:pt x="3030019" y="19951"/>
                  <a:pt x="3116538" y="0"/>
                </a:cubicBezTo>
                <a:cubicBezTo>
                  <a:pt x="3169340" y="-59218"/>
                  <a:pt x="3417617" y="29826"/>
                  <a:pt x="3556496" y="0"/>
                </a:cubicBezTo>
                <a:cubicBezTo>
                  <a:pt x="3709191" y="-22351"/>
                  <a:pt x="3674482" y="6298"/>
                  <a:pt x="3824296" y="0"/>
                </a:cubicBezTo>
                <a:cubicBezTo>
                  <a:pt x="3968924" y="-4092"/>
                  <a:pt x="4108070" y="25518"/>
                  <a:pt x="4206869" y="0"/>
                </a:cubicBezTo>
                <a:cubicBezTo>
                  <a:pt x="4266732" y="-21367"/>
                  <a:pt x="4461979" y="381"/>
                  <a:pt x="4589442" y="0"/>
                </a:cubicBezTo>
                <a:cubicBezTo>
                  <a:pt x="4712916" y="-13685"/>
                  <a:pt x="4763258" y="12366"/>
                  <a:pt x="4857243" y="0"/>
                </a:cubicBezTo>
                <a:cubicBezTo>
                  <a:pt x="4963062" y="-2841"/>
                  <a:pt x="5117646" y="37358"/>
                  <a:pt x="5239815" y="0"/>
                </a:cubicBezTo>
                <a:cubicBezTo>
                  <a:pt x="5330195" y="72348"/>
                  <a:pt x="5632648" y="94267"/>
                  <a:pt x="5871060" y="0"/>
                </a:cubicBezTo>
                <a:cubicBezTo>
                  <a:pt x="5932224" y="14191"/>
                  <a:pt x="5990011" y="44905"/>
                  <a:pt x="6003534" y="84071"/>
                </a:cubicBezTo>
                <a:cubicBezTo>
                  <a:pt x="6026336" y="162528"/>
                  <a:pt x="6008653" y="209903"/>
                  <a:pt x="6003534" y="308924"/>
                </a:cubicBezTo>
                <a:cubicBezTo>
                  <a:pt x="5997693" y="422461"/>
                  <a:pt x="5979004" y="483459"/>
                  <a:pt x="6003534" y="562482"/>
                </a:cubicBezTo>
                <a:cubicBezTo>
                  <a:pt x="5985141" y="611904"/>
                  <a:pt x="5918237" y="650873"/>
                  <a:pt x="5871060" y="646554"/>
                </a:cubicBezTo>
                <a:cubicBezTo>
                  <a:pt x="5791476" y="634979"/>
                  <a:pt x="5654954" y="625359"/>
                  <a:pt x="5603259" y="646554"/>
                </a:cubicBezTo>
                <a:cubicBezTo>
                  <a:pt x="5542938" y="618739"/>
                  <a:pt x="5389871" y="631649"/>
                  <a:pt x="5105915" y="646554"/>
                </a:cubicBezTo>
                <a:cubicBezTo>
                  <a:pt x="4872838" y="647469"/>
                  <a:pt x="4947801" y="630603"/>
                  <a:pt x="4838113" y="646554"/>
                </a:cubicBezTo>
                <a:cubicBezTo>
                  <a:pt x="4742232" y="648970"/>
                  <a:pt x="4725554" y="641696"/>
                  <a:pt x="4627699" y="646554"/>
                </a:cubicBezTo>
                <a:cubicBezTo>
                  <a:pt x="4518738" y="623739"/>
                  <a:pt x="4371819" y="646809"/>
                  <a:pt x="4187741" y="646554"/>
                </a:cubicBezTo>
                <a:cubicBezTo>
                  <a:pt x="4015731" y="654048"/>
                  <a:pt x="4038687" y="633758"/>
                  <a:pt x="3977326" y="646554"/>
                </a:cubicBezTo>
                <a:cubicBezTo>
                  <a:pt x="3907836" y="662759"/>
                  <a:pt x="3703618" y="669112"/>
                  <a:pt x="3594754" y="646554"/>
                </a:cubicBezTo>
                <a:cubicBezTo>
                  <a:pt x="3464844" y="654848"/>
                  <a:pt x="3470451" y="627471"/>
                  <a:pt x="3384339" y="646554"/>
                </a:cubicBezTo>
                <a:cubicBezTo>
                  <a:pt x="3282523" y="642771"/>
                  <a:pt x="3147633" y="659257"/>
                  <a:pt x="3001767" y="646554"/>
                </a:cubicBezTo>
                <a:cubicBezTo>
                  <a:pt x="2855810" y="658926"/>
                  <a:pt x="2791773" y="656937"/>
                  <a:pt x="2676579" y="646554"/>
                </a:cubicBezTo>
                <a:cubicBezTo>
                  <a:pt x="2570285" y="640749"/>
                  <a:pt x="2339921" y="642889"/>
                  <a:pt x="2236621" y="646554"/>
                </a:cubicBezTo>
                <a:cubicBezTo>
                  <a:pt x="2148693" y="687343"/>
                  <a:pt x="1879877" y="628518"/>
                  <a:pt x="1739277" y="646554"/>
                </a:cubicBezTo>
                <a:cubicBezTo>
                  <a:pt x="1610160" y="656644"/>
                  <a:pt x="1623833" y="646309"/>
                  <a:pt x="1528863" y="646554"/>
                </a:cubicBezTo>
                <a:cubicBezTo>
                  <a:pt x="1446264" y="604996"/>
                  <a:pt x="1287956" y="676958"/>
                  <a:pt x="1088904" y="646554"/>
                </a:cubicBezTo>
                <a:cubicBezTo>
                  <a:pt x="870441" y="656967"/>
                  <a:pt x="853671" y="635039"/>
                  <a:pt x="648946" y="646554"/>
                </a:cubicBezTo>
                <a:cubicBezTo>
                  <a:pt x="423271" y="646272"/>
                  <a:pt x="293688" y="679408"/>
                  <a:pt x="132473" y="646554"/>
                </a:cubicBezTo>
                <a:cubicBezTo>
                  <a:pt x="59347" y="625331"/>
                  <a:pt x="5259" y="608760"/>
                  <a:pt x="0" y="562482"/>
                </a:cubicBezTo>
                <a:cubicBezTo>
                  <a:pt x="-41680" y="465816"/>
                  <a:pt x="3296" y="440069"/>
                  <a:pt x="0" y="328061"/>
                </a:cubicBezTo>
                <a:cubicBezTo>
                  <a:pt x="-6761" y="232860"/>
                  <a:pt x="33025" y="128762"/>
                  <a:pt x="0" y="84071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70AD47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39500498">
                  <a:custGeom>
                    <a:avLst/>
                    <a:gdLst>
                      <a:gd name="connsiteX0" fmla="*/ 0 w 6904062"/>
                      <a:gd name="connsiteY0" fmla="*/ 84071 h 646554"/>
                      <a:gd name="connsiteX1" fmla="*/ 152344 w 6904062"/>
                      <a:gd name="connsiteY1" fmla="*/ 0 h 646554"/>
                      <a:gd name="connsiteX2" fmla="*/ 592302 w 6904062"/>
                      <a:gd name="connsiteY2" fmla="*/ 0 h 646554"/>
                      <a:gd name="connsiteX3" fmla="*/ 900273 w 6904062"/>
                      <a:gd name="connsiteY3" fmla="*/ 0 h 646554"/>
                      <a:gd name="connsiteX4" fmla="*/ 1208244 w 6904062"/>
                      <a:gd name="connsiteY4" fmla="*/ 0 h 646554"/>
                      <a:gd name="connsiteX5" fmla="*/ 1780190 w 6904062"/>
                      <a:gd name="connsiteY5" fmla="*/ 0 h 646554"/>
                      <a:gd name="connsiteX6" fmla="*/ 2220148 w 6904062"/>
                      <a:gd name="connsiteY6" fmla="*/ 0 h 646554"/>
                      <a:gd name="connsiteX7" fmla="*/ 2594112 w 6904062"/>
                      <a:gd name="connsiteY7" fmla="*/ 0 h 646554"/>
                      <a:gd name="connsiteX8" fmla="*/ 2902082 w 6904062"/>
                      <a:gd name="connsiteY8" fmla="*/ 0 h 646554"/>
                      <a:gd name="connsiteX9" fmla="*/ 3210054 w 6904062"/>
                      <a:gd name="connsiteY9" fmla="*/ 0 h 646554"/>
                      <a:gd name="connsiteX10" fmla="*/ 3584018 w 6904062"/>
                      <a:gd name="connsiteY10" fmla="*/ 0 h 646554"/>
                      <a:gd name="connsiteX11" fmla="*/ 4089970 w 6904062"/>
                      <a:gd name="connsiteY11" fmla="*/ 0 h 646554"/>
                      <a:gd name="connsiteX12" fmla="*/ 4397940 w 6904062"/>
                      <a:gd name="connsiteY12" fmla="*/ 0 h 646554"/>
                      <a:gd name="connsiteX13" fmla="*/ 4837899 w 6904062"/>
                      <a:gd name="connsiteY13" fmla="*/ 0 h 646554"/>
                      <a:gd name="connsiteX14" fmla="*/ 5277857 w 6904062"/>
                      <a:gd name="connsiteY14" fmla="*/ 0 h 646554"/>
                      <a:gd name="connsiteX15" fmla="*/ 5585828 w 6904062"/>
                      <a:gd name="connsiteY15" fmla="*/ 0 h 646554"/>
                      <a:gd name="connsiteX16" fmla="*/ 6025786 w 6904062"/>
                      <a:gd name="connsiteY16" fmla="*/ 0 h 646554"/>
                      <a:gd name="connsiteX17" fmla="*/ 6751717 w 6904062"/>
                      <a:gd name="connsiteY17" fmla="*/ 0 h 646554"/>
                      <a:gd name="connsiteX18" fmla="*/ 6904062 w 6904062"/>
                      <a:gd name="connsiteY18" fmla="*/ 84071 h 646554"/>
                      <a:gd name="connsiteX19" fmla="*/ 6904062 w 6904062"/>
                      <a:gd name="connsiteY19" fmla="*/ 308924 h 646554"/>
                      <a:gd name="connsiteX20" fmla="*/ 6904062 w 6904062"/>
                      <a:gd name="connsiteY20" fmla="*/ 562482 h 646554"/>
                      <a:gd name="connsiteX21" fmla="*/ 6751717 w 6904062"/>
                      <a:gd name="connsiteY21" fmla="*/ 646554 h 646554"/>
                      <a:gd name="connsiteX22" fmla="*/ 6443746 w 6904062"/>
                      <a:gd name="connsiteY22" fmla="*/ 646554 h 646554"/>
                      <a:gd name="connsiteX23" fmla="*/ 5871801 w 6904062"/>
                      <a:gd name="connsiteY23" fmla="*/ 646554 h 646554"/>
                      <a:gd name="connsiteX24" fmla="*/ 5563829 w 6904062"/>
                      <a:gd name="connsiteY24" fmla="*/ 646554 h 646554"/>
                      <a:gd name="connsiteX25" fmla="*/ 5321853 w 6904062"/>
                      <a:gd name="connsiteY25" fmla="*/ 646554 h 646554"/>
                      <a:gd name="connsiteX26" fmla="*/ 4815901 w 6904062"/>
                      <a:gd name="connsiteY26" fmla="*/ 646554 h 646554"/>
                      <a:gd name="connsiteX27" fmla="*/ 4573924 w 6904062"/>
                      <a:gd name="connsiteY27" fmla="*/ 646554 h 646554"/>
                      <a:gd name="connsiteX28" fmla="*/ 4133966 w 6904062"/>
                      <a:gd name="connsiteY28" fmla="*/ 646554 h 646554"/>
                      <a:gd name="connsiteX29" fmla="*/ 3891989 w 6904062"/>
                      <a:gd name="connsiteY29" fmla="*/ 646554 h 646554"/>
                      <a:gd name="connsiteX30" fmla="*/ 3452031 w 6904062"/>
                      <a:gd name="connsiteY30" fmla="*/ 646554 h 646554"/>
                      <a:gd name="connsiteX31" fmla="*/ 3078066 w 6904062"/>
                      <a:gd name="connsiteY31" fmla="*/ 646554 h 646554"/>
                      <a:gd name="connsiteX32" fmla="*/ 2572114 w 6904062"/>
                      <a:gd name="connsiteY32" fmla="*/ 646554 h 646554"/>
                      <a:gd name="connsiteX33" fmla="*/ 2000169 w 6904062"/>
                      <a:gd name="connsiteY33" fmla="*/ 646554 h 646554"/>
                      <a:gd name="connsiteX34" fmla="*/ 1758192 w 6904062"/>
                      <a:gd name="connsiteY34" fmla="*/ 646554 h 646554"/>
                      <a:gd name="connsiteX35" fmla="*/ 1252240 w 6904062"/>
                      <a:gd name="connsiteY35" fmla="*/ 646554 h 646554"/>
                      <a:gd name="connsiteX36" fmla="*/ 746288 w 6904062"/>
                      <a:gd name="connsiteY36" fmla="*/ 646554 h 646554"/>
                      <a:gd name="connsiteX37" fmla="*/ 152344 w 6904062"/>
                      <a:gd name="connsiteY37" fmla="*/ 646554 h 646554"/>
                      <a:gd name="connsiteX38" fmla="*/ 0 w 6904062"/>
                      <a:gd name="connsiteY38" fmla="*/ 562482 h 646554"/>
                      <a:gd name="connsiteX39" fmla="*/ 0 w 6904062"/>
                      <a:gd name="connsiteY39" fmla="*/ 328061 h 646554"/>
                      <a:gd name="connsiteX40" fmla="*/ 0 w 6904062"/>
                      <a:gd name="connsiteY40" fmla="*/ 84071 h 646554"/>
                      <a:gd name="connsiteX0" fmla="*/ 0 w 6904062"/>
                      <a:gd name="connsiteY0" fmla="*/ 84071 h 646554"/>
                      <a:gd name="connsiteX1" fmla="*/ 152344 w 6904062"/>
                      <a:gd name="connsiteY1" fmla="*/ 0 h 646554"/>
                      <a:gd name="connsiteX2" fmla="*/ 724290 w 6904062"/>
                      <a:gd name="connsiteY2" fmla="*/ 0 h 646554"/>
                      <a:gd name="connsiteX3" fmla="*/ 1164248 w 6904062"/>
                      <a:gd name="connsiteY3" fmla="*/ 0 h 646554"/>
                      <a:gd name="connsiteX4" fmla="*/ 1472219 w 6904062"/>
                      <a:gd name="connsiteY4" fmla="*/ 0 h 646554"/>
                      <a:gd name="connsiteX5" fmla="*/ 1912177 w 6904062"/>
                      <a:gd name="connsiteY5" fmla="*/ 0 h 646554"/>
                      <a:gd name="connsiteX6" fmla="*/ 2154154 w 6904062"/>
                      <a:gd name="connsiteY6" fmla="*/ 0 h 646554"/>
                      <a:gd name="connsiteX7" fmla="*/ 2528118 w 6904062"/>
                      <a:gd name="connsiteY7" fmla="*/ 0 h 646554"/>
                      <a:gd name="connsiteX8" fmla="*/ 2968076 w 6904062"/>
                      <a:gd name="connsiteY8" fmla="*/ 0 h 646554"/>
                      <a:gd name="connsiteX9" fmla="*/ 3408034 w 6904062"/>
                      <a:gd name="connsiteY9" fmla="*/ 0 h 646554"/>
                      <a:gd name="connsiteX10" fmla="*/ 3913986 w 6904062"/>
                      <a:gd name="connsiteY10" fmla="*/ 0 h 646554"/>
                      <a:gd name="connsiteX11" fmla="*/ 4221958 w 6904062"/>
                      <a:gd name="connsiteY11" fmla="*/ 0 h 646554"/>
                      <a:gd name="connsiteX12" fmla="*/ 4595922 w 6904062"/>
                      <a:gd name="connsiteY12" fmla="*/ 0 h 646554"/>
                      <a:gd name="connsiteX13" fmla="*/ 5101874 w 6904062"/>
                      <a:gd name="connsiteY13" fmla="*/ 0 h 646554"/>
                      <a:gd name="connsiteX14" fmla="*/ 5475838 w 6904062"/>
                      <a:gd name="connsiteY14" fmla="*/ 0 h 646554"/>
                      <a:gd name="connsiteX15" fmla="*/ 5849802 w 6904062"/>
                      <a:gd name="connsiteY15" fmla="*/ 0 h 646554"/>
                      <a:gd name="connsiteX16" fmla="*/ 6751717 w 6904062"/>
                      <a:gd name="connsiteY16" fmla="*/ 0 h 646554"/>
                      <a:gd name="connsiteX17" fmla="*/ 6904062 w 6904062"/>
                      <a:gd name="connsiteY17" fmla="*/ 84071 h 646554"/>
                      <a:gd name="connsiteX18" fmla="*/ 6904062 w 6904062"/>
                      <a:gd name="connsiteY18" fmla="*/ 328061 h 646554"/>
                      <a:gd name="connsiteX19" fmla="*/ 6904062 w 6904062"/>
                      <a:gd name="connsiteY19" fmla="*/ 562482 h 646554"/>
                      <a:gd name="connsiteX20" fmla="*/ 6751717 w 6904062"/>
                      <a:gd name="connsiteY20" fmla="*/ 646554 h 646554"/>
                      <a:gd name="connsiteX21" fmla="*/ 6443746 w 6904062"/>
                      <a:gd name="connsiteY21" fmla="*/ 646554 h 646554"/>
                      <a:gd name="connsiteX22" fmla="*/ 5937794 w 6904062"/>
                      <a:gd name="connsiteY22" fmla="*/ 646554 h 646554"/>
                      <a:gd name="connsiteX23" fmla="*/ 5431842 w 6904062"/>
                      <a:gd name="connsiteY23" fmla="*/ 646554 h 646554"/>
                      <a:gd name="connsiteX24" fmla="*/ 5057878 w 6904062"/>
                      <a:gd name="connsiteY24" fmla="*/ 646554 h 646554"/>
                      <a:gd name="connsiteX25" fmla="*/ 4815901 w 6904062"/>
                      <a:gd name="connsiteY25" fmla="*/ 646554 h 646554"/>
                      <a:gd name="connsiteX26" fmla="*/ 4573924 w 6904062"/>
                      <a:gd name="connsiteY26" fmla="*/ 646554 h 646554"/>
                      <a:gd name="connsiteX27" fmla="*/ 4265953 w 6904062"/>
                      <a:gd name="connsiteY27" fmla="*/ 646554 h 646554"/>
                      <a:gd name="connsiteX28" fmla="*/ 4023976 w 6904062"/>
                      <a:gd name="connsiteY28" fmla="*/ 646554 h 646554"/>
                      <a:gd name="connsiteX29" fmla="*/ 3452031 w 6904062"/>
                      <a:gd name="connsiteY29" fmla="*/ 646554 h 646554"/>
                      <a:gd name="connsiteX30" fmla="*/ 3144060 w 6904062"/>
                      <a:gd name="connsiteY30" fmla="*/ 646554 h 646554"/>
                      <a:gd name="connsiteX31" fmla="*/ 2638108 w 6904062"/>
                      <a:gd name="connsiteY31" fmla="*/ 646554 h 646554"/>
                      <a:gd name="connsiteX32" fmla="*/ 2396131 w 6904062"/>
                      <a:gd name="connsiteY32" fmla="*/ 646554 h 646554"/>
                      <a:gd name="connsiteX33" fmla="*/ 1956172 w 6904062"/>
                      <a:gd name="connsiteY33" fmla="*/ 646554 h 646554"/>
                      <a:gd name="connsiteX34" fmla="*/ 1450221 w 6904062"/>
                      <a:gd name="connsiteY34" fmla="*/ 646554 h 646554"/>
                      <a:gd name="connsiteX35" fmla="*/ 1010263 w 6904062"/>
                      <a:gd name="connsiteY35" fmla="*/ 646554 h 646554"/>
                      <a:gd name="connsiteX36" fmla="*/ 570304 w 6904062"/>
                      <a:gd name="connsiteY36" fmla="*/ 646554 h 646554"/>
                      <a:gd name="connsiteX37" fmla="*/ 152344 w 6904062"/>
                      <a:gd name="connsiteY37" fmla="*/ 646554 h 646554"/>
                      <a:gd name="connsiteX38" fmla="*/ 0 w 6904062"/>
                      <a:gd name="connsiteY38" fmla="*/ 562482 h 646554"/>
                      <a:gd name="connsiteX39" fmla="*/ 0 w 6904062"/>
                      <a:gd name="connsiteY39" fmla="*/ 318492 h 646554"/>
                      <a:gd name="connsiteX40" fmla="*/ 0 w 6904062"/>
                      <a:gd name="connsiteY40" fmla="*/ 84071 h 6465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6904062" h="646554" fill="none" extrusionOk="0">
                        <a:moveTo>
                          <a:pt x="0" y="84071"/>
                        </a:moveTo>
                        <a:cubicBezTo>
                          <a:pt x="11402" y="28153"/>
                          <a:pt x="68602" y="-15198"/>
                          <a:pt x="152344" y="0"/>
                        </a:cubicBezTo>
                        <a:cubicBezTo>
                          <a:pt x="339826" y="-2078"/>
                          <a:pt x="423759" y="8347"/>
                          <a:pt x="592302" y="0"/>
                        </a:cubicBezTo>
                        <a:cubicBezTo>
                          <a:pt x="742490" y="10246"/>
                          <a:pt x="834934" y="-9889"/>
                          <a:pt x="900273" y="0"/>
                        </a:cubicBezTo>
                        <a:cubicBezTo>
                          <a:pt x="985444" y="883"/>
                          <a:pt x="1090479" y="14749"/>
                          <a:pt x="1208244" y="0"/>
                        </a:cubicBezTo>
                        <a:cubicBezTo>
                          <a:pt x="1321486" y="-12368"/>
                          <a:pt x="1642124" y="23058"/>
                          <a:pt x="1780190" y="0"/>
                        </a:cubicBezTo>
                        <a:cubicBezTo>
                          <a:pt x="1892081" y="-6006"/>
                          <a:pt x="2098864" y="7806"/>
                          <a:pt x="2220148" y="0"/>
                        </a:cubicBezTo>
                        <a:cubicBezTo>
                          <a:pt x="2348259" y="-25358"/>
                          <a:pt x="2444810" y="9897"/>
                          <a:pt x="2594112" y="0"/>
                        </a:cubicBezTo>
                        <a:cubicBezTo>
                          <a:pt x="2721300" y="-3777"/>
                          <a:pt x="2839669" y="25428"/>
                          <a:pt x="2902082" y="0"/>
                        </a:cubicBezTo>
                        <a:cubicBezTo>
                          <a:pt x="2949445" y="-2514"/>
                          <a:pt x="3115554" y="24044"/>
                          <a:pt x="3210054" y="0"/>
                        </a:cubicBezTo>
                        <a:cubicBezTo>
                          <a:pt x="3327616" y="-14824"/>
                          <a:pt x="3482604" y="13416"/>
                          <a:pt x="3584018" y="0"/>
                        </a:cubicBezTo>
                        <a:cubicBezTo>
                          <a:pt x="3664688" y="-23989"/>
                          <a:pt x="3929707" y="51534"/>
                          <a:pt x="4089970" y="0"/>
                        </a:cubicBezTo>
                        <a:cubicBezTo>
                          <a:pt x="4254071" y="-26421"/>
                          <a:pt x="4234075" y="13266"/>
                          <a:pt x="4397940" y="0"/>
                        </a:cubicBezTo>
                        <a:cubicBezTo>
                          <a:pt x="4543669" y="-3216"/>
                          <a:pt x="4726003" y="28580"/>
                          <a:pt x="4837899" y="0"/>
                        </a:cubicBezTo>
                        <a:cubicBezTo>
                          <a:pt x="4930866" y="-19771"/>
                          <a:pt x="5133827" y="4410"/>
                          <a:pt x="5277857" y="0"/>
                        </a:cubicBezTo>
                        <a:cubicBezTo>
                          <a:pt x="5420998" y="-10373"/>
                          <a:pt x="5479947" y="18663"/>
                          <a:pt x="5585828" y="0"/>
                        </a:cubicBezTo>
                        <a:cubicBezTo>
                          <a:pt x="5689818" y="6383"/>
                          <a:pt x="5899387" y="23947"/>
                          <a:pt x="6025786" y="0"/>
                        </a:cubicBezTo>
                        <a:cubicBezTo>
                          <a:pt x="6153400" y="55820"/>
                          <a:pt x="6423857" y="51270"/>
                          <a:pt x="6751717" y="0"/>
                        </a:cubicBezTo>
                        <a:cubicBezTo>
                          <a:pt x="6818919" y="13613"/>
                          <a:pt x="6895327" y="41801"/>
                          <a:pt x="6904062" y="84071"/>
                        </a:cubicBezTo>
                        <a:cubicBezTo>
                          <a:pt x="6933411" y="161331"/>
                          <a:pt x="6901539" y="200869"/>
                          <a:pt x="6904062" y="308924"/>
                        </a:cubicBezTo>
                        <a:cubicBezTo>
                          <a:pt x="6891642" y="402814"/>
                          <a:pt x="6869234" y="476335"/>
                          <a:pt x="6904062" y="562482"/>
                        </a:cubicBezTo>
                        <a:cubicBezTo>
                          <a:pt x="6889355" y="620775"/>
                          <a:pt x="6821183" y="644304"/>
                          <a:pt x="6751717" y="646554"/>
                        </a:cubicBezTo>
                        <a:cubicBezTo>
                          <a:pt x="6671781" y="638267"/>
                          <a:pt x="6496771" y="619857"/>
                          <a:pt x="6443746" y="646554"/>
                        </a:cubicBezTo>
                        <a:cubicBezTo>
                          <a:pt x="6353712" y="634252"/>
                          <a:pt x="6192223" y="615449"/>
                          <a:pt x="5871801" y="646554"/>
                        </a:cubicBezTo>
                        <a:cubicBezTo>
                          <a:pt x="5593464" y="641744"/>
                          <a:pt x="5691753" y="654660"/>
                          <a:pt x="5563829" y="646554"/>
                        </a:cubicBezTo>
                        <a:cubicBezTo>
                          <a:pt x="5454519" y="647342"/>
                          <a:pt x="5435193" y="640604"/>
                          <a:pt x="5321853" y="646554"/>
                        </a:cubicBezTo>
                        <a:cubicBezTo>
                          <a:pt x="5194999" y="665600"/>
                          <a:pt x="5034067" y="662411"/>
                          <a:pt x="4815901" y="646554"/>
                        </a:cubicBezTo>
                        <a:cubicBezTo>
                          <a:pt x="4627135" y="659245"/>
                          <a:pt x="4656294" y="635492"/>
                          <a:pt x="4573924" y="646554"/>
                        </a:cubicBezTo>
                        <a:cubicBezTo>
                          <a:pt x="4490280" y="660825"/>
                          <a:pt x="4283642" y="649763"/>
                          <a:pt x="4133966" y="646554"/>
                        </a:cubicBezTo>
                        <a:cubicBezTo>
                          <a:pt x="3987935" y="653835"/>
                          <a:pt x="3994243" y="629704"/>
                          <a:pt x="3891989" y="646554"/>
                        </a:cubicBezTo>
                        <a:cubicBezTo>
                          <a:pt x="3781733" y="629991"/>
                          <a:pt x="3627529" y="681775"/>
                          <a:pt x="3452031" y="646554"/>
                        </a:cubicBezTo>
                        <a:cubicBezTo>
                          <a:pt x="3302326" y="652956"/>
                          <a:pt x="3188575" y="647461"/>
                          <a:pt x="3078066" y="646554"/>
                        </a:cubicBezTo>
                        <a:cubicBezTo>
                          <a:pt x="2951828" y="644288"/>
                          <a:pt x="2692583" y="636963"/>
                          <a:pt x="2572114" y="646554"/>
                        </a:cubicBezTo>
                        <a:cubicBezTo>
                          <a:pt x="2472266" y="666654"/>
                          <a:pt x="2162196" y="646393"/>
                          <a:pt x="2000169" y="646554"/>
                        </a:cubicBezTo>
                        <a:cubicBezTo>
                          <a:pt x="1850416" y="656434"/>
                          <a:pt x="1862912" y="644025"/>
                          <a:pt x="1758192" y="646554"/>
                        </a:cubicBezTo>
                        <a:cubicBezTo>
                          <a:pt x="1667013" y="633643"/>
                          <a:pt x="1500055" y="675979"/>
                          <a:pt x="1252240" y="646554"/>
                        </a:cubicBezTo>
                        <a:cubicBezTo>
                          <a:pt x="1013411" y="655799"/>
                          <a:pt x="980447" y="633414"/>
                          <a:pt x="746288" y="646554"/>
                        </a:cubicBezTo>
                        <a:cubicBezTo>
                          <a:pt x="521888" y="624373"/>
                          <a:pt x="326403" y="650359"/>
                          <a:pt x="152344" y="646554"/>
                        </a:cubicBezTo>
                        <a:cubicBezTo>
                          <a:pt x="62389" y="624805"/>
                          <a:pt x="7465" y="608688"/>
                          <a:pt x="0" y="562482"/>
                        </a:cubicBezTo>
                        <a:cubicBezTo>
                          <a:pt x="-34626" y="464676"/>
                          <a:pt x="-965" y="437804"/>
                          <a:pt x="0" y="328061"/>
                        </a:cubicBezTo>
                        <a:cubicBezTo>
                          <a:pt x="2813" y="215190"/>
                          <a:pt x="43171" y="149961"/>
                          <a:pt x="0" y="84071"/>
                        </a:cubicBezTo>
                        <a:close/>
                      </a:path>
                      <a:path w="6904062" h="646554" stroke="0" extrusionOk="0">
                        <a:moveTo>
                          <a:pt x="0" y="84071"/>
                        </a:moveTo>
                        <a:cubicBezTo>
                          <a:pt x="-9555" y="23894"/>
                          <a:pt x="57150" y="15265"/>
                          <a:pt x="152344" y="0"/>
                        </a:cubicBezTo>
                        <a:cubicBezTo>
                          <a:pt x="402354" y="-2204"/>
                          <a:pt x="495950" y="25861"/>
                          <a:pt x="724290" y="0"/>
                        </a:cubicBezTo>
                        <a:cubicBezTo>
                          <a:pt x="932862" y="-11931"/>
                          <a:pt x="1007369" y="16009"/>
                          <a:pt x="1164248" y="0"/>
                        </a:cubicBezTo>
                        <a:cubicBezTo>
                          <a:pt x="1319080" y="-16099"/>
                          <a:pt x="1321310" y="4960"/>
                          <a:pt x="1472219" y="0"/>
                        </a:cubicBezTo>
                        <a:cubicBezTo>
                          <a:pt x="1610961" y="-546"/>
                          <a:pt x="1700174" y="9957"/>
                          <a:pt x="1912177" y="0"/>
                        </a:cubicBezTo>
                        <a:cubicBezTo>
                          <a:pt x="2114024" y="-19250"/>
                          <a:pt x="2075502" y="13090"/>
                          <a:pt x="2154154" y="0"/>
                        </a:cubicBezTo>
                        <a:cubicBezTo>
                          <a:pt x="2239690" y="-415"/>
                          <a:pt x="2444894" y="26216"/>
                          <a:pt x="2528118" y="0"/>
                        </a:cubicBezTo>
                        <a:cubicBezTo>
                          <a:pt x="2622848" y="-34327"/>
                          <a:pt x="2828641" y="-9517"/>
                          <a:pt x="2968076" y="0"/>
                        </a:cubicBezTo>
                        <a:cubicBezTo>
                          <a:pt x="3132657" y="-9488"/>
                          <a:pt x="3238305" y="12558"/>
                          <a:pt x="3408034" y="0"/>
                        </a:cubicBezTo>
                        <a:cubicBezTo>
                          <a:pt x="3568833" y="-20764"/>
                          <a:pt x="3736700" y="40779"/>
                          <a:pt x="3913986" y="0"/>
                        </a:cubicBezTo>
                        <a:cubicBezTo>
                          <a:pt x="4074238" y="-40871"/>
                          <a:pt x="4077193" y="29285"/>
                          <a:pt x="4221958" y="0"/>
                        </a:cubicBezTo>
                        <a:cubicBezTo>
                          <a:pt x="4382308" y="-18031"/>
                          <a:pt x="4476492" y="24665"/>
                          <a:pt x="4595922" y="0"/>
                        </a:cubicBezTo>
                        <a:cubicBezTo>
                          <a:pt x="4756705" y="-34856"/>
                          <a:pt x="4957552" y="67508"/>
                          <a:pt x="5101874" y="0"/>
                        </a:cubicBezTo>
                        <a:cubicBezTo>
                          <a:pt x="5241728" y="-41464"/>
                          <a:pt x="5341311" y="22483"/>
                          <a:pt x="5475838" y="0"/>
                        </a:cubicBezTo>
                        <a:cubicBezTo>
                          <a:pt x="5607284" y="-19287"/>
                          <a:pt x="5717766" y="36584"/>
                          <a:pt x="5849802" y="0"/>
                        </a:cubicBezTo>
                        <a:cubicBezTo>
                          <a:pt x="5952646" y="-421"/>
                          <a:pt x="6461946" y="29078"/>
                          <a:pt x="6751717" y="0"/>
                        </a:cubicBezTo>
                        <a:cubicBezTo>
                          <a:pt x="6821896" y="-90"/>
                          <a:pt x="6912788" y="37916"/>
                          <a:pt x="6904062" y="84071"/>
                        </a:cubicBezTo>
                        <a:cubicBezTo>
                          <a:pt x="6920777" y="179273"/>
                          <a:pt x="6845681" y="276849"/>
                          <a:pt x="6904062" y="328061"/>
                        </a:cubicBezTo>
                        <a:cubicBezTo>
                          <a:pt x="6931904" y="364622"/>
                          <a:pt x="6896312" y="478670"/>
                          <a:pt x="6904062" y="562482"/>
                        </a:cubicBezTo>
                        <a:cubicBezTo>
                          <a:pt x="6886301" y="581228"/>
                          <a:pt x="6823459" y="659232"/>
                          <a:pt x="6751717" y="646554"/>
                        </a:cubicBezTo>
                        <a:cubicBezTo>
                          <a:pt x="6637982" y="666916"/>
                          <a:pt x="6503783" y="639105"/>
                          <a:pt x="6443746" y="646554"/>
                        </a:cubicBezTo>
                        <a:cubicBezTo>
                          <a:pt x="6346475" y="656571"/>
                          <a:pt x="6044607" y="634146"/>
                          <a:pt x="5937794" y="646554"/>
                        </a:cubicBezTo>
                        <a:cubicBezTo>
                          <a:pt x="5838735" y="663652"/>
                          <a:pt x="5526448" y="610903"/>
                          <a:pt x="5431842" y="646554"/>
                        </a:cubicBezTo>
                        <a:cubicBezTo>
                          <a:pt x="5332559" y="674793"/>
                          <a:pt x="5203026" y="640139"/>
                          <a:pt x="5057878" y="646554"/>
                        </a:cubicBezTo>
                        <a:cubicBezTo>
                          <a:pt x="4931981" y="648574"/>
                          <a:pt x="4922945" y="645553"/>
                          <a:pt x="4815901" y="646554"/>
                        </a:cubicBezTo>
                        <a:cubicBezTo>
                          <a:pt x="4708688" y="644256"/>
                          <a:pt x="4618246" y="640063"/>
                          <a:pt x="4573924" y="646554"/>
                        </a:cubicBezTo>
                        <a:cubicBezTo>
                          <a:pt x="4521936" y="636840"/>
                          <a:pt x="4373654" y="647057"/>
                          <a:pt x="4265953" y="646554"/>
                        </a:cubicBezTo>
                        <a:cubicBezTo>
                          <a:pt x="4174376" y="658306"/>
                          <a:pt x="4087307" y="637706"/>
                          <a:pt x="4023976" y="646554"/>
                        </a:cubicBezTo>
                        <a:cubicBezTo>
                          <a:pt x="3936013" y="659064"/>
                          <a:pt x="3619111" y="669109"/>
                          <a:pt x="3452031" y="646554"/>
                        </a:cubicBezTo>
                        <a:cubicBezTo>
                          <a:pt x="3297678" y="655871"/>
                          <a:pt x="3282728" y="627305"/>
                          <a:pt x="3144060" y="646554"/>
                        </a:cubicBezTo>
                        <a:cubicBezTo>
                          <a:pt x="3015210" y="667198"/>
                          <a:pt x="2852253" y="637629"/>
                          <a:pt x="2638108" y="646554"/>
                        </a:cubicBezTo>
                        <a:cubicBezTo>
                          <a:pt x="2410671" y="656847"/>
                          <a:pt x="2455165" y="645626"/>
                          <a:pt x="2396131" y="646554"/>
                        </a:cubicBezTo>
                        <a:cubicBezTo>
                          <a:pt x="2343698" y="656048"/>
                          <a:pt x="2113919" y="614427"/>
                          <a:pt x="1956172" y="646554"/>
                        </a:cubicBezTo>
                        <a:cubicBezTo>
                          <a:pt x="1791992" y="670868"/>
                          <a:pt x="1563943" y="631359"/>
                          <a:pt x="1450221" y="646554"/>
                        </a:cubicBezTo>
                        <a:cubicBezTo>
                          <a:pt x="1313786" y="668335"/>
                          <a:pt x="1201786" y="634636"/>
                          <a:pt x="1010263" y="646554"/>
                        </a:cubicBezTo>
                        <a:cubicBezTo>
                          <a:pt x="815686" y="650362"/>
                          <a:pt x="652523" y="608006"/>
                          <a:pt x="570304" y="646554"/>
                        </a:cubicBezTo>
                        <a:cubicBezTo>
                          <a:pt x="450348" y="658571"/>
                          <a:pt x="305032" y="677375"/>
                          <a:pt x="152344" y="646554"/>
                        </a:cubicBezTo>
                        <a:cubicBezTo>
                          <a:pt x="57024" y="656453"/>
                          <a:pt x="14321" y="611792"/>
                          <a:pt x="0" y="562482"/>
                        </a:cubicBezTo>
                        <a:cubicBezTo>
                          <a:pt x="-15434" y="519110"/>
                          <a:pt x="-6936" y="427739"/>
                          <a:pt x="0" y="318492"/>
                        </a:cubicBezTo>
                        <a:cubicBezTo>
                          <a:pt x="-14710" y="230530"/>
                          <a:pt x="38861" y="203544"/>
                          <a:pt x="0" y="84071"/>
                        </a:cubicBezTo>
                        <a:close/>
                      </a:path>
                      <a:path w="6904062" h="646554" fill="none" stroke="0" extrusionOk="0">
                        <a:moveTo>
                          <a:pt x="0" y="84071"/>
                        </a:moveTo>
                        <a:cubicBezTo>
                          <a:pt x="5762" y="49536"/>
                          <a:pt x="71599" y="6882"/>
                          <a:pt x="152344" y="0"/>
                        </a:cubicBezTo>
                        <a:cubicBezTo>
                          <a:pt x="329696" y="9431"/>
                          <a:pt x="418112" y="-3375"/>
                          <a:pt x="592302" y="0"/>
                        </a:cubicBezTo>
                        <a:cubicBezTo>
                          <a:pt x="738566" y="-5680"/>
                          <a:pt x="813360" y="-7083"/>
                          <a:pt x="900273" y="0"/>
                        </a:cubicBezTo>
                        <a:cubicBezTo>
                          <a:pt x="975315" y="1241"/>
                          <a:pt x="1107592" y="8825"/>
                          <a:pt x="1208244" y="0"/>
                        </a:cubicBezTo>
                        <a:cubicBezTo>
                          <a:pt x="1312193" y="-8215"/>
                          <a:pt x="1671112" y="37093"/>
                          <a:pt x="1780190" y="0"/>
                        </a:cubicBezTo>
                        <a:cubicBezTo>
                          <a:pt x="1906446" y="11165"/>
                          <a:pt x="2110361" y="34404"/>
                          <a:pt x="2220148" y="0"/>
                        </a:cubicBezTo>
                        <a:cubicBezTo>
                          <a:pt x="2320490" y="11108"/>
                          <a:pt x="2436673" y="19423"/>
                          <a:pt x="2594112" y="0"/>
                        </a:cubicBezTo>
                        <a:cubicBezTo>
                          <a:pt x="2740186" y="-8349"/>
                          <a:pt x="2826200" y="15738"/>
                          <a:pt x="2902082" y="0"/>
                        </a:cubicBezTo>
                        <a:cubicBezTo>
                          <a:pt x="2986486" y="-1337"/>
                          <a:pt x="3107376" y="-7293"/>
                          <a:pt x="3210054" y="0"/>
                        </a:cubicBezTo>
                        <a:cubicBezTo>
                          <a:pt x="3335654" y="-14089"/>
                          <a:pt x="3492243" y="15300"/>
                          <a:pt x="3584018" y="0"/>
                        </a:cubicBezTo>
                        <a:cubicBezTo>
                          <a:pt x="3658814" y="-45902"/>
                          <a:pt x="3921846" y="-6086"/>
                          <a:pt x="4089970" y="0"/>
                        </a:cubicBezTo>
                        <a:cubicBezTo>
                          <a:pt x="4265852" y="-22191"/>
                          <a:pt x="4245107" y="18341"/>
                          <a:pt x="4397940" y="0"/>
                        </a:cubicBezTo>
                        <a:cubicBezTo>
                          <a:pt x="4563296" y="-19670"/>
                          <a:pt x="4716973" y="-8391"/>
                          <a:pt x="4837899" y="0"/>
                        </a:cubicBezTo>
                        <a:cubicBezTo>
                          <a:pt x="4934959" y="-14769"/>
                          <a:pt x="5124079" y="-19912"/>
                          <a:pt x="5277857" y="0"/>
                        </a:cubicBezTo>
                        <a:cubicBezTo>
                          <a:pt x="5414203" y="-14937"/>
                          <a:pt x="5480411" y="7969"/>
                          <a:pt x="5585828" y="0"/>
                        </a:cubicBezTo>
                        <a:cubicBezTo>
                          <a:pt x="5713305" y="-31390"/>
                          <a:pt x="5899549" y="16048"/>
                          <a:pt x="6025786" y="0"/>
                        </a:cubicBezTo>
                        <a:cubicBezTo>
                          <a:pt x="6097973" y="30552"/>
                          <a:pt x="6507667" y="41761"/>
                          <a:pt x="6751717" y="0"/>
                        </a:cubicBezTo>
                        <a:cubicBezTo>
                          <a:pt x="6830260" y="12420"/>
                          <a:pt x="6890243" y="38062"/>
                          <a:pt x="6904062" y="84071"/>
                        </a:cubicBezTo>
                        <a:cubicBezTo>
                          <a:pt x="6935814" y="173999"/>
                          <a:pt x="6908560" y="217878"/>
                          <a:pt x="6904062" y="308924"/>
                        </a:cubicBezTo>
                        <a:cubicBezTo>
                          <a:pt x="6909875" y="416055"/>
                          <a:pt x="6881815" y="479048"/>
                          <a:pt x="6904062" y="562482"/>
                        </a:cubicBezTo>
                        <a:cubicBezTo>
                          <a:pt x="6886462" y="611902"/>
                          <a:pt x="6816852" y="652043"/>
                          <a:pt x="6751717" y="646554"/>
                        </a:cubicBezTo>
                        <a:cubicBezTo>
                          <a:pt x="6656302" y="648215"/>
                          <a:pt x="6518845" y="640076"/>
                          <a:pt x="6443746" y="646554"/>
                        </a:cubicBezTo>
                        <a:cubicBezTo>
                          <a:pt x="6421531" y="619727"/>
                          <a:pt x="6167757" y="700417"/>
                          <a:pt x="5871801" y="646554"/>
                        </a:cubicBezTo>
                        <a:cubicBezTo>
                          <a:pt x="5601083" y="659203"/>
                          <a:pt x="5672077" y="632231"/>
                          <a:pt x="5563829" y="646554"/>
                        </a:cubicBezTo>
                        <a:cubicBezTo>
                          <a:pt x="5452407" y="652605"/>
                          <a:pt x="5432108" y="644669"/>
                          <a:pt x="5321853" y="646554"/>
                        </a:cubicBezTo>
                        <a:cubicBezTo>
                          <a:pt x="5210758" y="596736"/>
                          <a:pt x="5007605" y="604291"/>
                          <a:pt x="4815901" y="646554"/>
                        </a:cubicBezTo>
                        <a:cubicBezTo>
                          <a:pt x="4601272" y="649411"/>
                          <a:pt x="4651196" y="643406"/>
                          <a:pt x="4573924" y="646554"/>
                        </a:cubicBezTo>
                        <a:cubicBezTo>
                          <a:pt x="4520764" y="668132"/>
                          <a:pt x="4260656" y="653979"/>
                          <a:pt x="4133966" y="646554"/>
                        </a:cubicBezTo>
                        <a:cubicBezTo>
                          <a:pt x="3985405" y="656682"/>
                          <a:pt x="3987742" y="628710"/>
                          <a:pt x="3891989" y="646554"/>
                        </a:cubicBezTo>
                        <a:cubicBezTo>
                          <a:pt x="3780542" y="683228"/>
                          <a:pt x="3597425" y="612692"/>
                          <a:pt x="3452031" y="646554"/>
                        </a:cubicBezTo>
                        <a:cubicBezTo>
                          <a:pt x="3285265" y="652497"/>
                          <a:pt x="3173956" y="646867"/>
                          <a:pt x="3078066" y="646554"/>
                        </a:cubicBezTo>
                        <a:cubicBezTo>
                          <a:pt x="3011020" y="628751"/>
                          <a:pt x="2706605" y="644144"/>
                          <a:pt x="2572114" y="646554"/>
                        </a:cubicBezTo>
                        <a:cubicBezTo>
                          <a:pt x="2429845" y="687984"/>
                          <a:pt x="2151011" y="620431"/>
                          <a:pt x="2000169" y="646554"/>
                        </a:cubicBezTo>
                        <a:cubicBezTo>
                          <a:pt x="1850495" y="659021"/>
                          <a:pt x="1861486" y="645978"/>
                          <a:pt x="1758192" y="646554"/>
                        </a:cubicBezTo>
                        <a:cubicBezTo>
                          <a:pt x="1654421" y="620877"/>
                          <a:pt x="1469575" y="647510"/>
                          <a:pt x="1252240" y="646554"/>
                        </a:cubicBezTo>
                        <a:cubicBezTo>
                          <a:pt x="1003070" y="647987"/>
                          <a:pt x="976841" y="638392"/>
                          <a:pt x="746288" y="646554"/>
                        </a:cubicBezTo>
                        <a:cubicBezTo>
                          <a:pt x="487497" y="690865"/>
                          <a:pt x="358527" y="678320"/>
                          <a:pt x="152344" y="646554"/>
                        </a:cubicBezTo>
                        <a:cubicBezTo>
                          <a:pt x="66690" y="636073"/>
                          <a:pt x="4854" y="610867"/>
                          <a:pt x="0" y="562482"/>
                        </a:cubicBezTo>
                        <a:cubicBezTo>
                          <a:pt x="-57156" y="463220"/>
                          <a:pt x="8514" y="428876"/>
                          <a:pt x="0" y="328061"/>
                        </a:cubicBezTo>
                        <a:cubicBezTo>
                          <a:pt x="-9866" y="239240"/>
                          <a:pt x="48760" y="147449"/>
                          <a:pt x="0" y="84071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Sẻ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lăng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: Rounded Corners 33">
            <a:extLst>
              <a:ext uri="{FF2B5EF4-FFF2-40B4-BE49-F238E27FC236}">
                <a16:creationId xmlns:a16="http://schemas.microsoft.com/office/drawing/2014/main" id="{795BD0EE-196A-586C-4932-8D0875936782}"/>
              </a:ext>
            </a:extLst>
          </p:cNvPr>
          <p:cNvSpPr/>
          <p:nvPr/>
        </p:nvSpPr>
        <p:spPr>
          <a:xfrm>
            <a:off x="684919" y="4516287"/>
            <a:ext cx="9105846" cy="646554"/>
          </a:xfrm>
          <a:custGeom>
            <a:avLst/>
            <a:gdLst>
              <a:gd name="connsiteX0" fmla="*/ 0 w 9105846"/>
              <a:gd name="connsiteY0" fmla="*/ 84071 h 646554"/>
              <a:gd name="connsiteX1" fmla="*/ 200928 w 9105846"/>
              <a:gd name="connsiteY1" fmla="*/ 0 h 646554"/>
              <a:gd name="connsiteX2" fmla="*/ 781194 w 9105846"/>
              <a:gd name="connsiteY2" fmla="*/ 0 h 646554"/>
              <a:gd name="connsiteX3" fmla="*/ 1187381 w 9105846"/>
              <a:gd name="connsiteY3" fmla="*/ 0 h 646554"/>
              <a:gd name="connsiteX4" fmla="*/ 1593566 w 9105846"/>
              <a:gd name="connsiteY4" fmla="*/ 0 h 646554"/>
              <a:gd name="connsiteX5" fmla="*/ 2347912 w 9105846"/>
              <a:gd name="connsiteY5" fmla="*/ 0 h 646554"/>
              <a:gd name="connsiteX6" fmla="*/ 2928178 w 9105846"/>
              <a:gd name="connsiteY6" fmla="*/ 0 h 646554"/>
              <a:gd name="connsiteX7" fmla="*/ 3421404 w 9105846"/>
              <a:gd name="connsiteY7" fmla="*/ 0 h 646554"/>
              <a:gd name="connsiteX8" fmla="*/ 3827589 w 9105846"/>
              <a:gd name="connsiteY8" fmla="*/ 0 h 646554"/>
              <a:gd name="connsiteX9" fmla="*/ 4233776 w 9105846"/>
              <a:gd name="connsiteY9" fmla="*/ 0 h 646554"/>
              <a:gd name="connsiteX10" fmla="*/ 4727002 w 9105846"/>
              <a:gd name="connsiteY10" fmla="*/ 0 h 646554"/>
              <a:gd name="connsiteX11" fmla="*/ 5394308 w 9105846"/>
              <a:gd name="connsiteY11" fmla="*/ 0 h 646554"/>
              <a:gd name="connsiteX12" fmla="*/ 5800493 w 9105846"/>
              <a:gd name="connsiteY12" fmla="*/ 0 h 646554"/>
              <a:gd name="connsiteX13" fmla="*/ 6380760 w 9105846"/>
              <a:gd name="connsiteY13" fmla="*/ 0 h 646554"/>
              <a:gd name="connsiteX14" fmla="*/ 6961026 w 9105846"/>
              <a:gd name="connsiteY14" fmla="*/ 0 h 646554"/>
              <a:gd name="connsiteX15" fmla="*/ 7367211 w 9105846"/>
              <a:gd name="connsiteY15" fmla="*/ 0 h 646554"/>
              <a:gd name="connsiteX16" fmla="*/ 7947477 w 9105846"/>
              <a:gd name="connsiteY16" fmla="*/ 0 h 646554"/>
              <a:gd name="connsiteX17" fmla="*/ 8904916 w 9105846"/>
              <a:gd name="connsiteY17" fmla="*/ 0 h 646554"/>
              <a:gd name="connsiteX18" fmla="*/ 9105846 w 9105846"/>
              <a:gd name="connsiteY18" fmla="*/ 84071 h 646554"/>
              <a:gd name="connsiteX19" fmla="*/ 9105846 w 9105846"/>
              <a:gd name="connsiteY19" fmla="*/ 308924 h 646554"/>
              <a:gd name="connsiteX20" fmla="*/ 9105846 w 9105846"/>
              <a:gd name="connsiteY20" fmla="*/ 562482 h 646554"/>
              <a:gd name="connsiteX21" fmla="*/ 8904916 w 9105846"/>
              <a:gd name="connsiteY21" fmla="*/ 646554 h 646554"/>
              <a:gd name="connsiteX22" fmla="*/ 8498731 w 9105846"/>
              <a:gd name="connsiteY22" fmla="*/ 646554 h 646554"/>
              <a:gd name="connsiteX23" fmla="*/ 7744384 w 9105846"/>
              <a:gd name="connsiteY23" fmla="*/ 646554 h 646554"/>
              <a:gd name="connsiteX24" fmla="*/ 7338198 w 9105846"/>
              <a:gd name="connsiteY24" fmla="*/ 646554 h 646554"/>
              <a:gd name="connsiteX25" fmla="*/ 7019052 w 9105846"/>
              <a:gd name="connsiteY25" fmla="*/ 646554 h 646554"/>
              <a:gd name="connsiteX26" fmla="*/ 6351746 w 9105846"/>
              <a:gd name="connsiteY26" fmla="*/ 646554 h 646554"/>
              <a:gd name="connsiteX27" fmla="*/ 6032599 w 9105846"/>
              <a:gd name="connsiteY27" fmla="*/ 646554 h 646554"/>
              <a:gd name="connsiteX28" fmla="*/ 5452334 w 9105846"/>
              <a:gd name="connsiteY28" fmla="*/ 646554 h 646554"/>
              <a:gd name="connsiteX29" fmla="*/ 5133189 w 9105846"/>
              <a:gd name="connsiteY29" fmla="*/ 646554 h 646554"/>
              <a:gd name="connsiteX30" fmla="*/ 4552923 w 9105846"/>
              <a:gd name="connsiteY30" fmla="*/ 646554 h 646554"/>
              <a:gd name="connsiteX31" fmla="*/ 4059696 w 9105846"/>
              <a:gd name="connsiteY31" fmla="*/ 646554 h 646554"/>
              <a:gd name="connsiteX32" fmla="*/ 3392390 w 9105846"/>
              <a:gd name="connsiteY32" fmla="*/ 646554 h 646554"/>
              <a:gd name="connsiteX33" fmla="*/ 2638045 w 9105846"/>
              <a:gd name="connsiteY33" fmla="*/ 646554 h 646554"/>
              <a:gd name="connsiteX34" fmla="*/ 2318898 w 9105846"/>
              <a:gd name="connsiteY34" fmla="*/ 646554 h 646554"/>
              <a:gd name="connsiteX35" fmla="*/ 1651593 w 9105846"/>
              <a:gd name="connsiteY35" fmla="*/ 646554 h 646554"/>
              <a:gd name="connsiteX36" fmla="*/ 984287 w 9105846"/>
              <a:gd name="connsiteY36" fmla="*/ 646554 h 646554"/>
              <a:gd name="connsiteX37" fmla="*/ 200928 w 9105846"/>
              <a:gd name="connsiteY37" fmla="*/ 646554 h 646554"/>
              <a:gd name="connsiteX38" fmla="*/ 0 w 9105846"/>
              <a:gd name="connsiteY38" fmla="*/ 562482 h 646554"/>
              <a:gd name="connsiteX39" fmla="*/ 0 w 9105846"/>
              <a:gd name="connsiteY39" fmla="*/ 328061 h 646554"/>
              <a:gd name="connsiteX40" fmla="*/ 0 w 9105846"/>
              <a:gd name="connsiteY40" fmla="*/ 84071 h 646554"/>
              <a:gd name="connsiteX0" fmla="*/ 0 w 9105846"/>
              <a:gd name="connsiteY0" fmla="*/ 84071 h 646554"/>
              <a:gd name="connsiteX1" fmla="*/ 200928 w 9105846"/>
              <a:gd name="connsiteY1" fmla="*/ 0 h 646554"/>
              <a:gd name="connsiteX2" fmla="*/ 955275 w 9105846"/>
              <a:gd name="connsiteY2" fmla="*/ 0 h 646554"/>
              <a:gd name="connsiteX3" fmla="*/ 1535540 w 9105846"/>
              <a:gd name="connsiteY3" fmla="*/ 0 h 646554"/>
              <a:gd name="connsiteX4" fmla="*/ 1941725 w 9105846"/>
              <a:gd name="connsiteY4" fmla="*/ 0 h 646554"/>
              <a:gd name="connsiteX5" fmla="*/ 2521992 w 9105846"/>
              <a:gd name="connsiteY5" fmla="*/ 0 h 646554"/>
              <a:gd name="connsiteX6" fmla="*/ 2841138 w 9105846"/>
              <a:gd name="connsiteY6" fmla="*/ 0 h 646554"/>
              <a:gd name="connsiteX7" fmla="*/ 3334364 w 9105846"/>
              <a:gd name="connsiteY7" fmla="*/ 0 h 646554"/>
              <a:gd name="connsiteX8" fmla="*/ 3914629 w 9105846"/>
              <a:gd name="connsiteY8" fmla="*/ 0 h 646554"/>
              <a:gd name="connsiteX9" fmla="*/ 4494896 w 9105846"/>
              <a:gd name="connsiteY9" fmla="*/ 0 h 646554"/>
              <a:gd name="connsiteX10" fmla="*/ 5162201 w 9105846"/>
              <a:gd name="connsiteY10" fmla="*/ 0 h 646554"/>
              <a:gd name="connsiteX11" fmla="*/ 5568388 w 9105846"/>
              <a:gd name="connsiteY11" fmla="*/ 0 h 646554"/>
              <a:gd name="connsiteX12" fmla="*/ 6061613 w 9105846"/>
              <a:gd name="connsiteY12" fmla="*/ 0 h 646554"/>
              <a:gd name="connsiteX13" fmla="*/ 6728920 w 9105846"/>
              <a:gd name="connsiteY13" fmla="*/ 0 h 646554"/>
              <a:gd name="connsiteX14" fmla="*/ 7222145 w 9105846"/>
              <a:gd name="connsiteY14" fmla="*/ 0 h 646554"/>
              <a:gd name="connsiteX15" fmla="*/ 7715370 w 9105846"/>
              <a:gd name="connsiteY15" fmla="*/ 0 h 646554"/>
              <a:gd name="connsiteX16" fmla="*/ 8904916 w 9105846"/>
              <a:gd name="connsiteY16" fmla="*/ 0 h 646554"/>
              <a:gd name="connsiteX17" fmla="*/ 9105846 w 9105846"/>
              <a:gd name="connsiteY17" fmla="*/ 84071 h 646554"/>
              <a:gd name="connsiteX18" fmla="*/ 9105846 w 9105846"/>
              <a:gd name="connsiteY18" fmla="*/ 328061 h 646554"/>
              <a:gd name="connsiteX19" fmla="*/ 9105846 w 9105846"/>
              <a:gd name="connsiteY19" fmla="*/ 562482 h 646554"/>
              <a:gd name="connsiteX20" fmla="*/ 8904916 w 9105846"/>
              <a:gd name="connsiteY20" fmla="*/ 646554 h 646554"/>
              <a:gd name="connsiteX21" fmla="*/ 8498731 w 9105846"/>
              <a:gd name="connsiteY21" fmla="*/ 646554 h 646554"/>
              <a:gd name="connsiteX22" fmla="*/ 7831424 w 9105846"/>
              <a:gd name="connsiteY22" fmla="*/ 646554 h 646554"/>
              <a:gd name="connsiteX23" fmla="*/ 7164119 w 9105846"/>
              <a:gd name="connsiteY23" fmla="*/ 646554 h 646554"/>
              <a:gd name="connsiteX24" fmla="*/ 6670893 w 9105846"/>
              <a:gd name="connsiteY24" fmla="*/ 646554 h 646554"/>
              <a:gd name="connsiteX25" fmla="*/ 6351746 w 9105846"/>
              <a:gd name="connsiteY25" fmla="*/ 646554 h 646554"/>
              <a:gd name="connsiteX26" fmla="*/ 6032599 w 9105846"/>
              <a:gd name="connsiteY26" fmla="*/ 646554 h 646554"/>
              <a:gd name="connsiteX27" fmla="*/ 5626414 w 9105846"/>
              <a:gd name="connsiteY27" fmla="*/ 646554 h 646554"/>
              <a:gd name="connsiteX28" fmla="*/ 5307267 w 9105846"/>
              <a:gd name="connsiteY28" fmla="*/ 646554 h 646554"/>
              <a:gd name="connsiteX29" fmla="*/ 4552923 w 9105846"/>
              <a:gd name="connsiteY29" fmla="*/ 646554 h 646554"/>
              <a:gd name="connsiteX30" fmla="*/ 4146736 w 9105846"/>
              <a:gd name="connsiteY30" fmla="*/ 646554 h 646554"/>
              <a:gd name="connsiteX31" fmla="*/ 3479430 w 9105846"/>
              <a:gd name="connsiteY31" fmla="*/ 646554 h 646554"/>
              <a:gd name="connsiteX32" fmla="*/ 3160285 w 9105846"/>
              <a:gd name="connsiteY32" fmla="*/ 646554 h 646554"/>
              <a:gd name="connsiteX33" fmla="*/ 2580018 w 9105846"/>
              <a:gd name="connsiteY33" fmla="*/ 646554 h 646554"/>
              <a:gd name="connsiteX34" fmla="*/ 1912713 w 9105846"/>
              <a:gd name="connsiteY34" fmla="*/ 646554 h 646554"/>
              <a:gd name="connsiteX35" fmla="*/ 1332447 w 9105846"/>
              <a:gd name="connsiteY35" fmla="*/ 646554 h 646554"/>
              <a:gd name="connsiteX36" fmla="*/ 752181 w 9105846"/>
              <a:gd name="connsiteY36" fmla="*/ 646554 h 646554"/>
              <a:gd name="connsiteX37" fmla="*/ 200928 w 9105846"/>
              <a:gd name="connsiteY37" fmla="*/ 646554 h 646554"/>
              <a:gd name="connsiteX38" fmla="*/ 0 w 9105846"/>
              <a:gd name="connsiteY38" fmla="*/ 562482 h 646554"/>
              <a:gd name="connsiteX39" fmla="*/ 0 w 9105846"/>
              <a:gd name="connsiteY39" fmla="*/ 318492 h 646554"/>
              <a:gd name="connsiteX40" fmla="*/ 0 w 9105846"/>
              <a:gd name="connsiteY40" fmla="*/ 84071 h 646554"/>
              <a:gd name="connsiteX0" fmla="*/ 0 w 9105846"/>
              <a:gd name="connsiteY0" fmla="*/ 84071 h 646554"/>
              <a:gd name="connsiteX1" fmla="*/ 200928 w 9105846"/>
              <a:gd name="connsiteY1" fmla="*/ 0 h 646554"/>
              <a:gd name="connsiteX2" fmla="*/ 781194 w 9105846"/>
              <a:gd name="connsiteY2" fmla="*/ 0 h 646554"/>
              <a:gd name="connsiteX3" fmla="*/ 1187381 w 9105846"/>
              <a:gd name="connsiteY3" fmla="*/ 0 h 646554"/>
              <a:gd name="connsiteX4" fmla="*/ 1593566 w 9105846"/>
              <a:gd name="connsiteY4" fmla="*/ 0 h 646554"/>
              <a:gd name="connsiteX5" fmla="*/ 2347912 w 9105846"/>
              <a:gd name="connsiteY5" fmla="*/ 0 h 646554"/>
              <a:gd name="connsiteX6" fmla="*/ 2928178 w 9105846"/>
              <a:gd name="connsiteY6" fmla="*/ 0 h 646554"/>
              <a:gd name="connsiteX7" fmla="*/ 3421404 w 9105846"/>
              <a:gd name="connsiteY7" fmla="*/ 0 h 646554"/>
              <a:gd name="connsiteX8" fmla="*/ 3827589 w 9105846"/>
              <a:gd name="connsiteY8" fmla="*/ 0 h 646554"/>
              <a:gd name="connsiteX9" fmla="*/ 4233776 w 9105846"/>
              <a:gd name="connsiteY9" fmla="*/ 0 h 646554"/>
              <a:gd name="connsiteX10" fmla="*/ 4727002 w 9105846"/>
              <a:gd name="connsiteY10" fmla="*/ 0 h 646554"/>
              <a:gd name="connsiteX11" fmla="*/ 5394308 w 9105846"/>
              <a:gd name="connsiteY11" fmla="*/ 0 h 646554"/>
              <a:gd name="connsiteX12" fmla="*/ 5800493 w 9105846"/>
              <a:gd name="connsiteY12" fmla="*/ 0 h 646554"/>
              <a:gd name="connsiteX13" fmla="*/ 6380760 w 9105846"/>
              <a:gd name="connsiteY13" fmla="*/ 0 h 646554"/>
              <a:gd name="connsiteX14" fmla="*/ 6961026 w 9105846"/>
              <a:gd name="connsiteY14" fmla="*/ 0 h 646554"/>
              <a:gd name="connsiteX15" fmla="*/ 7367211 w 9105846"/>
              <a:gd name="connsiteY15" fmla="*/ 0 h 646554"/>
              <a:gd name="connsiteX16" fmla="*/ 7947477 w 9105846"/>
              <a:gd name="connsiteY16" fmla="*/ 0 h 646554"/>
              <a:gd name="connsiteX17" fmla="*/ 8904916 w 9105846"/>
              <a:gd name="connsiteY17" fmla="*/ 0 h 646554"/>
              <a:gd name="connsiteX18" fmla="*/ 9105846 w 9105846"/>
              <a:gd name="connsiteY18" fmla="*/ 84071 h 646554"/>
              <a:gd name="connsiteX19" fmla="*/ 9105846 w 9105846"/>
              <a:gd name="connsiteY19" fmla="*/ 308924 h 646554"/>
              <a:gd name="connsiteX20" fmla="*/ 9105846 w 9105846"/>
              <a:gd name="connsiteY20" fmla="*/ 562482 h 646554"/>
              <a:gd name="connsiteX21" fmla="*/ 8904916 w 9105846"/>
              <a:gd name="connsiteY21" fmla="*/ 646554 h 646554"/>
              <a:gd name="connsiteX22" fmla="*/ 8498731 w 9105846"/>
              <a:gd name="connsiteY22" fmla="*/ 646554 h 646554"/>
              <a:gd name="connsiteX23" fmla="*/ 7744384 w 9105846"/>
              <a:gd name="connsiteY23" fmla="*/ 646554 h 646554"/>
              <a:gd name="connsiteX24" fmla="*/ 7338198 w 9105846"/>
              <a:gd name="connsiteY24" fmla="*/ 646554 h 646554"/>
              <a:gd name="connsiteX25" fmla="*/ 7019052 w 9105846"/>
              <a:gd name="connsiteY25" fmla="*/ 646554 h 646554"/>
              <a:gd name="connsiteX26" fmla="*/ 6351746 w 9105846"/>
              <a:gd name="connsiteY26" fmla="*/ 646554 h 646554"/>
              <a:gd name="connsiteX27" fmla="*/ 6032599 w 9105846"/>
              <a:gd name="connsiteY27" fmla="*/ 646554 h 646554"/>
              <a:gd name="connsiteX28" fmla="*/ 5452334 w 9105846"/>
              <a:gd name="connsiteY28" fmla="*/ 646554 h 646554"/>
              <a:gd name="connsiteX29" fmla="*/ 5133189 w 9105846"/>
              <a:gd name="connsiteY29" fmla="*/ 646554 h 646554"/>
              <a:gd name="connsiteX30" fmla="*/ 4552923 w 9105846"/>
              <a:gd name="connsiteY30" fmla="*/ 646554 h 646554"/>
              <a:gd name="connsiteX31" fmla="*/ 4059696 w 9105846"/>
              <a:gd name="connsiteY31" fmla="*/ 646554 h 646554"/>
              <a:gd name="connsiteX32" fmla="*/ 3392390 w 9105846"/>
              <a:gd name="connsiteY32" fmla="*/ 646554 h 646554"/>
              <a:gd name="connsiteX33" fmla="*/ 2638045 w 9105846"/>
              <a:gd name="connsiteY33" fmla="*/ 646554 h 646554"/>
              <a:gd name="connsiteX34" fmla="*/ 2318898 w 9105846"/>
              <a:gd name="connsiteY34" fmla="*/ 646554 h 646554"/>
              <a:gd name="connsiteX35" fmla="*/ 1651593 w 9105846"/>
              <a:gd name="connsiteY35" fmla="*/ 646554 h 646554"/>
              <a:gd name="connsiteX36" fmla="*/ 984287 w 9105846"/>
              <a:gd name="connsiteY36" fmla="*/ 646554 h 646554"/>
              <a:gd name="connsiteX37" fmla="*/ 200928 w 9105846"/>
              <a:gd name="connsiteY37" fmla="*/ 646554 h 646554"/>
              <a:gd name="connsiteX38" fmla="*/ 0 w 9105846"/>
              <a:gd name="connsiteY38" fmla="*/ 562482 h 646554"/>
              <a:gd name="connsiteX39" fmla="*/ 0 w 9105846"/>
              <a:gd name="connsiteY39" fmla="*/ 328061 h 646554"/>
              <a:gd name="connsiteX40" fmla="*/ 0 w 9105846"/>
              <a:gd name="connsiteY40" fmla="*/ 84071 h 646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9105846" h="646554" fill="none" extrusionOk="0">
                <a:moveTo>
                  <a:pt x="0" y="84071"/>
                </a:moveTo>
                <a:cubicBezTo>
                  <a:pt x="16130" y="16080"/>
                  <a:pt x="109164" y="-4130"/>
                  <a:pt x="200928" y="0"/>
                </a:cubicBezTo>
                <a:cubicBezTo>
                  <a:pt x="432509" y="19052"/>
                  <a:pt x="543000" y="41239"/>
                  <a:pt x="781194" y="0"/>
                </a:cubicBezTo>
                <a:cubicBezTo>
                  <a:pt x="857484" y="-39744"/>
                  <a:pt x="1048908" y="-12241"/>
                  <a:pt x="1187381" y="0"/>
                </a:cubicBezTo>
                <a:cubicBezTo>
                  <a:pt x="1329658" y="33516"/>
                  <a:pt x="1411353" y="8152"/>
                  <a:pt x="1593566" y="0"/>
                </a:cubicBezTo>
                <a:cubicBezTo>
                  <a:pt x="1756164" y="-11949"/>
                  <a:pt x="2196047" y="32073"/>
                  <a:pt x="2347912" y="0"/>
                </a:cubicBezTo>
                <a:cubicBezTo>
                  <a:pt x="2524646" y="-22251"/>
                  <a:pt x="2781413" y="49036"/>
                  <a:pt x="2928178" y="0"/>
                </a:cubicBezTo>
                <a:cubicBezTo>
                  <a:pt x="3061452" y="-38997"/>
                  <a:pt x="3219857" y="23107"/>
                  <a:pt x="3421404" y="0"/>
                </a:cubicBezTo>
                <a:cubicBezTo>
                  <a:pt x="3574068" y="-12014"/>
                  <a:pt x="3750414" y="37921"/>
                  <a:pt x="3827589" y="0"/>
                </a:cubicBezTo>
                <a:cubicBezTo>
                  <a:pt x="3869768" y="-12307"/>
                  <a:pt x="4111285" y="-10290"/>
                  <a:pt x="4233776" y="0"/>
                </a:cubicBezTo>
                <a:cubicBezTo>
                  <a:pt x="4414082" y="-16916"/>
                  <a:pt x="4577367" y="20781"/>
                  <a:pt x="4727002" y="0"/>
                </a:cubicBezTo>
                <a:cubicBezTo>
                  <a:pt x="4818532" y="-30042"/>
                  <a:pt x="5153813" y="-3866"/>
                  <a:pt x="5394308" y="0"/>
                </a:cubicBezTo>
                <a:cubicBezTo>
                  <a:pt x="5603875" y="-36887"/>
                  <a:pt x="5595177" y="24846"/>
                  <a:pt x="5800493" y="0"/>
                </a:cubicBezTo>
                <a:cubicBezTo>
                  <a:pt x="5981336" y="42394"/>
                  <a:pt x="6225837" y="35209"/>
                  <a:pt x="6380760" y="0"/>
                </a:cubicBezTo>
                <a:cubicBezTo>
                  <a:pt x="6515588" y="-32281"/>
                  <a:pt x="6745762" y="19883"/>
                  <a:pt x="6961026" y="0"/>
                </a:cubicBezTo>
                <a:cubicBezTo>
                  <a:pt x="7149322" y="-3942"/>
                  <a:pt x="7201345" y="24949"/>
                  <a:pt x="7367211" y="0"/>
                </a:cubicBezTo>
                <a:cubicBezTo>
                  <a:pt x="7511472" y="-37125"/>
                  <a:pt x="7788620" y="58807"/>
                  <a:pt x="7947477" y="0"/>
                </a:cubicBezTo>
                <a:cubicBezTo>
                  <a:pt x="8009178" y="9603"/>
                  <a:pt x="8508128" y="26229"/>
                  <a:pt x="8904916" y="0"/>
                </a:cubicBezTo>
                <a:cubicBezTo>
                  <a:pt x="8997760" y="26955"/>
                  <a:pt x="9090142" y="37278"/>
                  <a:pt x="9105846" y="84071"/>
                </a:cubicBezTo>
                <a:cubicBezTo>
                  <a:pt x="9157894" y="184821"/>
                  <a:pt x="9098266" y="172927"/>
                  <a:pt x="9105846" y="308924"/>
                </a:cubicBezTo>
                <a:cubicBezTo>
                  <a:pt x="9103797" y="386021"/>
                  <a:pt x="9069944" y="482930"/>
                  <a:pt x="9105846" y="562482"/>
                </a:cubicBezTo>
                <a:cubicBezTo>
                  <a:pt x="9089934" y="609326"/>
                  <a:pt x="9002145" y="637620"/>
                  <a:pt x="8904916" y="646554"/>
                </a:cubicBezTo>
                <a:cubicBezTo>
                  <a:pt x="8809825" y="632123"/>
                  <a:pt x="8594865" y="631046"/>
                  <a:pt x="8498731" y="646554"/>
                </a:cubicBezTo>
                <a:cubicBezTo>
                  <a:pt x="8305584" y="606048"/>
                  <a:pt x="8141931" y="560781"/>
                  <a:pt x="7744384" y="646554"/>
                </a:cubicBezTo>
                <a:cubicBezTo>
                  <a:pt x="7392684" y="634560"/>
                  <a:pt x="7508990" y="677314"/>
                  <a:pt x="7338198" y="646554"/>
                </a:cubicBezTo>
                <a:cubicBezTo>
                  <a:pt x="7198510" y="647481"/>
                  <a:pt x="7176322" y="639432"/>
                  <a:pt x="7019052" y="646554"/>
                </a:cubicBezTo>
                <a:cubicBezTo>
                  <a:pt x="6874241" y="634457"/>
                  <a:pt x="6664035" y="670703"/>
                  <a:pt x="6351746" y="646554"/>
                </a:cubicBezTo>
                <a:cubicBezTo>
                  <a:pt x="6098981" y="665835"/>
                  <a:pt x="6130811" y="624158"/>
                  <a:pt x="6032599" y="646554"/>
                </a:cubicBezTo>
                <a:cubicBezTo>
                  <a:pt x="5948714" y="658291"/>
                  <a:pt x="5637293" y="649674"/>
                  <a:pt x="5452334" y="646554"/>
                </a:cubicBezTo>
                <a:cubicBezTo>
                  <a:pt x="5257118" y="659234"/>
                  <a:pt x="5266661" y="629950"/>
                  <a:pt x="5133189" y="646554"/>
                </a:cubicBezTo>
                <a:cubicBezTo>
                  <a:pt x="4986536" y="618725"/>
                  <a:pt x="4817805" y="629254"/>
                  <a:pt x="4552923" y="646554"/>
                </a:cubicBezTo>
                <a:cubicBezTo>
                  <a:pt x="4403605" y="706873"/>
                  <a:pt x="4323806" y="590365"/>
                  <a:pt x="4059696" y="646554"/>
                </a:cubicBezTo>
                <a:cubicBezTo>
                  <a:pt x="3915277" y="638811"/>
                  <a:pt x="3580685" y="643146"/>
                  <a:pt x="3392390" y="646554"/>
                </a:cubicBezTo>
                <a:cubicBezTo>
                  <a:pt x="3254425" y="652357"/>
                  <a:pt x="2900406" y="649580"/>
                  <a:pt x="2638045" y="646554"/>
                </a:cubicBezTo>
                <a:cubicBezTo>
                  <a:pt x="2440306" y="655976"/>
                  <a:pt x="2453579" y="644685"/>
                  <a:pt x="2318898" y="646554"/>
                </a:cubicBezTo>
                <a:cubicBezTo>
                  <a:pt x="2200418" y="689240"/>
                  <a:pt x="2016659" y="688599"/>
                  <a:pt x="1651593" y="646554"/>
                </a:cubicBezTo>
                <a:cubicBezTo>
                  <a:pt x="1336117" y="637766"/>
                  <a:pt x="1286306" y="640899"/>
                  <a:pt x="984287" y="646554"/>
                </a:cubicBezTo>
                <a:cubicBezTo>
                  <a:pt x="685544" y="595904"/>
                  <a:pt x="448157" y="590479"/>
                  <a:pt x="200928" y="646554"/>
                </a:cubicBezTo>
                <a:cubicBezTo>
                  <a:pt x="86780" y="627715"/>
                  <a:pt x="6972" y="613990"/>
                  <a:pt x="0" y="562482"/>
                </a:cubicBezTo>
                <a:cubicBezTo>
                  <a:pt x="-45742" y="444393"/>
                  <a:pt x="-10262" y="437085"/>
                  <a:pt x="0" y="328061"/>
                </a:cubicBezTo>
                <a:cubicBezTo>
                  <a:pt x="1604" y="193135"/>
                  <a:pt x="42330" y="157049"/>
                  <a:pt x="0" y="84071"/>
                </a:cubicBezTo>
                <a:close/>
              </a:path>
              <a:path w="9105846" h="646554" stroke="0" extrusionOk="0">
                <a:moveTo>
                  <a:pt x="0" y="84071"/>
                </a:moveTo>
                <a:cubicBezTo>
                  <a:pt x="-8204" y="33164"/>
                  <a:pt x="65726" y="30576"/>
                  <a:pt x="200928" y="0"/>
                </a:cubicBezTo>
                <a:cubicBezTo>
                  <a:pt x="520429" y="-5726"/>
                  <a:pt x="625866" y="41949"/>
                  <a:pt x="955275" y="0"/>
                </a:cubicBezTo>
                <a:cubicBezTo>
                  <a:pt x="1258981" y="-29964"/>
                  <a:pt x="1334705" y="1536"/>
                  <a:pt x="1535540" y="0"/>
                </a:cubicBezTo>
                <a:cubicBezTo>
                  <a:pt x="1735633" y="-13924"/>
                  <a:pt x="1740062" y="-532"/>
                  <a:pt x="1941725" y="0"/>
                </a:cubicBezTo>
                <a:cubicBezTo>
                  <a:pt x="2094113" y="-13644"/>
                  <a:pt x="2222638" y="16008"/>
                  <a:pt x="2521992" y="0"/>
                </a:cubicBezTo>
                <a:cubicBezTo>
                  <a:pt x="2789339" y="-14218"/>
                  <a:pt x="2736393" y="18771"/>
                  <a:pt x="2841138" y="0"/>
                </a:cubicBezTo>
                <a:cubicBezTo>
                  <a:pt x="2965744" y="-32014"/>
                  <a:pt x="3245406" y="6043"/>
                  <a:pt x="3334364" y="0"/>
                </a:cubicBezTo>
                <a:cubicBezTo>
                  <a:pt x="3465080" y="-68520"/>
                  <a:pt x="3706981" y="-26835"/>
                  <a:pt x="3914629" y="0"/>
                </a:cubicBezTo>
                <a:cubicBezTo>
                  <a:pt x="4114073" y="-28449"/>
                  <a:pt x="4235873" y="22375"/>
                  <a:pt x="4494896" y="0"/>
                </a:cubicBezTo>
                <a:cubicBezTo>
                  <a:pt x="4697859" y="-67905"/>
                  <a:pt x="4900717" y="84298"/>
                  <a:pt x="5162201" y="0"/>
                </a:cubicBezTo>
                <a:cubicBezTo>
                  <a:pt x="5386109" y="-40270"/>
                  <a:pt x="5386814" y="23925"/>
                  <a:pt x="5568388" y="0"/>
                </a:cubicBezTo>
                <a:cubicBezTo>
                  <a:pt x="5781283" y="-27398"/>
                  <a:pt x="5898082" y="38131"/>
                  <a:pt x="6061613" y="0"/>
                </a:cubicBezTo>
                <a:cubicBezTo>
                  <a:pt x="6308368" y="-81938"/>
                  <a:pt x="6501457" y="103917"/>
                  <a:pt x="6728920" y="0"/>
                </a:cubicBezTo>
                <a:cubicBezTo>
                  <a:pt x="6939285" y="-35390"/>
                  <a:pt x="7037970" y="66764"/>
                  <a:pt x="7222145" y="0"/>
                </a:cubicBezTo>
                <a:cubicBezTo>
                  <a:pt x="7401184" y="-17972"/>
                  <a:pt x="7528712" y="-19414"/>
                  <a:pt x="7715370" y="0"/>
                </a:cubicBezTo>
                <a:cubicBezTo>
                  <a:pt x="7722709" y="-1731"/>
                  <a:pt x="8555483" y="94344"/>
                  <a:pt x="8904916" y="0"/>
                </a:cubicBezTo>
                <a:cubicBezTo>
                  <a:pt x="8996131" y="-244"/>
                  <a:pt x="9118047" y="45197"/>
                  <a:pt x="9105846" y="84071"/>
                </a:cubicBezTo>
                <a:cubicBezTo>
                  <a:pt x="9130654" y="174814"/>
                  <a:pt x="9037023" y="281374"/>
                  <a:pt x="9105846" y="328061"/>
                </a:cubicBezTo>
                <a:cubicBezTo>
                  <a:pt x="9146727" y="350511"/>
                  <a:pt x="9073796" y="472012"/>
                  <a:pt x="9105846" y="562482"/>
                </a:cubicBezTo>
                <a:cubicBezTo>
                  <a:pt x="9085811" y="609439"/>
                  <a:pt x="8991473" y="666493"/>
                  <a:pt x="8904916" y="646554"/>
                </a:cubicBezTo>
                <a:cubicBezTo>
                  <a:pt x="8747095" y="677964"/>
                  <a:pt x="8587799" y="637112"/>
                  <a:pt x="8498731" y="646554"/>
                </a:cubicBezTo>
                <a:cubicBezTo>
                  <a:pt x="8365665" y="669222"/>
                  <a:pt x="7973090" y="613098"/>
                  <a:pt x="7831424" y="646554"/>
                </a:cubicBezTo>
                <a:cubicBezTo>
                  <a:pt x="7724333" y="689493"/>
                  <a:pt x="7297688" y="597878"/>
                  <a:pt x="7164119" y="646554"/>
                </a:cubicBezTo>
                <a:cubicBezTo>
                  <a:pt x="7034650" y="679114"/>
                  <a:pt x="6870135" y="645488"/>
                  <a:pt x="6670893" y="646554"/>
                </a:cubicBezTo>
                <a:cubicBezTo>
                  <a:pt x="6586080" y="680994"/>
                  <a:pt x="6507437" y="627950"/>
                  <a:pt x="6351746" y="646554"/>
                </a:cubicBezTo>
                <a:cubicBezTo>
                  <a:pt x="6181716" y="650195"/>
                  <a:pt x="6105554" y="618880"/>
                  <a:pt x="6032599" y="646554"/>
                </a:cubicBezTo>
                <a:cubicBezTo>
                  <a:pt x="5932289" y="638064"/>
                  <a:pt x="5744836" y="650562"/>
                  <a:pt x="5626414" y="646554"/>
                </a:cubicBezTo>
                <a:cubicBezTo>
                  <a:pt x="5527295" y="687181"/>
                  <a:pt x="5385532" y="638903"/>
                  <a:pt x="5307267" y="646554"/>
                </a:cubicBezTo>
                <a:cubicBezTo>
                  <a:pt x="5228636" y="605981"/>
                  <a:pt x="4799068" y="686179"/>
                  <a:pt x="4552923" y="646554"/>
                </a:cubicBezTo>
                <a:cubicBezTo>
                  <a:pt x="4346036" y="655107"/>
                  <a:pt x="4334839" y="632999"/>
                  <a:pt x="4146736" y="646554"/>
                </a:cubicBezTo>
                <a:cubicBezTo>
                  <a:pt x="4025482" y="677193"/>
                  <a:pt x="3721766" y="647764"/>
                  <a:pt x="3479430" y="646554"/>
                </a:cubicBezTo>
                <a:cubicBezTo>
                  <a:pt x="3175065" y="653245"/>
                  <a:pt x="3236670" y="657382"/>
                  <a:pt x="3160285" y="646554"/>
                </a:cubicBezTo>
                <a:cubicBezTo>
                  <a:pt x="3032267" y="671018"/>
                  <a:pt x="2781774" y="646110"/>
                  <a:pt x="2580018" y="646554"/>
                </a:cubicBezTo>
                <a:cubicBezTo>
                  <a:pt x="2360413" y="660386"/>
                  <a:pt x="2034944" y="618682"/>
                  <a:pt x="1912713" y="646554"/>
                </a:cubicBezTo>
                <a:cubicBezTo>
                  <a:pt x="1702523" y="680137"/>
                  <a:pt x="1560234" y="553189"/>
                  <a:pt x="1332447" y="646554"/>
                </a:cubicBezTo>
                <a:cubicBezTo>
                  <a:pt x="1058057" y="685947"/>
                  <a:pt x="878507" y="630432"/>
                  <a:pt x="752181" y="646554"/>
                </a:cubicBezTo>
                <a:cubicBezTo>
                  <a:pt x="634616" y="628905"/>
                  <a:pt x="405164" y="702612"/>
                  <a:pt x="200928" y="646554"/>
                </a:cubicBezTo>
                <a:cubicBezTo>
                  <a:pt x="76326" y="658460"/>
                  <a:pt x="10722" y="617048"/>
                  <a:pt x="0" y="562482"/>
                </a:cubicBezTo>
                <a:cubicBezTo>
                  <a:pt x="-32633" y="536093"/>
                  <a:pt x="7881" y="433080"/>
                  <a:pt x="0" y="318492"/>
                </a:cubicBezTo>
                <a:cubicBezTo>
                  <a:pt x="-19467" y="204513"/>
                  <a:pt x="45100" y="228865"/>
                  <a:pt x="0" y="84071"/>
                </a:cubicBezTo>
                <a:close/>
              </a:path>
              <a:path w="9105846" h="646554" fill="none" stroke="0" extrusionOk="0">
                <a:moveTo>
                  <a:pt x="0" y="84071"/>
                </a:moveTo>
                <a:cubicBezTo>
                  <a:pt x="22518" y="49654"/>
                  <a:pt x="94609" y="-3771"/>
                  <a:pt x="200928" y="0"/>
                </a:cubicBezTo>
                <a:cubicBezTo>
                  <a:pt x="426506" y="38387"/>
                  <a:pt x="560713" y="-2992"/>
                  <a:pt x="781194" y="0"/>
                </a:cubicBezTo>
                <a:cubicBezTo>
                  <a:pt x="913533" y="-65341"/>
                  <a:pt x="1061311" y="31980"/>
                  <a:pt x="1187381" y="0"/>
                </a:cubicBezTo>
                <a:cubicBezTo>
                  <a:pt x="1338332" y="4674"/>
                  <a:pt x="1462345" y="34049"/>
                  <a:pt x="1593566" y="0"/>
                </a:cubicBezTo>
                <a:cubicBezTo>
                  <a:pt x="1760360" y="26070"/>
                  <a:pt x="2160830" y="-9307"/>
                  <a:pt x="2347912" y="0"/>
                </a:cubicBezTo>
                <a:cubicBezTo>
                  <a:pt x="2480140" y="16344"/>
                  <a:pt x="2768770" y="56964"/>
                  <a:pt x="2928178" y="0"/>
                </a:cubicBezTo>
                <a:cubicBezTo>
                  <a:pt x="3102446" y="51298"/>
                  <a:pt x="3234697" y="-1963"/>
                  <a:pt x="3421404" y="0"/>
                </a:cubicBezTo>
                <a:cubicBezTo>
                  <a:pt x="3595871" y="37642"/>
                  <a:pt x="3714687" y="6859"/>
                  <a:pt x="3827589" y="0"/>
                </a:cubicBezTo>
                <a:cubicBezTo>
                  <a:pt x="3918802" y="-32980"/>
                  <a:pt x="4051718" y="-9189"/>
                  <a:pt x="4233776" y="0"/>
                </a:cubicBezTo>
                <a:cubicBezTo>
                  <a:pt x="4403646" y="39608"/>
                  <a:pt x="4594799" y="46191"/>
                  <a:pt x="4727002" y="0"/>
                </a:cubicBezTo>
                <a:cubicBezTo>
                  <a:pt x="4775829" y="-7151"/>
                  <a:pt x="5198439" y="68972"/>
                  <a:pt x="5394308" y="0"/>
                </a:cubicBezTo>
                <a:cubicBezTo>
                  <a:pt x="5623971" y="-31584"/>
                  <a:pt x="5589858" y="10856"/>
                  <a:pt x="5800493" y="0"/>
                </a:cubicBezTo>
                <a:cubicBezTo>
                  <a:pt x="5976299" y="-49910"/>
                  <a:pt x="6212686" y="23717"/>
                  <a:pt x="6380760" y="0"/>
                </a:cubicBezTo>
                <a:cubicBezTo>
                  <a:pt x="6540543" y="-85057"/>
                  <a:pt x="6781428" y="-45063"/>
                  <a:pt x="6961026" y="0"/>
                </a:cubicBezTo>
                <a:cubicBezTo>
                  <a:pt x="7105497" y="-34289"/>
                  <a:pt x="7219553" y="12163"/>
                  <a:pt x="7367211" y="0"/>
                </a:cubicBezTo>
                <a:cubicBezTo>
                  <a:pt x="7509519" y="9586"/>
                  <a:pt x="7821920" y="-5045"/>
                  <a:pt x="7947477" y="0"/>
                </a:cubicBezTo>
                <a:cubicBezTo>
                  <a:pt x="8027500" y="6866"/>
                  <a:pt x="8648611" y="37565"/>
                  <a:pt x="8904916" y="0"/>
                </a:cubicBezTo>
                <a:cubicBezTo>
                  <a:pt x="8987808" y="10721"/>
                  <a:pt x="9081646" y="30554"/>
                  <a:pt x="9105846" y="84071"/>
                </a:cubicBezTo>
                <a:cubicBezTo>
                  <a:pt x="9152529" y="150824"/>
                  <a:pt x="9108202" y="206243"/>
                  <a:pt x="9105846" y="308924"/>
                </a:cubicBezTo>
                <a:cubicBezTo>
                  <a:pt x="9111391" y="425537"/>
                  <a:pt x="9064787" y="459882"/>
                  <a:pt x="9105846" y="562482"/>
                </a:cubicBezTo>
                <a:cubicBezTo>
                  <a:pt x="9069888" y="613147"/>
                  <a:pt x="9000118" y="657792"/>
                  <a:pt x="8904916" y="646554"/>
                </a:cubicBezTo>
                <a:cubicBezTo>
                  <a:pt x="8772526" y="649609"/>
                  <a:pt x="8603874" y="632083"/>
                  <a:pt x="8498731" y="646554"/>
                </a:cubicBezTo>
                <a:cubicBezTo>
                  <a:pt x="8421911" y="715098"/>
                  <a:pt x="8064725" y="615667"/>
                  <a:pt x="7744384" y="646554"/>
                </a:cubicBezTo>
                <a:cubicBezTo>
                  <a:pt x="7394276" y="651275"/>
                  <a:pt x="7470647" y="635767"/>
                  <a:pt x="7338198" y="646554"/>
                </a:cubicBezTo>
                <a:cubicBezTo>
                  <a:pt x="7203229" y="651411"/>
                  <a:pt x="7174215" y="641110"/>
                  <a:pt x="7019052" y="646554"/>
                </a:cubicBezTo>
                <a:cubicBezTo>
                  <a:pt x="6897669" y="692234"/>
                  <a:pt x="6535511" y="674932"/>
                  <a:pt x="6351746" y="646554"/>
                </a:cubicBezTo>
                <a:cubicBezTo>
                  <a:pt x="6091132" y="659492"/>
                  <a:pt x="6149153" y="640303"/>
                  <a:pt x="6032599" y="646554"/>
                </a:cubicBezTo>
                <a:cubicBezTo>
                  <a:pt x="5937262" y="642594"/>
                  <a:pt x="5626680" y="584344"/>
                  <a:pt x="5452334" y="646554"/>
                </a:cubicBezTo>
                <a:cubicBezTo>
                  <a:pt x="5266384" y="655335"/>
                  <a:pt x="5264480" y="628291"/>
                  <a:pt x="5133189" y="646554"/>
                </a:cubicBezTo>
                <a:cubicBezTo>
                  <a:pt x="4972925" y="680666"/>
                  <a:pt x="4738231" y="615884"/>
                  <a:pt x="4552923" y="646554"/>
                </a:cubicBezTo>
                <a:cubicBezTo>
                  <a:pt x="4469411" y="683344"/>
                  <a:pt x="4216061" y="624939"/>
                  <a:pt x="4059696" y="646554"/>
                </a:cubicBezTo>
                <a:cubicBezTo>
                  <a:pt x="3909543" y="686269"/>
                  <a:pt x="3606298" y="655809"/>
                  <a:pt x="3392390" y="646554"/>
                </a:cubicBezTo>
                <a:cubicBezTo>
                  <a:pt x="3197006" y="611129"/>
                  <a:pt x="2838259" y="661168"/>
                  <a:pt x="2638045" y="646554"/>
                </a:cubicBezTo>
                <a:cubicBezTo>
                  <a:pt x="2444351" y="663529"/>
                  <a:pt x="2454634" y="634033"/>
                  <a:pt x="2318898" y="646554"/>
                </a:cubicBezTo>
                <a:cubicBezTo>
                  <a:pt x="2121920" y="600933"/>
                  <a:pt x="1954534" y="626622"/>
                  <a:pt x="1651593" y="646554"/>
                </a:cubicBezTo>
                <a:cubicBezTo>
                  <a:pt x="1346418" y="639082"/>
                  <a:pt x="1277830" y="622870"/>
                  <a:pt x="984287" y="646554"/>
                </a:cubicBezTo>
                <a:cubicBezTo>
                  <a:pt x="713501" y="672786"/>
                  <a:pt x="510336" y="655013"/>
                  <a:pt x="200928" y="646554"/>
                </a:cubicBezTo>
                <a:cubicBezTo>
                  <a:pt x="79330" y="637824"/>
                  <a:pt x="7992" y="612448"/>
                  <a:pt x="0" y="562482"/>
                </a:cubicBezTo>
                <a:cubicBezTo>
                  <a:pt x="-56158" y="460081"/>
                  <a:pt x="4486" y="440668"/>
                  <a:pt x="0" y="328061"/>
                </a:cubicBezTo>
                <a:cubicBezTo>
                  <a:pt x="4739" y="219583"/>
                  <a:pt x="75343" y="127348"/>
                  <a:pt x="0" y="84071"/>
                </a:cubicBezTo>
                <a:close/>
              </a:path>
              <a:path w="9105846" h="646554" fill="none" stroke="0" extrusionOk="0">
                <a:moveTo>
                  <a:pt x="0" y="84071"/>
                </a:moveTo>
                <a:cubicBezTo>
                  <a:pt x="4130" y="33707"/>
                  <a:pt x="112775" y="25353"/>
                  <a:pt x="200928" y="0"/>
                </a:cubicBezTo>
                <a:cubicBezTo>
                  <a:pt x="409181" y="34583"/>
                  <a:pt x="551287" y="31452"/>
                  <a:pt x="781194" y="0"/>
                </a:cubicBezTo>
                <a:cubicBezTo>
                  <a:pt x="837612" y="-64933"/>
                  <a:pt x="993458" y="-11149"/>
                  <a:pt x="1187381" y="0"/>
                </a:cubicBezTo>
                <a:cubicBezTo>
                  <a:pt x="1305360" y="31275"/>
                  <a:pt x="1455482" y="-7856"/>
                  <a:pt x="1593566" y="0"/>
                </a:cubicBezTo>
                <a:cubicBezTo>
                  <a:pt x="1715786" y="12279"/>
                  <a:pt x="2223360" y="14338"/>
                  <a:pt x="2347912" y="0"/>
                </a:cubicBezTo>
                <a:cubicBezTo>
                  <a:pt x="2542771" y="7953"/>
                  <a:pt x="2759953" y="52113"/>
                  <a:pt x="2928178" y="0"/>
                </a:cubicBezTo>
                <a:cubicBezTo>
                  <a:pt x="3013537" y="35212"/>
                  <a:pt x="3230888" y="10381"/>
                  <a:pt x="3421404" y="0"/>
                </a:cubicBezTo>
                <a:cubicBezTo>
                  <a:pt x="3600352" y="-16806"/>
                  <a:pt x="3740372" y="39083"/>
                  <a:pt x="3827589" y="0"/>
                </a:cubicBezTo>
                <a:cubicBezTo>
                  <a:pt x="3912130" y="-178"/>
                  <a:pt x="4088926" y="-32511"/>
                  <a:pt x="4233776" y="0"/>
                </a:cubicBezTo>
                <a:cubicBezTo>
                  <a:pt x="4404565" y="-22996"/>
                  <a:pt x="4606751" y="25613"/>
                  <a:pt x="4727002" y="0"/>
                </a:cubicBezTo>
                <a:cubicBezTo>
                  <a:pt x="4828025" y="-38138"/>
                  <a:pt x="5148402" y="-82727"/>
                  <a:pt x="5394308" y="0"/>
                </a:cubicBezTo>
                <a:cubicBezTo>
                  <a:pt x="5619344" y="-31694"/>
                  <a:pt x="5593097" y="20078"/>
                  <a:pt x="5800493" y="0"/>
                </a:cubicBezTo>
                <a:cubicBezTo>
                  <a:pt x="6038038" y="144"/>
                  <a:pt x="6215116" y="-10767"/>
                  <a:pt x="6380760" y="0"/>
                </a:cubicBezTo>
                <a:cubicBezTo>
                  <a:pt x="6499147" y="-29344"/>
                  <a:pt x="6763704" y="12429"/>
                  <a:pt x="6961026" y="0"/>
                </a:cubicBezTo>
                <a:cubicBezTo>
                  <a:pt x="7132455" y="-3676"/>
                  <a:pt x="7202362" y="10347"/>
                  <a:pt x="7367211" y="0"/>
                </a:cubicBezTo>
                <a:cubicBezTo>
                  <a:pt x="7524375" y="-67347"/>
                  <a:pt x="7766816" y="76986"/>
                  <a:pt x="7947477" y="0"/>
                </a:cubicBezTo>
                <a:cubicBezTo>
                  <a:pt x="7991803" y="-24218"/>
                  <a:pt x="8538669" y="40688"/>
                  <a:pt x="8904916" y="0"/>
                </a:cubicBezTo>
                <a:cubicBezTo>
                  <a:pt x="9016453" y="16399"/>
                  <a:pt x="9077711" y="40280"/>
                  <a:pt x="9105846" y="84071"/>
                </a:cubicBezTo>
                <a:cubicBezTo>
                  <a:pt x="9148020" y="195852"/>
                  <a:pt x="9093532" y="193094"/>
                  <a:pt x="9105846" y="308924"/>
                </a:cubicBezTo>
                <a:cubicBezTo>
                  <a:pt x="9123972" y="411131"/>
                  <a:pt x="9080639" y="481677"/>
                  <a:pt x="9105846" y="562482"/>
                </a:cubicBezTo>
                <a:cubicBezTo>
                  <a:pt x="9084879" y="585708"/>
                  <a:pt x="9007563" y="640155"/>
                  <a:pt x="8904916" y="646554"/>
                </a:cubicBezTo>
                <a:cubicBezTo>
                  <a:pt x="8795768" y="638148"/>
                  <a:pt x="8634190" y="668189"/>
                  <a:pt x="8498731" y="646554"/>
                </a:cubicBezTo>
                <a:cubicBezTo>
                  <a:pt x="8359827" y="641511"/>
                  <a:pt x="8110731" y="593587"/>
                  <a:pt x="7744384" y="646554"/>
                </a:cubicBezTo>
                <a:cubicBezTo>
                  <a:pt x="7401600" y="654953"/>
                  <a:pt x="7496156" y="645807"/>
                  <a:pt x="7338198" y="646554"/>
                </a:cubicBezTo>
                <a:cubicBezTo>
                  <a:pt x="7196793" y="659689"/>
                  <a:pt x="7168176" y="640808"/>
                  <a:pt x="7019052" y="646554"/>
                </a:cubicBezTo>
                <a:cubicBezTo>
                  <a:pt x="6908570" y="588196"/>
                  <a:pt x="6621222" y="586290"/>
                  <a:pt x="6351746" y="646554"/>
                </a:cubicBezTo>
                <a:cubicBezTo>
                  <a:pt x="6084158" y="660675"/>
                  <a:pt x="6127053" y="634189"/>
                  <a:pt x="6032599" y="646554"/>
                </a:cubicBezTo>
                <a:cubicBezTo>
                  <a:pt x="5987742" y="676124"/>
                  <a:pt x="5626435" y="649414"/>
                  <a:pt x="5452334" y="646554"/>
                </a:cubicBezTo>
                <a:cubicBezTo>
                  <a:pt x="5250476" y="662951"/>
                  <a:pt x="5261490" y="626922"/>
                  <a:pt x="5133189" y="646554"/>
                </a:cubicBezTo>
                <a:cubicBezTo>
                  <a:pt x="4990244" y="702735"/>
                  <a:pt x="4803218" y="597420"/>
                  <a:pt x="4552923" y="646554"/>
                </a:cubicBezTo>
                <a:cubicBezTo>
                  <a:pt x="4368337" y="713995"/>
                  <a:pt x="4306038" y="589914"/>
                  <a:pt x="4059696" y="646554"/>
                </a:cubicBezTo>
                <a:cubicBezTo>
                  <a:pt x="3966049" y="637288"/>
                  <a:pt x="3583732" y="665848"/>
                  <a:pt x="3392390" y="646554"/>
                </a:cubicBezTo>
                <a:cubicBezTo>
                  <a:pt x="3211676" y="679150"/>
                  <a:pt x="2881578" y="569428"/>
                  <a:pt x="2638045" y="646554"/>
                </a:cubicBezTo>
                <a:cubicBezTo>
                  <a:pt x="2442593" y="656767"/>
                  <a:pt x="2455821" y="647292"/>
                  <a:pt x="2318898" y="646554"/>
                </a:cubicBezTo>
                <a:cubicBezTo>
                  <a:pt x="2181621" y="659918"/>
                  <a:pt x="2003166" y="674071"/>
                  <a:pt x="1651593" y="646554"/>
                </a:cubicBezTo>
                <a:cubicBezTo>
                  <a:pt x="1317715" y="635355"/>
                  <a:pt x="1277543" y="642867"/>
                  <a:pt x="984287" y="646554"/>
                </a:cubicBezTo>
                <a:cubicBezTo>
                  <a:pt x="664054" y="652226"/>
                  <a:pt x="487086" y="597226"/>
                  <a:pt x="200928" y="646554"/>
                </a:cubicBezTo>
                <a:cubicBezTo>
                  <a:pt x="95952" y="637802"/>
                  <a:pt x="-9305" y="622580"/>
                  <a:pt x="0" y="562482"/>
                </a:cubicBezTo>
                <a:cubicBezTo>
                  <a:pt x="-62765" y="444463"/>
                  <a:pt x="889" y="431521"/>
                  <a:pt x="0" y="328061"/>
                </a:cubicBezTo>
                <a:cubicBezTo>
                  <a:pt x="-4429" y="204545"/>
                  <a:pt x="57412" y="147748"/>
                  <a:pt x="0" y="84071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70AD47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39500498">
                  <a:custGeom>
                    <a:avLst/>
                    <a:gdLst>
                      <a:gd name="connsiteX0" fmla="*/ 0 w 10471720"/>
                      <a:gd name="connsiteY0" fmla="*/ 84071 h 646554"/>
                      <a:gd name="connsiteX1" fmla="*/ 231068 w 10471720"/>
                      <a:gd name="connsiteY1" fmla="*/ 0 h 646554"/>
                      <a:gd name="connsiteX2" fmla="*/ 898373 w 10471720"/>
                      <a:gd name="connsiteY2" fmla="*/ 0 h 646554"/>
                      <a:gd name="connsiteX3" fmla="*/ 1365488 w 10471720"/>
                      <a:gd name="connsiteY3" fmla="*/ 0 h 646554"/>
                      <a:gd name="connsiteX4" fmla="*/ 1832601 w 10471720"/>
                      <a:gd name="connsiteY4" fmla="*/ 0 h 646554"/>
                      <a:gd name="connsiteX5" fmla="*/ 2700099 w 10471720"/>
                      <a:gd name="connsiteY5" fmla="*/ 0 h 646554"/>
                      <a:gd name="connsiteX6" fmla="*/ 3367404 w 10471720"/>
                      <a:gd name="connsiteY6" fmla="*/ 0 h 646554"/>
                      <a:gd name="connsiteX7" fmla="*/ 3934614 w 10471720"/>
                      <a:gd name="connsiteY7" fmla="*/ 0 h 646554"/>
                      <a:gd name="connsiteX8" fmla="*/ 4401727 w 10471720"/>
                      <a:gd name="connsiteY8" fmla="*/ 0 h 646554"/>
                      <a:gd name="connsiteX9" fmla="*/ 4868842 w 10471720"/>
                      <a:gd name="connsiteY9" fmla="*/ 0 h 646554"/>
                      <a:gd name="connsiteX10" fmla="*/ 5436051 w 10471720"/>
                      <a:gd name="connsiteY10" fmla="*/ 0 h 646554"/>
                      <a:gd name="connsiteX11" fmla="*/ 6203453 w 10471720"/>
                      <a:gd name="connsiteY11" fmla="*/ 0 h 646554"/>
                      <a:gd name="connsiteX12" fmla="*/ 6670566 w 10471720"/>
                      <a:gd name="connsiteY12" fmla="*/ 0 h 646554"/>
                      <a:gd name="connsiteX13" fmla="*/ 7337872 w 10471720"/>
                      <a:gd name="connsiteY13" fmla="*/ 0 h 646554"/>
                      <a:gd name="connsiteX14" fmla="*/ 8005178 w 10471720"/>
                      <a:gd name="connsiteY14" fmla="*/ 0 h 646554"/>
                      <a:gd name="connsiteX15" fmla="*/ 8472291 w 10471720"/>
                      <a:gd name="connsiteY15" fmla="*/ 0 h 646554"/>
                      <a:gd name="connsiteX16" fmla="*/ 9139597 w 10471720"/>
                      <a:gd name="connsiteY16" fmla="*/ 0 h 646554"/>
                      <a:gd name="connsiteX17" fmla="*/ 10240651 w 10471720"/>
                      <a:gd name="connsiteY17" fmla="*/ 0 h 646554"/>
                      <a:gd name="connsiteX18" fmla="*/ 10471720 w 10471720"/>
                      <a:gd name="connsiteY18" fmla="*/ 84071 h 646554"/>
                      <a:gd name="connsiteX19" fmla="*/ 10471720 w 10471720"/>
                      <a:gd name="connsiteY19" fmla="*/ 308924 h 646554"/>
                      <a:gd name="connsiteX20" fmla="*/ 10471720 w 10471720"/>
                      <a:gd name="connsiteY20" fmla="*/ 562482 h 646554"/>
                      <a:gd name="connsiteX21" fmla="*/ 10240651 w 10471720"/>
                      <a:gd name="connsiteY21" fmla="*/ 646554 h 646554"/>
                      <a:gd name="connsiteX22" fmla="*/ 9773538 w 10471720"/>
                      <a:gd name="connsiteY22" fmla="*/ 646554 h 646554"/>
                      <a:gd name="connsiteX23" fmla="*/ 8906040 w 10471720"/>
                      <a:gd name="connsiteY23" fmla="*/ 646554 h 646554"/>
                      <a:gd name="connsiteX24" fmla="*/ 8438926 w 10471720"/>
                      <a:gd name="connsiteY24" fmla="*/ 646554 h 646554"/>
                      <a:gd name="connsiteX25" fmla="*/ 8071908 w 10471720"/>
                      <a:gd name="connsiteY25" fmla="*/ 646554 h 646554"/>
                      <a:gd name="connsiteX26" fmla="*/ 7304507 w 10471720"/>
                      <a:gd name="connsiteY26" fmla="*/ 646554 h 646554"/>
                      <a:gd name="connsiteX27" fmla="*/ 6937488 w 10471720"/>
                      <a:gd name="connsiteY27" fmla="*/ 646554 h 646554"/>
                      <a:gd name="connsiteX28" fmla="*/ 6270183 w 10471720"/>
                      <a:gd name="connsiteY28" fmla="*/ 646554 h 646554"/>
                      <a:gd name="connsiteX29" fmla="*/ 5903166 w 10471720"/>
                      <a:gd name="connsiteY29" fmla="*/ 646554 h 646554"/>
                      <a:gd name="connsiteX30" fmla="*/ 5235860 w 10471720"/>
                      <a:gd name="connsiteY30" fmla="*/ 646554 h 646554"/>
                      <a:gd name="connsiteX31" fmla="*/ 4668650 w 10471720"/>
                      <a:gd name="connsiteY31" fmla="*/ 646554 h 646554"/>
                      <a:gd name="connsiteX32" fmla="*/ 3901248 w 10471720"/>
                      <a:gd name="connsiteY32" fmla="*/ 646554 h 646554"/>
                      <a:gd name="connsiteX33" fmla="*/ 3033752 w 10471720"/>
                      <a:gd name="connsiteY33" fmla="*/ 646554 h 646554"/>
                      <a:gd name="connsiteX34" fmla="*/ 2666733 w 10471720"/>
                      <a:gd name="connsiteY34" fmla="*/ 646554 h 646554"/>
                      <a:gd name="connsiteX35" fmla="*/ 1899332 w 10471720"/>
                      <a:gd name="connsiteY35" fmla="*/ 646554 h 646554"/>
                      <a:gd name="connsiteX36" fmla="*/ 1131930 w 10471720"/>
                      <a:gd name="connsiteY36" fmla="*/ 646554 h 646554"/>
                      <a:gd name="connsiteX37" fmla="*/ 231068 w 10471720"/>
                      <a:gd name="connsiteY37" fmla="*/ 646554 h 646554"/>
                      <a:gd name="connsiteX38" fmla="*/ 0 w 10471720"/>
                      <a:gd name="connsiteY38" fmla="*/ 562482 h 646554"/>
                      <a:gd name="connsiteX39" fmla="*/ 0 w 10471720"/>
                      <a:gd name="connsiteY39" fmla="*/ 328061 h 646554"/>
                      <a:gd name="connsiteX40" fmla="*/ 0 w 10471720"/>
                      <a:gd name="connsiteY40" fmla="*/ 84071 h 646554"/>
                      <a:gd name="connsiteX0" fmla="*/ 0 w 10471720"/>
                      <a:gd name="connsiteY0" fmla="*/ 84071 h 646554"/>
                      <a:gd name="connsiteX1" fmla="*/ 231068 w 10471720"/>
                      <a:gd name="connsiteY1" fmla="*/ 0 h 646554"/>
                      <a:gd name="connsiteX2" fmla="*/ 1098566 w 10471720"/>
                      <a:gd name="connsiteY2" fmla="*/ 0 h 646554"/>
                      <a:gd name="connsiteX3" fmla="*/ 1765871 w 10471720"/>
                      <a:gd name="connsiteY3" fmla="*/ 0 h 646554"/>
                      <a:gd name="connsiteX4" fmla="*/ 2232984 w 10471720"/>
                      <a:gd name="connsiteY4" fmla="*/ 0 h 646554"/>
                      <a:gd name="connsiteX5" fmla="*/ 2900290 w 10471720"/>
                      <a:gd name="connsiteY5" fmla="*/ 0 h 646554"/>
                      <a:gd name="connsiteX6" fmla="*/ 3267308 w 10471720"/>
                      <a:gd name="connsiteY6" fmla="*/ 0 h 646554"/>
                      <a:gd name="connsiteX7" fmla="*/ 3834518 w 10471720"/>
                      <a:gd name="connsiteY7" fmla="*/ 0 h 646554"/>
                      <a:gd name="connsiteX8" fmla="*/ 4501823 w 10471720"/>
                      <a:gd name="connsiteY8" fmla="*/ 0 h 646554"/>
                      <a:gd name="connsiteX9" fmla="*/ 5169129 w 10471720"/>
                      <a:gd name="connsiteY9" fmla="*/ 0 h 646554"/>
                      <a:gd name="connsiteX10" fmla="*/ 5936530 w 10471720"/>
                      <a:gd name="connsiteY10" fmla="*/ 0 h 646554"/>
                      <a:gd name="connsiteX11" fmla="*/ 6403645 w 10471720"/>
                      <a:gd name="connsiteY11" fmla="*/ 0 h 646554"/>
                      <a:gd name="connsiteX12" fmla="*/ 6970854 w 10471720"/>
                      <a:gd name="connsiteY12" fmla="*/ 0 h 646554"/>
                      <a:gd name="connsiteX13" fmla="*/ 7738256 w 10471720"/>
                      <a:gd name="connsiteY13" fmla="*/ 0 h 646554"/>
                      <a:gd name="connsiteX14" fmla="*/ 8305465 w 10471720"/>
                      <a:gd name="connsiteY14" fmla="*/ 0 h 646554"/>
                      <a:gd name="connsiteX15" fmla="*/ 8872674 w 10471720"/>
                      <a:gd name="connsiteY15" fmla="*/ 0 h 646554"/>
                      <a:gd name="connsiteX16" fmla="*/ 10240651 w 10471720"/>
                      <a:gd name="connsiteY16" fmla="*/ 0 h 646554"/>
                      <a:gd name="connsiteX17" fmla="*/ 10471720 w 10471720"/>
                      <a:gd name="connsiteY17" fmla="*/ 84071 h 646554"/>
                      <a:gd name="connsiteX18" fmla="*/ 10471720 w 10471720"/>
                      <a:gd name="connsiteY18" fmla="*/ 328061 h 646554"/>
                      <a:gd name="connsiteX19" fmla="*/ 10471720 w 10471720"/>
                      <a:gd name="connsiteY19" fmla="*/ 562482 h 646554"/>
                      <a:gd name="connsiteX20" fmla="*/ 10240651 w 10471720"/>
                      <a:gd name="connsiteY20" fmla="*/ 646554 h 646554"/>
                      <a:gd name="connsiteX21" fmla="*/ 9773538 w 10471720"/>
                      <a:gd name="connsiteY21" fmla="*/ 646554 h 646554"/>
                      <a:gd name="connsiteX22" fmla="*/ 9006136 w 10471720"/>
                      <a:gd name="connsiteY22" fmla="*/ 646554 h 646554"/>
                      <a:gd name="connsiteX23" fmla="*/ 8238735 w 10471720"/>
                      <a:gd name="connsiteY23" fmla="*/ 646554 h 646554"/>
                      <a:gd name="connsiteX24" fmla="*/ 7671525 w 10471720"/>
                      <a:gd name="connsiteY24" fmla="*/ 646554 h 646554"/>
                      <a:gd name="connsiteX25" fmla="*/ 7304507 w 10471720"/>
                      <a:gd name="connsiteY25" fmla="*/ 646554 h 646554"/>
                      <a:gd name="connsiteX26" fmla="*/ 6937488 w 10471720"/>
                      <a:gd name="connsiteY26" fmla="*/ 646554 h 646554"/>
                      <a:gd name="connsiteX27" fmla="*/ 6470375 w 10471720"/>
                      <a:gd name="connsiteY27" fmla="*/ 646554 h 646554"/>
                      <a:gd name="connsiteX28" fmla="*/ 6103356 w 10471720"/>
                      <a:gd name="connsiteY28" fmla="*/ 646554 h 646554"/>
                      <a:gd name="connsiteX29" fmla="*/ 5235860 w 10471720"/>
                      <a:gd name="connsiteY29" fmla="*/ 646554 h 646554"/>
                      <a:gd name="connsiteX30" fmla="*/ 4768746 w 10471720"/>
                      <a:gd name="connsiteY30" fmla="*/ 646554 h 646554"/>
                      <a:gd name="connsiteX31" fmla="*/ 4001344 w 10471720"/>
                      <a:gd name="connsiteY31" fmla="*/ 646554 h 646554"/>
                      <a:gd name="connsiteX32" fmla="*/ 3634327 w 10471720"/>
                      <a:gd name="connsiteY32" fmla="*/ 646554 h 646554"/>
                      <a:gd name="connsiteX33" fmla="*/ 2967020 w 10471720"/>
                      <a:gd name="connsiteY33" fmla="*/ 646554 h 646554"/>
                      <a:gd name="connsiteX34" fmla="*/ 2199620 w 10471720"/>
                      <a:gd name="connsiteY34" fmla="*/ 646554 h 646554"/>
                      <a:gd name="connsiteX35" fmla="*/ 1532314 w 10471720"/>
                      <a:gd name="connsiteY35" fmla="*/ 646554 h 646554"/>
                      <a:gd name="connsiteX36" fmla="*/ 865008 w 10471720"/>
                      <a:gd name="connsiteY36" fmla="*/ 646554 h 646554"/>
                      <a:gd name="connsiteX37" fmla="*/ 231068 w 10471720"/>
                      <a:gd name="connsiteY37" fmla="*/ 646554 h 646554"/>
                      <a:gd name="connsiteX38" fmla="*/ 0 w 10471720"/>
                      <a:gd name="connsiteY38" fmla="*/ 562482 h 646554"/>
                      <a:gd name="connsiteX39" fmla="*/ 0 w 10471720"/>
                      <a:gd name="connsiteY39" fmla="*/ 318492 h 646554"/>
                      <a:gd name="connsiteX40" fmla="*/ 0 w 10471720"/>
                      <a:gd name="connsiteY40" fmla="*/ 84071 h 6465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0471720" h="646554" fill="none" extrusionOk="0">
                        <a:moveTo>
                          <a:pt x="0" y="84071"/>
                        </a:moveTo>
                        <a:cubicBezTo>
                          <a:pt x="21240" y="20796"/>
                          <a:pt x="131502" y="17176"/>
                          <a:pt x="231068" y="0"/>
                        </a:cubicBezTo>
                        <a:cubicBezTo>
                          <a:pt x="484613" y="10847"/>
                          <a:pt x="640308" y="33251"/>
                          <a:pt x="898373" y="0"/>
                        </a:cubicBezTo>
                        <a:cubicBezTo>
                          <a:pt x="997113" y="-55504"/>
                          <a:pt x="1166749" y="12724"/>
                          <a:pt x="1365488" y="0"/>
                        </a:cubicBezTo>
                        <a:cubicBezTo>
                          <a:pt x="1509849" y="28222"/>
                          <a:pt x="1658586" y="3023"/>
                          <a:pt x="1832601" y="0"/>
                        </a:cubicBezTo>
                        <a:cubicBezTo>
                          <a:pt x="1982363" y="-13268"/>
                          <a:pt x="2555499" y="11113"/>
                          <a:pt x="2700099" y="0"/>
                        </a:cubicBezTo>
                        <a:cubicBezTo>
                          <a:pt x="2911623" y="-24378"/>
                          <a:pt x="3168465" y="43272"/>
                          <a:pt x="3367404" y="0"/>
                        </a:cubicBezTo>
                        <a:cubicBezTo>
                          <a:pt x="3510505" y="5769"/>
                          <a:pt x="3718727" y="7133"/>
                          <a:pt x="3934614" y="0"/>
                        </a:cubicBezTo>
                        <a:cubicBezTo>
                          <a:pt x="4137755" y="-11834"/>
                          <a:pt x="4302143" y="29306"/>
                          <a:pt x="4401727" y="0"/>
                        </a:cubicBezTo>
                        <a:cubicBezTo>
                          <a:pt x="4480456" y="-22261"/>
                          <a:pt x="4698555" y="-20900"/>
                          <a:pt x="4868842" y="0"/>
                        </a:cubicBezTo>
                        <a:cubicBezTo>
                          <a:pt x="5044492" y="-27156"/>
                          <a:pt x="5290777" y="1805"/>
                          <a:pt x="5436051" y="0"/>
                        </a:cubicBezTo>
                        <a:cubicBezTo>
                          <a:pt x="5582818" y="15887"/>
                          <a:pt x="5919183" y="-24594"/>
                          <a:pt x="6203453" y="0"/>
                        </a:cubicBezTo>
                        <a:cubicBezTo>
                          <a:pt x="6455052" y="-34240"/>
                          <a:pt x="6441401" y="27806"/>
                          <a:pt x="6670566" y="0"/>
                        </a:cubicBezTo>
                        <a:cubicBezTo>
                          <a:pt x="6897251" y="2121"/>
                          <a:pt x="7162435" y="15971"/>
                          <a:pt x="7337872" y="0"/>
                        </a:cubicBezTo>
                        <a:cubicBezTo>
                          <a:pt x="7510494" y="-26930"/>
                          <a:pt x="7796312" y="40928"/>
                          <a:pt x="8005178" y="0"/>
                        </a:cubicBezTo>
                        <a:cubicBezTo>
                          <a:pt x="8204908" y="3805"/>
                          <a:pt x="8286759" y="21918"/>
                          <a:pt x="8472291" y="0"/>
                        </a:cubicBezTo>
                        <a:cubicBezTo>
                          <a:pt x="8636885" y="-58935"/>
                          <a:pt x="8966365" y="44135"/>
                          <a:pt x="9139597" y="0"/>
                        </a:cubicBezTo>
                        <a:cubicBezTo>
                          <a:pt x="9200790" y="-31352"/>
                          <a:pt x="9793121" y="19587"/>
                          <a:pt x="10240651" y="0"/>
                        </a:cubicBezTo>
                        <a:cubicBezTo>
                          <a:pt x="10351697" y="13229"/>
                          <a:pt x="10451030" y="34967"/>
                          <a:pt x="10471720" y="84071"/>
                        </a:cubicBezTo>
                        <a:cubicBezTo>
                          <a:pt x="10534759" y="190284"/>
                          <a:pt x="10455595" y="190984"/>
                          <a:pt x="10471720" y="308924"/>
                        </a:cubicBezTo>
                        <a:cubicBezTo>
                          <a:pt x="10487536" y="393808"/>
                          <a:pt x="10440358" y="479121"/>
                          <a:pt x="10471720" y="562482"/>
                        </a:cubicBezTo>
                        <a:cubicBezTo>
                          <a:pt x="10451445" y="590988"/>
                          <a:pt x="10364702" y="637561"/>
                          <a:pt x="10240651" y="646554"/>
                        </a:cubicBezTo>
                        <a:cubicBezTo>
                          <a:pt x="10119859" y="639490"/>
                          <a:pt x="9902528" y="645251"/>
                          <a:pt x="9773538" y="646554"/>
                        </a:cubicBezTo>
                        <a:cubicBezTo>
                          <a:pt x="9597890" y="653453"/>
                          <a:pt x="9321347" y="577746"/>
                          <a:pt x="8906040" y="646554"/>
                        </a:cubicBezTo>
                        <a:cubicBezTo>
                          <a:pt x="8506097" y="651762"/>
                          <a:pt x="8622494" y="671654"/>
                          <a:pt x="8438926" y="646554"/>
                        </a:cubicBezTo>
                        <a:cubicBezTo>
                          <a:pt x="8280407" y="652694"/>
                          <a:pt x="8244822" y="638887"/>
                          <a:pt x="8071908" y="646554"/>
                        </a:cubicBezTo>
                        <a:cubicBezTo>
                          <a:pt x="7944315" y="602782"/>
                          <a:pt x="7624905" y="611592"/>
                          <a:pt x="7304507" y="646554"/>
                        </a:cubicBezTo>
                        <a:cubicBezTo>
                          <a:pt x="7003226" y="664378"/>
                          <a:pt x="7056569" y="635725"/>
                          <a:pt x="6937488" y="646554"/>
                        </a:cubicBezTo>
                        <a:cubicBezTo>
                          <a:pt x="6839227" y="651926"/>
                          <a:pt x="6479223" y="642440"/>
                          <a:pt x="6270183" y="646554"/>
                        </a:cubicBezTo>
                        <a:cubicBezTo>
                          <a:pt x="6047006" y="660255"/>
                          <a:pt x="6056228" y="630743"/>
                          <a:pt x="5903166" y="646554"/>
                        </a:cubicBezTo>
                        <a:cubicBezTo>
                          <a:pt x="5754220" y="673855"/>
                          <a:pt x="5527871" y="609536"/>
                          <a:pt x="5235860" y="646554"/>
                        </a:cubicBezTo>
                        <a:cubicBezTo>
                          <a:pt x="5058586" y="702480"/>
                          <a:pt x="4939934" y="584733"/>
                          <a:pt x="4668650" y="646554"/>
                        </a:cubicBezTo>
                        <a:cubicBezTo>
                          <a:pt x="4551829" y="645364"/>
                          <a:pt x="4131168" y="630885"/>
                          <a:pt x="3901248" y="646554"/>
                        </a:cubicBezTo>
                        <a:cubicBezTo>
                          <a:pt x="3694339" y="664303"/>
                          <a:pt x="3314960" y="629983"/>
                          <a:pt x="3033752" y="646554"/>
                        </a:cubicBezTo>
                        <a:cubicBezTo>
                          <a:pt x="2806142" y="656297"/>
                          <a:pt x="2819382" y="644848"/>
                          <a:pt x="2666733" y="646554"/>
                        </a:cubicBezTo>
                        <a:cubicBezTo>
                          <a:pt x="2515542" y="710153"/>
                          <a:pt x="2314037" y="673533"/>
                          <a:pt x="1899332" y="646554"/>
                        </a:cubicBezTo>
                        <a:cubicBezTo>
                          <a:pt x="1536427" y="633373"/>
                          <a:pt x="1461173" y="632669"/>
                          <a:pt x="1131930" y="646554"/>
                        </a:cubicBezTo>
                        <a:cubicBezTo>
                          <a:pt x="789650" y="636024"/>
                          <a:pt x="551115" y="574082"/>
                          <a:pt x="231068" y="646554"/>
                        </a:cubicBezTo>
                        <a:cubicBezTo>
                          <a:pt x="101118" y="636974"/>
                          <a:pt x="4352" y="621820"/>
                          <a:pt x="0" y="562482"/>
                        </a:cubicBezTo>
                        <a:cubicBezTo>
                          <a:pt x="-57592" y="443213"/>
                          <a:pt x="-6413" y="427980"/>
                          <a:pt x="0" y="328061"/>
                        </a:cubicBezTo>
                        <a:cubicBezTo>
                          <a:pt x="-3326" y="201596"/>
                          <a:pt x="67941" y="155576"/>
                          <a:pt x="0" y="84071"/>
                        </a:cubicBezTo>
                        <a:close/>
                      </a:path>
                      <a:path w="10471720" h="646554" stroke="0" extrusionOk="0">
                        <a:moveTo>
                          <a:pt x="0" y="84071"/>
                        </a:moveTo>
                        <a:cubicBezTo>
                          <a:pt x="-14041" y="62351"/>
                          <a:pt x="97293" y="13150"/>
                          <a:pt x="231068" y="0"/>
                        </a:cubicBezTo>
                        <a:cubicBezTo>
                          <a:pt x="596938" y="-11221"/>
                          <a:pt x="726271" y="27368"/>
                          <a:pt x="1098566" y="0"/>
                        </a:cubicBezTo>
                        <a:cubicBezTo>
                          <a:pt x="1455285" y="-29025"/>
                          <a:pt x="1538356" y="61"/>
                          <a:pt x="1765871" y="0"/>
                        </a:cubicBezTo>
                        <a:cubicBezTo>
                          <a:pt x="1994175" y="-12412"/>
                          <a:pt x="1999700" y="3801"/>
                          <a:pt x="2232984" y="0"/>
                        </a:cubicBezTo>
                        <a:cubicBezTo>
                          <a:pt x="2441869" y="-27692"/>
                          <a:pt x="2585048" y="35096"/>
                          <a:pt x="2900290" y="0"/>
                        </a:cubicBezTo>
                        <a:cubicBezTo>
                          <a:pt x="3223982" y="174"/>
                          <a:pt x="3146833" y="17090"/>
                          <a:pt x="3267308" y="0"/>
                        </a:cubicBezTo>
                        <a:cubicBezTo>
                          <a:pt x="3404085" y="-41082"/>
                          <a:pt x="3733302" y="1394"/>
                          <a:pt x="3834518" y="0"/>
                        </a:cubicBezTo>
                        <a:cubicBezTo>
                          <a:pt x="3947674" y="-13571"/>
                          <a:pt x="4198627" y="-5918"/>
                          <a:pt x="4501823" y="0"/>
                        </a:cubicBezTo>
                        <a:cubicBezTo>
                          <a:pt x="4767510" y="-8539"/>
                          <a:pt x="4908895" y="30230"/>
                          <a:pt x="5169129" y="0"/>
                        </a:cubicBezTo>
                        <a:cubicBezTo>
                          <a:pt x="5391244" y="-35410"/>
                          <a:pt x="5649253" y="74973"/>
                          <a:pt x="5936530" y="0"/>
                        </a:cubicBezTo>
                        <a:cubicBezTo>
                          <a:pt x="6201941" y="-32987"/>
                          <a:pt x="6199975" y="18254"/>
                          <a:pt x="6403645" y="0"/>
                        </a:cubicBezTo>
                        <a:cubicBezTo>
                          <a:pt x="6623388" y="-27555"/>
                          <a:pt x="6745547" y="37534"/>
                          <a:pt x="6970854" y="0"/>
                        </a:cubicBezTo>
                        <a:cubicBezTo>
                          <a:pt x="7226491" y="-64893"/>
                          <a:pt x="7500046" y="45778"/>
                          <a:pt x="7738256" y="0"/>
                        </a:cubicBezTo>
                        <a:cubicBezTo>
                          <a:pt x="7977633" y="-32818"/>
                          <a:pt x="8129312" y="55812"/>
                          <a:pt x="8305465" y="0"/>
                        </a:cubicBezTo>
                        <a:cubicBezTo>
                          <a:pt x="8488798" y="-17749"/>
                          <a:pt x="8650784" y="-36015"/>
                          <a:pt x="8872674" y="0"/>
                        </a:cubicBezTo>
                        <a:cubicBezTo>
                          <a:pt x="8964252" y="-17603"/>
                          <a:pt x="9849826" y="168422"/>
                          <a:pt x="10240651" y="0"/>
                        </a:cubicBezTo>
                        <a:cubicBezTo>
                          <a:pt x="10362523" y="763"/>
                          <a:pt x="10480263" y="32610"/>
                          <a:pt x="10471720" y="84071"/>
                        </a:cubicBezTo>
                        <a:cubicBezTo>
                          <a:pt x="10509534" y="174091"/>
                          <a:pt x="10412133" y="281964"/>
                          <a:pt x="10471720" y="328061"/>
                        </a:cubicBezTo>
                        <a:cubicBezTo>
                          <a:pt x="10532751" y="361847"/>
                          <a:pt x="10424127" y="464462"/>
                          <a:pt x="10471720" y="562482"/>
                        </a:cubicBezTo>
                        <a:cubicBezTo>
                          <a:pt x="10450197" y="614719"/>
                          <a:pt x="10340591" y="646254"/>
                          <a:pt x="10240651" y="646554"/>
                        </a:cubicBezTo>
                        <a:cubicBezTo>
                          <a:pt x="10061889" y="664410"/>
                          <a:pt x="9900531" y="640768"/>
                          <a:pt x="9773538" y="646554"/>
                        </a:cubicBezTo>
                        <a:cubicBezTo>
                          <a:pt x="9656492" y="658303"/>
                          <a:pt x="9139025" y="621439"/>
                          <a:pt x="9006136" y="646554"/>
                        </a:cubicBezTo>
                        <a:cubicBezTo>
                          <a:pt x="8860985" y="655988"/>
                          <a:pt x="8418642" y="612120"/>
                          <a:pt x="8238735" y="646554"/>
                        </a:cubicBezTo>
                        <a:cubicBezTo>
                          <a:pt x="8077247" y="680810"/>
                          <a:pt x="7889116" y="648075"/>
                          <a:pt x="7671525" y="646554"/>
                        </a:cubicBezTo>
                        <a:cubicBezTo>
                          <a:pt x="7577848" y="672912"/>
                          <a:pt x="7468479" y="626543"/>
                          <a:pt x="7304507" y="646554"/>
                        </a:cubicBezTo>
                        <a:cubicBezTo>
                          <a:pt x="7124230" y="663742"/>
                          <a:pt x="7038753" y="631740"/>
                          <a:pt x="6937488" y="646554"/>
                        </a:cubicBezTo>
                        <a:cubicBezTo>
                          <a:pt x="6822851" y="644233"/>
                          <a:pt x="6599295" y="645444"/>
                          <a:pt x="6470375" y="646554"/>
                        </a:cubicBezTo>
                        <a:cubicBezTo>
                          <a:pt x="6340643" y="678806"/>
                          <a:pt x="6212063" y="640294"/>
                          <a:pt x="6103356" y="646554"/>
                        </a:cubicBezTo>
                        <a:cubicBezTo>
                          <a:pt x="6019169" y="603238"/>
                          <a:pt x="5496632" y="657103"/>
                          <a:pt x="5235860" y="646554"/>
                        </a:cubicBezTo>
                        <a:cubicBezTo>
                          <a:pt x="5001936" y="654646"/>
                          <a:pt x="4984276" y="634012"/>
                          <a:pt x="4768746" y="646554"/>
                        </a:cubicBezTo>
                        <a:cubicBezTo>
                          <a:pt x="4593252" y="661877"/>
                          <a:pt x="4348266" y="648702"/>
                          <a:pt x="4001344" y="646554"/>
                        </a:cubicBezTo>
                        <a:cubicBezTo>
                          <a:pt x="3649765" y="652526"/>
                          <a:pt x="3717742" y="657546"/>
                          <a:pt x="3634327" y="646554"/>
                        </a:cubicBezTo>
                        <a:cubicBezTo>
                          <a:pt x="3502515" y="617340"/>
                          <a:pt x="3202453" y="650192"/>
                          <a:pt x="2967020" y="646554"/>
                        </a:cubicBezTo>
                        <a:cubicBezTo>
                          <a:pt x="2711797" y="656689"/>
                          <a:pt x="2379197" y="636821"/>
                          <a:pt x="2199620" y="646554"/>
                        </a:cubicBezTo>
                        <a:cubicBezTo>
                          <a:pt x="1996188" y="648128"/>
                          <a:pt x="1782937" y="605427"/>
                          <a:pt x="1532314" y="646554"/>
                        </a:cubicBezTo>
                        <a:cubicBezTo>
                          <a:pt x="1246060" y="685911"/>
                          <a:pt x="1014750" y="632481"/>
                          <a:pt x="865008" y="646554"/>
                        </a:cubicBezTo>
                        <a:cubicBezTo>
                          <a:pt x="758644" y="653830"/>
                          <a:pt x="462592" y="648598"/>
                          <a:pt x="231068" y="646554"/>
                        </a:cubicBezTo>
                        <a:cubicBezTo>
                          <a:pt x="97424" y="648984"/>
                          <a:pt x="7477" y="618520"/>
                          <a:pt x="0" y="562482"/>
                        </a:cubicBezTo>
                        <a:cubicBezTo>
                          <a:pt x="-45888" y="515721"/>
                          <a:pt x="21350" y="420443"/>
                          <a:pt x="0" y="318492"/>
                        </a:cubicBezTo>
                        <a:cubicBezTo>
                          <a:pt x="-10646" y="199154"/>
                          <a:pt x="66566" y="219344"/>
                          <a:pt x="0" y="84071"/>
                        </a:cubicBezTo>
                        <a:close/>
                      </a:path>
                      <a:path w="10471720" h="646554" fill="none" stroke="0" extrusionOk="0">
                        <a:moveTo>
                          <a:pt x="0" y="84071"/>
                        </a:moveTo>
                        <a:cubicBezTo>
                          <a:pt x="20510" y="44164"/>
                          <a:pt x="107423" y="15796"/>
                          <a:pt x="231068" y="0"/>
                        </a:cubicBezTo>
                        <a:cubicBezTo>
                          <a:pt x="500050" y="16573"/>
                          <a:pt x="617190" y="-11721"/>
                          <a:pt x="898373" y="0"/>
                        </a:cubicBezTo>
                        <a:cubicBezTo>
                          <a:pt x="1043900" y="-45566"/>
                          <a:pt x="1203604" y="37563"/>
                          <a:pt x="1365488" y="0"/>
                        </a:cubicBezTo>
                        <a:cubicBezTo>
                          <a:pt x="1491246" y="9553"/>
                          <a:pt x="1674095" y="26379"/>
                          <a:pt x="1832601" y="0"/>
                        </a:cubicBezTo>
                        <a:cubicBezTo>
                          <a:pt x="2032081" y="15176"/>
                          <a:pt x="2508926" y="2641"/>
                          <a:pt x="2700099" y="0"/>
                        </a:cubicBezTo>
                        <a:cubicBezTo>
                          <a:pt x="2850881" y="19753"/>
                          <a:pt x="3180905" y="46058"/>
                          <a:pt x="3367404" y="0"/>
                        </a:cubicBezTo>
                        <a:cubicBezTo>
                          <a:pt x="3564375" y="24480"/>
                          <a:pt x="3712612" y="715"/>
                          <a:pt x="3934614" y="0"/>
                        </a:cubicBezTo>
                        <a:cubicBezTo>
                          <a:pt x="4156322" y="13380"/>
                          <a:pt x="4281231" y="9271"/>
                          <a:pt x="4401727" y="0"/>
                        </a:cubicBezTo>
                        <a:cubicBezTo>
                          <a:pt x="4516371" y="-61101"/>
                          <a:pt x="4656436" y="13655"/>
                          <a:pt x="4868842" y="0"/>
                        </a:cubicBezTo>
                        <a:cubicBezTo>
                          <a:pt x="5051835" y="3398"/>
                          <a:pt x="5290913" y="46774"/>
                          <a:pt x="5436051" y="0"/>
                        </a:cubicBezTo>
                        <a:cubicBezTo>
                          <a:pt x="5506818" y="-2493"/>
                          <a:pt x="5995343" y="84488"/>
                          <a:pt x="6203453" y="0"/>
                        </a:cubicBezTo>
                        <a:cubicBezTo>
                          <a:pt x="6466623" y="-27107"/>
                          <a:pt x="6427626" y="13159"/>
                          <a:pt x="6670566" y="0"/>
                        </a:cubicBezTo>
                        <a:cubicBezTo>
                          <a:pt x="6904308" y="-25742"/>
                          <a:pt x="7140415" y="25860"/>
                          <a:pt x="7337872" y="0"/>
                        </a:cubicBezTo>
                        <a:cubicBezTo>
                          <a:pt x="7534957" y="-54077"/>
                          <a:pt x="7777688" y="-34958"/>
                          <a:pt x="8005178" y="0"/>
                        </a:cubicBezTo>
                        <a:cubicBezTo>
                          <a:pt x="8199475" y="-30106"/>
                          <a:pt x="8329006" y="13667"/>
                          <a:pt x="8472291" y="0"/>
                        </a:cubicBezTo>
                        <a:cubicBezTo>
                          <a:pt x="8628255" y="8775"/>
                          <a:pt x="8962258" y="1284"/>
                          <a:pt x="9139597" y="0"/>
                        </a:cubicBezTo>
                        <a:cubicBezTo>
                          <a:pt x="9257925" y="6661"/>
                          <a:pt x="9864414" y="15199"/>
                          <a:pt x="10240651" y="0"/>
                        </a:cubicBezTo>
                        <a:cubicBezTo>
                          <a:pt x="10348878" y="9121"/>
                          <a:pt x="10438787" y="34575"/>
                          <a:pt x="10471720" y="84071"/>
                        </a:cubicBezTo>
                        <a:cubicBezTo>
                          <a:pt x="10530174" y="163877"/>
                          <a:pt x="10459721" y="224266"/>
                          <a:pt x="10471720" y="308924"/>
                        </a:cubicBezTo>
                        <a:cubicBezTo>
                          <a:pt x="10475669" y="404343"/>
                          <a:pt x="10428425" y="468637"/>
                          <a:pt x="10471720" y="562482"/>
                        </a:cubicBezTo>
                        <a:cubicBezTo>
                          <a:pt x="10429577" y="609786"/>
                          <a:pt x="10349992" y="660041"/>
                          <a:pt x="10240651" y="646554"/>
                        </a:cubicBezTo>
                        <a:cubicBezTo>
                          <a:pt x="10067884" y="649599"/>
                          <a:pt x="9878446" y="636678"/>
                          <a:pt x="9773538" y="646554"/>
                        </a:cubicBezTo>
                        <a:cubicBezTo>
                          <a:pt x="9696206" y="723010"/>
                          <a:pt x="9312658" y="598964"/>
                          <a:pt x="8906040" y="646554"/>
                        </a:cubicBezTo>
                        <a:cubicBezTo>
                          <a:pt x="8497045" y="635607"/>
                          <a:pt x="8589523" y="636873"/>
                          <a:pt x="8438926" y="646554"/>
                        </a:cubicBezTo>
                        <a:cubicBezTo>
                          <a:pt x="8279016" y="652832"/>
                          <a:pt x="8239073" y="639080"/>
                          <a:pt x="8071908" y="646554"/>
                        </a:cubicBezTo>
                        <a:cubicBezTo>
                          <a:pt x="7890419" y="648974"/>
                          <a:pt x="7548110" y="629048"/>
                          <a:pt x="7304507" y="646554"/>
                        </a:cubicBezTo>
                        <a:cubicBezTo>
                          <a:pt x="6997545" y="663882"/>
                          <a:pt x="7075815" y="653135"/>
                          <a:pt x="6937488" y="646554"/>
                        </a:cubicBezTo>
                        <a:cubicBezTo>
                          <a:pt x="6859401" y="647481"/>
                          <a:pt x="6498807" y="600698"/>
                          <a:pt x="6270183" y="646554"/>
                        </a:cubicBezTo>
                        <a:cubicBezTo>
                          <a:pt x="6053063" y="656536"/>
                          <a:pt x="6054795" y="629311"/>
                          <a:pt x="5903166" y="646554"/>
                        </a:cubicBezTo>
                        <a:cubicBezTo>
                          <a:pt x="5726509" y="651461"/>
                          <a:pt x="5448849" y="604313"/>
                          <a:pt x="5235860" y="646554"/>
                        </a:cubicBezTo>
                        <a:cubicBezTo>
                          <a:pt x="5117249" y="679151"/>
                          <a:pt x="4870197" y="616854"/>
                          <a:pt x="4668650" y="646554"/>
                        </a:cubicBezTo>
                        <a:cubicBezTo>
                          <a:pt x="4527333" y="681731"/>
                          <a:pt x="4114647" y="645023"/>
                          <a:pt x="3901248" y="646554"/>
                        </a:cubicBezTo>
                        <a:cubicBezTo>
                          <a:pt x="3685357" y="626026"/>
                          <a:pt x="3325889" y="646347"/>
                          <a:pt x="3033752" y="646554"/>
                        </a:cubicBezTo>
                        <a:cubicBezTo>
                          <a:pt x="2805166" y="659077"/>
                          <a:pt x="2818557" y="638453"/>
                          <a:pt x="2666733" y="646554"/>
                        </a:cubicBezTo>
                        <a:cubicBezTo>
                          <a:pt x="2476817" y="650960"/>
                          <a:pt x="2237491" y="648858"/>
                          <a:pt x="1899332" y="646554"/>
                        </a:cubicBezTo>
                        <a:cubicBezTo>
                          <a:pt x="1542746" y="655602"/>
                          <a:pt x="1457353" y="637186"/>
                          <a:pt x="1131930" y="646554"/>
                        </a:cubicBezTo>
                        <a:cubicBezTo>
                          <a:pt x="796594" y="675128"/>
                          <a:pt x="592727" y="647302"/>
                          <a:pt x="231068" y="646554"/>
                        </a:cubicBezTo>
                        <a:cubicBezTo>
                          <a:pt x="94530" y="635894"/>
                          <a:pt x="6016" y="611162"/>
                          <a:pt x="0" y="562482"/>
                        </a:cubicBezTo>
                        <a:cubicBezTo>
                          <a:pt x="-53336" y="469769"/>
                          <a:pt x="-47" y="440568"/>
                          <a:pt x="0" y="328061"/>
                        </a:cubicBezTo>
                        <a:cubicBezTo>
                          <a:pt x="-9465" y="218382"/>
                          <a:pt x="72141" y="144481"/>
                          <a:pt x="0" y="84071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Sẻ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no</a:t>
            </a:r>
            <a:r>
              <a:rPr lang="en-US" sz="2800" dirty="0">
                <a:solidFill>
                  <a:srgbClr val="5B9BD5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nhìn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lăng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nở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!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68F9120-A814-E9BC-114C-A65C15C68D18}"/>
              </a:ext>
            </a:extLst>
          </p:cNvPr>
          <p:cNvSpPr/>
          <p:nvPr/>
        </p:nvSpPr>
        <p:spPr>
          <a:xfrm>
            <a:off x="6503650" y="5711224"/>
            <a:ext cx="1685925" cy="44767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3389817-0E2E-9E86-C16C-4FFC38D3A5C3}"/>
              </a:ext>
            </a:extLst>
          </p:cNvPr>
          <p:cNvSpPr/>
          <p:nvPr/>
        </p:nvSpPr>
        <p:spPr>
          <a:xfrm>
            <a:off x="3731199" y="5711225"/>
            <a:ext cx="1685925" cy="44767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49F630E-5CEC-8E86-7C5C-C8308AF67EAE}"/>
              </a:ext>
            </a:extLst>
          </p:cNvPr>
          <p:cNvSpPr/>
          <p:nvPr/>
        </p:nvSpPr>
        <p:spPr>
          <a:xfrm>
            <a:off x="1235074" y="5711225"/>
            <a:ext cx="1685925" cy="44767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7AF215D-5761-11E1-0285-BB349F87BCD8}"/>
              </a:ext>
            </a:extLst>
          </p:cNvPr>
          <p:cNvSpPr/>
          <p:nvPr/>
        </p:nvSpPr>
        <p:spPr>
          <a:xfrm>
            <a:off x="9219265" y="5711223"/>
            <a:ext cx="1933575" cy="44767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khiến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87816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7.40741E-7 L -0.03697 -0.54699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9" y="-27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7.40741E-7 L 0.42578 -0.4254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37" y="-21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7.40741E-7 L 0.45352 -0.29769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17" y="-14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7.40741E-7 L 0.05898 -0.15255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3" y="-7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 animBg="1"/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18041" y="59520"/>
            <a:ext cx="10755917" cy="6487312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91D45D70-BF16-405B-871F-CA45656E5F3B}"/>
              </a:ext>
            </a:extLst>
          </p:cNvPr>
          <p:cNvGrpSpPr/>
          <p:nvPr/>
        </p:nvGrpSpPr>
        <p:grpSpPr>
          <a:xfrm>
            <a:off x="1125654" y="1003500"/>
            <a:ext cx="9940690" cy="1682000"/>
            <a:chOff x="887951" y="413357"/>
            <a:chExt cx="9940690" cy="1682000"/>
          </a:xfrm>
        </p:grpSpPr>
        <p:pic>
          <p:nvPicPr>
            <p:cNvPr id="15" name="Picture 14" descr="Cute happy smiling book Royalty Free Vector Image">
              <a:extLst>
                <a:ext uri="{FF2B5EF4-FFF2-40B4-BE49-F238E27FC236}">
                  <a16:creationId xmlns:a16="http://schemas.microsoft.com/office/drawing/2014/main" id="{6364D39F-5D7D-48D7-B085-7C6C6343E1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37100" y1="48148" x2="49300" y2="47778"/>
                          <a14:foregroundMark x1="49300" y1="47778" x2="71100" y2="50463"/>
                          <a14:foregroundMark x1="50400" y1="46759" x2="51300" y2="54259"/>
                          <a14:foregroundMark x1="49400" y1="47130" x2="41400" y2="46296"/>
                          <a14:foregroundMark x1="41400" y1="46296" x2="37400" y2="53426"/>
                          <a14:foregroundMark x1="37400" y1="53426" x2="42200" y2="60185"/>
                          <a14:foregroundMark x1="42200" y1="60185" x2="53300" y2="57593"/>
                          <a14:foregroundMark x1="53300" y1="57593" x2="60500" y2="50278"/>
                          <a14:foregroundMark x1="60500" y1="50278" x2="62900" y2="43519"/>
                          <a14:foregroundMark x1="62900" y1="43519" x2="49500" y2="47870"/>
                          <a14:foregroundMark x1="49500" y1="47870" x2="42300" y2="56111"/>
                          <a14:foregroundMark x1="42300" y1="56111" x2="52100" y2="54907"/>
                          <a14:foregroundMark x1="52100" y1="54907" x2="66900" y2="48519"/>
                          <a14:foregroundMark x1="66900" y1="48519" x2="67100" y2="48333"/>
                          <a14:foregroundMark x1="50200" y1="47130" x2="42300" y2="45926"/>
                          <a14:foregroundMark x1="42300" y1="45926" x2="37300" y2="51852"/>
                          <a14:foregroundMark x1="37300" y1="51852" x2="39400" y2="57407"/>
                          <a14:foregroundMark x1="35800" y1="48519" x2="38700" y2="56852"/>
                          <a14:foregroundMark x1="40200" y1="44815" x2="48000" y2="43519"/>
                          <a14:foregroundMark x1="48000" y1="43519" x2="50600" y2="48148"/>
                          <a14:foregroundMark x1="64000" y1="43241" x2="71800" y2="45833"/>
                          <a14:foregroundMark x1="71800" y1="45833" x2="73800" y2="49630"/>
                          <a14:foregroundMark x1="60000" y1="55093" x2="67700" y2="56852"/>
                          <a14:foregroundMark x1="67700" y1="56852" x2="72700" y2="51389"/>
                          <a14:foregroundMark x1="62300" y1="51944" x2="67300" y2="57037"/>
                          <a14:foregroundMark x1="63600" y1="57407" x2="71300" y2="55185"/>
                          <a14:foregroundMark x1="71300" y1="55185" x2="73000" y2="52778"/>
                          <a14:foregroundMark x1="80100" y1="48148" x2="80100" y2="48148"/>
                          <a14:foregroundMark x1="79600" y1="45370" x2="80700" y2="48333"/>
                          <a14:foregroundMark x1="77100" y1="53704" x2="79600" y2="50463"/>
                          <a14:foregroundMark x1="18500" y1="47963" x2="21000" y2="52778"/>
                          <a14:foregroundMark x1="40600" y1="76111" x2="41200" y2="76111"/>
                          <a14:foregroundMark x1="69600" y1="72685" x2="69600" y2="72685"/>
                          <a14:foregroundMark x1="69600" y1="72685" x2="69600" y2="72685"/>
                          <a14:foregroundMark x1="50800" y1="49815" x2="57700" y2="527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7951" y="413357"/>
              <a:ext cx="1349555" cy="168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2B4FDD4-2861-4472-9607-00D2E10B1D1A}"/>
                </a:ext>
              </a:extLst>
            </p:cNvPr>
            <p:cNvSpPr txBox="1"/>
            <p:nvPr/>
          </p:nvSpPr>
          <p:spPr>
            <a:xfrm>
              <a:off x="2048822" y="539859"/>
              <a:ext cx="8779819" cy="1115766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Arima Madurai ExtraBo" panose="00000900000000000000" pitchFamily="2" charset="0"/>
                  <a:ea typeface="等线" panose="02010600030101010101" pitchFamily="2" charset="-122"/>
                  <a:cs typeface="#9Slide03 Arima Madurai ExtraBo" panose="00000900000000000000" pitchFamily="2" charset="0"/>
                  <a:sym typeface="+mn-lt"/>
                </a:rPr>
                <a:t>1</a:t>
              </a:r>
              <a:r>
                <a:rPr kumimoji="0" lang="en-US" altLang="zh-CN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  <a:sym typeface="+mn-lt"/>
                </a:rPr>
                <a:t>.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Đ</a:t>
              </a:r>
              <a:r>
                <a:rPr kumimoji="0" lang="vi-VN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ọc đúng các từ, câu, đọc to rõ ràng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bài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thơ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Gió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và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trả</a:t>
              </a:r>
              <a:r>
                <a:rPr lang="en-US" sz="26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lời</a:t>
              </a:r>
              <a:r>
                <a:rPr lang="en-US" sz="26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26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câu</a:t>
              </a:r>
              <a:r>
                <a:rPr lang="en-US" sz="26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hỏi</a:t>
              </a:r>
              <a:r>
                <a:rPr lang="en-US" sz="26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.</a:t>
              </a:r>
              <a:endPara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0" name="Picture 19" descr="Cute happy smiling book Royalty Free Vector Image">
            <a:extLst>
              <a:ext uri="{FF2B5EF4-FFF2-40B4-BE49-F238E27FC236}">
                <a16:creationId xmlns:a16="http://schemas.microsoft.com/office/drawing/2014/main" id="{6364D39F-5D7D-48D7-B085-7C6C6343E1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7100" y1="48148" x2="49300" y2="47778"/>
                        <a14:foregroundMark x1="49300" y1="47778" x2="71100" y2="50463"/>
                        <a14:foregroundMark x1="50400" y1="46759" x2="51300" y2="54259"/>
                        <a14:foregroundMark x1="49400" y1="47130" x2="41400" y2="46296"/>
                        <a14:foregroundMark x1="41400" y1="46296" x2="37400" y2="53426"/>
                        <a14:foregroundMark x1="37400" y1="53426" x2="42200" y2="60185"/>
                        <a14:foregroundMark x1="42200" y1="60185" x2="53300" y2="57593"/>
                        <a14:foregroundMark x1="53300" y1="57593" x2="60500" y2="50278"/>
                        <a14:foregroundMark x1="60500" y1="50278" x2="62900" y2="43519"/>
                        <a14:foregroundMark x1="62900" y1="43519" x2="49500" y2="47870"/>
                        <a14:foregroundMark x1="49500" y1="47870" x2="42300" y2="56111"/>
                        <a14:foregroundMark x1="42300" y1="56111" x2="52100" y2="54907"/>
                        <a14:foregroundMark x1="52100" y1="54907" x2="66900" y2="48519"/>
                        <a14:foregroundMark x1="66900" y1="48519" x2="67100" y2="48333"/>
                        <a14:foregroundMark x1="50200" y1="47130" x2="42300" y2="45926"/>
                        <a14:foregroundMark x1="42300" y1="45926" x2="37300" y2="51852"/>
                        <a14:foregroundMark x1="37300" y1="51852" x2="39400" y2="57407"/>
                        <a14:foregroundMark x1="35800" y1="48519" x2="38700" y2="56852"/>
                        <a14:foregroundMark x1="40200" y1="44815" x2="48000" y2="43519"/>
                        <a14:foregroundMark x1="48000" y1="43519" x2="50600" y2="48148"/>
                        <a14:foregroundMark x1="64000" y1="43241" x2="71800" y2="45833"/>
                        <a14:foregroundMark x1="71800" y1="45833" x2="73800" y2="49630"/>
                        <a14:foregroundMark x1="60000" y1="55093" x2="67700" y2="56852"/>
                        <a14:foregroundMark x1="67700" y1="56852" x2="72700" y2="51389"/>
                        <a14:foregroundMark x1="62300" y1="51944" x2="67300" y2="57037"/>
                        <a14:foregroundMark x1="63600" y1="57407" x2="71300" y2="55185"/>
                        <a14:foregroundMark x1="71300" y1="55185" x2="73000" y2="52778"/>
                        <a14:foregroundMark x1="80100" y1="48148" x2="80100" y2="48148"/>
                        <a14:foregroundMark x1="79600" y1="45370" x2="80700" y2="48333"/>
                        <a14:foregroundMark x1="77100" y1="53704" x2="79600" y2="50463"/>
                        <a14:foregroundMark x1="18500" y1="47963" x2="21000" y2="52778"/>
                        <a14:foregroundMark x1="40600" y1="76111" x2="41200" y2="76111"/>
                        <a14:foregroundMark x1="69600" y1="72685" x2="69600" y2="72685"/>
                        <a14:foregroundMark x1="69600" y1="72685" x2="69600" y2="72685"/>
                        <a14:foregroundMark x1="50800" y1="49815" x2="57700" y2="52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963" y="3130586"/>
            <a:ext cx="1349555" cy="168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2B4FDD4-2861-4472-9607-00D2E10B1D1A}"/>
              </a:ext>
            </a:extLst>
          </p:cNvPr>
          <p:cNvSpPr txBox="1"/>
          <p:nvPr/>
        </p:nvSpPr>
        <p:spPr>
          <a:xfrm>
            <a:off x="2437218" y="3674058"/>
            <a:ext cx="8779819" cy="595057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等线" panose="02010600030101010101" pitchFamily="2" charset="-122"/>
                <a:cs typeface="#9Slide03 Arima Madurai ExtraBo" panose="00000900000000000000" pitchFamily="2" charset="0"/>
                <a:sym typeface="+mn-lt"/>
              </a:rPr>
              <a:t>2. </a:t>
            </a:r>
            <a:r>
              <a:rPr lang="en-US" altLang="zh-CN" sz="2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Đọc</a:t>
            </a:r>
            <a:r>
              <a:rPr lang="en-US" altLang="zh-CN" sz="2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hiểu</a:t>
            </a:r>
            <a:r>
              <a:rPr lang="en-US" altLang="zh-CN" sz="2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bài</a:t>
            </a:r>
            <a:r>
              <a:rPr lang="en-US" altLang="zh-CN" sz="2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: </a:t>
            </a:r>
            <a:r>
              <a:rPr lang="en-US" altLang="zh-CN" sz="2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Chú</a:t>
            </a:r>
            <a:r>
              <a:rPr lang="en-US" altLang="zh-CN" sz="2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sẻ</a:t>
            </a:r>
            <a:r>
              <a:rPr lang="en-US" altLang="zh-CN" sz="2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và</a:t>
            </a:r>
            <a:r>
              <a:rPr lang="en-US" altLang="zh-CN" sz="2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bông</a:t>
            </a:r>
            <a:r>
              <a:rPr lang="en-US" altLang="zh-CN" sz="2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hoa</a:t>
            </a:r>
            <a:r>
              <a:rPr lang="en-US" altLang="zh-CN" sz="2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bằng</a:t>
            </a:r>
            <a:r>
              <a:rPr lang="en-US" altLang="zh-CN" sz="2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lăng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3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9013247">
            <a:off x="390144" y="569882"/>
            <a:ext cx="2447139" cy="8672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2A7887-1EE6-ACB5-5D1A-2064631E80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45382" y="55727"/>
            <a:ext cx="5168542" cy="142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5323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76;p7">
            <a:extLst>
              <a:ext uri="{FF2B5EF4-FFF2-40B4-BE49-F238E27FC236}">
                <a16:creationId xmlns:a16="http://schemas.microsoft.com/office/drawing/2014/main" id="{D9C666D6-609E-4281-83CF-132ACF33ABBA}"/>
              </a:ext>
            </a:extLst>
          </p:cNvPr>
          <p:cNvSpPr/>
          <p:nvPr/>
        </p:nvSpPr>
        <p:spPr>
          <a:xfrm>
            <a:off x="3530991" y="909558"/>
            <a:ext cx="4684542" cy="1641169"/>
          </a:xfrm>
          <a:prstGeom prst="roundRect">
            <a:avLst>
              <a:gd name="adj" fmla="val 50000"/>
            </a:avLst>
          </a:prstGeom>
          <a:noFill/>
          <a:ln w="28575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Speech Bubble: Rectangle with Corners Rounded 5">
            <a:extLst>
              <a:ext uri="{FF2B5EF4-FFF2-40B4-BE49-F238E27FC236}">
                <a16:creationId xmlns:a16="http://schemas.microsoft.com/office/drawing/2014/main" id="{E9B474A5-9F1E-4676-A2A0-F35AF9388557}"/>
              </a:ext>
            </a:extLst>
          </p:cNvPr>
          <p:cNvSpPr/>
          <p:nvPr/>
        </p:nvSpPr>
        <p:spPr>
          <a:xfrm>
            <a:off x="4660423" y="2967788"/>
            <a:ext cx="6264251" cy="2949287"/>
          </a:xfrm>
          <a:prstGeom prst="wedgeRoundRectCallout">
            <a:avLst>
              <a:gd name="adj1" fmla="val -65403"/>
              <a:gd name="adj2" fmla="val 14808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Về nhà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trước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mới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10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646E52-5966-43B9-B72A-6365468A92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02" b="93936" l="9947" r="899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6190" y="1931529"/>
            <a:ext cx="6842560" cy="54737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1A65A9E-A523-4F64-B956-22656583E9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5760" y="648210"/>
            <a:ext cx="7895004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45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7" b="40405"/>
          <a:stretch>
            <a:fillRect/>
          </a:stretch>
        </p:blipFill>
        <p:spPr>
          <a:xfrm>
            <a:off x="1470479" y="-40474"/>
            <a:ext cx="9251037" cy="660282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39" r="59461"/>
          <a:stretch>
            <a:fillRect/>
          </a:stretch>
        </p:blipFill>
        <p:spPr>
          <a:xfrm rot="16200000">
            <a:off x="5169518" y="-105265"/>
            <a:ext cx="1852961" cy="1219200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430" y="19938"/>
            <a:ext cx="4571570" cy="685800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70" t="48233" b="34610"/>
          <a:stretch>
            <a:fillRect/>
          </a:stretch>
        </p:blipFill>
        <p:spPr>
          <a:xfrm flipH="1">
            <a:off x="-3" y="1777930"/>
            <a:ext cx="2286170" cy="2360278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233" r="82768" b="34610"/>
          <a:stretch>
            <a:fillRect/>
          </a:stretch>
        </p:blipFill>
        <p:spPr>
          <a:xfrm flipH="1">
            <a:off x="10529646" y="1730919"/>
            <a:ext cx="1357918" cy="2028168"/>
          </a:xfrm>
          <a:prstGeom prst="rect">
            <a:avLst/>
          </a:prstGeom>
        </p:spPr>
      </p:pic>
      <p:sp>
        <p:nvSpPr>
          <p:cNvPr id="24" name="矩形 23"/>
          <p:cNvSpPr/>
          <p:nvPr/>
        </p:nvSpPr>
        <p:spPr>
          <a:xfrm>
            <a:off x="9448799" y="5822334"/>
            <a:ext cx="715617" cy="336802"/>
          </a:xfrm>
          <a:prstGeom prst="rect">
            <a:avLst/>
          </a:prstGeom>
          <a:solidFill>
            <a:srgbClr val="FF8C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字魂107号-萌趣欢乐体"/>
              <a:cs typeface="+mn-ea"/>
              <a:sym typeface="+mn-lt"/>
            </a:endParaRP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629"/>
          <a:stretch>
            <a:fillRect/>
          </a:stretch>
        </p:blipFill>
        <p:spPr>
          <a:xfrm>
            <a:off x="-408800" y="4300855"/>
            <a:ext cx="4571570" cy="304295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3868" y="2007232"/>
            <a:ext cx="6956977" cy="3017744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F646E52-5966-43B9-B72A-6365468A92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02" b="93936" l="9947" r="899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6190" y="1931529"/>
            <a:ext cx="6842560" cy="54737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042154D-2652-45B6-9E51-E3C7036C6C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9408" y="1974231"/>
            <a:ext cx="5560034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0956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46686">
            <a:off x="-191695" y="455177"/>
            <a:ext cx="1838822" cy="131323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778890">
            <a:off x="228123" y="5929948"/>
            <a:ext cx="999185" cy="713588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1543920" y="899886"/>
            <a:ext cx="8974616" cy="4931458"/>
            <a:chOff x="1143796" y="12192"/>
            <a:chExt cx="2017160" cy="4419600"/>
          </a:xfrm>
        </p:grpSpPr>
        <p:sp>
          <p:nvSpPr>
            <p:cNvPr id="33" name="矩形 32"/>
            <p:cNvSpPr/>
            <p:nvPr/>
          </p:nvSpPr>
          <p:spPr>
            <a:xfrm>
              <a:off x="1143796" y="12192"/>
              <a:ext cx="2017160" cy="4419600"/>
            </a:xfrm>
            <a:prstGeom prst="rect">
              <a:avLst/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字魂107号-萌趣欢乐体"/>
                <a:cs typeface="+mn-ea"/>
                <a:sym typeface="+mn-lt"/>
              </a:endParaRPr>
            </a:p>
          </p:txBody>
        </p:sp>
        <p:sp>
          <p:nvSpPr>
            <p:cNvPr id="34" name="矩形 33"/>
            <p:cNvSpPr/>
            <p:nvPr/>
          </p:nvSpPr>
          <p:spPr>
            <a:xfrm>
              <a:off x="1195585" y="158648"/>
              <a:ext cx="1925647" cy="4135213"/>
            </a:xfrm>
            <a:prstGeom prst="rect">
              <a:avLst/>
            </a:prstGeom>
            <a:noFill/>
            <a:ln>
              <a:solidFill>
                <a:srgbClr val="88CBB9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字魂107号-萌趣欢乐体"/>
                <a:cs typeface="+mn-ea"/>
                <a:sym typeface="+mn-lt"/>
              </a:endParaRPr>
            </a:p>
          </p:txBody>
        </p:sp>
      </p:grp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70"/>
          <a:stretch>
            <a:fillRect/>
          </a:stretch>
        </p:blipFill>
        <p:spPr>
          <a:xfrm>
            <a:off x="8203968" y="4088772"/>
            <a:ext cx="3988032" cy="2855521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43" b="82011"/>
          <a:stretch>
            <a:fillRect/>
          </a:stretch>
        </p:blipFill>
        <p:spPr>
          <a:xfrm>
            <a:off x="10694504" y="19938"/>
            <a:ext cx="1497496" cy="1233689"/>
          </a:xfrm>
          <a:prstGeom prst="rect">
            <a:avLst/>
          </a:prstGeom>
        </p:spPr>
      </p:pic>
      <p:grpSp>
        <p:nvGrpSpPr>
          <p:cNvPr id="13" name="Google Shape;1449;p39">
            <a:extLst>
              <a:ext uri="{FF2B5EF4-FFF2-40B4-BE49-F238E27FC236}">
                <a16:creationId xmlns:a16="http://schemas.microsoft.com/office/drawing/2014/main" id="{8B1C030A-3D73-4847-87AC-2C45AADBC092}"/>
              </a:ext>
            </a:extLst>
          </p:cNvPr>
          <p:cNvGrpSpPr/>
          <p:nvPr/>
        </p:nvGrpSpPr>
        <p:grpSpPr>
          <a:xfrm>
            <a:off x="1812625" y="3684925"/>
            <a:ext cx="821432" cy="882640"/>
            <a:chOff x="4243450" y="1793000"/>
            <a:chExt cx="438175" cy="470825"/>
          </a:xfrm>
        </p:grpSpPr>
        <p:sp>
          <p:nvSpPr>
            <p:cNvPr id="14" name="Google Shape;1450;p39">
              <a:extLst>
                <a:ext uri="{FF2B5EF4-FFF2-40B4-BE49-F238E27FC236}">
                  <a16:creationId xmlns:a16="http://schemas.microsoft.com/office/drawing/2014/main" id="{E720FF44-2B62-411F-9F41-3FA9B9D212F0}"/>
                </a:ext>
              </a:extLst>
            </p:cNvPr>
            <p:cNvSpPr/>
            <p:nvPr/>
          </p:nvSpPr>
          <p:spPr>
            <a:xfrm>
              <a:off x="4243450" y="1793000"/>
              <a:ext cx="438175" cy="470825"/>
            </a:xfrm>
            <a:custGeom>
              <a:avLst/>
              <a:gdLst/>
              <a:ahLst/>
              <a:cxnLst/>
              <a:rect l="l" t="t" r="r" b="b"/>
              <a:pathLst>
                <a:path w="17527" h="18833" extrusionOk="0">
                  <a:moveTo>
                    <a:pt x="12221" y="799"/>
                  </a:moveTo>
                  <a:cubicBezTo>
                    <a:pt x="12525" y="799"/>
                    <a:pt x="12716" y="994"/>
                    <a:pt x="12776" y="1407"/>
                  </a:cubicBezTo>
                  <a:cubicBezTo>
                    <a:pt x="12812" y="1586"/>
                    <a:pt x="12824" y="1764"/>
                    <a:pt x="12824" y="1943"/>
                  </a:cubicBezTo>
                  <a:cubicBezTo>
                    <a:pt x="12848" y="2931"/>
                    <a:pt x="12871" y="3908"/>
                    <a:pt x="12919" y="4896"/>
                  </a:cubicBezTo>
                  <a:cubicBezTo>
                    <a:pt x="12931" y="5396"/>
                    <a:pt x="13002" y="5920"/>
                    <a:pt x="13098" y="6420"/>
                  </a:cubicBezTo>
                  <a:cubicBezTo>
                    <a:pt x="13169" y="6955"/>
                    <a:pt x="13431" y="7396"/>
                    <a:pt x="13848" y="7729"/>
                  </a:cubicBezTo>
                  <a:cubicBezTo>
                    <a:pt x="14205" y="8015"/>
                    <a:pt x="14574" y="8301"/>
                    <a:pt x="14931" y="8599"/>
                  </a:cubicBezTo>
                  <a:cubicBezTo>
                    <a:pt x="15348" y="8956"/>
                    <a:pt x="15753" y="9313"/>
                    <a:pt x="16122" y="9718"/>
                  </a:cubicBezTo>
                  <a:cubicBezTo>
                    <a:pt x="16455" y="10051"/>
                    <a:pt x="16705" y="10444"/>
                    <a:pt x="16705" y="11004"/>
                  </a:cubicBezTo>
                  <a:cubicBezTo>
                    <a:pt x="16407" y="11301"/>
                    <a:pt x="16050" y="11397"/>
                    <a:pt x="15729" y="11468"/>
                  </a:cubicBezTo>
                  <a:cubicBezTo>
                    <a:pt x="15122" y="11587"/>
                    <a:pt x="14502" y="11658"/>
                    <a:pt x="13895" y="11766"/>
                  </a:cubicBezTo>
                  <a:cubicBezTo>
                    <a:pt x="13740" y="11789"/>
                    <a:pt x="13586" y="11813"/>
                    <a:pt x="13431" y="11837"/>
                  </a:cubicBezTo>
                  <a:cubicBezTo>
                    <a:pt x="13014" y="11932"/>
                    <a:pt x="12740" y="12194"/>
                    <a:pt x="12657" y="12611"/>
                  </a:cubicBezTo>
                  <a:cubicBezTo>
                    <a:pt x="12586" y="13075"/>
                    <a:pt x="12526" y="13540"/>
                    <a:pt x="12502" y="14004"/>
                  </a:cubicBezTo>
                  <a:cubicBezTo>
                    <a:pt x="12419" y="14909"/>
                    <a:pt x="12395" y="15814"/>
                    <a:pt x="12300" y="16707"/>
                  </a:cubicBezTo>
                  <a:cubicBezTo>
                    <a:pt x="12264" y="17183"/>
                    <a:pt x="12205" y="17671"/>
                    <a:pt x="11812" y="18076"/>
                  </a:cubicBezTo>
                  <a:cubicBezTo>
                    <a:pt x="11781" y="18079"/>
                    <a:pt x="11750" y="18080"/>
                    <a:pt x="11720" y="18080"/>
                  </a:cubicBezTo>
                  <a:cubicBezTo>
                    <a:pt x="11379" y="18080"/>
                    <a:pt x="11090" y="17899"/>
                    <a:pt x="10871" y="17647"/>
                  </a:cubicBezTo>
                  <a:cubicBezTo>
                    <a:pt x="10514" y="17231"/>
                    <a:pt x="10181" y="16790"/>
                    <a:pt x="9859" y="16361"/>
                  </a:cubicBezTo>
                  <a:cubicBezTo>
                    <a:pt x="9466" y="15802"/>
                    <a:pt x="9073" y="15218"/>
                    <a:pt x="8668" y="14647"/>
                  </a:cubicBezTo>
                  <a:cubicBezTo>
                    <a:pt x="8514" y="14433"/>
                    <a:pt x="8335" y="14206"/>
                    <a:pt x="8133" y="14004"/>
                  </a:cubicBezTo>
                  <a:cubicBezTo>
                    <a:pt x="7811" y="13623"/>
                    <a:pt x="7406" y="13480"/>
                    <a:pt x="6906" y="13480"/>
                  </a:cubicBezTo>
                  <a:cubicBezTo>
                    <a:pt x="5990" y="13480"/>
                    <a:pt x="5120" y="13718"/>
                    <a:pt x="4227" y="13861"/>
                  </a:cubicBezTo>
                  <a:cubicBezTo>
                    <a:pt x="3608" y="13968"/>
                    <a:pt x="3001" y="14099"/>
                    <a:pt x="2394" y="14194"/>
                  </a:cubicBezTo>
                  <a:cubicBezTo>
                    <a:pt x="2285" y="14212"/>
                    <a:pt x="2171" y="14220"/>
                    <a:pt x="2055" y="14220"/>
                  </a:cubicBezTo>
                  <a:cubicBezTo>
                    <a:pt x="1856" y="14220"/>
                    <a:pt x="1654" y="14196"/>
                    <a:pt x="1465" y="14159"/>
                  </a:cubicBezTo>
                  <a:cubicBezTo>
                    <a:pt x="1048" y="14087"/>
                    <a:pt x="917" y="13837"/>
                    <a:pt x="1037" y="13421"/>
                  </a:cubicBezTo>
                  <a:cubicBezTo>
                    <a:pt x="1108" y="13171"/>
                    <a:pt x="1227" y="12932"/>
                    <a:pt x="1370" y="12718"/>
                  </a:cubicBezTo>
                  <a:cubicBezTo>
                    <a:pt x="1644" y="12301"/>
                    <a:pt x="1965" y="11885"/>
                    <a:pt x="2275" y="11468"/>
                  </a:cubicBezTo>
                  <a:cubicBezTo>
                    <a:pt x="2834" y="10694"/>
                    <a:pt x="3394" y="9920"/>
                    <a:pt x="3989" y="9158"/>
                  </a:cubicBezTo>
                  <a:cubicBezTo>
                    <a:pt x="4489" y="8503"/>
                    <a:pt x="4489" y="7848"/>
                    <a:pt x="4180" y="7122"/>
                  </a:cubicBezTo>
                  <a:cubicBezTo>
                    <a:pt x="3870" y="6384"/>
                    <a:pt x="3596" y="5634"/>
                    <a:pt x="3334" y="4872"/>
                  </a:cubicBezTo>
                  <a:cubicBezTo>
                    <a:pt x="3275" y="4681"/>
                    <a:pt x="3239" y="4479"/>
                    <a:pt x="3227" y="4265"/>
                  </a:cubicBezTo>
                  <a:cubicBezTo>
                    <a:pt x="3192" y="3646"/>
                    <a:pt x="3358" y="3467"/>
                    <a:pt x="3965" y="3467"/>
                  </a:cubicBezTo>
                  <a:cubicBezTo>
                    <a:pt x="4180" y="3467"/>
                    <a:pt x="4382" y="3479"/>
                    <a:pt x="4585" y="3527"/>
                  </a:cubicBezTo>
                  <a:cubicBezTo>
                    <a:pt x="5013" y="3622"/>
                    <a:pt x="5430" y="3729"/>
                    <a:pt x="5859" y="3836"/>
                  </a:cubicBezTo>
                  <a:cubicBezTo>
                    <a:pt x="6204" y="3919"/>
                    <a:pt x="6561" y="4015"/>
                    <a:pt x="6894" y="4122"/>
                  </a:cubicBezTo>
                  <a:cubicBezTo>
                    <a:pt x="7104" y="4189"/>
                    <a:pt x="7301" y="4221"/>
                    <a:pt x="7487" y="4221"/>
                  </a:cubicBezTo>
                  <a:cubicBezTo>
                    <a:pt x="7998" y="4221"/>
                    <a:pt x="8424" y="3974"/>
                    <a:pt x="8799" y="3503"/>
                  </a:cubicBezTo>
                  <a:cubicBezTo>
                    <a:pt x="9311" y="2895"/>
                    <a:pt x="9895" y="2324"/>
                    <a:pt x="10466" y="1776"/>
                  </a:cubicBezTo>
                  <a:cubicBezTo>
                    <a:pt x="10728" y="1526"/>
                    <a:pt x="11050" y="1348"/>
                    <a:pt x="11347" y="1133"/>
                  </a:cubicBezTo>
                  <a:cubicBezTo>
                    <a:pt x="11502" y="1038"/>
                    <a:pt x="11669" y="943"/>
                    <a:pt x="11824" y="883"/>
                  </a:cubicBezTo>
                  <a:cubicBezTo>
                    <a:pt x="11972" y="827"/>
                    <a:pt x="12105" y="799"/>
                    <a:pt x="12221" y="799"/>
                  </a:cubicBezTo>
                  <a:close/>
                  <a:moveTo>
                    <a:pt x="12280" y="1"/>
                  </a:moveTo>
                  <a:cubicBezTo>
                    <a:pt x="12068" y="1"/>
                    <a:pt x="11832" y="53"/>
                    <a:pt x="11574" y="157"/>
                  </a:cubicBezTo>
                  <a:cubicBezTo>
                    <a:pt x="11324" y="264"/>
                    <a:pt x="11050" y="395"/>
                    <a:pt x="10835" y="562"/>
                  </a:cubicBezTo>
                  <a:cubicBezTo>
                    <a:pt x="10395" y="871"/>
                    <a:pt x="9954" y="1205"/>
                    <a:pt x="9561" y="1574"/>
                  </a:cubicBezTo>
                  <a:cubicBezTo>
                    <a:pt x="9073" y="2062"/>
                    <a:pt x="8609" y="2586"/>
                    <a:pt x="8168" y="3122"/>
                  </a:cubicBezTo>
                  <a:cubicBezTo>
                    <a:pt x="7962" y="3355"/>
                    <a:pt x="7756" y="3487"/>
                    <a:pt x="7494" y="3487"/>
                  </a:cubicBezTo>
                  <a:cubicBezTo>
                    <a:pt x="7408" y="3487"/>
                    <a:pt x="7316" y="3473"/>
                    <a:pt x="7216" y="3443"/>
                  </a:cubicBezTo>
                  <a:cubicBezTo>
                    <a:pt x="6704" y="3300"/>
                    <a:pt x="6216" y="3169"/>
                    <a:pt x="5716" y="3050"/>
                  </a:cubicBezTo>
                  <a:cubicBezTo>
                    <a:pt x="5132" y="2907"/>
                    <a:pt x="4549" y="2788"/>
                    <a:pt x="4168" y="2705"/>
                  </a:cubicBezTo>
                  <a:cubicBezTo>
                    <a:pt x="4152" y="2705"/>
                    <a:pt x="4135" y="2705"/>
                    <a:pt x="4119" y="2705"/>
                  </a:cubicBezTo>
                  <a:cubicBezTo>
                    <a:pt x="3246" y="2705"/>
                    <a:pt x="2477" y="3022"/>
                    <a:pt x="2477" y="4062"/>
                  </a:cubicBezTo>
                  <a:cubicBezTo>
                    <a:pt x="2501" y="4419"/>
                    <a:pt x="2501" y="4789"/>
                    <a:pt x="2596" y="5134"/>
                  </a:cubicBezTo>
                  <a:cubicBezTo>
                    <a:pt x="2834" y="5884"/>
                    <a:pt x="3108" y="6646"/>
                    <a:pt x="3430" y="7372"/>
                  </a:cubicBezTo>
                  <a:cubicBezTo>
                    <a:pt x="3644" y="7872"/>
                    <a:pt x="3644" y="8289"/>
                    <a:pt x="3358" y="8706"/>
                  </a:cubicBezTo>
                  <a:cubicBezTo>
                    <a:pt x="3108" y="9087"/>
                    <a:pt x="2858" y="9480"/>
                    <a:pt x="2572" y="9849"/>
                  </a:cubicBezTo>
                  <a:cubicBezTo>
                    <a:pt x="2049" y="10551"/>
                    <a:pt x="1489" y="11230"/>
                    <a:pt x="977" y="11944"/>
                  </a:cubicBezTo>
                  <a:cubicBezTo>
                    <a:pt x="727" y="12337"/>
                    <a:pt x="501" y="12754"/>
                    <a:pt x="334" y="13182"/>
                  </a:cubicBezTo>
                  <a:cubicBezTo>
                    <a:pt x="1" y="14075"/>
                    <a:pt x="632" y="14778"/>
                    <a:pt x="1322" y="14861"/>
                  </a:cubicBezTo>
                  <a:cubicBezTo>
                    <a:pt x="1567" y="14886"/>
                    <a:pt x="1815" y="14902"/>
                    <a:pt x="2060" y="14902"/>
                  </a:cubicBezTo>
                  <a:cubicBezTo>
                    <a:pt x="2279" y="14902"/>
                    <a:pt x="2495" y="14889"/>
                    <a:pt x="2703" y="14861"/>
                  </a:cubicBezTo>
                  <a:cubicBezTo>
                    <a:pt x="3465" y="14754"/>
                    <a:pt x="4227" y="14564"/>
                    <a:pt x="4977" y="14421"/>
                  </a:cubicBezTo>
                  <a:cubicBezTo>
                    <a:pt x="5537" y="14314"/>
                    <a:pt x="6097" y="14242"/>
                    <a:pt x="6668" y="14147"/>
                  </a:cubicBezTo>
                  <a:cubicBezTo>
                    <a:pt x="6728" y="14138"/>
                    <a:pt x="6787" y="14134"/>
                    <a:pt x="6843" y="14134"/>
                  </a:cubicBezTo>
                  <a:cubicBezTo>
                    <a:pt x="7186" y="14134"/>
                    <a:pt x="7455" y="14289"/>
                    <a:pt x="7680" y="14575"/>
                  </a:cubicBezTo>
                  <a:cubicBezTo>
                    <a:pt x="8014" y="15040"/>
                    <a:pt x="8359" y="15504"/>
                    <a:pt x="8692" y="15969"/>
                  </a:cubicBezTo>
                  <a:cubicBezTo>
                    <a:pt x="9121" y="16540"/>
                    <a:pt x="9538" y="17135"/>
                    <a:pt x="9966" y="17719"/>
                  </a:cubicBezTo>
                  <a:cubicBezTo>
                    <a:pt x="10311" y="18147"/>
                    <a:pt x="10740" y="18481"/>
                    <a:pt x="11252" y="18707"/>
                  </a:cubicBezTo>
                  <a:cubicBezTo>
                    <a:pt x="11446" y="18791"/>
                    <a:pt x="11625" y="18833"/>
                    <a:pt x="11789" y="18833"/>
                  </a:cubicBezTo>
                  <a:cubicBezTo>
                    <a:pt x="12139" y="18833"/>
                    <a:pt x="12419" y="18640"/>
                    <a:pt x="12621" y="18243"/>
                  </a:cubicBezTo>
                  <a:cubicBezTo>
                    <a:pt x="12800" y="17897"/>
                    <a:pt x="12919" y="17516"/>
                    <a:pt x="12978" y="17135"/>
                  </a:cubicBezTo>
                  <a:cubicBezTo>
                    <a:pt x="13062" y="16457"/>
                    <a:pt x="13109" y="15754"/>
                    <a:pt x="13157" y="15052"/>
                  </a:cubicBezTo>
                  <a:cubicBezTo>
                    <a:pt x="13193" y="14385"/>
                    <a:pt x="13229" y="13718"/>
                    <a:pt x="13288" y="13051"/>
                  </a:cubicBezTo>
                  <a:cubicBezTo>
                    <a:pt x="13336" y="12647"/>
                    <a:pt x="13419" y="12551"/>
                    <a:pt x="13812" y="12492"/>
                  </a:cubicBezTo>
                  <a:cubicBezTo>
                    <a:pt x="14264" y="12432"/>
                    <a:pt x="14729" y="12409"/>
                    <a:pt x="15193" y="12313"/>
                  </a:cubicBezTo>
                  <a:cubicBezTo>
                    <a:pt x="15681" y="12230"/>
                    <a:pt x="16157" y="12111"/>
                    <a:pt x="16622" y="11956"/>
                  </a:cubicBezTo>
                  <a:cubicBezTo>
                    <a:pt x="17241" y="11742"/>
                    <a:pt x="17527" y="11266"/>
                    <a:pt x="17348" y="10456"/>
                  </a:cubicBezTo>
                  <a:cubicBezTo>
                    <a:pt x="17241" y="10015"/>
                    <a:pt x="17039" y="9611"/>
                    <a:pt x="16741" y="9301"/>
                  </a:cubicBezTo>
                  <a:cubicBezTo>
                    <a:pt x="16312" y="8849"/>
                    <a:pt x="15848" y="8432"/>
                    <a:pt x="15384" y="8015"/>
                  </a:cubicBezTo>
                  <a:cubicBezTo>
                    <a:pt x="15098" y="7753"/>
                    <a:pt x="14776" y="7539"/>
                    <a:pt x="14467" y="7301"/>
                  </a:cubicBezTo>
                  <a:cubicBezTo>
                    <a:pt x="14026" y="6979"/>
                    <a:pt x="13752" y="6574"/>
                    <a:pt x="13717" y="6003"/>
                  </a:cubicBezTo>
                  <a:cubicBezTo>
                    <a:pt x="13693" y="5622"/>
                    <a:pt x="13633" y="5229"/>
                    <a:pt x="13610" y="4848"/>
                  </a:cubicBezTo>
                  <a:cubicBezTo>
                    <a:pt x="13598" y="4098"/>
                    <a:pt x="13610" y="3348"/>
                    <a:pt x="13586" y="2598"/>
                  </a:cubicBezTo>
                  <a:cubicBezTo>
                    <a:pt x="13550" y="2098"/>
                    <a:pt x="13490" y="1574"/>
                    <a:pt x="13395" y="1062"/>
                  </a:cubicBezTo>
                  <a:cubicBezTo>
                    <a:pt x="13231" y="362"/>
                    <a:pt x="12841" y="1"/>
                    <a:pt x="122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7号-萌趣欢乐体"/>
                <a:cs typeface="Arial"/>
                <a:sym typeface="Arial"/>
              </a:endParaRPr>
            </a:p>
          </p:txBody>
        </p:sp>
        <p:sp>
          <p:nvSpPr>
            <p:cNvPr id="15" name="Google Shape;1451;p39">
              <a:extLst>
                <a:ext uri="{FF2B5EF4-FFF2-40B4-BE49-F238E27FC236}">
                  <a16:creationId xmlns:a16="http://schemas.microsoft.com/office/drawing/2014/main" id="{9A674020-314E-4C62-B2B8-B41468124136}"/>
                </a:ext>
              </a:extLst>
            </p:cNvPr>
            <p:cNvSpPr/>
            <p:nvPr/>
          </p:nvSpPr>
          <p:spPr>
            <a:xfrm>
              <a:off x="4266375" y="1812950"/>
              <a:ext cx="394725" cy="432075"/>
            </a:xfrm>
            <a:custGeom>
              <a:avLst/>
              <a:gdLst/>
              <a:ahLst/>
              <a:cxnLst/>
              <a:rect l="l" t="t" r="r" b="b"/>
              <a:pathLst>
                <a:path w="15789" h="17283" extrusionOk="0">
                  <a:moveTo>
                    <a:pt x="11304" y="1"/>
                  </a:moveTo>
                  <a:cubicBezTo>
                    <a:pt x="11188" y="1"/>
                    <a:pt x="11055" y="29"/>
                    <a:pt x="10907" y="85"/>
                  </a:cubicBezTo>
                  <a:cubicBezTo>
                    <a:pt x="10752" y="145"/>
                    <a:pt x="10585" y="240"/>
                    <a:pt x="10430" y="335"/>
                  </a:cubicBezTo>
                  <a:cubicBezTo>
                    <a:pt x="10133" y="550"/>
                    <a:pt x="9811" y="728"/>
                    <a:pt x="9549" y="978"/>
                  </a:cubicBezTo>
                  <a:cubicBezTo>
                    <a:pt x="8978" y="1526"/>
                    <a:pt x="8394" y="2097"/>
                    <a:pt x="7882" y="2705"/>
                  </a:cubicBezTo>
                  <a:cubicBezTo>
                    <a:pt x="7507" y="3176"/>
                    <a:pt x="7081" y="3423"/>
                    <a:pt x="6570" y="3423"/>
                  </a:cubicBezTo>
                  <a:cubicBezTo>
                    <a:pt x="6384" y="3423"/>
                    <a:pt x="6187" y="3391"/>
                    <a:pt x="5977" y="3324"/>
                  </a:cubicBezTo>
                  <a:cubicBezTo>
                    <a:pt x="5644" y="3217"/>
                    <a:pt x="5287" y="3121"/>
                    <a:pt x="4942" y="3038"/>
                  </a:cubicBezTo>
                  <a:cubicBezTo>
                    <a:pt x="4513" y="2931"/>
                    <a:pt x="4096" y="2824"/>
                    <a:pt x="3668" y="2729"/>
                  </a:cubicBezTo>
                  <a:cubicBezTo>
                    <a:pt x="3465" y="2681"/>
                    <a:pt x="3263" y="2669"/>
                    <a:pt x="3048" y="2669"/>
                  </a:cubicBezTo>
                  <a:cubicBezTo>
                    <a:pt x="2441" y="2669"/>
                    <a:pt x="2275" y="2848"/>
                    <a:pt x="2310" y="3467"/>
                  </a:cubicBezTo>
                  <a:cubicBezTo>
                    <a:pt x="2322" y="3681"/>
                    <a:pt x="2358" y="3883"/>
                    <a:pt x="2417" y="4074"/>
                  </a:cubicBezTo>
                  <a:cubicBezTo>
                    <a:pt x="2679" y="4836"/>
                    <a:pt x="2953" y="5586"/>
                    <a:pt x="3263" y="6324"/>
                  </a:cubicBezTo>
                  <a:cubicBezTo>
                    <a:pt x="3572" y="7050"/>
                    <a:pt x="3572" y="7705"/>
                    <a:pt x="3072" y="8360"/>
                  </a:cubicBezTo>
                  <a:cubicBezTo>
                    <a:pt x="2477" y="9122"/>
                    <a:pt x="1917" y="9896"/>
                    <a:pt x="1358" y="10670"/>
                  </a:cubicBezTo>
                  <a:cubicBezTo>
                    <a:pt x="1048" y="11087"/>
                    <a:pt x="727" y="11503"/>
                    <a:pt x="453" y="11920"/>
                  </a:cubicBezTo>
                  <a:cubicBezTo>
                    <a:pt x="310" y="12134"/>
                    <a:pt x="191" y="12373"/>
                    <a:pt x="120" y="12623"/>
                  </a:cubicBezTo>
                  <a:cubicBezTo>
                    <a:pt x="0" y="13039"/>
                    <a:pt x="131" y="13289"/>
                    <a:pt x="548" y="13361"/>
                  </a:cubicBezTo>
                  <a:cubicBezTo>
                    <a:pt x="737" y="13398"/>
                    <a:pt x="939" y="13422"/>
                    <a:pt x="1138" y="13422"/>
                  </a:cubicBezTo>
                  <a:cubicBezTo>
                    <a:pt x="1254" y="13422"/>
                    <a:pt x="1368" y="13414"/>
                    <a:pt x="1477" y="13396"/>
                  </a:cubicBezTo>
                  <a:cubicBezTo>
                    <a:pt x="2084" y="13301"/>
                    <a:pt x="2691" y="13170"/>
                    <a:pt x="3310" y="13063"/>
                  </a:cubicBezTo>
                  <a:cubicBezTo>
                    <a:pt x="4203" y="12920"/>
                    <a:pt x="5073" y="12682"/>
                    <a:pt x="5989" y="12682"/>
                  </a:cubicBezTo>
                  <a:cubicBezTo>
                    <a:pt x="6489" y="12682"/>
                    <a:pt x="6894" y="12825"/>
                    <a:pt x="7216" y="13206"/>
                  </a:cubicBezTo>
                  <a:cubicBezTo>
                    <a:pt x="7418" y="13408"/>
                    <a:pt x="7597" y="13635"/>
                    <a:pt x="7751" y="13849"/>
                  </a:cubicBezTo>
                  <a:cubicBezTo>
                    <a:pt x="8156" y="14420"/>
                    <a:pt x="8549" y="15004"/>
                    <a:pt x="8942" y="15563"/>
                  </a:cubicBezTo>
                  <a:cubicBezTo>
                    <a:pt x="9264" y="15992"/>
                    <a:pt x="9597" y="16433"/>
                    <a:pt x="9954" y="16849"/>
                  </a:cubicBezTo>
                  <a:cubicBezTo>
                    <a:pt x="10173" y="17101"/>
                    <a:pt x="10462" y="17282"/>
                    <a:pt x="10803" y="17282"/>
                  </a:cubicBezTo>
                  <a:cubicBezTo>
                    <a:pt x="10833" y="17282"/>
                    <a:pt x="10864" y="17281"/>
                    <a:pt x="10895" y="17278"/>
                  </a:cubicBezTo>
                  <a:cubicBezTo>
                    <a:pt x="11288" y="16873"/>
                    <a:pt x="11347" y="16385"/>
                    <a:pt x="11383" y="15909"/>
                  </a:cubicBezTo>
                  <a:cubicBezTo>
                    <a:pt x="11478" y="15016"/>
                    <a:pt x="11502" y="14111"/>
                    <a:pt x="11585" y="13206"/>
                  </a:cubicBezTo>
                  <a:cubicBezTo>
                    <a:pt x="11609" y="12742"/>
                    <a:pt x="11669" y="12277"/>
                    <a:pt x="11740" y="11813"/>
                  </a:cubicBezTo>
                  <a:cubicBezTo>
                    <a:pt x="11823" y="11396"/>
                    <a:pt x="12097" y="11134"/>
                    <a:pt x="12514" y="11039"/>
                  </a:cubicBezTo>
                  <a:cubicBezTo>
                    <a:pt x="12669" y="11015"/>
                    <a:pt x="12823" y="10991"/>
                    <a:pt x="12978" y="10968"/>
                  </a:cubicBezTo>
                  <a:cubicBezTo>
                    <a:pt x="13585" y="10860"/>
                    <a:pt x="14205" y="10789"/>
                    <a:pt x="14812" y="10670"/>
                  </a:cubicBezTo>
                  <a:cubicBezTo>
                    <a:pt x="15133" y="10599"/>
                    <a:pt x="15490" y="10503"/>
                    <a:pt x="15788" y="10206"/>
                  </a:cubicBezTo>
                  <a:cubicBezTo>
                    <a:pt x="15788" y="9646"/>
                    <a:pt x="15538" y="9253"/>
                    <a:pt x="15205" y="8920"/>
                  </a:cubicBezTo>
                  <a:cubicBezTo>
                    <a:pt x="14836" y="8515"/>
                    <a:pt x="14431" y="8158"/>
                    <a:pt x="14014" y="7801"/>
                  </a:cubicBezTo>
                  <a:cubicBezTo>
                    <a:pt x="13657" y="7503"/>
                    <a:pt x="13288" y="7217"/>
                    <a:pt x="12931" y="6931"/>
                  </a:cubicBezTo>
                  <a:cubicBezTo>
                    <a:pt x="12514" y="6598"/>
                    <a:pt x="12252" y="6157"/>
                    <a:pt x="12181" y="5622"/>
                  </a:cubicBezTo>
                  <a:cubicBezTo>
                    <a:pt x="12085" y="5122"/>
                    <a:pt x="12014" y="4598"/>
                    <a:pt x="12002" y="4098"/>
                  </a:cubicBezTo>
                  <a:cubicBezTo>
                    <a:pt x="11954" y="3110"/>
                    <a:pt x="11931" y="2133"/>
                    <a:pt x="11907" y="1145"/>
                  </a:cubicBezTo>
                  <a:cubicBezTo>
                    <a:pt x="11907" y="966"/>
                    <a:pt x="11895" y="788"/>
                    <a:pt x="11859" y="609"/>
                  </a:cubicBezTo>
                  <a:cubicBezTo>
                    <a:pt x="11799" y="196"/>
                    <a:pt x="11608" y="1"/>
                    <a:pt x="113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7号-萌趣欢乐体"/>
                <a:cs typeface="Arial"/>
                <a:sym typeface="Arial"/>
              </a:endParaRPr>
            </a:p>
          </p:txBody>
        </p:sp>
        <p:sp>
          <p:nvSpPr>
            <p:cNvPr id="17" name="Google Shape;1452;p39">
              <a:extLst>
                <a:ext uri="{FF2B5EF4-FFF2-40B4-BE49-F238E27FC236}">
                  <a16:creationId xmlns:a16="http://schemas.microsoft.com/office/drawing/2014/main" id="{CD08A010-8FD6-443F-8404-94299262BED4}"/>
                </a:ext>
              </a:extLst>
            </p:cNvPr>
            <p:cNvSpPr/>
            <p:nvPr/>
          </p:nvSpPr>
          <p:spPr>
            <a:xfrm>
              <a:off x="4421750" y="2020850"/>
              <a:ext cx="73550" cy="47250"/>
            </a:xfrm>
            <a:custGeom>
              <a:avLst/>
              <a:gdLst/>
              <a:ahLst/>
              <a:cxnLst/>
              <a:rect l="l" t="t" r="r" b="b"/>
              <a:pathLst>
                <a:path w="2942" h="1890" extrusionOk="0">
                  <a:moveTo>
                    <a:pt x="335" y="0"/>
                  </a:moveTo>
                  <a:cubicBezTo>
                    <a:pt x="290" y="0"/>
                    <a:pt x="245" y="14"/>
                    <a:pt x="203" y="44"/>
                  </a:cubicBezTo>
                  <a:cubicBezTo>
                    <a:pt x="96" y="127"/>
                    <a:pt x="1" y="306"/>
                    <a:pt x="1" y="425"/>
                  </a:cubicBezTo>
                  <a:cubicBezTo>
                    <a:pt x="1" y="604"/>
                    <a:pt x="96" y="782"/>
                    <a:pt x="179" y="925"/>
                  </a:cubicBezTo>
                  <a:cubicBezTo>
                    <a:pt x="560" y="1568"/>
                    <a:pt x="1167" y="1806"/>
                    <a:pt x="1882" y="1890"/>
                  </a:cubicBezTo>
                  <a:cubicBezTo>
                    <a:pt x="2191" y="1866"/>
                    <a:pt x="2537" y="1806"/>
                    <a:pt x="2787" y="1568"/>
                  </a:cubicBezTo>
                  <a:cubicBezTo>
                    <a:pt x="2882" y="1473"/>
                    <a:pt x="2941" y="1294"/>
                    <a:pt x="2929" y="1163"/>
                  </a:cubicBezTo>
                  <a:cubicBezTo>
                    <a:pt x="2909" y="1020"/>
                    <a:pt x="2774" y="956"/>
                    <a:pt x="2631" y="956"/>
                  </a:cubicBezTo>
                  <a:cubicBezTo>
                    <a:pt x="2607" y="956"/>
                    <a:pt x="2584" y="958"/>
                    <a:pt x="2560" y="961"/>
                  </a:cubicBezTo>
                  <a:cubicBezTo>
                    <a:pt x="2489" y="973"/>
                    <a:pt x="2417" y="997"/>
                    <a:pt x="2346" y="1020"/>
                  </a:cubicBezTo>
                  <a:cubicBezTo>
                    <a:pt x="2145" y="1065"/>
                    <a:pt x="1973" y="1089"/>
                    <a:pt x="1820" y="1089"/>
                  </a:cubicBezTo>
                  <a:cubicBezTo>
                    <a:pt x="1357" y="1089"/>
                    <a:pt x="1073" y="870"/>
                    <a:pt x="715" y="342"/>
                  </a:cubicBezTo>
                  <a:cubicBezTo>
                    <a:pt x="679" y="282"/>
                    <a:pt x="643" y="211"/>
                    <a:pt x="596" y="151"/>
                  </a:cubicBezTo>
                  <a:cubicBezTo>
                    <a:pt x="531" y="62"/>
                    <a:pt x="433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7号-萌趣欢乐体"/>
                <a:cs typeface="Arial"/>
                <a:sym typeface="Arial"/>
              </a:endParaRPr>
            </a:p>
          </p:txBody>
        </p:sp>
        <p:sp>
          <p:nvSpPr>
            <p:cNvPr id="20" name="Google Shape;1453;p39">
              <a:extLst>
                <a:ext uri="{FF2B5EF4-FFF2-40B4-BE49-F238E27FC236}">
                  <a16:creationId xmlns:a16="http://schemas.microsoft.com/office/drawing/2014/main" id="{682DCD83-03B8-4A75-BC35-32EF0FD86720}"/>
                </a:ext>
              </a:extLst>
            </p:cNvPr>
            <p:cNvSpPr/>
            <p:nvPr/>
          </p:nvSpPr>
          <p:spPr>
            <a:xfrm>
              <a:off x="4419675" y="1964775"/>
              <a:ext cx="18775" cy="18200"/>
            </a:xfrm>
            <a:custGeom>
              <a:avLst/>
              <a:gdLst/>
              <a:ahLst/>
              <a:cxnLst/>
              <a:rect l="l" t="t" r="r" b="b"/>
              <a:pathLst>
                <a:path w="751" h="728" extrusionOk="0">
                  <a:moveTo>
                    <a:pt x="401" y="1"/>
                  </a:moveTo>
                  <a:cubicBezTo>
                    <a:pt x="226" y="1"/>
                    <a:pt x="35" y="185"/>
                    <a:pt x="12" y="370"/>
                  </a:cubicBezTo>
                  <a:cubicBezTo>
                    <a:pt x="0" y="537"/>
                    <a:pt x="179" y="716"/>
                    <a:pt x="345" y="727"/>
                  </a:cubicBezTo>
                  <a:cubicBezTo>
                    <a:pt x="351" y="728"/>
                    <a:pt x="357" y="728"/>
                    <a:pt x="363" y="728"/>
                  </a:cubicBezTo>
                  <a:cubicBezTo>
                    <a:pt x="548" y="728"/>
                    <a:pt x="739" y="543"/>
                    <a:pt x="750" y="370"/>
                  </a:cubicBezTo>
                  <a:cubicBezTo>
                    <a:pt x="750" y="204"/>
                    <a:pt x="584" y="13"/>
                    <a:pt x="417" y="1"/>
                  </a:cubicBezTo>
                  <a:cubicBezTo>
                    <a:pt x="412" y="1"/>
                    <a:pt x="406" y="1"/>
                    <a:pt x="4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7号-萌趣欢乐体"/>
                <a:cs typeface="Arial"/>
                <a:sym typeface="Arial"/>
              </a:endParaRPr>
            </a:p>
          </p:txBody>
        </p:sp>
        <p:sp>
          <p:nvSpPr>
            <p:cNvPr id="21" name="Google Shape;1454;p39">
              <a:extLst>
                <a:ext uri="{FF2B5EF4-FFF2-40B4-BE49-F238E27FC236}">
                  <a16:creationId xmlns:a16="http://schemas.microsoft.com/office/drawing/2014/main" id="{E3EE8629-889E-4925-9FFA-B0AC74BC676A}"/>
                </a:ext>
              </a:extLst>
            </p:cNvPr>
            <p:cNvSpPr/>
            <p:nvPr/>
          </p:nvSpPr>
          <p:spPr>
            <a:xfrm>
              <a:off x="4518775" y="2013550"/>
              <a:ext cx="18200" cy="17350"/>
            </a:xfrm>
            <a:custGeom>
              <a:avLst/>
              <a:gdLst/>
              <a:ahLst/>
              <a:cxnLst/>
              <a:rect l="l" t="t" r="r" b="b"/>
              <a:pathLst>
                <a:path w="728" h="694" extrusionOk="0">
                  <a:moveTo>
                    <a:pt x="374" y="0"/>
                  </a:moveTo>
                  <a:cubicBezTo>
                    <a:pt x="361" y="0"/>
                    <a:pt x="347" y="1"/>
                    <a:pt x="334" y="3"/>
                  </a:cubicBezTo>
                  <a:cubicBezTo>
                    <a:pt x="132" y="27"/>
                    <a:pt x="1" y="217"/>
                    <a:pt x="37" y="443"/>
                  </a:cubicBezTo>
                  <a:cubicBezTo>
                    <a:pt x="72" y="610"/>
                    <a:pt x="168" y="693"/>
                    <a:pt x="346" y="693"/>
                  </a:cubicBezTo>
                  <a:cubicBezTo>
                    <a:pt x="572" y="693"/>
                    <a:pt x="727" y="515"/>
                    <a:pt x="715" y="300"/>
                  </a:cubicBezTo>
                  <a:cubicBezTo>
                    <a:pt x="693" y="135"/>
                    <a:pt x="538" y="0"/>
                    <a:pt x="3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7号-萌趣欢乐体"/>
                <a:cs typeface="Arial"/>
                <a:sym typeface="Arial"/>
              </a:endParaRPr>
            </a:p>
          </p:txBody>
        </p:sp>
      </p:grpSp>
      <p:grpSp>
        <p:nvGrpSpPr>
          <p:cNvPr id="22" name="Google Shape;1455;p39">
            <a:extLst>
              <a:ext uri="{FF2B5EF4-FFF2-40B4-BE49-F238E27FC236}">
                <a16:creationId xmlns:a16="http://schemas.microsoft.com/office/drawing/2014/main" id="{7F74D01F-9081-4ED5-9759-9A2AF8ECC97F}"/>
              </a:ext>
            </a:extLst>
          </p:cNvPr>
          <p:cNvGrpSpPr/>
          <p:nvPr/>
        </p:nvGrpSpPr>
        <p:grpSpPr>
          <a:xfrm>
            <a:off x="10381549" y="2359255"/>
            <a:ext cx="468815" cy="457300"/>
            <a:chOff x="1959000" y="1291425"/>
            <a:chExt cx="286025" cy="279000"/>
          </a:xfrm>
        </p:grpSpPr>
        <p:sp>
          <p:nvSpPr>
            <p:cNvPr id="23" name="Google Shape;1456;p39">
              <a:extLst>
                <a:ext uri="{FF2B5EF4-FFF2-40B4-BE49-F238E27FC236}">
                  <a16:creationId xmlns:a16="http://schemas.microsoft.com/office/drawing/2014/main" id="{4B4BA009-0EDA-4186-A28D-B2188D458224}"/>
                </a:ext>
              </a:extLst>
            </p:cNvPr>
            <p:cNvSpPr/>
            <p:nvPr/>
          </p:nvSpPr>
          <p:spPr>
            <a:xfrm>
              <a:off x="1959000" y="1291425"/>
              <a:ext cx="286025" cy="279000"/>
            </a:xfrm>
            <a:custGeom>
              <a:avLst/>
              <a:gdLst/>
              <a:ahLst/>
              <a:cxnLst/>
              <a:rect l="l" t="t" r="r" b="b"/>
              <a:pathLst>
                <a:path w="11441" h="11160" extrusionOk="0">
                  <a:moveTo>
                    <a:pt x="5924" y="1014"/>
                  </a:moveTo>
                  <a:cubicBezTo>
                    <a:pt x="8501" y="1014"/>
                    <a:pt x="10513" y="3281"/>
                    <a:pt x="10142" y="5897"/>
                  </a:cubicBezTo>
                  <a:cubicBezTo>
                    <a:pt x="9845" y="8016"/>
                    <a:pt x="8356" y="9647"/>
                    <a:pt x="6320" y="10052"/>
                  </a:cubicBezTo>
                  <a:cubicBezTo>
                    <a:pt x="6035" y="10112"/>
                    <a:pt x="5737" y="10112"/>
                    <a:pt x="5439" y="10147"/>
                  </a:cubicBezTo>
                  <a:cubicBezTo>
                    <a:pt x="5432" y="10147"/>
                    <a:pt x="5425" y="10147"/>
                    <a:pt x="5418" y="10147"/>
                  </a:cubicBezTo>
                  <a:cubicBezTo>
                    <a:pt x="2821" y="10147"/>
                    <a:pt x="832" y="7973"/>
                    <a:pt x="1094" y="5409"/>
                  </a:cubicBezTo>
                  <a:cubicBezTo>
                    <a:pt x="1332" y="3063"/>
                    <a:pt x="3094" y="1289"/>
                    <a:pt x="5451" y="1039"/>
                  </a:cubicBezTo>
                  <a:cubicBezTo>
                    <a:pt x="5611" y="1022"/>
                    <a:pt x="5768" y="1014"/>
                    <a:pt x="5924" y="1014"/>
                  </a:cubicBezTo>
                  <a:close/>
                  <a:moveTo>
                    <a:pt x="5770" y="0"/>
                  </a:moveTo>
                  <a:cubicBezTo>
                    <a:pt x="2753" y="0"/>
                    <a:pt x="1" y="2577"/>
                    <a:pt x="58" y="5897"/>
                  </a:cubicBezTo>
                  <a:cubicBezTo>
                    <a:pt x="93" y="8838"/>
                    <a:pt x="2439" y="11100"/>
                    <a:pt x="5368" y="11159"/>
                  </a:cubicBezTo>
                  <a:cubicBezTo>
                    <a:pt x="5749" y="11112"/>
                    <a:pt x="6130" y="11088"/>
                    <a:pt x="6499" y="10993"/>
                  </a:cubicBezTo>
                  <a:cubicBezTo>
                    <a:pt x="9011" y="10505"/>
                    <a:pt x="11011" y="8302"/>
                    <a:pt x="11202" y="5849"/>
                  </a:cubicBezTo>
                  <a:cubicBezTo>
                    <a:pt x="11440" y="2754"/>
                    <a:pt x="9285" y="241"/>
                    <a:pt x="6166" y="15"/>
                  </a:cubicBezTo>
                  <a:cubicBezTo>
                    <a:pt x="6033" y="5"/>
                    <a:pt x="5901" y="0"/>
                    <a:pt x="5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7号-萌趣欢乐体"/>
                <a:cs typeface="Arial"/>
                <a:sym typeface="Arial"/>
              </a:endParaRPr>
            </a:p>
          </p:txBody>
        </p:sp>
        <p:sp>
          <p:nvSpPr>
            <p:cNvPr id="24" name="Google Shape;1457;p39">
              <a:extLst>
                <a:ext uri="{FF2B5EF4-FFF2-40B4-BE49-F238E27FC236}">
                  <a16:creationId xmlns:a16="http://schemas.microsoft.com/office/drawing/2014/main" id="{6DDA7F56-8F72-434F-A23B-DB32AC4A5069}"/>
                </a:ext>
              </a:extLst>
            </p:cNvPr>
            <p:cNvSpPr/>
            <p:nvPr/>
          </p:nvSpPr>
          <p:spPr>
            <a:xfrm>
              <a:off x="1979800" y="1316750"/>
              <a:ext cx="242025" cy="228375"/>
            </a:xfrm>
            <a:custGeom>
              <a:avLst/>
              <a:gdLst/>
              <a:ahLst/>
              <a:cxnLst/>
              <a:rect l="l" t="t" r="r" b="b"/>
              <a:pathLst>
                <a:path w="9681" h="9135" extrusionOk="0">
                  <a:moveTo>
                    <a:pt x="5092" y="1"/>
                  </a:moveTo>
                  <a:cubicBezTo>
                    <a:pt x="4936" y="1"/>
                    <a:pt x="4779" y="9"/>
                    <a:pt x="4619" y="26"/>
                  </a:cubicBezTo>
                  <a:cubicBezTo>
                    <a:pt x="2262" y="276"/>
                    <a:pt x="500" y="2050"/>
                    <a:pt x="262" y="4396"/>
                  </a:cubicBezTo>
                  <a:cubicBezTo>
                    <a:pt x="0" y="6960"/>
                    <a:pt x="1989" y="9134"/>
                    <a:pt x="4586" y="9134"/>
                  </a:cubicBezTo>
                  <a:cubicBezTo>
                    <a:pt x="4593" y="9134"/>
                    <a:pt x="4600" y="9134"/>
                    <a:pt x="4607" y="9134"/>
                  </a:cubicBezTo>
                  <a:cubicBezTo>
                    <a:pt x="4905" y="9099"/>
                    <a:pt x="5203" y="9099"/>
                    <a:pt x="5488" y="9039"/>
                  </a:cubicBezTo>
                  <a:cubicBezTo>
                    <a:pt x="7524" y="8634"/>
                    <a:pt x="9013" y="7003"/>
                    <a:pt x="9310" y="4884"/>
                  </a:cubicBezTo>
                  <a:cubicBezTo>
                    <a:pt x="9681" y="2268"/>
                    <a:pt x="7669" y="1"/>
                    <a:pt x="5092" y="1"/>
                  </a:cubicBezTo>
                  <a:close/>
                </a:path>
              </a:pathLst>
            </a:custGeom>
            <a:solidFill>
              <a:srgbClr val="FCC6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7号-萌趣欢乐体"/>
                <a:cs typeface="Arial"/>
                <a:sym typeface="Arial"/>
              </a:endParaRPr>
            </a:p>
          </p:txBody>
        </p:sp>
        <p:sp>
          <p:nvSpPr>
            <p:cNvPr id="25" name="Google Shape;1458;p39">
              <a:extLst>
                <a:ext uri="{FF2B5EF4-FFF2-40B4-BE49-F238E27FC236}">
                  <a16:creationId xmlns:a16="http://schemas.microsoft.com/office/drawing/2014/main" id="{132E7B23-CCEE-4373-80D8-E0E0558C776A}"/>
                </a:ext>
              </a:extLst>
            </p:cNvPr>
            <p:cNvSpPr/>
            <p:nvPr/>
          </p:nvSpPr>
          <p:spPr>
            <a:xfrm>
              <a:off x="2042875" y="1454000"/>
              <a:ext cx="96025" cy="43500"/>
            </a:xfrm>
            <a:custGeom>
              <a:avLst/>
              <a:gdLst/>
              <a:ahLst/>
              <a:cxnLst/>
              <a:rect l="l" t="t" r="r" b="b"/>
              <a:pathLst>
                <a:path w="3841" h="1740" extrusionOk="0">
                  <a:moveTo>
                    <a:pt x="3404" y="0"/>
                  </a:moveTo>
                  <a:cubicBezTo>
                    <a:pt x="3345" y="0"/>
                    <a:pt x="3281" y="12"/>
                    <a:pt x="3215" y="37"/>
                  </a:cubicBezTo>
                  <a:cubicBezTo>
                    <a:pt x="3037" y="120"/>
                    <a:pt x="2894" y="239"/>
                    <a:pt x="2739" y="358"/>
                  </a:cubicBezTo>
                  <a:cubicBezTo>
                    <a:pt x="2464" y="577"/>
                    <a:pt x="2185" y="688"/>
                    <a:pt x="1902" y="688"/>
                  </a:cubicBezTo>
                  <a:cubicBezTo>
                    <a:pt x="1648" y="688"/>
                    <a:pt x="1391" y="598"/>
                    <a:pt x="1132" y="418"/>
                  </a:cubicBezTo>
                  <a:cubicBezTo>
                    <a:pt x="1013" y="323"/>
                    <a:pt x="894" y="215"/>
                    <a:pt x="775" y="144"/>
                  </a:cubicBezTo>
                  <a:cubicBezTo>
                    <a:pt x="666" y="76"/>
                    <a:pt x="549" y="19"/>
                    <a:pt x="433" y="19"/>
                  </a:cubicBezTo>
                  <a:cubicBezTo>
                    <a:pt x="346" y="19"/>
                    <a:pt x="261" y="51"/>
                    <a:pt x="179" y="132"/>
                  </a:cubicBezTo>
                  <a:cubicBezTo>
                    <a:pt x="1" y="311"/>
                    <a:pt x="1" y="537"/>
                    <a:pt x="120" y="739"/>
                  </a:cubicBezTo>
                  <a:cubicBezTo>
                    <a:pt x="227" y="894"/>
                    <a:pt x="346" y="1049"/>
                    <a:pt x="477" y="1168"/>
                  </a:cubicBezTo>
                  <a:cubicBezTo>
                    <a:pt x="882" y="1525"/>
                    <a:pt x="1358" y="1692"/>
                    <a:pt x="1965" y="1739"/>
                  </a:cubicBezTo>
                  <a:cubicBezTo>
                    <a:pt x="2537" y="1704"/>
                    <a:pt x="3096" y="1513"/>
                    <a:pt x="3513" y="1013"/>
                  </a:cubicBezTo>
                  <a:cubicBezTo>
                    <a:pt x="3632" y="858"/>
                    <a:pt x="3716" y="680"/>
                    <a:pt x="3763" y="501"/>
                  </a:cubicBezTo>
                  <a:cubicBezTo>
                    <a:pt x="3840" y="212"/>
                    <a:pt x="3659" y="0"/>
                    <a:pt x="3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7号-萌趣欢乐体"/>
                <a:cs typeface="Arial"/>
                <a:sym typeface="Arial"/>
              </a:endParaRPr>
            </a:p>
          </p:txBody>
        </p:sp>
        <p:sp>
          <p:nvSpPr>
            <p:cNvPr id="26" name="Google Shape;1459;p39">
              <a:extLst>
                <a:ext uri="{FF2B5EF4-FFF2-40B4-BE49-F238E27FC236}">
                  <a16:creationId xmlns:a16="http://schemas.microsoft.com/office/drawing/2014/main" id="{058265CE-7146-4C5C-BBF0-7470102C2290}"/>
                </a:ext>
              </a:extLst>
            </p:cNvPr>
            <p:cNvSpPr/>
            <p:nvPr/>
          </p:nvSpPr>
          <p:spPr>
            <a:xfrm>
              <a:off x="2140800" y="1387925"/>
              <a:ext cx="24450" cy="25950"/>
            </a:xfrm>
            <a:custGeom>
              <a:avLst/>
              <a:gdLst/>
              <a:ahLst/>
              <a:cxnLst/>
              <a:rect l="l" t="t" r="r" b="b"/>
              <a:pathLst>
                <a:path w="978" h="1038" extrusionOk="0">
                  <a:moveTo>
                    <a:pt x="471" y="0"/>
                  </a:moveTo>
                  <a:cubicBezTo>
                    <a:pt x="228" y="0"/>
                    <a:pt x="1" y="234"/>
                    <a:pt x="1" y="513"/>
                  </a:cubicBezTo>
                  <a:cubicBezTo>
                    <a:pt x="1" y="775"/>
                    <a:pt x="227" y="1013"/>
                    <a:pt x="477" y="1037"/>
                  </a:cubicBezTo>
                  <a:cubicBezTo>
                    <a:pt x="483" y="1037"/>
                    <a:pt x="489" y="1037"/>
                    <a:pt x="495" y="1037"/>
                  </a:cubicBezTo>
                  <a:cubicBezTo>
                    <a:pt x="750" y="1037"/>
                    <a:pt x="977" y="792"/>
                    <a:pt x="977" y="525"/>
                  </a:cubicBezTo>
                  <a:cubicBezTo>
                    <a:pt x="977" y="275"/>
                    <a:pt x="739" y="25"/>
                    <a:pt x="489" y="1"/>
                  </a:cubicBezTo>
                  <a:cubicBezTo>
                    <a:pt x="483" y="1"/>
                    <a:pt x="477" y="0"/>
                    <a:pt x="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7号-萌趣欢乐体"/>
                <a:cs typeface="Arial"/>
                <a:sym typeface="Arial"/>
              </a:endParaRPr>
            </a:p>
          </p:txBody>
        </p:sp>
        <p:sp>
          <p:nvSpPr>
            <p:cNvPr id="27" name="Google Shape;1460;p39">
              <a:extLst>
                <a:ext uri="{FF2B5EF4-FFF2-40B4-BE49-F238E27FC236}">
                  <a16:creationId xmlns:a16="http://schemas.microsoft.com/office/drawing/2014/main" id="{B8F8033D-71D7-4B65-8F69-28BAF0110090}"/>
                </a:ext>
              </a:extLst>
            </p:cNvPr>
            <p:cNvSpPr/>
            <p:nvPr/>
          </p:nvSpPr>
          <p:spPr>
            <a:xfrm>
              <a:off x="2035150" y="1384650"/>
              <a:ext cx="22350" cy="22650"/>
            </a:xfrm>
            <a:custGeom>
              <a:avLst/>
              <a:gdLst/>
              <a:ahLst/>
              <a:cxnLst/>
              <a:rect l="l" t="t" r="r" b="b"/>
              <a:pathLst>
                <a:path w="894" h="906" extrusionOk="0">
                  <a:moveTo>
                    <a:pt x="441" y="1"/>
                  </a:moveTo>
                  <a:cubicBezTo>
                    <a:pt x="203" y="1"/>
                    <a:pt x="0" y="191"/>
                    <a:pt x="0" y="441"/>
                  </a:cubicBezTo>
                  <a:cubicBezTo>
                    <a:pt x="0" y="680"/>
                    <a:pt x="203" y="906"/>
                    <a:pt x="441" y="906"/>
                  </a:cubicBezTo>
                  <a:cubicBezTo>
                    <a:pt x="667" y="906"/>
                    <a:pt x="893" y="703"/>
                    <a:pt x="893" y="465"/>
                  </a:cubicBezTo>
                  <a:cubicBezTo>
                    <a:pt x="893" y="227"/>
                    <a:pt x="679" y="13"/>
                    <a:pt x="4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7号-萌趣欢乐体"/>
                <a:cs typeface="Arial"/>
                <a:sym typeface="Arial"/>
              </a:endParaRPr>
            </a:p>
          </p:txBody>
        </p:sp>
      </p:grpSp>
      <p:grpSp>
        <p:nvGrpSpPr>
          <p:cNvPr id="28" name="Google Shape;1461;p39">
            <a:extLst>
              <a:ext uri="{FF2B5EF4-FFF2-40B4-BE49-F238E27FC236}">
                <a16:creationId xmlns:a16="http://schemas.microsoft.com/office/drawing/2014/main" id="{D88FBC8D-DBA8-4156-A5DB-58AC3733214C}"/>
              </a:ext>
            </a:extLst>
          </p:cNvPr>
          <p:cNvGrpSpPr/>
          <p:nvPr/>
        </p:nvGrpSpPr>
        <p:grpSpPr>
          <a:xfrm>
            <a:off x="10156726" y="3834525"/>
            <a:ext cx="1311224" cy="827808"/>
            <a:chOff x="6096075" y="734650"/>
            <a:chExt cx="709025" cy="447625"/>
          </a:xfrm>
        </p:grpSpPr>
        <p:sp>
          <p:nvSpPr>
            <p:cNvPr id="29" name="Google Shape;1462;p39">
              <a:extLst>
                <a:ext uri="{FF2B5EF4-FFF2-40B4-BE49-F238E27FC236}">
                  <a16:creationId xmlns:a16="http://schemas.microsoft.com/office/drawing/2014/main" id="{493E7B6F-B723-43F2-882A-54D98E8D3731}"/>
                </a:ext>
              </a:extLst>
            </p:cNvPr>
            <p:cNvSpPr/>
            <p:nvPr/>
          </p:nvSpPr>
          <p:spPr>
            <a:xfrm>
              <a:off x="6107675" y="747100"/>
              <a:ext cx="697425" cy="423575"/>
            </a:xfrm>
            <a:custGeom>
              <a:avLst/>
              <a:gdLst/>
              <a:ahLst/>
              <a:cxnLst/>
              <a:rect l="l" t="t" r="r" b="b"/>
              <a:pathLst>
                <a:path w="27897" h="16943" extrusionOk="0">
                  <a:moveTo>
                    <a:pt x="14333" y="1"/>
                  </a:moveTo>
                  <a:cubicBezTo>
                    <a:pt x="14082" y="1"/>
                    <a:pt x="13829" y="12"/>
                    <a:pt x="13574" y="36"/>
                  </a:cubicBezTo>
                  <a:cubicBezTo>
                    <a:pt x="12085" y="190"/>
                    <a:pt x="10776" y="726"/>
                    <a:pt x="9740" y="1845"/>
                  </a:cubicBezTo>
                  <a:cubicBezTo>
                    <a:pt x="9168" y="2452"/>
                    <a:pt x="8656" y="3072"/>
                    <a:pt x="8299" y="3845"/>
                  </a:cubicBezTo>
                  <a:cubicBezTo>
                    <a:pt x="8169" y="4112"/>
                    <a:pt x="8071" y="4229"/>
                    <a:pt x="7936" y="4229"/>
                  </a:cubicBezTo>
                  <a:cubicBezTo>
                    <a:pt x="7836" y="4229"/>
                    <a:pt x="7717" y="4165"/>
                    <a:pt x="7549" y="4048"/>
                  </a:cubicBezTo>
                  <a:cubicBezTo>
                    <a:pt x="7263" y="3834"/>
                    <a:pt x="6966" y="3595"/>
                    <a:pt x="6644" y="3476"/>
                  </a:cubicBezTo>
                  <a:cubicBezTo>
                    <a:pt x="5969" y="3222"/>
                    <a:pt x="5305" y="3093"/>
                    <a:pt x="4658" y="3093"/>
                  </a:cubicBezTo>
                  <a:cubicBezTo>
                    <a:pt x="3605" y="3093"/>
                    <a:pt x="2595" y="3435"/>
                    <a:pt x="1644" y="4143"/>
                  </a:cubicBezTo>
                  <a:cubicBezTo>
                    <a:pt x="524" y="4965"/>
                    <a:pt x="1" y="6131"/>
                    <a:pt x="60" y="7513"/>
                  </a:cubicBezTo>
                  <a:cubicBezTo>
                    <a:pt x="120" y="9108"/>
                    <a:pt x="917" y="10025"/>
                    <a:pt x="2417" y="10334"/>
                  </a:cubicBezTo>
                  <a:cubicBezTo>
                    <a:pt x="3453" y="10513"/>
                    <a:pt x="3453" y="10537"/>
                    <a:pt x="3441" y="11680"/>
                  </a:cubicBezTo>
                  <a:cubicBezTo>
                    <a:pt x="3418" y="12478"/>
                    <a:pt x="3560" y="13299"/>
                    <a:pt x="3894" y="14061"/>
                  </a:cubicBezTo>
                  <a:cubicBezTo>
                    <a:pt x="4489" y="15430"/>
                    <a:pt x="5418" y="16454"/>
                    <a:pt x="6942" y="16799"/>
                  </a:cubicBezTo>
                  <a:cubicBezTo>
                    <a:pt x="7369" y="16892"/>
                    <a:pt x="7791" y="16942"/>
                    <a:pt x="8203" y="16942"/>
                  </a:cubicBezTo>
                  <a:cubicBezTo>
                    <a:pt x="9168" y="16942"/>
                    <a:pt x="10084" y="16668"/>
                    <a:pt x="10919" y="16026"/>
                  </a:cubicBezTo>
                  <a:cubicBezTo>
                    <a:pt x="11097" y="15871"/>
                    <a:pt x="11288" y="15740"/>
                    <a:pt x="11466" y="15597"/>
                  </a:cubicBezTo>
                  <a:cubicBezTo>
                    <a:pt x="11647" y="15460"/>
                    <a:pt x="11752" y="15388"/>
                    <a:pt x="11858" y="15388"/>
                  </a:cubicBezTo>
                  <a:cubicBezTo>
                    <a:pt x="11954" y="15388"/>
                    <a:pt x="12051" y="15448"/>
                    <a:pt x="12204" y="15573"/>
                  </a:cubicBezTo>
                  <a:cubicBezTo>
                    <a:pt x="12669" y="15930"/>
                    <a:pt x="13181" y="16168"/>
                    <a:pt x="13728" y="16335"/>
                  </a:cubicBezTo>
                  <a:cubicBezTo>
                    <a:pt x="14328" y="16517"/>
                    <a:pt x="14933" y="16593"/>
                    <a:pt x="15540" y="16593"/>
                  </a:cubicBezTo>
                  <a:cubicBezTo>
                    <a:pt x="15884" y="16593"/>
                    <a:pt x="16229" y="16569"/>
                    <a:pt x="16574" y="16526"/>
                  </a:cubicBezTo>
                  <a:cubicBezTo>
                    <a:pt x="18193" y="16311"/>
                    <a:pt x="19396" y="15478"/>
                    <a:pt x="20086" y="13942"/>
                  </a:cubicBezTo>
                  <a:cubicBezTo>
                    <a:pt x="20170" y="13751"/>
                    <a:pt x="20241" y="13549"/>
                    <a:pt x="20336" y="13370"/>
                  </a:cubicBezTo>
                  <a:cubicBezTo>
                    <a:pt x="20534" y="12966"/>
                    <a:pt x="20664" y="12833"/>
                    <a:pt x="20961" y="12833"/>
                  </a:cubicBezTo>
                  <a:cubicBezTo>
                    <a:pt x="21058" y="12833"/>
                    <a:pt x="21173" y="12847"/>
                    <a:pt x="21313" y="12870"/>
                  </a:cubicBezTo>
                  <a:cubicBezTo>
                    <a:pt x="21456" y="12882"/>
                    <a:pt x="21575" y="12930"/>
                    <a:pt x="21694" y="12954"/>
                  </a:cubicBezTo>
                  <a:cubicBezTo>
                    <a:pt x="21983" y="13001"/>
                    <a:pt x="22267" y="13024"/>
                    <a:pt x="22546" y="13024"/>
                  </a:cubicBezTo>
                  <a:cubicBezTo>
                    <a:pt x="23474" y="13024"/>
                    <a:pt x="24349" y="12767"/>
                    <a:pt x="25182" y="12263"/>
                  </a:cubicBezTo>
                  <a:cubicBezTo>
                    <a:pt x="27075" y="11108"/>
                    <a:pt x="27897" y="8013"/>
                    <a:pt x="25944" y="6155"/>
                  </a:cubicBezTo>
                  <a:cubicBezTo>
                    <a:pt x="25018" y="5283"/>
                    <a:pt x="23981" y="4651"/>
                    <a:pt x="22707" y="4651"/>
                  </a:cubicBezTo>
                  <a:cubicBezTo>
                    <a:pt x="22590" y="4651"/>
                    <a:pt x="22470" y="4656"/>
                    <a:pt x="22349" y="4667"/>
                  </a:cubicBezTo>
                  <a:cubicBezTo>
                    <a:pt x="22279" y="4674"/>
                    <a:pt x="22214" y="4678"/>
                    <a:pt x="22152" y="4678"/>
                  </a:cubicBezTo>
                  <a:cubicBezTo>
                    <a:pt x="21700" y="4678"/>
                    <a:pt x="21427" y="4482"/>
                    <a:pt x="21217" y="4000"/>
                  </a:cubicBezTo>
                  <a:cubicBezTo>
                    <a:pt x="20622" y="2691"/>
                    <a:pt x="19646" y="1702"/>
                    <a:pt x="18372" y="1036"/>
                  </a:cubicBezTo>
                  <a:cubicBezTo>
                    <a:pt x="17097" y="368"/>
                    <a:pt x="15753" y="1"/>
                    <a:pt x="143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7号-萌趣欢乐体"/>
                <a:cs typeface="Arial"/>
                <a:sym typeface="Arial"/>
              </a:endParaRPr>
            </a:p>
          </p:txBody>
        </p:sp>
        <p:sp>
          <p:nvSpPr>
            <p:cNvPr id="30" name="Google Shape;1463;p39">
              <a:extLst>
                <a:ext uri="{FF2B5EF4-FFF2-40B4-BE49-F238E27FC236}">
                  <a16:creationId xmlns:a16="http://schemas.microsoft.com/office/drawing/2014/main" id="{6802A508-7D7C-492C-A55D-3892BD62DEC2}"/>
                </a:ext>
              </a:extLst>
            </p:cNvPr>
            <p:cNvSpPr/>
            <p:nvPr/>
          </p:nvSpPr>
          <p:spPr>
            <a:xfrm>
              <a:off x="6096075" y="734650"/>
              <a:ext cx="703075" cy="447625"/>
            </a:xfrm>
            <a:custGeom>
              <a:avLst/>
              <a:gdLst/>
              <a:ahLst/>
              <a:cxnLst/>
              <a:rect l="l" t="t" r="r" b="b"/>
              <a:pathLst>
                <a:path w="28123" h="17905" extrusionOk="0">
                  <a:moveTo>
                    <a:pt x="14866" y="931"/>
                  </a:moveTo>
                  <a:cubicBezTo>
                    <a:pt x="16123" y="931"/>
                    <a:pt x="17387" y="1262"/>
                    <a:pt x="18610" y="1903"/>
                  </a:cubicBezTo>
                  <a:cubicBezTo>
                    <a:pt x="19836" y="2558"/>
                    <a:pt x="20705" y="3486"/>
                    <a:pt x="21241" y="4665"/>
                  </a:cubicBezTo>
                  <a:cubicBezTo>
                    <a:pt x="21542" y="5300"/>
                    <a:pt x="21980" y="5604"/>
                    <a:pt x="22632" y="5604"/>
                  </a:cubicBezTo>
                  <a:cubicBezTo>
                    <a:pt x="22702" y="5604"/>
                    <a:pt x="22774" y="5601"/>
                    <a:pt x="22848" y="5594"/>
                  </a:cubicBezTo>
                  <a:cubicBezTo>
                    <a:pt x="22973" y="5581"/>
                    <a:pt x="23096" y="5574"/>
                    <a:pt x="23217" y="5574"/>
                  </a:cubicBezTo>
                  <a:cubicBezTo>
                    <a:pt x="24218" y="5574"/>
                    <a:pt x="25111" y="6016"/>
                    <a:pt x="26099" y="6951"/>
                  </a:cubicBezTo>
                  <a:cubicBezTo>
                    <a:pt x="26825" y="7653"/>
                    <a:pt x="27158" y="8582"/>
                    <a:pt x="27051" y="9630"/>
                  </a:cubicBezTo>
                  <a:cubicBezTo>
                    <a:pt x="26932" y="10761"/>
                    <a:pt x="26301" y="11785"/>
                    <a:pt x="25420" y="12321"/>
                  </a:cubicBezTo>
                  <a:cubicBezTo>
                    <a:pt x="24661" y="12796"/>
                    <a:pt x="23867" y="13026"/>
                    <a:pt x="23021" y="13026"/>
                  </a:cubicBezTo>
                  <a:cubicBezTo>
                    <a:pt x="22766" y="13026"/>
                    <a:pt x="22506" y="13005"/>
                    <a:pt x="22241" y="12964"/>
                  </a:cubicBezTo>
                  <a:cubicBezTo>
                    <a:pt x="22193" y="12964"/>
                    <a:pt x="22134" y="12952"/>
                    <a:pt x="22086" y="12940"/>
                  </a:cubicBezTo>
                  <a:lnTo>
                    <a:pt x="21872" y="12892"/>
                  </a:lnTo>
                  <a:cubicBezTo>
                    <a:pt x="21720" y="12869"/>
                    <a:pt x="21584" y="12856"/>
                    <a:pt x="21462" y="12856"/>
                  </a:cubicBezTo>
                  <a:cubicBezTo>
                    <a:pt x="20962" y="12856"/>
                    <a:pt x="20683" y="13071"/>
                    <a:pt x="20396" y="13654"/>
                  </a:cubicBezTo>
                  <a:cubicBezTo>
                    <a:pt x="20324" y="13797"/>
                    <a:pt x="20265" y="13928"/>
                    <a:pt x="20205" y="14083"/>
                  </a:cubicBezTo>
                  <a:lnTo>
                    <a:pt x="20122" y="14249"/>
                  </a:lnTo>
                  <a:cubicBezTo>
                    <a:pt x="19526" y="15595"/>
                    <a:pt x="18502" y="16357"/>
                    <a:pt x="16990" y="16559"/>
                  </a:cubicBezTo>
                  <a:cubicBezTo>
                    <a:pt x="16664" y="16605"/>
                    <a:pt x="16342" y="16627"/>
                    <a:pt x="16028" y="16627"/>
                  </a:cubicBezTo>
                  <a:cubicBezTo>
                    <a:pt x="15438" y="16627"/>
                    <a:pt x="14871" y="16548"/>
                    <a:pt x="14335" y="16393"/>
                  </a:cubicBezTo>
                  <a:cubicBezTo>
                    <a:pt x="13811" y="16226"/>
                    <a:pt x="13359" y="16000"/>
                    <a:pt x="12966" y="15702"/>
                  </a:cubicBezTo>
                  <a:cubicBezTo>
                    <a:pt x="12715" y="15507"/>
                    <a:pt x="12513" y="15421"/>
                    <a:pt x="12322" y="15421"/>
                  </a:cubicBezTo>
                  <a:cubicBezTo>
                    <a:pt x="12106" y="15421"/>
                    <a:pt x="11903" y="15531"/>
                    <a:pt x="11656" y="15714"/>
                  </a:cubicBezTo>
                  <a:lnTo>
                    <a:pt x="11299" y="15988"/>
                  </a:lnTo>
                  <a:lnTo>
                    <a:pt x="11097" y="16154"/>
                  </a:lnTo>
                  <a:cubicBezTo>
                    <a:pt x="10381" y="16702"/>
                    <a:pt x="9587" y="16969"/>
                    <a:pt x="8683" y="16969"/>
                  </a:cubicBezTo>
                  <a:cubicBezTo>
                    <a:pt x="8309" y="16969"/>
                    <a:pt x="7916" y="16924"/>
                    <a:pt x="7501" y="16833"/>
                  </a:cubicBezTo>
                  <a:cubicBezTo>
                    <a:pt x="6287" y="16547"/>
                    <a:pt x="5394" y="15750"/>
                    <a:pt x="4786" y="14369"/>
                  </a:cubicBezTo>
                  <a:cubicBezTo>
                    <a:pt x="4489" y="13678"/>
                    <a:pt x="4334" y="12916"/>
                    <a:pt x="4370" y="12190"/>
                  </a:cubicBezTo>
                  <a:lnTo>
                    <a:pt x="4370" y="12178"/>
                  </a:lnTo>
                  <a:cubicBezTo>
                    <a:pt x="4382" y="10809"/>
                    <a:pt x="4227" y="10594"/>
                    <a:pt x="2965" y="10344"/>
                  </a:cubicBezTo>
                  <a:cubicBezTo>
                    <a:pt x="1667" y="10082"/>
                    <a:pt x="1048" y="9320"/>
                    <a:pt x="988" y="7951"/>
                  </a:cubicBezTo>
                  <a:cubicBezTo>
                    <a:pt x="941" y="6701"/>
                    <a:pt x="1405" y="5701"/>
                    <a:pt x="2381" y="4975"/>
                  </a:cubicBezTo>
                  <a:cubicBezTo>
                    <a:pt x="3251" y="4332"/>
                    <a:pt x="4155" y="4022"/>
                    <a:pt x="5132" y="4022"/>
                  </a:cubicBezTo>
                  <a:cubicBezTo>
                    <a:pt x="5703" y="4022"/>
                    <a:pt x="6322" y="4141"/>
                    <a:pt x="6930" y="4367"/>
                  </a:cubicBezTo>
                  <a:cubicBezTo>
                    <a:pt x="7156" y="4439"/>
                    <a:pt x="7370" y="4605"/>
                    <a:pt x="7608" y="4784"/>
                  </a:cubicBezTo>
                  <a:lnTo>
                    <a:pt x="7727" y="4867"/>
                  </a:lnTo>
                  <a:cubicBezTo>
                    <a:pt x="7869" y="4979"/>
                    <a:pt x="8114" y="5159"/>
                    <a:pt x="8404" y="5159"/>
                  </a:cubicBezTo>
                  <a:cubicBezTo>
                    <a:pt x="8455" y="5159"/>
                    <a:pt x="8507" y="5154"/>
                    <a:pt x="8561" y="5141"/>
                  </a:cubicBezTo>
                  <a:cubicBezTo>
                    <a:pt x="8870" y="5046"/>
                    <a:pt x="9037" y="4772"/>
                    <a:pt x="9168" y="4498"/>
                  </a:cubicBezTo>
                  <a:cubicBezTo>
                    <a:pt x="9513" y="3748"/>
                    <a:pt x="10049" y="3129"/>
                    <a:pt x="10525" y="2617"/>
                  </a:cubicBezTo>
                  <a:cubicBezTo>
                    <a:pt x="11430" y="1653"/>
                    <a:pt x="12597" y="1117"/>
                    <a:pt x="14085" y="974"/>
                  </a:cubicBezTo>
                  <a:cubicBezTo>
                    <a:pt x="14345" y="945"/>
                    <a:pt x="14606" y="931"/>
                    <a:pt x="14866" y="931"/>
                  </a:cubicBezTo>
                  <a:close/>
                  <a:moveTo>
                    <a:pt x="14849" y="1"/>
                  </a:moveTo>
                  <a:cubicBezTo>
                    <a:pt x="14563" y="1"/>
                    <a:pt x="14277" y="15"/>
                    <a:pt x="13990" y="45"/>
                  </a:cubicBezTo>
                  <a:cubicBezTo>
                    <a:pt x="12287" y="224"/>
                    <a:pt x="10930" y="855"/>
                    <a:pt x="9859" y="1998"/>
                  </a:cubicBezTo>
                  <a:cubicBezTo>
                    <a:pt x="9335" y="2558"/>
                    <a:pt x="8739" y="3260"/>
                    <a:pt x="8335" y="4129"/>
                  </a:cubicBezTo>
                  <a:cubicBezTo>
                    <a:pt x="8335" y="4129"/>
                    <a:pt x="8323" y="4141"/>
                    <a:pt x="8323" y="4153"/>
                  </a:cubicBezTo>
                  <a:cubicBezTo>
                    <a:pt x="8323" y="4141"/>
                    <a:pt x="8311" y="4141"/>
                    <a:pt x="8299" y="4129"/>
                  </a:cubicBezTo>
                  <a:lnTo>
                    <a:pt x="8180" y="4034"/>
                  </a:lnTo>
                  <a:cubicBezTo>
                    <a:pt x="7906" y="3843"/>
                    <a:pt x="7608" y="3617"/>
                    <a:pt x="7275" y="3486"/>
                  </a:cubicBezTo>
                  <a:cubicBezTo>
                    <a:pt x="6554" y="3215"/>
                    <a:pt x="5840" y="3080"/>
                    <a:pt x="5143" y="3080"/>
                  </a:cubicBezTo>
                  <a:cubicBezTo>
                    <a:pt x="3975" y="3080"/>
                    <a:pt x="2855" y="3459"/>
                    <a:pt x="1834" y="4213"/>
                  </a:cubicBezTo>
                  <a:cubicBezTo>
                    <a:pt x="619" y="5117"/>
                    <a:pt x="0" y="6427"/>
                    <a:pt x="72" y="7975"/>
                  </a:cubicBezTo>
                  <a:cubicBezTo>
                    <a:pt x="143" y="9761"/>
                    <a:pt x="1084" y="10892"/>
                    <a:pt x="2786" y="11249"/>
                  </a:cubicBezTo>
                  <a:cubicBezTo>
                    <a:pt x="3060" y="11297"/>
                    <a:pt x="3370" y="11368"/>
                    <a:pt x="3417" y="11404"/>
                  </a:cubicBezTo>
                  <a:cubicBezTo>
                    <a:pt x="3441" y="11487"/>
                    <a:pt x="3441" y="11844"/>
                    <a:pt x="3441" y="12166"/>
                  </a:cubicBezTo>
                  <a:cubicBezTo>
                    <a:pt x="3417" y="13023"/>
                    <a:pt x="3572" y="13916"/>
                    <a:pt x="3941" y="14738"/>
                  </a:cubicBezTo>
                  <a:cubicBezTo>
                    <a:pt x="4656" y="16393"/>
                    <a:pt x="5799" y="17405"/>
                    <a:pt x="7311" y="17738"/>
                  </a:cubicBezTo>
                  <a:cubicBezTo>
                    <a:pt x="7787" y="17845"/>
                    <a:pt x="8251" y="17905"/>
                    <a:pt x="8680" y="17905"/>
                  </a:cubicBezTo>
                  <a:cubicBezTo>
                    <a:pt x="9799" y="17905"/>
                    <a:pt x="10799" y="17559"/>
                    <a:pt x="11680" y="16845"/>
                  </a:cubicBezTo>
                  <a:lnTo>
                    <a:pt x="11883" y="16690"/>
                  </a:lnTo>
                  <a:cubicBezTo>
                    <a:pt x="12002" y="16595"/>
                    <a:pt x="12109" y="16500"/>
                    <a:pt x="12228" y="16416"/>
                  </a:cubicBezTo>
                  <a:cubicBezTo>
                    <a:pt x="12276" y="16393"/>
                    <a:pt x="12299" y="16357"/>
                    <a:pt x="12335" y="16345"/>
                  </a:cubicBezTo>
                  <a:cubicBezTo>
                    <a:pt x="12347" y="16357"/>
                    <a:pt x="12371" y="16369"/>
                    <a:pt x="12406" y="16404"/>
                  </a:cubicBezTo>
                  <a:cubicBezTo>
                    <a:pt x="12895" y="16774"/>
                    <a:pt x="13430" y="17036"/>
                    <a:pt x="14073" y="17238"/>
                  </a:cubicBezTo>
                  <a:cubicBezTo>
                    <a:pt x="14689" y="17425"/>
                    <a:pt x="15341" y="17520"/>
                    <a:pt x="16018" y="17520"/>
                  </a:cubicBezTo>
                  <a:cubicBezTo>
                    <a:pt x="16375" y="17520"/>
                    <a:pt x="16739" y="17494"/>
                    <a:pt x="17109" y="17440"/>
                  </a:cubicBezTo>
                  <a:cubicBezTo>
                    <a:pt x="18943" y="17202"/>
                    <a:pt x="20253" y="16238"/>
                    <a:pt x="20979" y="14583"/>
                  </a:cubicBezTo>
                  <a:lnTo>
                    <a:pt x="21050" y="14428"/>
                  </a:lnTo>
                  <a:cubicBezTo>
                    <a:pt x="21098" y="14309"/>
                    <a:pt x="21158" y="14166"/>
                    <a:pt x="21217" y="14047"/>
                  </a:cubicBezTo>
                  <a:cubicBezTo>
                    <a:pt x="21324" y="13833"/>
                    <a:pt x="21384" y="13773"/>
                    <a:pt x="21384" y="13773"/>
                  </a:cubicBezTo>
                  <a:cubicBezTo>
                    <a:pt x="21396" y="13773"/>
                    <a:pt x="21417" y="13767"/>
                    <a:pt x="21464" y="13767"/>
                  </a:cubicBezTo>
                  <a:cubicBezTo>
                    <a:pt x="21512" y="13767"/>
                    <a:pt x="21586" y="13773"/>
                    <a:pt x="21705" y="13797"/>
                  </a:cubicBezTo>
                  <a:cubicBezTo>
                    <a:pt x="21765" y="13797"/>
                    <a:pt x="21812" y="13809"/>
                    <a:pt x="21860" y="13821"/>
                  </a:cubicBezTo>
                  <a:cubicBezTo>
                    <a:pt x="21931" y="13845"/>
                    <a:pt x="22015" y="13857"/>
                    <a:pt x="22098" y="13868"/>
                  </a:cubicBezTo>
                  <a:cubicBezTo>
                    <a:pt x="22409" y="13918"/>
                    <a:pt x="22716" y="13943"/>
                    <a:pt x="23019" y="13943"/>
                  </a:cubicBezTo>
                  <a:cubicBezTo>
                    <a:pt x="24031" y="13943"/>
                    <a:pt x="24999" y="13668"/>
                    <a:pt x="25896" y="13118"/>
                  </a:cubicBezTo>
                  <a:cubicBezTo>
                    <a:pt x="27015" y="12428"/>
                    <a:pt x="27825" y="11130"/>
                    <a:pt x="27968" y="9737"/>
                  </a:cubicBezTo>
                  <a:cubicBezTo>
                    <a:pt x="28123" y="8415"/>
                    <a:pt x="27670" y="7177"/>
                    <a:pt x="26742" y="6284"/>
                  </a:cubicBezTo>
                  <a:cubicBezTo>
                    <a:pt x="25577" y="5173"/>
                    <a:pt x="24442" y="4657"/>
                    <a:pt x="23197" y="4657"/>
                  </a:cubicBezTo>
                  <a:cubicBezTo>
                    <a:pt x="23055" y="4657"/>
                    <a:pt x="22911" y="4663"/>
                    <a:pt x="22765" y="4677"/>
                  </a:cubicBezTo>
                  <a:cubicBezTo>
                    <a:pt x="22714" y="4680"/>
                    <a:pt x="22668" y="4683"/>
                    <a:pt x="22625" y="4683"/>
                  </a:cubicBezTo>
                  <a:cubicBezTo>
                    <a:pt x="22374" y="4683"/>
                    <a:pt x="22242" y="4607"/>
                    <a:pt x="22110" y="4272"/>
                  </a:cubicBezTo>
                  <a:cubicBezTo>
                    <a:pt x="21503" y="2903"/>
                    <a:pt x="20467" y="1831"/>
                    <a:pt x="19050" y="1093"/>
                  </a:cubicBezTo>
                  <a:cubicBezTo>
                    <a:pt x="17682" y="369"/>
                    <a:pt x="16272" y="1"/>
                    <a:pt x="148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7号-萌趣欢乐体"/>
                <a:cs typeface="Arial"/>
                <a:sym typeface="Arial"/>
              </a:endParaRPr>
            </a:p>
          </p:txBody>
        </p:sp>
        <p:sp>
          <p:nvSpPr>
            <p:cNvPr id="31" name="Google Shape;1464;p39">
              <a:extLst>
                <a:ext uri="{FF2B5EF4-FFF2-40B4-BE49-F238E27FC236}">
                  <a16:creationId xmlns:a16="http://schemas.microsoft.com/office/drawing/2014/main" id="{E53DAC4C-7CB8-4B93-AC34-9788F452E754}"/>
                </a:ext>
              </a:extLst>
            </p:cNvPr>
            <p:cNvSpPr/>
            <p:nvPr/>
          </p:nvSpPr>
          <p:spPr>
            <a:xfrm>
              <a:off x="6357700" y="1003450"/>
              <a:ext cx="136650" cy="47850"/>
            </a:xfrm>
            <a:custGeom>
              <a:avLst/>
              <a:gdLst/>
              <a:ahLst/>
              <a:cxnLst/>
              <a:rect l="l" t="t" r="r" b="b"/>
              <a:pathLst>
                <a:path w="5466" h="1914" extrusionOk="0">
                  <a:moveTo>
                    <a:pt x="421" y="0"/>
                  </a:moveTo>
                  <a:cubicBezTo>
                    <a:pt x="354" y="0"/>
                    <a:pt x="292" y="24"/>
                    <a:pt x="227" y="68"/>
                  </a:cubicBezTo>
                  <a:cubicBezTo>
                    <a:pt x="1" y="235"/>
                    <a:pt x="36" y="521"/>
                    <a:pt x="334" y="854"/>
                  </a:cubicBezTo>
                  <a:cubicBezTo>
                    <a:pt x="953" y="1604"/>
                    <a:pt x="1811" y="1854"/>
                    <a:pt x="2644" y="1914"/>
                  </a:cubicBezTo>
                  <a:cubicBezTo>
                    <a:pt x="3561" y="1902"/>
                    <a:pt x="4430" y="1569"/>
                    <a:pt x="5001" y="1021"/>
                  </a:cubicBezTo>
                  <a:cubicBezTo>
                    <a:pt x="5168" y="878"/>
                    <a:pt x="5299" y="700"/>
                    <a:pt x="5406" y="497"/>
                  </a:cubicBezTo>
                  <a:cubicBezTo>
                    <a:pt x="5466" y="402"/>
                    <a:pt x="5454" y="199"/>
                    <a:pt x="5382" y="128"/>
                  </a:cubicBezTo>
                  <a:cubicBezTo>
                    <a:pt x="5322" y="77"/>
                    <a:pt x="5207" y="37"/>
                    <a:pt x="5106" y="37"/>
                  </a:cubicBezTo>
                  <a:cubicBezTo>
                    <a:pt x="5068" y="37"/>
                    <a:pt x="5031" y="43"/>
                    <a:pt x="5001" y="57"/>
                  </a:cubicBezTo>
                  <a:cubicBezTo>
                    <a:pt x="4799" y="128"/>
                    <a:pt x="4632" y="283"/>
                    <a:pt x="4454" y="414"/>
                  </a:cubicBezTo>
                  <a:cubicBezTo>
                    <a:pt x="3885" y="846"/>
                    <a:pt x="3313" y="1061"/>
                    <a:pt x="2749" y="1061"/>
                  </a:cubicBezTo>
                  <a:cubicBezTo>
                    <a:pt x="2133" y="1061"/>
                    <a:pt x="1526" y="804"/>
                    <a:pt x="941" y="295"/>
                  </a:cubicBezTo>
                  <a:cubicBezTo>
                    <a:pt x="706" y="90"/>
                    <a:pt x="553" y="0"/>
                    <a:pt x="4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7号-萌趣欢乐体"/>
                <a:cs typeface="Arial"/>
                <a:sym typeface="Arial"/>
              </a:endParaRPr>
            </a:p>
          </p:txBody>
        </p:sp>
        <p:sp>
          <p:nvSpPr>
            <p:cNvPr id="35" name="Google Shape;1465;p39">
              <a:extLst>
                <a:ext uri="{FF2B5EF4-FFF2-40B4-BE49-F238E27FC236}">
                  <a16:creationId xmlns:a16="http://schemas.microsoft.com/office/drawing/2014/main" id="{70D6EFDD-BEEE-4FD5-916E-4446B8FC90AF}"/>
                </a:ext>
              </a:extLst>
            </p:cNvPr>
            <p:cNvSpPr/>
            <p:nvPr/>
          </p:nvSpPr>
          <p:spPr>
            <a:xfrm>
              <a:off x="6339550" y="940550"/>
              <a:ext cx="20550" cy="23300"/>
            </a:xfrm>
            <a:custGeom>
              <a:avLst/>
              <a:gdLst/>
              <a:ahLst/>
              <a:cxnLst/>
              <a:rect l="l" t="t" r="r" b="b"/>
              <a:pathLst>
                <a:path w="822" h="932" extrusionOk="0">
                  <a:moveTo>
                    <a:pt x="358" y="1"/>
                  </a:moveTo>
                  <a:cubicBezTo>
                    <a:pt x="155" y="13"/>
                    <a:pt x="0" y="239"/>
                    <a:pt x="0" y="501"/>
                  </a:cubicBezTo>
                  <a:cubicBezTo>
                    <a:pt x="34" y="758"/>
                    <a:pt x="194" y="932"/>
                    <a:pt x="391" y="932"/>
                  </a:cubicBezTo>
                  <a:cubicBezTo>
                    <a:pt x="404" y="932"/>
                    <a:pt x="416" y="931"/>
                    <a:pt x="429" y="930"/>
                  </a:cubicBezTo>
                  <a:cubicBezTo>
                    <a:pt x="632" y="918"/>
                    <a:pt x="810" y="715"/>
                    <a:pt x="810" y="513"/>
                  </a:cubicBezTo>
                  <a:cubicBezTo>
                    <a:pt x="822" y="251"/>
                    <a:pt x="584" y="1"/>
                    <a:pt x="3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7号-萌趣欢乐体"/>
                <a:cs typeface="Arial"/>
                <a:sym typeface="Arial"/>
              </a:endParaRPr>
            </a:p>
          </p:txBody>
        </p:sp>
        <p:sp>
          <p:nvSpPr>
            <p:cNvPr id="36" name="Google Shape;1466;p39">
              <a:extLst>
                <a:ext uri="{FF2B5EF4-FFF2-40B4-BE49-F238E27FC236}">
                  <a16:creationId xmlns:a16="http://schemas.microsoft.com/office/drawing/2014/main" id="{CE41237E-5D01-4404-A440-C71F9C069ED4}"/>
                </a:ext>
              </a:extLst>
            </p:cNvPr>
            <p:cNvSpPr/>
            <p:nvPr/>
          </p:nvSpPr>
          <p:spPr>
            <a:xfrm>
              <a:off x="6513375" y="940450"/>
              <a:ext cx="22050" cy="22875"/>
            </a:xfrm>
            <a:custGeom>
              <a:avLst/>
              <a:gdLst/>
              <a:ahLst/>
              <a:cxnLst/>
              <a:rect l="l" t="t" r="r" b="b"/>
              <a:pathLst>
                <a:path w="882" h="915" extrusionOk="0">
                  <a:moveTo>
                    <a:pt x="467" y="1"/>
                  </a:moveTo>
                  <a:cubicBezTo>
                    <a:pt x="249" y="1"/>
                    <a:pt x="46" y="182"/>
                    <a:pt x="25" y="433"/>
                  </a:cubicBezTo>
                  <a:cubicBezTo>
                    <a:pt x="1" y="672"/>
                    <a:pt x="167" y="874"/>
                    <a:pt x="370" y="910"/>
                  </a:cubicBezTo>
                  <a:cubicBezTo>
                    <a:pt x="390" y="913"/>
                    <a:pt x="410" y="914"/>
                    <a:pt x="430" y="914"/>
                  </a:cubicBezTo>
                  <a:cubicBezTo>
                    <a:pt x="655" y="914"/>
                    <a:pt x="847" y="734"/>
                    <a:pt x="858" y="493"/>
                  </a:cubicBezTo>
                  <a:cubicBezTo>
                    <a:pt x="882" y="255"/>
                    <a:pt x="727" y="64"/>
                    <a:pt x="525" y="5"/>
                  </a:cubicBezTo>
                  <a:cubicBezTo>
                    <a:pt x="505" y="2"/>
                    <a:pt x="486" y="1"/>
                    <a:pt x="4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7号-萌趣欢乐体"/>
                <a:cs typeface="Arial"/>
                <a:sym typeface="Arial"/>
              </a:endParaRPr>
            </a:p>
          </p:txBody>
        </p:sp>
      </p:grpSp>
      <p:grpSp>
        <p:nvGrpSpPr>
          <p:cNvPr id="37" name="Google Shape;1467;p39">
            <a:extLst>
              <a:ext uri="{FF2B5EF4-FFF2-40B4-BE49-F238E27FC236}">
                <a16:creationId xmlns:a16="http://schemas.microsoft.com/office/drawing/2014/main" id="{DE5F1D8E-E684-4571-AEA7-31B4B8AE3B44}"/>
              </a:ext>
            </a:extLst>
          </p:cNvPr>
          <p:cNvGrpSpPr/>
          <p:nvPr/>
        </p:nvGrpSpPr>
        <p:grpSpPr>
          <a:xfrm>
            <a:off x="3032751" y="1597418"/>
            <a:ext cx="364367" cy="392433"/>
            <a:chOff x="713250" y="2576650"/>
            <a:chExt cx="273275" cy="294325"/>
          </a:xfrm>
        </p:grpSpPr>
        <p:sp>
          <p:nvSpPr>
            <p:cNvPr id="38" name="Google Shape;1468;p39">
              <a:extLst>
                <a:ext uri="{FF2B5EF4-FFF2-40B4-BE49-F238E27FC236}">
                  <a16:creationId xmlns:a16="http://schemas.microsoft.com/office/drawing/2014/main" id="{26673BDA-8FDD-42DB-942A-B6ECBA87697C}"/>
                </a:ext>
              </a:extLst>
            </p:cNvPr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7号-萌趣欢乐体"/>
                <a:cs typeface="Arial"/>
                <a:sym typeface="Arial"/>
              </a:endParaRPr>
            </a:p>
          </p:txBody>
        </p:sp>
        <p:sp>
          <p:nvSpPr>
            <p:cNvPr id="39" name="Google Shape;1469;p39">
              <a:extLst>
                <a:ext uri="{FF2B5EF4-FFF2-40B4-BE49-F238E27FC236}">
                  <a16:creationId xmlns:a16="http://schemas.microsoft.com/office/drawing/2014/main" id="{6E236754-6FEF-4D19-BF43-82602E4E1058}"/>
                </a:ext>
              </a:extLst>
            </p:cNvPr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7号-萌趣欢乐体"/>
                <a:cs typeface="Arial"/>
                <a:sym typeface="Arial"/>
              </a:endParaRPr>
            </a:p>
          </p:txBody>
        </p:sp>
      </p:grpSp>
      <p:grpSp>
        <p:nvGrpSpPr>
          <p:cNvPr id="40" name="Google Shape;1471;p39">
            <a:extLst>
              <a:ext uri="{FF2B5EF4-FFF2-40B4-BE49-F238E27FC236}">
                <a16:creationId xmlns:a16="http://schemas.microsoft.com/office/drawing/2014/main" id="{8A490B77-60AF-4A84-8154-5410C85C0F9C}"/>
              </a:ext>
            </a:extLst>
          </p:cNvPr>
          <p:cNvGrpSpPr/>
          <p:nvPr/>
        </p:nvGrpSpPr>
        <p:grpSpPr>
          <a:xfrm>
            <a:off x="7817571" y="479300"/>
            <a:ext cx="986644" cy="933425"/>
            <a:chOff x="1826475" y="2921600"/>
            <a:chExt cx="564700" cy="534200"/>
          </a:xfrm>
        </p:grpSpPr>
        <p:sp>
          <p:nvSpPr>
            <p:cNvPr id="41" name="Google Shape;1472;p39">
              <a:extLst>
                <a:ext uri="{FF2B5EF4-FFF2-40B4-BE49-F238E27FC236}">
                  <a16:creationId xmlns:a16="http://schemas.microsoft.com/office/drawing/2014/main" id="{3BF68BC7-C0CC-4FA0-B257-B1568C0E7D86}"/>
                </a:ext>
              </a:extLst>
            </p:cNvPr>
            <p:cNvSpPr/>
            <p:nvPr/>
          </p:nvSpPr>
          <p:spPr>
            <a:xfrm>
              <a:off x="1826475" y="2921600"/>
              <a:ext cx="564700" cy="534200"/>
            </a:xfrm>
            <a:custGeom>
              <a:avLst/>
              <a:gdLst/>
              <a:ahLst/>
              <a:cxnLst/>
              <a:rect l="l" t="t" r="r" b="b"/>
              <a:pathLst>
                <a:path w="22588" h="21368" extrusionOk="0">
                  <a:moveTo>
                    <a:pt x="10734" y="761"/>
                  </a:moveTo>
                  <a:cubicBezTo>
                    <a:pt x="11958" y="761"/>
                    <a:pt x="13125" y="1562"/>
                    <a:pt x="13645" y="2709"/>
                  </a:cubicBezTo>
                  <a:cubicBezTo>
                    <a:pt x="14074" y="3698"/>
                    <a:pt x="14134" y="4710"/>
                    <a:pt x="13872" y="5745"/>
                  </a:cubicBezTo>
                  <a:cubicBezTo>
                    <a:pt x="13776" y="6091"/>
                    <a:pt x="13657" y="6436"/>
                    <a:pt x="13586" y="6793"/>
                  </a:cubicBezTo>
                  <a:cubicBezTo>
                    <a:pt x="13538" y="6936"/>
                    <a:pt x="13586" y="7115"/>
                    <a:pt x="13765" y="7162"/>
                  </a:cubicBezTo>
                  <a:cubicBezTo>
                    <a:pt x="13784" y="7164"/>
                    <a:pt x="13805" y="7165"/>
                    <a:pt x="13826" y="7165"/>
                  </a:cubicBezTo>
                  <a:cubicBezTo>
                    <a:pt x="13930" y="7165"/>
                    <a:pt x="14042" y="7140"/>
                    <a:pt x="14122" y="7091"/>
                  </a:cubicBezTo>
                  <a:cubicBezTo>
                    <a:pt x="14300" y="6984"/>
                    <a:pt x="14431" y="6817"/>
                    <a:pt x="14598" y="6686"/>
                  </a:cubicBezTo>
                  <a:cubicBezTo>
                    <a:pt x="15411" y="6039"/>
                    <a:pt x="16272" y="5775"/>
                    <a:pt x="17091" y="5775"/>
                  </a:cubicBezTo>
                  <a:cubicBezTo>
                    <a:pt x="18623" y="5775"/>
                    <a:pt x="20011" y="6699"/>
                    <a:pt x="20670" y="7770"/>
                  </a:cubicBezTo>
                  <a:cubicBezTo>
                    <a:pt x="21599" y="9294"/>
                    <a:pt x="21206" y="11008"/>
                    <a:pt x="19682" y="11937"/>
                  </a:cubicBezTo>
                  <a:cubicBezTo>
                    <a:pt x="18978" y="12375"/>
                    <a:pt x="18219" y="12556"/>
                    <a:pt x="17392" y="12556"/>
                  </a:cubicBezTo>
                  <a:cubicBezTo>
                    <a:pt x="17366" y="12556"/>
                    <a:pt x="17339" y="12556"/>
                    <a:pt x="17313" y="12556"/>
                  </a:cubicBezTo>
                  <a:cubicBezTo>
                    <a:pt x="17179" y="12545"/>
                    <a:pt x="17043" y="12539"/>
                    <a:pt x="16905" y="12539"/>
                  </a:cubicBezTo>
                  <a:cubicBezTo>
                    <a:pt x="16737" y="12539"/>
                    <a:pt x="16566" y="12548"/>
                    <a:pt x="16396" y="12568"/>
                  </a:cubicBezTo>
                  <a:cubicBezTo>
                    <a:pt x="16086" y="12615"/>
                    <a:pt x="15967" y="12877"/>
                    <a:pt x="16122" y="13151"/>
                  </a:cubicBezTo>
                  <a:cubicBezTo>
                    <a:pt x="16217" y="13294"/>
                    <a:pt x="16348" y="13425"/>
                    <a:pt x="16455" y="13580"/>
                  </a:cubicBezTo>
                  <a:cubicBezTo>
                    <a:pt x="18229" y="15949"/>
                    <a:pt x="16979" y="18961"/>
                    <a:pt x="15229" y="20069"/>
                  </a:cubicBezTo>
                  <a:cubicBezTo>
                    <a:pt x="14660" y="20433"/>
                    <a:pt x="14070" y="20624"/>
                    <a:pt x="13459" y="20624"/>
                  </a:cubicBezTo>
                  <a:cubicBezTo>
                    <a:pt x="13072" y="20624"/>
                    <a:pt x="12678" y="20547"/>
                    <a:pt x="12276" y="20390"/>
                  </a:cubicBezTo>
                  <a:cubicBezTo>
                    <a:pt x="11229" y="19997"/>
                    <a:pt x="10443" y="19319"/>
                    <a:pt x="9966" y="18307"/>
                  </a:cubicBezTo>
                  <a:cubicBezTo>
                    <a:pt x="9800" y="17985"/>
                    <a:pt x="9681" y="17640"/>
                    <a:pt x="9538" y="17318"/>
                  </a:cubicBezTo>
                  <a:cubicBezTo>
                    <a:pt x="9431" y="17080"/>
                    <a:pt x="9300" y="16854"/>
                    <a:pt x="8943" y="16794"/>
                  </a:cubicBezTo>
                  <a:cubicBezTo>
                    <a:pt x="8883" y="16937"/>
                    <a:pt x="8812" y="17092"/>
                    <a:pt x="8728" y="17295"/>
                  </a:cubicBezTo>
                  <a:cubicBezTo>
                    <a:pt x="8657" y="17628"/>
                    <a:pt x="8645" y="17961"/>
                    <a:pt x="8526" y="18283"/>
                  </a:cubicBezTo>
                  <a:cubicBezTo>
                    <a:pt x="8029" y="19652"/>
                    <a:pt x="6970" y="20399"/>
                    <a:pt x="5630" y="20399"/>
                  </a:cubicBezTo>
                  <a:cubicBezTo>
                    <a:pt x="5397" y="20399"/>
                    <a:pt x="5155" y="20376"/>
                    <a:pt x="4906" y="20331"/>
                  </a:cubicBezTo>
                  <a:cubicBezTo>
                    <a:pt x="2561" y="19902"/>
                    <a:pt x="1513" y="17771"/>
                    <a:pt x="1573" y="16235"/>
                  </a:cubicBezTo>
                  <a:cubicBezTo>
                    <a:pt x="1608" y="15330"/>
                    <a:pt x="1930" y="14580"/>
                    <a:pt x="2561" y="13949"/>
                  </a:cubicBezTo>
                  <a:cubicBezTo>
                    <a:pt x="2989" y="13520"/>
                    <a:pt x="3454" y="13163"/>
                    <a:pt x="4001" y="12901"/>
                  </a:cubicBezTo>
                  <a:cubicBezTo>
                    <a:pt x="4311" y="12758"/>
                    <a:pt x="4597" y="12580"/>
                    <a:pt x="4859" y="12389"/>
                  </a:cubicBezTo>
                  <a:cubicBezTo>
                    <a:pt x="4942" y="12330"/>
                    <a:pt x="5002" y="12139"/>
                    <a:pt x="4966" y="12044"/>
                  </a:cubicBezTo>
                  <a:cubicBezTo>
                    <a:pt x="4942" y="11961"/>
                    <a:pt x="4787" y="11853"/>
                    <a:pt x="4680" y="11841"/>
                  </a:cubicBezTo>
                  <a:cubicBezTo>
                    <a:pt x="4631" y="11830"/>
                    <a:pt x="4577" y="11826"/>
                    <a:pt x="4521" y="11826"/>
                  </a:cubicBezTo>
                  <a:cubicBezTo>
                    <a:pt x="4399" y="11826"/>
                    <a:pt x="4266" y="11845"/>
                    <a:pt x="4144" y="11853"/>
                  </a:cubicBezTo>
                  <a:cubicBezTo>
                    <a:pt x="4080" y="11857"/>
                    <a:pt x="4017" y="11859"/>
                    <a:pt x="3954" y="11859"/>
                  </a:cubicBezTo>
                  <a:cubicBezTo>
                    <a:pt x="3075" y="11859"/>
                    <a:pt x="2340" y="11473"/>
                    <a:pt x="1751" y="10806"/>
                  </a:cubicBezTo>
                  <a:cubicBezTo>
                    <a:pt x="870" y="9794"/>
                    <a:pt x="561" y="8591"/>
                    <a:pt x="799" y="7269"/>
                  </a:cubicBezTo>
                  <a:cubicBezTo>
                    <a:pt x="1102" y="5556"/>
                    <a:pt x="2324" y="5077"/>
                    <a:pt x="3448" y="5077"/>
                  </a:cubicBezTo>
                  <a:cubicBezTo>
                    <a:pt x="3558" y="5077"/>
                    <a:pt x="3668" y="5082"/>
                    <a:pt x="3775" y="5091"/>
                  </a:cubicBezTo>
                  <a:cubicBezTo>
                    <a:pt x="4430" y="5138"/>
                    <a:pt x="5037" y="5364"/>
                    <a:pt x="5597" y="5722"/>
                  </a:cubicBezTo>
                  <a:cubicBezTo>
                    <a:pt x="5918" y="5924"/>
                    <a:pt x="6228" y="6162"/>
                    <a:pt x="6549" y="6388"/>
                  </a:cubicBezTo>
                  <a:cubicBezTo>
                    <a:pt x="6692" y="6484"/>
                    <a:pt x="6847" y="6615"/>
                    <a:pt x="7002" y="6662"/>
                  </a:cubicBezTo>
                  <a:cubicBezTo>
                    <a:pt x="7062" y="6675"/>
                    <a:pt x="7128" y="6682"/>
                    <a:pt x="7194" y="6682"/>
                  </a:cubicBezTo>
                  <a:cubicBezTo>
                    <a:pt x="7312" y="6682"/>
                    <a:pt x="7430" y="6660"/>
                    <a:pt x="7514" y="6615"/>
                  </a:cubicBezTo>
                  <a:cubicBezTo>
                    <a:pt x="7704" y="6507"/>
                    <a:pt x="7645" y="6305"/>
                    <a:pt x="7585" y="6126"/>
                  </a:cubicBezTo>
                  <a:cubicBezTo>
                    <a:pt x="7049" y="4591"/>
                    <a:pt x="7383" y="3221"/>
                    <a:pt x="8371" y="1983"/>
                  </a:cubicBezTo>
                  <a:cubicBezTo>
                    <a:pt x="9065" y="1122"/>
                    <a:pt x="9912" y="761"/>
                    <a:pt x="10734" y="761"/>
                  </a:cubicBezTo>
                  <a:close/>
                  <a:moveTo>
                    <a:pt x="10725" y="1"/>
                  </a:moveTo>
                  <a:cubicBezTo>
                    <a:pt x="9731" y="1"/>
                    <a:pt x="8697" y="427"/>
                    <a:pt x="7823" y="1459"/>
                  </a:cubicBezTo>
                  <a:cubicBezTo>
                    <a:pt x="7038" y="2412"/>
                    <a:pt x="6621" y="3507"/>
                    <a:pt x="6573" y="4733"/>
                  </a:cubicBezTo>
                  <a:cubicBezTo>
                    <a:pt x="6573" y="4924"/>
                    <a:pt x="6561" y="5126"/>
                    <a:pt x="6537" y="5388"/>
                  </a:cubicBezTo>
                  <a:cubicBezTo>
                    <a:pt x="6264" y="5233"/>
                    <a:pt x="6037" y="5114"/>
                    <a:pt x="5811" y="4972"/>
                  </a:cubicBezTo>
                  <a:cubicBezTo>
                    <a:pt x="5076" y="4541"/>
                    <a:pt x="4294" y="4342"/>
                    <a:pt x="3466" y="4342"/>
                  </a:cubicBezTo>
                  <a:cubicBezTo>
                    <a:pt x="3356" y="4342"/>
                    <a:pt x="3244" y="4345"/>
                    <a:pt x="3132" y="4352"/>
                  </a:cubicBezTo>
                  <a:cubicBezTo>
                    <a:pt x="1739" y="4424"/>
                    <a:pt x="632" y="5269"/>
                    <a:pt x="203" y="6615"/>
                  </a:cubicBezTo>
                  <a:cubicBezTo>
                    <a:pt x="13" y="7234"/>
                    <a:pt x="1" y="7889"/>
                    <a:pt x="49" y="8532"/>
                  </a:cubicBezTo>
                  <a:cubicBezTo>
                    <a:pt x="227" y="10294"/>
                    <a:pt x="1084" y="11580"/>
                    <a:pt x="2704" y="12342"/>
                  </a:cubicBezTo>
                  <a:cubicBezTo>
                    <a:pt x="2811" y="12389"/>
                    <a:pt x="2906" y="12449"/>
                    <a:pt x="3061" y="12520"/>
                  </a:cubicBezTo>
                  <a:cubicBezTo>
                    <a:pt x="2751" y="12794"/>
                    <a:pt x="2466" y="13008"/>
                    <a:pt x="2192" y="13270"/>
                  </a:cubicBezTo>
                  <a:cubicBezTo>
                    <a:pt x="1180" y="14199"/>
                    <a:pt x="703" y="15366"/>
                    <a:pt x="858" y="16747"/>
                  </a:cubicBezTo>
                  <a:cubicBezTo>
                    <a:pt x="1025" y="18211"/>
                    <a:pt x="1704" y="19402"/>
                    <a:pt x="2894" y="20259"/>
                  </a:cubicBezTo>
                  <a:cubicBezTo>
                    <a:pt x="3688" y="20843"/>
                    <a:pt x="4630" y="21129"/>
                    <a:pt x="5608" y="21129"/>
                  </a:cubicBezTo>
                  <a:cubicBezTo>
                    <a:pt x="5628" y="21129"/>
                    <a:pt x="5648" y="21129"/>
                    <a:pt x="5668" y="21128"/>
                  </a:cubicBezTo>
                  <a:cubicBezTo>
                    <a:pt x="7014" y="21093"/>
                    <a:pt x="8109" y="20533"/>
                    <a:pt x="8835" y="19354"/>
                  </a:cubicBezTo>
                  <a:cubicBezTo>
                    <a:pt x="8954" y="19152"/>
                    <a:pt x="9002" y="18878"/>
                    <a:pt x="9300" y="18747"/>
                  </a:cubicBezTo>
                  <a:cubicBezTo>
                    <a:pt x="9705" y="19592"/>
                    <a:pt x="10336" y="20200"/>
                    <a:pt x="11098" y="20664"/>
                  </a:cubicBezTo>
                  <a:cubicBezTo>
                    <a:pt x="11857" y="21122"/>
                    <a:pt x="12630" y="21368"/>
                    <a:pt x="13416" y="21368"/>
                  </a:cubicBezTo>
                  <a:cubicBezTo>
                    <a:pt x="14060" y="21368"/>
                    <a:pt x="14712" y="21203"/>
                    <a:pt x="15372" y="20854"/>
                  </a:cubicBezTo>
                  <a:cubicBezTo>
                    <a:pt x="17301" y="19831"/>
                    <a:pt x="18825" y="16794"/>
                    <a:pt x="17622" y="14116"/>
                  </a:cubicBezTo>
                  <a:cubicBezTo>
                    <a:pt x="17527" y="13901"/>
                    <a:pt x="17420" y="13699"/>
                    <a:pt x="17277" y="13389"/>
                  </a:cubicBezTo>
                  <a:cubicBezTo>
                    <a:pt x="17603" y="13335"/>
                    <a:pt x="17840" y="13281"/>
                    <a:pt x="18051" y="13281"/>
                  </a:cubicBezTo>
                  <a:cubicBezTo>
                    <a:pt x="18071" y="13281"/>
                    <a:pt x="18091" y="13281"/>
                    <a:pt x="18110" y="13282"/>
                  </a:cubicBezTo>
                  <a:cubicBezTo>
                    <a:pt x="18670" y="13246"/>
                    <a:pt x="19182" y="13092"/>
                    <a:pt x="19670" y="12853"/>
                  </a:cubicBezTo>
                  <a:cubicBezTo>
                    <a:pt x="21944" y="11746"/>
                    <a:pt x="22587" y="9234"/>
                    <a:pt x="21146" y="7162"/>
                  </a:cubicBezTo>
                  <a:cubicBezTo>
                    <a:pt x="20317" y="5967"/>
                    <a:pt x="18753" y="5053"/>
                    <a:pt x="17072" y="5053"/>
                  </a:cubicBezTo>
                  <a:cubicBezTo>
                    <a:pt x="16459" y="5053"/>
                    <a:pt x="15831" y="5174"/>
                    <a:pt x="15217" y="5448"/>
                  </a:cubicBezTo>
                  <a:cubicBezTo>
                    <a:pt x="15074" y="5531"/>
                    <a:pt x="14908" y="5567"/>
                    <a:pt x="14693" y="5650"/>
                  </a:cubicBezTo>
                  <a:cubicBezTo>
                    <a:pt x="14717" y="5388"/>
                    <a:pt x="14729" y="5210"/>
                    <a:pt x="14741" y="5031"/>
                  </a:cubicBezTo>
                  <a:cubicBezTo>
                    <a:pt x="14812" y="4114"/>
                    <a:pt x="14693" y="3233"/>
                    <a:pt x="14324" y="2388"/>
                  </a:cubicBezTo>
                  <a:cubicBezTo>
                    <a:pt x="13709" y="1021"/>
                    <a:pt x="12264" y="1"/>
                    <a:pt x="107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7号-萌趣欢乐体"/>
                <a:cs typeface="Arial"/>
                <a:sym typeface="Arial"/>
              </a:endParaRPr>
            </a:p>
          </p:txBody>
        </p:sp>
        <p:sp>
          <p:nvSpPr>
            <p:cNvPr id="42" name="Google Shape;1473;p39">
              <a:extLst>
                <a:ext uri="{FF2B5EF4-FFF2-40B4-BE49-F238E27FC236}">
                  <a16:creationId xmlns:a16="http://schemas.microsoft.com/office/drawing/2014/main" id="{2AC43E0C-5F5C-4C12-BE00-6FEA3C7B4DC0}"/>
                </a:ext>
              </a:extLst>
            </p:cNvPr>
            <p:cNvSpPr/>
            <p:nvPr/>
          </p:nvSpPr>
          <p:spPr>
            <a:xfrm>
              <a:off x="1840475" y="2940600"/>
              <a:ext cx="525975" cy="496600"/>
            </a:xfrm>
            <a:custGeom>
              <a:avLst/>
              <a:gdLst/>
              <a:ahLst/>
              <a:cxnLst/>
              <a:rect l="l" t="t" r="r" b="b"/>
              <a:pathLst>
                <a:path w="21039" h="19864" extrusionOk="0">
                  <a:moveTo>
                    <a:pt x="10174" y="1"/>
                  </a:moveTo>
                  <a:cubicBezTo>
                    <a:pt x="9352" y="1"/>
                    <a:pt x="8505" y="362"/>
                    <a:pt x="7811" y="1223"/>
                  </a:cubicBezTo>
                  <a:cubicBezTo>
                    <a:pt x="6823" y="2461"/>
                    <a:pt x="6489" y="3831"/>
                    <a:pt x="7025" y="5366"/>
                  </a:cubicBezTo>
                  <a:cubicBezTo>
                    <a:pt x="7085" y="5545"/>
                    <a:pt x="7144" y="5747"/>
                    <a:pt x="6954" y="5855"/>
                  </a:cubicBezTo>
                  <a:cubicBezTo>
                    <a:pt x="6870" y="5900"/>
                    <a:pt x="6752" y="5922"/>
                    <a:pt x="6634" y="5922"/>
                  </a:cubicBezTo>
                  <a:cubicBezTo>
                    <a:pt x="6568" y="5922"/>
                    <a:pt x="6502" y="5915"/>
                    <a:pt x="6442" y="5902"/>
                  </a:cubicBezTo>
                  <a:cubicBezTo>
                    <a:pt x="6287" y="5855"/>
                    <a:pt x="6132" y="5724"/>
                    <a:pt x="5989" y="5628"/>
                  </a:cubicBezTo>
                  <a:cubicBezTo>
                    <a:pt x="5668" y="5402"/>
                    <a:pt x="5358" y="5164"/>
                    <a:pt x="5037" y="4962"/>
                  </a:cubicBezTo>
                  <a:cubicBezTo>
                    <a:pt x="4477" y="4604"/>
                    <a:pt x="3870" y="4378"/>
                    <a:pt x="3215" y="4331"/>
                  </a:cubicBezTo>
                  <a:cubicBezTo>
                    <a:pt x="3108" y="4322"/>
                    <a:pt x="2998" y="4317"/>
                    <a:pt x="2888" y="4317"/>
                  </a:cubicBezTo>
                  <a:cubicBezTo>
                    <a:pt x="1764" y="4317"/>
                    <a:pt x="542" y="4796"/>
                    <a:pt x="239" y="6509"/>
                  </a:cubicBezTo>
                  <a:cubicBezTo>
                    <a:pt x="1" y="7831"/>
                    <a:pt x="310" y="9034"/>
                    <a:pt x="1191" y="10046"/>
                  </a:cubicBezTo>
                  <a:cubicBezTo>
                    <a:pt x="1780" y="10713"/>
                    <a:pt x="2515" y="11099"/>
                    <a:pt x="3394" y="11099"/>
                  </a:cubicBezTo>
                  <a:cubicBezTo>
                    <a:pt x="3457" y="11099"/>
                    <a:pt x="3520" y="11097"/>
                    <a:pt x="3584" y="11093"/>
                  </a:cubicBezTo>
                  <a:cubicBezTo>
                    <a:pt x="3706" y="11085"/>
                    <a:pt x="3839" y="11066"/>
                    <a:pt x="3961" y="11066"/>
                  </a:cubicBezTo>
                  <a:cubicBezTo>
                    <a:pt x="4017" y="11066"/>
                    <a:pt x="4071" y="11070"/>
                    <a:pt x="4120" y="11081"/>
                  </a:cubicBezTo>
                  <a:cubicBezTo>
                    <a:pt x="4227" y="11093"/>
                    <a:pt x="4382" y="11201"/>
                    <a:pt x="4406" y="11284"/>
                  </a:cubicBezTo>
                  <a:cubicBezTo>
                    <a:pt x="4442" y="11379"/>
                    <a:pt x="4382" y="11570"/>
                    <a:pt x="4299" y="11629"/>
                  </a:cubicBezTo>
                  <a:cubicBezTo>
                    <a:pt x="4037" y="11820"/>
                    <a:pt x="3751" y="11998"/>
                    <a:pt x="3441" y="12141"/>
                  </a:cubicBezTo>
                  <a:cubicBezTo>
                    <a:pt x="2894" y="12403"/>
                    <a:pt x="2429" y="12760"/>
                    <a:pt x="2001" y="13189"/>
                  </a:cubicBezTo>
                  <a:cubicBezTo>
                    <a:pt x="1370" y="13820"/>
                    <a:pt x="1048" y="14570"/>
                    <a:pt x="1013" y="15475"/>
                  </a:cubicBezTo>
                  <a:cubicBezTo>
                    <a:pt x="953" y="17011"/>
                    <a:pt x="2001" y="19142"/>
                    <a:pt x="4346" y="19571"/>
                  </a:cubicBezTo>
                  <a:cubicBezTo>
                    <a:pt x="4595" y="19616"/>
                    <a:pt x="4837" y="19639"/>
                    <a:pt x="5070" y="19639"/>
                  </a:cubicBezTo>
                  <a:cubicBezTo>
                    <a:pt x="6410" y="19639"/>
                    <a:pt x="7469" y="18892"/>
                    <a:pt x="7966" y="17523"/>
                  </a:cubicBezTo>
                  <a:cubicBezTo>
                    <a:pt x="8085" y="17201"/>
                    <a:pt x="8097" y="16868"/>
                    <a:pt x="8168" y="16535"/>
                  </a:cubicBezTo>
                  <a:cubicBezTo>
                    <a:pt x="8252" y="16332"/>
                    <a:pt x="8323" y="16177"/>
                    <a:pt x="8383" y="16034"/>
                  </a:cubicBezTo>
                  <a:cubicBezTo>
                    <a:pt x="8740" y="16094"/>
                    <a:pt x="8871" y="16320"/>
                    <a:pt x="8978" y="16558"/>
                  </a:cubicBezTo>
                  <a:cubicBezTo>
                    <a:pt x="9121" y="16880"/>
                    <a:pt x="9240" y="17225"/>
                    <a:pt x="9406" y="17547"/>
                  </a:cubicBezTo>
                  <a:cubicBezTo>
                    <a:pt x="9883" y="18559"/>
                    <a:pt x="10669" y="19237"/>
                    <a:pt x="11716" y="19630"/>
                  </a:cubicBezTo>
                  <a:cubicBezTo>
                    <a:pt x="12118" y="19787"/>
                    <a:pt x="12512" y="19864"/>
                    <a:pt x="12899" y="19864"/>
                  </a:cubicBezTo>
                  <a:cubicBezTo>
                    <a:pt x="13510" y="19864"/>
                    <a:pt x="14100" y="19673"/>
                    <a:pt x="14669" y="19309"/>
                  </a:cubicBezTo>
                  <a:cubicBezTo>
                    <a:pt x="16419" y="18201"/>
                    <a:pt x="17669" y="15189"/>
                    <a:pt x="15895" y="12820"/>
                  </a:cubicBezTo>
                  <a:cubicBezTo>
                    <a:pt x="15788" y="12665"/>
                    <a:pt x="15657" y="12534"/>
                    <a:pt x="15562" y="12391"/>
                  </a:cubicBezTo>
                  <a:cubicBezTo>
                    <a:pt x="15407" y="12117"/>
                    <a:pt x="15526" y="11855"/>
                    <a:pt x="15836" y="11808"/>
                  </a:cubicBezTo>
                  <a:cubicBezTo>
                    <a:pt x="16006" y="11788"/>
                    <a:pt x="16177" y="11779"/>
                    <a:pt x="16345" y="11779"/>
                  </a:cubicBezTo>
                  <a:cubicBezTo>
                    <a:pt x="16483" y="11779"/>
                    <a:pt x="16619" y="11785"/>
                    <a:pt x="16753" y="11796"/>
                  </a:cubicBezTo>
                  <a:cubicBezTo>
                    <a:pt x="16779" y="11796"/>
                    <a:pt x="16806" y="11796"/>
                    <a:pt x="16832" y="11796"/>
                  </a:cubicBezTo>
                  <a:cubicBezTo>
                    <a:pt x="17659" y="11796"/>
                    <a:pt x="18418" y="11615"/>
                    <a:pt x="19122" y="11177"/>
                  </a:cubicBezTo>
                  <a:cubicBezTo>
                    <a:pt x="20646" y="10248"/>
                    <a:pt x="21039" y="8534"/>
                    <a:pt x="20110" y="7010"/>
                  </a:cubicBezTo>
                  <a:cubicBezTo>
                    <a:pt x="19451" y="5939"/>
                    <a:pt x="18063" y="5015"/>
                    <a:pt x="16531" y="5015"/>
                  </a:cubicBezTo>
                  <a:cubicBezTo>
                    <a:pt x="15712" y="5015"/>
                    <a:pt x="14851" y="5279"/>
                    <a:pt x="14038" y="5926"/>
                  </a:cubicBezTo>
                  <a:cubicBezTo>
                    <a:pt x="13871" y="6057"/>
                    <a:pt x="13740" y="6224"/>
                    <a:pt x="13562" y="6331"/>
                  </a:cubicBezTo>
                  <a:cubicBezTo>
                    <a:pt x="13482" y="6380"/>
                    <a:pt x="13370" y="6405"/>
                    <a:pt x="13266" y="6405"/>
                  </a:cubicBezTo>
                  <a:cubicBezTo>
                    <a:pt x="13245" y="6405"/>
                    <a:pt x="13224" y="6404"/>
                    <a:pt x="13205" y="6402"/>
                  </a:cubicBezTo>
                  <a:cubicBezTo>
                    <a:pt x="13026" y="6355"/>
                    <a:pt x="12978" y="6176"/>
                    <a:pt x="13026" y="6033"/>
                  </a:cubicBezTo>
                  <a:cubicBezTo>
                    <a:pt x="13097" y="5676"/>
                    <a:pt x="13216" y="5331"/>
                    <a:pt x="13312" y="4985"/>
                  </a:cubicBezTo>
                  <a:cubicBezTo>
                    <a:pt x="13574" y="3950"/>
                    <a:pt x="13514" y="2938"/>
                    <a:pt x="13085" y="1949"/>
                  </a:cubicBezTo>
                  <a:cubicBezTo>
                    <a:pt x="12565" y="802"/>
                    <a:pt x="11398" y="1"/>
                    <a:pt x="101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7号-萌趣欢乐体"/>
                <a:cs typeface="Arial"/>
                <a:sym typeface="Arial"/>
              </a:endParaRPr>
            </a:p>
          </p:txBody>
        </p:sp>
        <p:sp>
          <p:nvSpPr>
            <p:cNvPr id="43" name="Google Shape;1474;p39">
              <a:extLst>
                <a:ext uri="{FF2B5EF4-FFF2-40B4-BE49-F238E27FC236}">
                  <a16:creationId xmlns:a16="http://schemas.microsoft.com/office/drawing/2014/main" id="{B5D61C71-AD24-4895-995D-686C6790DF84}"/>
                </a:ext>
              </a:extLst>
            </p:cNvPr>
            <p:cNvSpPr/>
            <p:nvPr/>
          </p:nvSpPr>
          <p:spPr>
            <a:xfrm>
              <a:off x="2036925" y="3220875"/>
              <a:ext cx="102425" cy="41725"/>
            </a:xfrm>
            <a:custGeom>
              <a:avLst/>
              <a:gdLst/>
              <a:ahLst/>
              <a:cxnLst/>
              <a:rect l="l" t="t" r="r" b="b"/>
              <a:pathLst>
                <a:path w="4097" h="1669" extrusionOk="0">
                  <a:moveTo>
                    <a:pt x="390" y="1"/>
                  </a:moveTo>
                  <a:cubicBezTo>
                    <a:pt x="317" y="1"/>
                    <a:pt x="245" y="16"/>
                    <a:pt x="191" y="49"/>
                  </a:cubicBezTo>
                  <a:cubicBezTo>
                    <a:pt x="60" y="120"/>
                    <a:pt x="1" y="299"/>
                    <a:pt x="84" y="442"/>
                  </a:cubicBezTo>
                  <a:cubicBezTo>
                    <a:pt x="167" y="597"/>
                    <a:pt x="274" y="763"/>
                    <a:pt x="405" y="882"/>
                  </a:cubicBezTo>
                  <a:cubicBezTo>
                    <a:pt x="941" y="1383"/>
                    <a:pt x="1560" y="1633"/>
                    <a:pt x="2334" y="1668"/>
                  </a:cubicBezTo>
                  <a:cubicBezTo>
                    <a:pt x="2775" y="1633"/>
                    <a:pt x="3227" y="1561"/>
                    <a:pt x="3632" y="1311"/>
                  </a:cubicBezTo>
                  <a:cubicBezTo>
                    <a:pt x="3775" y="1216"/>
                    <a:pt x="3930" y="1097"/>
                    <a:pt x="4037" y="966"/>
                  </a:cubicBezTo>
                  <a:cubicBezTo>
                    <a:pt x="4073" y="882"/>
                    <a:pt x="4096" y="704"/>
                    <a:pt x="4037" y="609"/>
                  </a:cubicBezTo>
                  <a:cubicBezTo>
                    <a:pt x="3989" y="537"/>
                    <a:pt x="3823" y="466"/>
                    <a:pt x="3715" y="466"/>
                  </a:cubicBezTo>
                  <a:cubicBezTo>
                    <a:pt x="3573" y="478"/>
                    <a:pt x="3418" y="549"/>
                    <a:pt x="3287" y="621"/>
                  </a:cubicBezTo>
                  <a:cubicBezTo>
                    <a:pt x="2945" y="793"/>
                    <a:pt x="2618" y="876"/>
                    <a:pt x="2302" y="876"/>
                  </a:cubicBezTo>
                  <a:cubicBezTo>
                    <a:pt x="1791" y="876"/>
                    <a:pt x="1309" y="661"/>
                    <a:pt x="846" y="263"/>
                  </a:cubicBezTo>
                  <a:cubicBezTo>
                    <a:pt x="763" y="180"/>
                    <a:pt x="667" y="73"/>
                    <a:pt x="548" y="25"/>
                  </a:cubicBezTo>
                  <a:cubicBezTo>
                    <a:pt x="502" y="10"/>
                    <a:pt x="446" y="1"/>
                    <a:pt x="3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7号-萌趣欢乐体"/>
                <a:cs typeface="Arial"/>
                <a:sym typeface="Arial"/>
              </a:endParaRPr>
            </a:p>
          </p:txBody>
        </p:sp>
        <p:sp>
          <p:nvSpPr>
            <p:cNvPr id="44" name="Google Shape;1475;p39">
              <a:extLst>
                <a:ext uri="{FF2B5EF4-FFF2-40B4-BE49-F238E27FC236}">
                  <a16:creationId xmlns:a16="http://schemas.microsoft.com/office/drawing/2014/main" id="{E4E8C17C-82A7-4D56-9F3A-CB6AF0339F44}"/>
                </a:ext>
              </a:extLst>
            </p:cNvPr>
            <p:cNvSpPr/>
            <p:nvPr/>
          </p:nvSpPr>
          <p:spPr>
            <a:xfrm>
              <a:off x="2011925" y="3155700"/>
              <a:ext cx="18775" cy="19275"/>
            </a:xfrm>
            <a:custGeom>
              <a:avLst/>
              <a:gdLst/>
              <a:ahLst/>
              <a:cxnLst/>
              <a:rect l="l" t="t" r="r" b="b"/>
              <a:pathLst>
                <a:path w="751" h="771" extrusionOk="0">
                  <a:moveTo>
                    <a:pt x="375" y="0"/>
                  </a:moveTo>
                  <a:cubicBezTo>
                    <a:pt x="369" y="0"/>
                    <a:pt x="363" y="1"/>
                    <a:pt x="358" y="1"/>
                  </a:cubicBezTo>
                  <a:cubicBezTo>
                    <a:pt x="167" y="13"/>
                    <a:pt x="1" y="215"/>
                    <a:pt x="1" y="418"/>
                  </a:cubicBezTo>
                  <a:cubicBezTo>
                    <a:pt x="1" y="608"/>
                    <a:pt x="151" y="771"/>
                    <a:pt x="335" y="771"/>
                  </a:cubicBezTo>
                  <a:cubicBezTo>
                    <a:pt x="358" y="771"/>
                    <a:pt x="382" y="768"/>
                    <a:pt x="405" y="763"/>
                  </a:cubicBezTo>
                  <a:cubicBezTo>
                    <a:pt x="620" y="715"/>
                    <a:pt x="751" y="525"/>
                    <a:pt x="715" y="311"/>
                  </a:cubicBezTo>
                  <a:cubicBezTo>
                    <a:pt x="703" y="161"/>
                    <a:pt x="536" y="0"/>
                    <a:pt x="3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7号-萌趣欢乐体"/>
                <a:cs typeface="Arial"/>
                <a:sym typeface="Arial"/>
              </a:endParaRPr>
            </a:p>
          </p:txBody>
        </p:sp>
        <p:sp>
          <p:nvSpPr>
            <p:cNvPr id="45" name="Google Shape;1476;p39">
              <a:extLst>
                <a:ext uri="{FF2B5EF4-FFF2-40B4-BE49-F238E27FC236}">
                  <a16:creationId xmlns:a16="http://schemas.microsoft.com/office/drawing/2014/main" id="{B2CF7FF4-2AB9-4237-A38E-2462B70DEAC6}"/>
                </a:ext>
              </a:extLst>
            </p:cNvPr>
            <p:cNvSpPr/>
            <p:nvPr/>
          </p:nvSpPr>
          <p:spPr>
            <a:xfrm>
              <a:off x="2153300" y="3182800"/>
              <a:ext cx="17900" cy="18775"/>
            </a:xfrm>
            <a:custGeom>
              <a:avLst/>
              <a:gdLst/>
              <a:ahLst/>
              <a:cxnLst/>
              <a:rect l="l" t="t" r="r" b="b"/>
              <a:pathLst>
                <a:path w="716" h="751" extrusionOk="0">
                  <a:moveTo>
                    <a:pt x="382" y="0"/>
                  </a:moveTo>
                  <a:cubicBezTo>
                    <a:pt x="180" y="0"/>
                    <a:pt x="1" y="179"/>
                    <a:pt x="25" y="405"/>
                  </a:cubicBezTo>
                  <a:cubicBezTo>
                    <a:pt x="25" y="596"/>
                    <a:pt x="168" y="751"/>
                    <a:pt x="346" y="751"/>
                  </a:cubicBezTo>
                  <a:cubicBezTo>
                    <a:pt x="561" y="751"/>
                    <a:pt x="715" y="572"/>
                    <a:pt x="703" y="346"/>
                  </a:cubicBezTo>
                  <a:cubicBezTo>
                    <a:pt x="692" y="167"/>
                    <a:pt x="537" y="0"/>
                    <a:pt x="3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7号-萌趣欢乐体"/>
                <a:cs typeface="Arial"/>
                <a:sym typeface="Arial"/>
              </a:endParaRP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FE0DC43C-FFB8-4881-9A32-2683CEB22DFD}"/>
              </a:ext>
            </a:extLst>
          </p:cNvPr>
          <p:cNvSpPr txBox="1"/>
          <p:nvPr/>
        </p:nvSpPr>
        <p:spPr>
          <a:xfrm>
            <a:off x="5254074" y="1212663"/>
            <a:ext cx="173094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8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Adam Gorry" panose="02040603050506020204" pitchFamily="18" charset="0"/>
                <a:ea typeface="字魂107号-萌趣欢乐体"/>
                <a:cs typeface="+mn-cs"/>
              </a:rPr>
              <a:t>01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ea typeface="字魂107号-萌趣欢乐体"/>
              <a:cs typeface="+mn-cs"/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F7773F07-0CC9-4692-A161-D0CA4959F8A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002" b="93936" l="9947" r="899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9937" y="2572368"/>
            <a:ext cx="5812786" cy="465000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39BD290-4BF6-4685-9BD4-AC886676392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92520" y="2191371"/>
            <a:ext cx="7797460" cy="3237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848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214 -0.47871 L -0.02214 -0.47871 L 0.02161 -0.42871 C 0.02474 -0.425 0.03099 -0.4176 0.03099 -0.4176 C 0.04531 -0.37917 0.04101 -0.39676 0.04661 -0.3676 C 0.04557 -0.34723 0.04661 -0.32593 0.04349 -0.30648 C 0.04231 -0.29977 0.02838 -0.28148 0.02474 -0.27871 C 0.01862 -0.27385 0.01145 -0.27408 0.00599 -0.2676 C 0.00286 -0.26389 -0.00013 -0.25926 -0.00339 -0.25648 C -0.0293 -0.23334 0.00468 -0.27153 -0.02214 -0.23982 C -0.02422 -0.23426 -0.02813 -0.22963 -0.02839 -0.22315 C -0.02917 -0.2081 -0.02683 -0.19329 -0.02526 -0.17871 C -0.02474 -0.17292 -0.02422 -0.16644 -0.02214 -0.16204 C -0.0198 -0.15695 -0.01563 -0.15556 -0.01276 -0.15093 C -0.00625 -0.14051 0.00104 -0.13079 0.00599 -0.1176 C 0.01432 -0.0956 0.00911 -0.10463 0.02161 -0.09005 C 0.02955 -0.04746 0.03359 -0.04005 0.02474 0.01574 C 0.02382 0.02129 0.01849 0.01944 0.01536 0.02106 C 0.01224 0.01944 0.00872 0.01898 0.00599 0.01574 C 0.00221 0.01134 4.58333E-6 0.00393 -0.00339 -0.00093 C -0.00521 -0.00371 -0.00756 -0.00486 -0.00964 -0.00648 L -0.00964 -0.00648 " pathEditMode="relative" ptsTypes="AAAAAAAAAAAAAAAAAAAAAA">
                                      <p:cBhvr>
                                        <p:cTn id="8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0" presetClass="path" presetSubtype="0" accel="41000" decel="5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536 -1.04561 L 0.01536 -1.04561 C 0.02096 -1.03403 0.02708 -1.02338 0.03229 -1.01111 C 0.03437 -1.00602 0.03567 -0.99977 0.0371 -0.99398 C 0.03971 -0.98264 0.03984 -0.97593 0.04192 -0.96366 C 0.04335 -0.9551 0.04518 -0.94653 0.04674 -0.93797 L 0.04921 -0.925 C 0.04895 -0.92246 0.04739 -0.89051 0.04427 -0.88218 C 0.04244 -0.87732 0.03971 -0.87338 0.0371 -0.86945 C 0.03489 -0.86598 0.03229 -0.86366 0.02981 -0.86088 C 0.02096 -0.83704 0.02981 -0.85718 0.0177 -0.83936 C 0.0151 -0.83542 0.01315 -0.83033 0.01041 -0.82639 C -0.00977 -0.79653 0.01718 -0.8426 -0.00404 -0.80486 C -0.01016 -0.77246 -0.00196 -0.8125 -0.01133 -0.77917 C -0.01237 -0.775 -0.0129 -0.77037 -0.01368 -0.76621 C -0.0129 -0.75764 -0.01316 -0.74838 -0.01133 -0.74028 C -0.00912 -0.73079 -0.00482 -0.72315 -0.00157 -0.71459 L 0.01289 -0.67593 L 0.02252 -0.65 L 0.02734 -0.63704 C 0.02825 -0.63287 0.02851 -0.62824 0.02981 -0.62431 C 0.03268 -0.61528 0.03945 -0.59838 0.03945 -0.59838 C 0.04023 -0.59422 0.04114 -0.58982 0.04192 -0.58542 C 0.04661 -0.55625 0.047 -0.54167 0.04192 -0.50371 C 0.03945 -0.48542 0.03099 -0.47778 0.025 -0.46505 C 0.01653 -0.44723 0.02474 -0.45486 0.01289 -0.44792 C 0.00156 -0.41783 0.00807 -0.42778 -0.00404 -0.41343 C -0.0073 -0.40486 -0.01433 -0.39792 -0.01368 -0.38773 C -0.01081 -0.33565 -0.01381 -0.35834 -0.00651 -0.31875 L -0.00404 -0.30602 C -0.00326 -0.30162 -0.003 -0.29676 -0.00157 -0.29306 C 4.58333E-6 -0.28866 0.00104 -0.28357 0.00325 -0.2801 C 0.00755 -0.27338 0.0177 -0.26297 0.0177 -0.26297 C 0.01849 -0.25857 0.01875 -0.25371 0.02018 -0.25 C 0.02773 -0.22986 0.02695 -0.24537 0.03229 -0.22431 C 0.03424 -0.21598 0.03541 -0.20695 0.0371 -0.19838 L 0.03945 -0.18542 C 0.03671 -0.11621 0.04062 -0.14445 0.03229 -0.09954 C 0.03138 -0.09514 0.03164 -0.08982 0.02981 -0.08658 L 0.02252 -0.07361 C 0.01835 -0.05093 0.02161 -0.06459 0.01041 -0.03496 C 0.00885 -0.03079 0.00651 -0.02709 0.00559 -0.02199 C 0.00481 -0.01783 0.00481 -0.01273 0.00325 -0.00926 C 0.00143 -0.0051 -0.00404 -0.00047 -0.00404 -0.00047 L -0.00404 -0.00047 " pathEditMode="relative" ptsTypes="AAAAAAAAAAAAAAAAAAAAAAAAAAAAAAAAAAAAAAAAAAAAA">
                                      <p:cBhvr>
                                        <p:cTn id="17" dur="2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544;p2">
            <a:extLst>
              <a:ext uri="{FF2B5EF4-FFF2-40B4-BE49-F238E27FC236}">
                <a16:creationId xmlns:a16="http://schemas.microsoft.com/office/drawing/2014/main" id="{75F47628-7E9B-472B-B475-9939F18B9EB0}"/>
              </a:ext>
            </a:extLst>
          </p:cNvPr>
          <p:cNvSpPr/>
          <p:nvPr/>
        </p:nvSpPr>
        <p:spPr>
          <a:xfrm>
            <a:off x="0" y="0"/>
            <a:ext cx="5581650" cy="41972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35921" dir="2700000" algn="ctr" rotWithShape="0">
              <a:srgbClr val="E30612"/>
            </a:outerShdw>
          </a:effectLst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351"/>
              <a:buFont typeface="Arial" panose="020B0604020202020204"/>
              <a:buNone/>
              <a:tabLst/>
              <a:defRPr/>
            </a:pP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ea typeface="Arial" panose="020B0604020202020204"/>
                <a:cs typeface="Calibri" panose="020F0502020204030204" pitchFamily="34" charset="0"/>
                <a:sym typeface="Arial" panose="020B0604020202020204"/>
              </a:rPr>
              <a:t>1.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ea typeface="Arial" panose="020B0604020202020204"/>
                <a:cs typeface="Calibri" panose="020F0502020204030204" pitchFamily="34" charset="0"/>
                <a:sym typeface="Arial" panose="020B0604020202020204"/>
              </a:rPr>
              <a:t>Đọc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ea typeface="Arial" panose="020B0604020202020204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ea typeface="Arial" panose="020B0604020202020204"/>
                <a:cs typeface="Calibri" panose="020F0502020204030204" pitchFamily="34" charset="0"/>
                <a:sym typeface="Arial" panose="020B0604020202020204"/>
              </a:rPr>
              <a:t>thành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ea typeface="Arial" panose="020B0604020202020204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ea typeface="Arial" panose="020B0604020202020204"/>
                <a:cs typeface="Calibri" panose="020F0502020204030204" pitchFamily="34" charset="0"/>
                <a:sym typeface="Arial" panose="020B0604020202020204"/>
              </a:rPr>
              <a:t>tiếng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ea typeface="Arial" panose="020B0604020202020204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ea typeface="Arial" panose="020B0604020202020204"/>
                <a:cs typeface="Calibri" panose="020F0502020204030204" pitchFamily="34" charset="0"/>
                <a:sym typeface="Arial" panose="020B0604020202020204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ea typeface="Arial" panose="020B0604020202020204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ea typeface="Arial" panose="020B0604020202020204"/>
                <a:cs typeface="Calibri" panose="020F0502020204030204" pitchFamily="34" charset="0"/>
                <a:sym typeface="Arial" panose="020B0604020202020204"/>
              </a:rPr>
              <a:t>trả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ea typeface="Arial" panose="020B0604020202020204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ea typeface="Arial" panose="020B0604020202020204"/>
                <a:cs typeface="Calibri" panose="020F0502020204030204" pitchFamily="34" charset="0"/>
                <a:sym typeface="Arial" panose="020B0604020202020204"/>
              </a:rPr>
              <a:t>lời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ea typeface="Arial" panose="020B0604020202020204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ea typeface="Arial" panose="020B0604020202020204"/>
                <a:cs typeface="Calibri" panose="020F0502020204030204" pitchFamily="34" charset="0"/>
                <a:sym typeface="Arial" panose="020B0604020202020204"/>
              </a:rPr>
              <a:t>câu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ea typeface="Arial" panose="020B0604020202020204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ea typeface="Arial" panose="020B0604020202020204"/>
                <a:cs typeface="Calibri" panose="020F0502020204030204" pitchFamily="34" charset="0"/>
                <a:sym typeface="Arial" panose="020B0604020202020204"/>
              </a:rPr>
              <a:t>hỏi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Arial" panose="020B0604020202020204"/>
              <a:cs typeface="Calibri" panose="020F0502020204030204" pitchFamily="34" charset="0"/>
              <a:sym typeface="Arial" panose="020B0604020202020204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0E66384-B520-4A52-6D50-217E37FDD7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32" b="11825"/>
          <a:stretch/>
        </p:blipFill>
        <p:spPr bwMode="auto">
          <a:xfrm>
            <a:off x="0" y="522435"/>
            <a:ext cx="5885228" cy="6056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58F0789-DD7F-F71E-07B1-1C6C3BE8C792}"/>
              </a:ext>
            </a:extLst>
          </p:cNvPr>
          <p:cNvSpPr/>
          <p:nvPr/>
        </p:nvSpPr>
        <p:spPr>
          <a:xfrm>
            <a:off x="6410014" y="522435"/>
            <a:ext cx="4626014" cy="57888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  <a:sym typeface="+mn-ea"/>
              </a:rPr>
              <a:t>a.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  <a:sym typeface="+mn-ea"/>
              </a:rPr>
              <a:t>Nhờ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  <a:sym typeface="+mn-ea"/>
              </a:rPr>
              <a:t>đâu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  <a:sym typeface="+mn-ea"/>
              </a:rPr>
              <a:t>bé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  <a:sym typeface="+mn-ea"/>
              </a:rPr>
              <a:t>nhận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  <a:sym typeface="+mn-ea"/>
              </a:rPr>
              <a:t>ra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  <a:sym typeface="+mn-ea"/>
              </a:rPr>
              <a:t>gió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  <a:sym typeface="+mn-ea"/>
              </a:rPr>
              <a:t>?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字魂107号-萌趣欢乐体"/>
              <a:cs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D767CBA-2D44-3A18-EC2D-5B81460CD4B6}"/>
              </a:ext>
            </a:extLst>
          </p:cNvPr>
          <p:cNvSpPr/>
          <p:nvPr/>
        </p:nvSpPr>
        <p:spPr>
          <a:xfrm>
            <a:off x="5885227" y="4150312"/>
            <a:ext cx="6052903" cy="57888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  <a:sym typeface="+mn-ea"/>
              </a:rPr>
              <a:t>b. Gi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  <a:sym typeface="+mn-ea"/>
              </a:rPr>
              <a:t>ó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  <a:sym typeface="+mn-ea"/>
              </a:rPr>
              <a:t>trong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  <a:sym typeface="+mn-ea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  <a:sym typeface="+mn-ea"/>
              </a:rPr>
              <a:t>bài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  <a:sym typeface="+mn-ea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  <a:sym typeface="+mn-ea"/>
              </a:rPr>
              <a:t>thơ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  <a:sym typeface="+mn-ea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  <a:sym typeface="+mn-ea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  <a:sym typeface="+mn-ea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  <a:sym typeface="+mn-ea"/>
              </a:rPr>
              <a:t>gì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  <a:sym typeface="+mn-ea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  <a:sym typeface="+mn-ea"/>
              </a:rPr>
              <a:t>đáng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  <a:sym typeface="+mn-ea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  <a:sym typeface="+mn-ea"/>
              </a:rPr>
              <a:t>yêu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  <a:sym typeface="+mn-ea"/>
              </a:rPr>
              <a:t>?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字魂107号-萌趣欢乐体"/>
              <a:cs typeface="Arial" panose="020B0604020202020204" pitchFamily="34" charset="0"/>
            </a:endParaRPr>
          </a:p>
        </p:txBody>
      </p:sp>
      <p:sp>
        <p:nvSpPr>
          <p:cNvPr id="5" name="Google Shape;545;p2">
            <a:extLst>
              <a:ext uri="{FF2B5EF4-FFF2-40B4-BE49-F238E27FC236}">
                <a16:creationId xmlns:a16="http://schemas.microsoft.com/office/drawing/2014/main" id="{1772F42D-C577-4E31-FAC6-14630B106081}"/>
              </a:ext>
            </a:extLst>
          </p:cNvPr>
          <p:cNvSpPr/>
          <p:nvPr/>
        </p:nvSpPr>
        <p:spPr>
          <a:xfrm>
            <a:off x="5885227" y="1204027"/>
            <a:ext cx="6052903" cy="2825876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351"/>
              <a:tabLst/>
              <a:defRPr/>
            </a:pPr>
            <a:r>
              <a:rPr lang="en-US" sz="2500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    </a:t>
            </a:r>
            <a:r>
              <a:rPr kumimoji="0" lang="en-US" sz="25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Bé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nhận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ra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gió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nhờ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: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351"/>
              <a:tabLst/>
              <a:defRPr/>
            </a:pPr>
            <a:r>
              <a:rPr lang="en-US" sz="2500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-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lang="en-US" sz="2500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C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ác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âm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thanh</a:t>
            </a:r>
            <a:r>
              <a:rPr lang="en-US" sz="2500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 (</a:t>
            </a:r>
            <a:r>
              <a:rPr lang="en-US" sz="2500" dirty="0" err="1">
                <a:solidFill>
                  <a:srgbClr val="FF0000"/>
                </a:solid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tiếng</a:t>
            </a:r>
            <a:r>
              <a:rPr lang="en-US" sz="2500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huýt</a:t>
            </a:r>
            <a:r>
              <a:rPr lang="en-US" sz="2500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sáo</a:t>
            </a:r>
            <a:r>
              <a:rPr lang="en-US" sz="2500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, </a:t>
            </a:r>
            <a:r>
              <a:rPr lang="en-US" sz="2500" dirty="0" err="1">
                <a:solidFill>
                  <a:srgbClr val="FF0000"/>
                </a:solid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tiếng</a:t>
            </a:r>
            <a:r>
              <a:rPr lang="en-US" sz="2500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hát</a:t>
            </a:r>
            <a:r>
              <a:rPr lang="en-US" sz="2500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 ca, </a:t>
            </a:r>
            <a:r>
              <a:rPr lang="en-US" sz="2500" dirty="0" err="1">
                <a:solidFill>
                  <a:srgbClr val="FF0000"/>
                </a:solid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rì</a:t>
            </a:r>
            <a:r>
              <a:rPr lang="en-US" sz="2500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rầm</a:t>
            </a:r>
            <a:r>
              <a:rPr lang="en-US" sz="2500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thủ</a:t>
            </a:r>
            <a:r>
              <a:rPr lang="en-US" sz="2500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thỉ</a:t>
            </a:r>
            <a:r>
              <a:rPr lang="en-US" sz="2500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, </a:t>
            </a:r>
            <a:r>
              <a:rPr lang="en-US" sz="2500" dirty="0" err="1">
                <a:solidFill>
                  <a:srgbClr val="FF0000"/>
                </a:solid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ào</a:t>
            </a:r>
            <a:r>
              <a:rPr lang="en-US" sz="2500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ào</a:t>
            </a:r>
            <a:r>
              <a:rPr lang="en-US" sz="2500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thét</a:t>
            </a:r>
            <a:r>
              <a:rPr lang="en-US" sz="2500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 la),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351"/>
              <a:tabLst/>
              <a:defRPr/>
            </a:pPr>
            <a:r>
              <a:rPr lang="en-US" sz="2500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- </a:t>
            </a:r>
            <a:r>
              <a:rPr lang="en-US" sz="2500" dirty="0" err="1">
                <a:solidFill>
                  <a:srgbClr val="FF0000"/>
                </a:solid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Các</a:t>
            </a:r>
            <a:r>
              <a:rPr lang="en-US" sz="2500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hoạt</a:t>
            </a:r>
            <a:r>
              <a:rPr lang="en-US" sz="2500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động</a:t>
            </a:r>
            <a:r>
              <a:rPr lang="en-US" sz="2500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 (</a:t>
            </a:r>
            <a:r>
              <a:rPr lang="en-US" sz="2500" dirty="0" err="1">
                <a:solidFill>
                  <a:srgbClr val="FF0000"/>
                </a:solid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gió</a:t>
            </a:r>
            <a:r>
              <a:rPr lang="en-US" sz="2500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gõ</a:t>
            </a:r>
            <a:r>
              <a:rPr lang="en-US" sz="2500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cửa</a:t>
            </a:r>
            <a:r>
              <a:rPr lang="en-US" sz="2500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, </a:t>
            </a:r>
            <a:r>
              <a:rPr lang="en-US" sz="2500" dirty="0" err="1">
                <a:solidFill>
                  <a:srgbClr val="FF0000"/>
                </a:solid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trèo</a:t>
            </a:r>
            <a:r>
              <a:rPr lang="en-US" sz="2500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 me </a:t>
            </a:r>
            <a:r>
              <a:rPr lang="en-US" sz="2500" dirty="0" err="1">
                <a:solidFill>
                  <a:srgbClr val="FF0000"/>
                </a:solid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làm</a:t>
            </a:r>
            <a:r>
              <a:rPr lang="en-US" sz="2500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 rung </a:t>
            </a:r>
            <a:r>
              <a:rPr lang="en-US" sz="2500" dirty="0" err="1">
                <a:solidFill>
                  <a:srgbClr val="FF0000"/>
                </a:solid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rinh</a:t>
            </a:r>
            <a:r>
              <a:rPr lang="en-US" sz="2500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cành</a:t>
            </a:r>
            <a:r>
              <a:rPr lang="en-US" sz="2500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lá</a:t>
            </a:r>
            <a:r>
              <a:rPr lang="en-US" sz="2500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, </a:t>
            </a:r>
            <a:r>
              <a:rPr lang="en-US" sz="2500" dirty="0" err="1">
                <a:solidFill>
                  <a:srgbClr val="FF0000"/>
                </a:solid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giật</a:t>
            </a:r>
            <a:r>
              <a:rPr lang="en-US" sz="2500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 tung </a:t>
            </a:r>
            <a:r>
              <a:rPr lang="en-US" sz="2500" dirty="0" err="1">
                <a:solidFill>
                  <a:srgbClr val="FF0000"/>
                </a:solid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nón</a:t>
            </a:r>
            <a:r>
              <a:rPr lang="en-US" sz="2500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bé</a:t>
            </a:r>
            <a:r>
              <a:rPr lang="en-US" sz="2500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, </a:t>
            </a:r>
            <a:r>
              <a:rPr lang="en-US" sz="2500" dirty="0" err="1">
                <a:solidFill>
                  <a:srgbClr val="FF0000"/>
                </a:solid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chơi</a:t>
            </a:r>
            <a:r>
              <a:rPr lang="en-US" sz="2500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chong</a:t>
            </a:r>
            <a:r>
              <a:rPr lang="en-US" sz="2500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chóng</a:t>
            </a:r>
            <a:r>
              <a:rPr lang="en-US" sz="2500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, </a:t>
            </a:r>
            <a:r>
              <a:rPr lang="en-US" sz="2500" dirty="0" err="1">
                <a:solidFill>
                  <a:srgbClr val="FF0000"/>
                </a:solid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chơi</a:t>
            </a:r>
            <a:r>
              <a:rPr lang="en-US" sz="2500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thả</a:t>
            </a:r>
            <a:r>
              <a:rPr lang="en-US" sz="2500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diều</a:t>
            </a:r>
            <a:r>
              <a:rPr lang="en-US" sz="2500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.</a:t>
            </a:r>
            <a:endParaRPr kumimoji="0" sz="25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/>
              <a:cs typeface="Arial" panose="020B0604020202020204" pitchFamily="34" charset="0"/>
              <a:sym typeface="Arial" panose="020B0604020202020204"/>
            </a:endParaRPr>
          </a:p>
        </p:txBody>
      </p:sp>
      <p:sp>
        <p:nvSpPr>
          <p:cNvPr id="7" name="Google Shape;545;p2">
            <a:extLst>
              <a:ext uri="{FF2B5EF4-FFF2-40B4-BE49-F238E27FC236}">
                <a16:creationId xmlns:a16="http://schemas.microsoft.com/office/drawing/2014/main" id="{A0463FB4-39F1-C52D-ED81-A5F50071DECD}"/>
              </a:ext>
            </a:extLst>
          </p:cNvPr>
          <p:cNvSpPr/>
          <p:nvPr/>
        </p:nvSpPr>
        <p:spPr>
          <a:xfrm>
            <a:off x="5862767" y="4861905"/>
            <a:ext cx="6052903" cy="158413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351"/>
              <a:tabLst/>
              <a:defRPr/>
            </a:pPr>
            <a:r>
              <a:rPr kumimoji="0" lang="en-US" sz="25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	</a:t>
            </a:r>
            <a:r>
              <a:rPr kumimoji="0" lang="en-US" sz="25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Gió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trong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bài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thơ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rất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đáng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yêu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,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tinh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nghịch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 (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giật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 tung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nón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bé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),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vui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vẻ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 (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lúc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nào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cũng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huýt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sáo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,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lúc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nào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cũng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hát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 ca).</a:t>
            </a:r>
            <a:endParaRPr kumimoji="0" sz="25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/>
              <a:cs typeface="Arial" panose="020B0604020202020204" pitchFamily="34" charset="0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1535333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  <p:bldP spid="7" grpId="0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46686">
            <a:off x="-191695" y="455177"/>
            <a:ext cx="1838822" cy="131323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778890">
            <a:off x="228123" y="5929948"/>
            <a:ext cx="999185" cy="713588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1543920" y="899886"/>
            <a:ext cx="8974616" cy="4931458"/>
            <a:chOff x="1143796" y="12192"/>
            <a:chExt cx="2017160" cy="4419600"/>
          </a:xfrm>
        </p:grpSpPr>
        <p:sp>
          <p:nvSpPr>
            <p:cNvPr id="33" name="矩形 32"/>
            <p:cNvSpPr/>
            <p:nvPr/>
          </p:nvSpPr>
          <p:spPr>
            <a:xfrm>
              <a:off x="1143796" y="12192"/>
              <a:ext cx="2017160" cy="4419600"/>
            </a:xfrm>
            <a:prstGeom prst="rect">
              <a:avLst/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字魂107号-萌趣欢乐体"/>
                <a:cs typeface="+mn-ea"/>
                <a:sym typeface="+mn-lt"/>
              </a:endParaRPr>
            </a:p>
          </p:txBody>
        </p:sp>
        <p:sp>
          <p:nvSpPr>
            <p:cNvPr id="34" name="矩形 33"/>
            <p:cNvSpPr/>
            <p:nvPr/>
          </p:nvSpPr>
          <p:spPr>
            <a:xfrm>
              <a:off x="1195585" y="158648"/>
              <a:ext cx="1925647" cy="4135213"/>
            </a:xfrm>
            <a:prstGeom prst="rect">
              <a:avLst/>
            </a:prstGeom>
            <a:noFill/>
            <a:ln>
              <a:solidFill>
                <a:srgbClr val="88CBB9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字魂107号-萌趣欢乐体"/>
                <a:cs typeface="+mn-ea"/>
                <a:sym typeface="+mn-lt"/>
              </a:endParaRPr>
            </a:p>
          </p:txBody>
        </p:sp>
      </p:grp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70"/>
          <a:stretch>
            <a:fillRect/>
          </a:stretch>
        </p:blipFill>
        <p:spPr>
          <a:xfrm>
            <a:off x="8203968" y="4088772"/>
            <a:ext cx="3988032" cy="2855521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43" b="82011"/>
          <a:stretch>
            <a:fillRect/>
          </a:stretch>
        </p:blipFill>
        <p:spPr>
          <a:xfrm>
            <a:off x="10694504" y="19938"/>
            <a:ext cx="1497496" cy="1233689"/>
          </a:xfrm>
          <a:prstGeom prst="rect">
            <a:avLst/>
          </a:prstGeom>
        </p:spPr>
      </p:pic>
      <p:grpSp>
        <p:nvGrpSpPr>
          <p:cNvPr id="13" name="Google Shape;1449;p39">
            <a:extLst>
              <a:ext uri="{FF2B5EF4-FFF2-40B4-BE49-F238E27FC236}">
                <a16:creationId xmlns:a16="http://schemas.microsoft.com/office/drawing/2014/main" id="{8B1C030A-3D73-4847-87AC-2C45AADBC092}"/>
              </a:ext>
            </a:extLst>
          </p:cNvPr>
          <p:cNvGrpSpPr/>
          <p:nvPr/>
        </p:nvGrpSpPr>
        <p:grpSpPr>
          <a:xfrm>
            <a:off x="1812625" y="3684925"/>
            <a:ext cx="821432" cy="882640"/>
            <a:chOff x="4243450" y="1793000"/>
            <a:chExt cx="438175" cy="470825"/>
          </a:xfrm>
        </p:grpSpPr>
        <p:sp>
          <p:nvSpPr>
            <p:cNvPr id="14" name="Google Shape;1450;p39">
              <a:extLst>
                <a:ext uri="{FF2B5EF4-FFF2-40B4-BE49-F238E27FC236}">
                  <a16:creationId xmlns:a16="http://schemas.microsoft.com/office/drawing/2014/main" id="{E720FF44-2B62-411F-9F41-3FA9B9D212F0}"/>
                </a:ext>
              </a:extLst>
            </p:cNvPr>
            <p:cNvSpPr/>
            <p:nvPr/>
          </p:nvSpPr>
          <p:spPr>
            <a:xfrm>
              <a:off x="4243450" y="1793000"/>
              <a:ext cx="438175" cy="470825"/>
            </a:xfrm>
            <a:custGeom>
              <a:avLst/>
              <a:gdLst/>
              <a:ahLst/>
              <a:cxnLst/>
              <a:rect l="l" t="t" r="r" b="b"/>
              <a:pathLst>
                <a:path w="17527" h="18833" extrusionOk="0">
                  <a:moveTo>
                    <a:pt x="12221" y="799"/>
                  </a:moveTo>
                  <a:cubicBezTo>
                    <a:pt x="12525" y="799"/>
                    <a:pt x="12716" y="994"/>
                    <a:pt x="12776" y="1407"/>
                  </a:cubicBezTo>
                  <a:cubicBezTo>
                    <a:pt x="12812" y="1586"/>
                    <a:pt x="12824" y="1764"/>
                    <a:pt x="12824" y="1943"/>
                  </a:cubicBezTo>
                  <a:cubicBezTo>
                    <a:pt x="12848" y="2931"/>
                    <a:pt x="12871" y="3908"/>
                    <a:pt x="12919" y="4896"/>
                  </a:cubicBezTo>
                  <a:cubicBezTo>
                    <a:pt x="12931" y="5396"/>
                    <a:pt x="13002" y="5920"/>
                    <a:pt x="13098" y="6420"/>
                  </a:cubicBezTo>
                  <a:cubicBezTo>
                    <a:pt x="13169" y="6955"/>
                    <a:pt x="13431" y="7396"/>
                    <a:pt x="13848" y="7729"/>
                  </a:cubicBezTo>
                  <a:cubicBezTo>
                    <a:pt x="14205" y="8015"/>
                    <a:pt x="14574" y="8301"/>
                    <a:pt x="14931" y="8599"/>
                  </a:cubicBezTo>
                  <a:cubicBezTo>
                    <a:pt x="15348" y="8956"/>
                    <a:pt x="15753" y="9313"/>
                    <a:pt x="16122" y="9718"/>
                  </a:cubicBezTo>
                  <a:cubicBezTo>
                    <a:pt x="16455" y="10051"/>
                    <a:pt x="16705" y="10444"/>
                    <a:pt x="16705" y="11004"/>
                  </a:cubicBezTo>
                  <a:cubicBezTo>
                    <a:pt x="16407" y="11301"/>
                    <a:pt x="16050" y="11397"/>
                    <a:pt x="15729" y="11468"/>
                  </a:cubicBezTo>
                  <a:cubicBezTo>
                    <a:pt x="15122" y="11587"/>
                    <a:pt x="14502" y="11658"/>
                    <a:pt x="13895" y="11766"/>
                  </a:cubicBezTo>
                  <a:cubicBezTo>
                    <a:pt x="13740" y="11789"/>
                    <a:pt x="13586" y="11813"/>
                    <a:pt x="13431" y="11837"/>
                  </a:cubicBezTo>
                  <a:cubicBezTo>
                    <a:pt x="13014" y="11932"/>
                    <a:pt x="12740" y="12194"/>
                    <a:pt x="12657" y="12611"/>
                  </a:cubicBezTo>
                  <a:cubicBezTo>
                    <a:pt x="12586" y="13075"/>
                    <a:pt x="12526" y="13540"/>
                    <a:pt x="12502" y="14004"/>
                  </a:cubicBezTo>
                  <a:cubicBezTo>
                    <a:pt x="12419" y="14909"/>
                    <a:pt x="12395" y="15814"/>
                    <a:pt x="12300" y="16707"/>
                  </a:cubicBezTo>
                  <a:cubicBezTo>
                    <a:pt x="12264" y="17183"/>
                    <a:pt x="12205" y="17671"/>
                    <a:pt x="11812" y="18076"/>
                  </a:cubicBezTo>
                  <a:cubicBezTo>
                    <a:pt x="11781" y="18079"/>
                    <a:pt x="11750" y="18080"/>
                    <a:pt x="11720" y="18080"/>
                  </a:cubicBezTo>
                  <a:cubicBezTo>
                    <a:pt x="11379" y="18080"/>
                    <a:pt x="11090" y="17899"/>
                    <a:pt x="10871" y="17647"/>
                  </a:cubicBezTo>
                  <a:cubicBezTo>
                    <a:pt x="10514" y="17231"/>
                    <a:pt x="10181" y="16790"/>
                    <a:pt x="9859" y="16361"/>
                  </a:cubicBezTo>
                  <a:cubicBezTo>
                    <a:pt x="9466" y="15802"/>
                    <a:pt x="9073" y="15218"/>
                    <a:pt x="8668" y="14647"/>
                  </a:cubicBezTo>
                  <a:cubicBezTo>
                    <a:pt x="8514" y="14433"/>
                    <a:pt x="8335" y="14206"/>
                    <a:pt x="8133" y="14004"/>
                  </a:cubicBezTo>
                  <a:cubicBezTo>
                    <a:pt x="7811" y="13623"/>
                    <a:pt x="7406" y="13480"/>
                    <a:pt x="6906" y="13480"/>
                  </a:cubicBezTo>
                  <a:cubicBezTo>
                    <a:pt x="5990" y="13480"/>
                    <a:pt x="5120" y="13718"/>
                    <a:pt x="4227" y="13861"/>
                  </a:cubicBezTo>
                  <a:cubicBezTo>
                    <a:pt x="3608" y="13968"/>
                    <a:pt x="3001" y="14099"/>
                    <a:pt x="2394" y="14194"/>
                  </a:cubicBezTo>
                  <a:cubicBezTo>
                    <a:pt x="2285" y="14212"/>
                    <a:pt x="2171" y="14220"/>
                    <a:pt x="2055" y="14220"/>
                  </a:cubicBezTo>
                  <a:cubicBezTo>
                    <a:pt x="1856" y="14220"/>
                    <a:pt x="1654" y="14196"/>
                    <a:pt x="1465" y="14159"/>
                  </a:cubicBezTo>
                  <a:cubicBezTo>
                    <a:pt x="1048" y="14087"/>
                    <a:pt x="917" y="13837"/>
                    <a:pt x="1037" y="13421"/>
                  </a:cubicBezTo>
                  <a:cubicBezTo>
                    <a:pt x="1108" y="13171"/>
                    <a:pt x="1227" y="12932"/>
                    <a:pt x="1370" y="12718"/>
                  </a:cubicBezTo>
                  <a:cubicBezTo>
                    <a:pt x="1644" y="12301"/>
                    <a:pt x="1965" y="11885"/>
                    <a:pt x="2275" y="11468"/>
                  </a:cubicBezTo>
                  <a:cubicBezTo>
                    <a:pt x="2834" y="10694"/>
                    <a:pt x="3394" y="9920"/>
                    <a:pt x="3989" y="9158"/>
                  </a:cubicBezTo>
                  <a:cubicBezTo>
                    <a:pt x="4489" y="8503"/>
                    <a:pt x="4489" y="7848"/>
                    <a:pt x="4180" y="7122"/>
                  </a:cubicBezTo>
                  <a:cubicBezTo>
                    <a:pt x="3870" y="6384"/>
                    <a:pt x="3596" y="5634"/>
                    <a:pt x="3334" y="4872"/>
                  </a:cubicBezTo>
                  <a:cubicBezTo>
                    <a:pt x="3275" y="4681"/>
                    <a:pt x="3239" y="4479"/>
                    <a:pt x="3227" y="4265"/>
                  </a:cubicBezTo>
                  <a:cubicBezTo>
                    <a:pt x="3192" y="3646"/>
                    <a:pt x="3358" y="3467"/>
                    <a:pt x="3965" y="3467"/>
                  </a:cubicBezTo>
                  <a:cubicBezTo>
                    <a:pt x="4180" y="3467"/>
                    <a:pt x="4382" y="3479"/>
                    <a:pt x="4585" y="3527"/>
                  </a:cubicBezTo>
                  <a:cubicBezTo>
                    <a:pt x="5013" y="3622"/>
                    <a:pt x="5430" y="3729"/>
                    <a:pt x="5859" y="3836"/>
                  </a:cubicBezTo>
                  <a:cubicBezTo>
                    <a:pt x="6204" y="3919"/>
                    <a:pt x="6561" y="4015"/>
                    <a:pt x="6894" y="4122"/>
                  </a:cubicBezTo>
                  <a:cubicBezTo>
                    <a:pt x="7104" y="4189"/>
                    <a:pt x="7301" y="4221"/>
                    <a:pt x="7487" y="4221"/>
                  </a:cubicBezTo>
                  <a:cubicBezTo>
                    <a:pt x="7998" y="4221"/>
                    <a:pt x="8424" y="3974"/>
                    <a:pt x="8799" y="3503"/>
                  </a:cubicBezTo>
                  <a:cubicBezTo>
                    <a:pt x="9311" y="2895"/>
                    <a:pt x="9895" y="2324"/>
                    <a:pt x="10466" y="1776"/>
                  </a:cubicBezTo>
                  <a:cubicBezTo>
                    <a:pt x="10728" y="1526"/>
                    <a:pt x="11050" y="1348"/>
                    <a:pt x="11347" y="1133"/>
                  </a:cubicBezTo>
                  <a:cubicBezTo>
                    <a:pt x="11502" y="1038"/>
                    <a:pt x="11669" y="943"/>
                    <a:pt x="11824" y="883"/>
                  </a:cubicBezTo>
                  <a:cubicBezTo>
                    <a:pt x="11972" y="827"/>
                    <a:pt x="12105" y="799"/>
                    <a:pt x="12221" y="799"/>
                  </a:cubicBezTo>
                  <a:close/>
                  <a:moveTo>
                    <a:pt x="12280" y="1"/>
                  </a:moveTo>
                  <a:cubicBezTo>
                    <a:pt x="12068" y="1"/>
                    <a:pt x="11832" y="53"/>
                    <a:pt x="11574" y="157"/>
                  </a:cubicBezTo>
                  <a:cubicBezTo>
                    <a:pt x="11324" y="264"/>
                    <a:pt x="11050" y="395"/>
                    <a:pt x="10835" y="562"/>
                  </a:cubicBezTo>
                  <a:cubicBezTo>
                    <a:pt x="10395" y="871"/>
                    <a:pt x="9954" y="1205"/>
                    <a:pt x="9561" y="1574"/>
                  </a:cubicBezTo>
                  <a:cubicBezTo>
                    <a:pt x="9073" y="2062"/>
                    <a:pt x="8609" y="2586"/>
                    <a:pt x="8168" y="3122"/>
                  </a:cubicBezTo>
                  <a:cubicBezTo>
                    <a:pt x="7962" y="3355"/>
                    <a:pt x="7756" y="3487"/>
                    <a:pt x="7494" y="3487"/>
                  </a:cubicBezTo>
                  <a:cubicBezTo>
                    <a:pt x="7408" y="3487"/>
                    <a:pt x="7316" y="3473"/>
                    <a:pt x="7216" y="3443"/>
                  </a:cubicBezTo>
                  <a:cubicBezTo>
                    <a:pt x="6704" y="3300"/>
                    <a:pt x="6216" y="3169"/>
                    <a:pt x="5716" y="3050"/>
                  </a:cubicBezTo>
                  <a:cubicBezTo>
                    <a:pt x="5132" y="2907"/>
                    <a:pt x="4549" y="2788"/>
                    <a:pt x="4168" y="2705"/>
                  </a:cubicBezTo>
                  <a:cubicBezTo>
                    <a:pt x="4152" y="2705"/>
                    <a:pt x="4135" y="2705"/>
                    <a:pt x="4119" y="2705"/>
                  </a:cubicBezTo>
                  <a:cubicBezTo>
                    <a:pt x="3246" y="2705"/>
                    <a:pt x="2477" y="3022"/>
                    <a:pt x="2477" y="4062"/>
                  </a:cubicBezTo>
                  <a:cubicBezTo>
                    <a:pt x="2501" y="4419"/>
                    <a:pt x="2501" y="4789"/>
                    <a:pt x="2596" y="5134"/>
                  </a:cubicBezTo>
                  <a:cubicBezTo>
                    <a:pt x="2834" y="5884"/>
                    <a:pt x="3108" y="6646"/>
                    <a:pt x="3430" y="7372"/>
                  </a:cubicBezTo>
                  <a:cubicBezTo>
                    <a:pt x="3644" y="7872"/>
                    <a:pt x="3644" y="8289"/>
                    <a:pt x="3358" y="8706"/>
                  </a:cubicBezTo>
                  <a:cubicBezTo>
                    <a:pt x="3108" y="9087"/>
                    <a:pt x="2858" y="9480"/>
                    <a:pt x="2572" y="9849"/>
                  </a:cubicBezTo>
                  <a:cubicBezTo>
                    <a:pt x="2049" y="10551"/>
                    <a:pt x="1489" y="11230"/>
                    <a:pt x="977" y="11944"/>
                  </a:cubicBezTo>
                  <a:cubicBezTo>
                    <a:pt x="727" y="12337"/>
                    <a:pt x="501" y="12754"/>
                    <a:pt x="334" y="13182"/>
                  </a:cubicBezTo>
                  <a:cubicBezTo>
                    <a:pt x="1" y="14075"/>
                    <a:pt x="632" y="14778"/>
                    <a:pt x="1322" y="14861"/>
                  </a:cubicBezTo>
                  <a:cubicBezTo>
                    <a:pt x="1567" y="14886"/>
                    <a:pt x="1815" y="14902"/>
                    <a:pt x="2060" y="14902"/>
                  </a:cubicBezTo>
                  <a:cubicBezTo>
                    <a:pt x="2279" y="14902"/>
                    <a:pt x="2495" y="14889"/>
                    <a:pt x="2703" y="14861"/>
                  </a:cubicBezTo>
                  <a:cubicBezTo>
                    <a:pt x="3465" y="14754"/>
                    <a:pt x="4227" y="14564"/>
                    <a:pt x="4977" y="14421"/>
                  </a:cubicBezTo>
                  <a:cubicBezTo>
                    <a:pt x="5537" y="14314"/>
                    <a:pt x="6097" y="14242"/>
                    <a:pt x="6668" y="14147"/>
                  </a:cubicBezTo>
                  <a:cubicBezTo>
                    <a:pt x="6728" y="14138"/>
                    <a:pt x="6787" y="14134"/>
                    <a:pt x="6843" y="14134"/>
                  </a:cubicBezTo>
                  <a:cubicBezTo>
                    <a:pt x="7186" y="14134"/>
                    <a:pt x="7455" y="14289"/>
                    <a:pt x="7680" y="14575"/>
                  </a:cubicBezTo>
                  <a:cubicBezTo>
                    <a:pt x="8014" y="15040"/>
                    <a:pt x="8359" y="15504"/>
                    <a:pt x="8692" y="15969"/>
                  </a:cubicBezTo>
                  <a:cubicBezTo>
                    <a:pt x="9121" y="16540"/>
                    <a:pt x="9538" y="17135"/>
                    <a:pt x="9966" y="17719"/>
                  </a:cubicBezTo>
                  <a:cubicBezTo>
                    <a:pt x="10311" y="18147"/>
                    <a:pt x="10740" y="18481"/>
                    <a:pt x="11252" y="18707"/>
                  </a:cubicBezTo>
                  <a:cubicBezTo>
                    <a:pt x="11446" y="18791"/>
                    <a:pt x="11625" y="18833"/>
                    <a:pt x="11789" y="18833"/>
                  </a:cubicBezTo>
                  <a:cubicBezTo>
                    <a:pt x="12139" y="18833"/>
                    <a:pt x="12419" y="18640"/>
                    <a:pt x="12621" y="18243"/>
                  </a:cubicBezTo>
                  <a:cubicBezTo>
                    <a:pt x="12800" y="17897"/>
                    <a:pt x="12919" y="17516"/>
                    <a:pt x="12978" y="17135"/>
                  </a:cubicBezTo>
                  <a:cubicBezTo>
                    <a:pt x="13062" y="16457"/>
                    <a:pt x="13109" y="15754"/>
                    <a:pt x="13157" y="15052"/>
                  </a:cubicBezTo>
                  <a:cubicBezTo>
                    <a:pt x="13193" y="14385"/>
                    <a:pt x="13229" y="13718"/>
                    <a:pt x="13288" y="13051"/>
                  </a:cubicBezTo>
                  <a:cubicBezTo>
                    <a:pt x="13336" y="12647"/>
                    <a:pt x="13419" y="12551"/>
                    <a:pt x="13812" y="12492"/>
                  </a:cubicBezTo>
                  <a:cubicBezTo>
                    <a:pt x="14264" y="12432"/>
                    <a:pt x="14729" y="12409"/>
                    <a:pt x="15193" y="12313"/>
                  </a:cubicBezTo>
                  <a:cubicBezTo>
                    <a:pt x="15681" y="12230"/>
                    <a:pt x="16157" y="12111"/>
                    <a:pt x="16622" y="11956"/>
                  </a:cubicBezTo>
                  <a:cubicBezTo>
                    <a:pt x="17241" y="11742"/>
                    <a:pt x="17527" y="11266"/>
                    <a:pt x="17348" y="10456"/>
                  </a:cubicBezTo>
                  <a:cubicBezTo>
                    <a:pt x="17241" y="10015"/>
                    <a:pt x="17039" y="9611"/>
                    <a:pt x="16741" y="9301"/>
                  </a:cubicBezTo>
                  <a:cubicBezTo>
                    <a:pt x="16312" y="8849"/>
                    <a:pt x="15848" y="8432"/>
                    <a:pt x="15384" y="8015"/>
                  </a:cubicBezTo>
                  <a:cubicBezTo>
                    <a:pt x="15098" y="7753"/>
                    <a:pt x="14776" y="7539"/>
                    <a:pt x="14467" y="7301"/>
                  </a:cubicBezTo>
                  <a:cubicBezTo>
                    <a:pt x="14026" y="6979"/>
                    <a:pt x="13752" y="6574"/>
                    <a:pt x="13717" y="6003"/>
                  </a:cubicBezTo>
                  <a:cubicBezTo>
                    <a:pt x="13693" y="5622"/>
                    <a:pt x="13633" y="5229"/>
                    <a:pt x="13610" y="4848"/>
                  </a:cubicBezTo>
                  <a:cubicBezTo>
                    <a:pt x="13598" y="4098"/>
                    <a:pt x="13610" y="3348"/>
                    <a:pt x="13586" y="2598"/>
                  </a:cubicBezTo>
                  <a:cubicBezTo>
                    <a:pt x="13550" y="2098"/>
                    <a:pt x="13490" y="1574"/>
                    <a:pt x="13395" y="1062"/>
                  </a:cubicBezTo>
                  <a:cubicBezTo>
                    <a:pt x="13231" y="362"/>
                    <a:pt x="12841" y="1"/>
                    <a:pt x="122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7号-萌趣欢乐体"/>
                <a:cs typeface="Arial"/>
                <a:sym typeface="Arial"/>
              </a:endParaRPr>
            </a:p>
          </p:txBody>
        </p:sp>
        <p:sp>
          <p:nvSpPr>
            <p:cNvPr id="15" name="Google Shape;1451;p39">
              <a:extLst>
                <a:ext uri="{FF2B5EF4-FFF2-40B4-BE49-F238E27FC236}">
                  <a16:creationId xmlns:a16="http://schemas.microsoft.com/office/drawing/2014/main" id="{9A674020-314E-4C62-B2B8-B41468124136}"/>
                </a:ext>
              </a:extLst>
            </p:cNvPr>
            <p:cNvSpPr/>
            <p:nvPr/>
          </p:nvSpPr>
          <p:spPr>
            <a:xfrm>
              <a:off x="4266375" y="1812950"/>
              <a:ext cx="394725" cy="432075"/>
            </a:xfrm>
            <a:custGeom>
              <a:avLst/>
              <a:gdLst/>
              <a:ahLst/>
              <a:cxnLst/>
              <a:rect l="l" t="t" r="r" b="b"/>
              <a:pathLst>
                <a:path w="15789" h="17283" extrusionOk="0">
                  <a:moveTo>
                    <a:pt x="11304" y="1"/>
                  </a:moveTo>
                  <a:cubicBezTo>
                    <a:pt x="11188" y="1"/>
                    <a:pt x="11055" y="29"/>
                    <a:pt x="10907" y="85"/>
                  </a:cubicBezTo>
                  <a:cubicBezTo>
                    <a:pt x="10752" y="145"/>
                    <a:pt x="10585" y="240"/>
                    <a:pt x="10430" y="335"/>
                  </a:cubicBezTo>
                  <a:cubicBezTo>
                    <a:pt x="10133" y="550"/>
                    <a:pt x="9811" y="728"/>
                    <a:pt x="9549" y="978"/>
                  </a:cubicBezTo>
                  <a:cubicBezTo>
                    <a:pt x="8978" y="1526"/>
                    <a:pt x="8394" y="2097"/>
                    <a:pt x="7882" y="2705"/>
                  </a:cubicBezTo>
                  <a:cubicBezTo>
                    <a:pt x="7507" y="3176"/>
                    <a:pt x="7081" y="3423"/>
                    <a:pt x="6570" y="3423"/>
                  </a:cubicBezTo>
                  <a:cubicBezTo>
                    <a:pt x="6384" y="3423"/>
                    <a:pt x="6187" y="3391"/>
                    <a:pt x="5977" y="3324"/>
                  </a:cubicBezTo>
                  <a:cubicBezTo>
                    <a:pt x="5644" y="3217"/>
                    <a:pt x="5287" y="3121"/>
                    <a:pt x="4942" y="3038"/>
                  </a:cubicBezTo>
                  <a:cubicBezTo>
                    <a:pt x="4513" y="2931"/>
                    <a:pt x="4096" y="2824"/>
                    <a:pt x="3668" y="2729"/>
                  </a:cubicBezTo>
                  <a:cubicBezTo>
                    <a:pt x="3465" y="2681"/>
                    <a:pt x="3263" y="2669"/>
                    <a:pt x="3048" y="2669"/>
                  </a:cubicBezTo>
                  <a:cubicBezTo>
                    <a:pt x="2441" y="2669"/>
                    <a:pt x="2275" y="2848"/>
                    <a:pt x="2310" y="3467"/>
                  </a:cubicBezTo>
                  <a:cubicBezTo>
                    <a:pt x="2322" y="3681"/>
                    <a:pt x="2358" y="3883"/>
                    <a:pt x="2417" y="4074"/>
                  </a:cubicBezTo>
                  <a:cubicBezTo>
                    <a:pt x="2679" y="4836"/>
                    <a:pt x="2953" y="5586"/>
                    <a:pt x="3263" y="6324"/>
                  </a:cubicBezTo>
                  <a:cubicBezTo>
                    <a:pt x="3572" y="7050"/>
                    <a:pt x="3572" y="7705"/>
                    <a:pt x="3072" y="8360"/>
                  </a:cubicBezTo>
                  <a:cubicBezTo>
                    <a:pt x="2477" y="9122"/>
                    <a:pt x="1917" y="9896"/>
                    <a:pt x="1358" y="10670"/>
                  </a:cubicBezTo>
                  <a:cubicBezTo>
                    <a:pt x="1048" y="11087"/>
                    <a:pt x="727" y="11503"/>
                    <a:pt x="453" y="11920"/>
                  </a:cubicBezTo>
                  <a:cubicBezTo>
                    <a:pt x="310" y="12134"/>
                    <a:pt x="191" y="12373"/>
                    <a:pt x="120" y="12623"/>
                  </a:cubicBezTo>
                  <a:cubicBezTo>
                    <a:pt x="0" y="13039"/>
                    <a:pt x="131" y="13289"/>
                    <a:pt x="548" y="13361"/>
                  </a:cubicBezTo>
                  <a:cubicBezTo>
                    <a:pt x="737" y="13398"/>
                    <a:pt x="939" y="13422"/>
                    <a:pt x="1138" y="13422"/>
                  </a:cubicBezTo>
                  <a:cubicBezTo>
                    <a:pt x="1254" y="13422"/>
                    <a:pt x="1368" y="13414"/>
                    <a:pt x="1477" y="13396"/>
                  </a:cubicBezTo>
                  <a:cubicBezTo>
                    <a:pt x="2084" y="13301"/>
                    <a:pt x="2691" y="13170"/>
                    <a:pt x="3310" y="13063"/>
                  </a:cubicBezTo>
                  <a:cubicBezTo>
                    <a:pt x="4203" y="12920"/>
                    <a:pt x="5073" y="12682"/>
                    <a:pt x="5989" y="12682"/>
                  </a:cubicBezTo>
                  <a:cubicBezTo>
                    <a:pt x="6489" y="12682"/>
                    <a:pt x="6894" y="12825"/>
                    <a:pt x="7216" y="13206"/>
                  </a:cubicBezTo>
                  <a:cubicBezTo>
                    <a:pt x="7418" y="13408"/>
                    <a:pt x="7597" y="13635"/>
                    <a:pt x="7751" y="13849"/>
                  </a:cubicBezTo>
                  <a:cubicBezTo>
                    <a:pt x="8156" y="14420"/>
                    <a:pt x="8549" y="15004"/>
                    <a:pt x="8942" y="15563"/>
                  </a:cubicBezTo>
                  <a:cubicBezTo>
                    <a:pt x="9264" y="15992"/>
                    <a:pt x="9597" y="16433"/>
                    <a:pt x="9954" y="16849"/>
                  </a:cubicBezTo>
                  <a:cubicBezTo>
                    <a:pt x="10173" y="17101"/>
                    <a:pt x="10462" y="17282"/>
                    <a:pt x="10803" y="17282"/>
                  </a:cubicBezTo>
                  <a:cubicBezTo>
                    <a:pt x="10833" y="17282"/>
                    <a:pt x="10864" y="17281"/>
                    <a:pt x="10895" y="17278"/>
                  </a:cubicBezTo>
                  <a:cubicBezTo>
                    <a:pt x="11288" y="16873"/>
                    <a:pt x="11347" y="16385"/>
                    <a:pt x="11383" y="15909"/>
                  </a:cubicBezTo>
                  <a:cubicBezTo>
                    <a:pt x="11478" y="15016"/>
                    <a:pt x="11502" y="14111"/>
                    <a:pt x="11585" y="13206"/>
                  </a:cubicBezTo>
                  <a:cubicBezTo>
                    <a:pt x="11609" y="12742"/>
                    <a:pt x="11669" y="12277"/>
                    <a:pt x="11740" y="11813"/>
                  </a:cubicBezTo>
                  <a:cubicBezTo>
                    <a:pt x="11823" y="11396"/>
                    <a:pt x="12097" y="11134"/>
                    <a:pt x="12514" y="11039"/>
                  </a:cubicBezTo>
                  <a:cubicBezTo>
                    <a:pt x="12669" y="11015"/>
                    <a:pt x="12823" y="10991"/>
                    <a:pt x="12978" y="10968"/>
                  </a:cubicBezTo>
                  <a:cubicBezTo>
                    <a:pt x="13585" y="10860"/>
                    <a:pt x="14205" y="10789"/>
                    <a:pt x="14812" y="10670"/>
                  </a:cubicBezTo>
                  <a:cubicBezTo>
                    <a:pt x="15133" y="10599"/>
                    <a:pt x="15490" y="10503"/>
                    <a:pt x="15788" y="10206"/>
                  </a:cubicBezTo>
                  <a:cubicBezTo>
                    <a:pt x="15788" y="9646"/>
                    <a:pt x="15538" y="9253"/>
                    <a:pt x="15205" y="8920"/>
                  </a:cubicBezTo>
                  <a:cubicBezTo>
                    <a:pt x="14836" y="8515"/>
                    <a:pt x="14431" y="8158"/>
                    <a:pt x="14014" y="7801"/>
                  </a:cubicBezTo>
                  <a:cubicBezTo>
                    <a:pt x="13657" y="7503"/>
                    <a:pt x="13288" y="7217"/>
                    <a:pt x="12931" y="6931"/>
                  </a:cubicBezTo>
                  <a:cubicBezTo>
                    <a:pt x="12514" y="6598"/>
                    <a:pt x="12252" y="6157"/>
                    <a:pt x="12181" y="5622"/>
                  </a:cubicBezTo>
                  <a:cubicBezTo>
                    <a:pt x="12085" y="5122"/>
                    <a:pt x="12014" y="4598"/>
                    <a:pt x="12002" y="4098"/>
                  </a:cubicBezTo>
                  <a:cubicBezTo>
                    <a:pt x="11954" y="3110"/>
                    <a:pt x="11931" y="2133"/>
                    <a:pt x="11907" y="1145"/>
                  </a:cubicBezTo>
                  <a:cubicBezTo>
                    <a:pt x="11907" y="966"/>
                    <a:pt x="11895" y="788"/>
                    <a:pt x="11859" y="609"/>
                  </a:cubicBezTo>
                  <a:cubicBezTo>
                    <a:pt x="11799" y="196"/>
                    <a:pt x="11608" y="1"/>
                    <a:pt x="113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7号-萌趣欢乐体"/>
                <a:cs typeface="Arial"/>
                <a:sym typeface="Arial"/>
              </a:endParaRPr>
            </a:p>
          </p:txBody>
        </p:sp>
        <p:sp>
          <p:nvSpPr>
            <p:cNvPr id="17" name="Google Shape;1452;p39">
              <a:extLst>
                <a:ext uri="{FF2B5EF4-FFF2-40B4-BE49-F238E27FC236}">
                  <a16:creationId xmlns:a16="http://schemas.microsoft.com/office/drawing/2014/main" id="{CD08A010-8FD6-443F-8404-94299262BED4}"/>
                </a:ext>
              </a:extLst>
            </p:cNvPr>
            <p:cNvSpPr/>
            <p:nvPr/>
          </p:nvSpPr>
          <p:spPr>
            <a:xfrm>
              <a:off x="4421750" y="2020850"/>
              <a:ext cx="73550" cy="47250"/>
            </a:xfrm>
            <a:custGeom>
              <a:avLst/>
              <a:gdLst/>
              <a:ahLst/>
              <a:cxnLst/>
              <a:rect l="l" t="t" r="r" b="b"/>
              <a:pathLst>
                <a:path w="2942" h="1890" extrusionOk="0">
                  <a:moveTo>
                    <a:pt x="335" y="0"/>
                  </a:moveTo>
                  <a:cubicBezTo>
                    <a:pt x="290" y="0"/>
                    <a:pt x="245" y="14"/>
                    <a:pt x="203" y="44"/>
                  </a:cubicBezTo>
                  <a:cubicBezTo>
                    <a:pt x="96" y="127"/>
                    <a:pt x="1" y="306"/>
                    <a:pt x="1" y="425"/>
                  </a:cubicBezTo>
                  <a:cubicBezTo>
                    <a:pt x="1" y="604"/>
                    <a:pt x="96" y="782"/>
                    <a:pt x="179" y="925"/>
                  </a:cubicBezTo>
                  <a:cubicBezTo>
                    <a:pt x="560" y="1568"/>
                    <a:pt x="1167" y="1806"/>
                    <a:pt x="1882" y="1890"/>
                  </a:cubicBezTo>
                  <a:cubicBezTo>
                    <a:pt x="2191" y="1866"/>
                    <a:pt x="2537" y="1806"/>
                    <a:pt x="2787" y="1568"/>
                  </a:cubicBezTo>
                  <a:cubicBezTo>
                    <a:pt x="2882" y="1473"/>
                    <a:pt x="2941" y="1294"/>
                    <a:pt x="2929" y="1163"/>
                  </a:cubicBezTo>
                  <a:cubicBezTo>
                    <a:pt x="2909" y="1020"/>
                    <a:pt x="2774" y="956"/>
                    <a:pt x="2631" y="956"/>
                  </a:cubicBezTo>
                  <a:cubicBezTo>
                    <a:pt x="2607" y="956"/>
                    <a:pt x="2584" y="958"/>
                    <a:pt x="2560" y="961"/>
                  </a:cubicBezTo>
                  <a:cubicBezTo>
                    <a:pt x="2489" y="973"/>
                    <a:pt x="2417" y="997"/>
                    <a:pt x="2346" y="1020"/>
                  </a:cubicBezTo>
                  <a:cubicBezTo>
                    <a:pt x="2145" y="1065"/>
                    <a:pt x="1973" y="1089"/>
                    <a:pt x="1820" y="1089"/>
                  </a:cubicBezTo>
                  <a:cubicBezTo>
                    <a:pt x="1357" y="1089"/>
                    <a:pt x="1073" y="870"/>
                    <a:pt x="715" y="342"/>
                  </a:cubicBezTo>
                  <a:cubicBezTo>
                    <a:pt x="679" y="282"/>
                    <a:pt x="643" y="211"/>
                    <a:pt x="596" y="151"/>
                  </a:cubicBezTo>
                  <a:cubicBezTo>
                    <a:pt x="531" y="62"/>
                    <a:pt x="433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7号-萌趣欢乐体"/>
                <a:cs typeface="Arial"/>
                <a:sym typeface="Arial"/>
              </a:endParaRPr>
            </a:p>
          </p:txBody>
        </p:sp>
        <p:sp>
          <p:nvSpPr>
            <p:cNvPr id="20" name="Google Shape;1453;p39">
              <a:extLst>
                <a:ext uri="{FF2B5EF4-FFF2-40B4-BE49-F238E27FC236}">
                  <a16:creationId xmlns:a16="http://schemas.microsoft.com/office/drawing/2014/main" id="{682DCD83-03B8-4A75-BC35-32EF0FD86720}"/>
                </a:ext>
              </a:extLst>
            </p:cNvPr>
            <p:cNvSpPr/>
            <p:nvPr/>
          </p:nvSpPr>
          <p:spPr>
            <a:xfrm>
              <a:off x="4419675" y="1964775"/>
              <a:ext cx="18775" cy="18200"/>
            </a:xfrm>
            <a:custGeom>
              <a:avLst/>
              <a:gdLst/>
              <a:ahLst/>
              <a:cxnLst/>
              <a:rect l="l" t="t" r="r" b="b"/>
              <a:pathLst>
                <a:path w="751" h="728" extrusionOk="0">
                  <a:moveTo>
                    <a:pt x="401" y="1"/>
                  </a:moveTo>
                  <a:cubicBezTo>
                    <a:pt x="226" y="1"/>
                    <a:pt x="35" y="185"/>
                    <a:pt x="12" y="370"/>
                  </a:cubicBezTo>
                  <a:cubicBezTo>
                    <a:pt x="0" y="537"/>
                    <a:pt x="179" y="716"/>
                    <a:pt x="345" y="727"/>
                  </a:cubicBezTo>
                  <a:cubicBezTo>
                    <a:pt x="351" y="728"/>
                    <a:pt x="357" y="728"/>
                    <a:pt x="363" y="728"/>
                  </a:cubicBezTo>
                  <a:cubicBezTo>
                    <a:pt x="548" y="728"/>
                    <a:pt x="739" y="543"/>
                    <a:pt x="750" y="370"/>
                  </a:cubicBezTo>
                  <a:cubicBezTo>
                    <a:pt x="750" y="204"/>
                    <a:pt x="584" y="13"/>
                    <a:pt x="417" y="1"/>
                  </a:cubicBezTo>
                  <a:cubicBezTo>
                    <a:pt x="412" y="1"/>
                    <a:pt x="406" y="1"/>
                    <a:pt x="4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7号-萌趣欢乐体"/>
                <a:cs typeface="Arial"/>
                <a:sym typeface="Arial"/>
              </a:endParaRPr>
            </a:p>
          </p:txBody>
        </p:sp>
        <p:sp>
          <p:nvSpPr>
            <p:cNvPr id="21" name="Google Shape;1454;p39">
              <a:extLst>
                <a:ext uri="{FF2B5EF4-FFF2-40B4-BE49-F238E27FC236}">
                  <a16:creationId xmlns:a16="http://schemas.microsoft.com/office/drawing/2014/main" id="{E3EE8629-889E-4925-9FFA-B0AC74BC676A}"/>
                </a:ext>
              </a:extLst>
            </p:cNvPr>
            <p:cNvSpPr/>
            <p:nvPr/>
          </p:nvSpPr>
          <p:spPr>
            <a:xfrm>
              <a:off x="4518775" y="2013550"/>
              <a:ext cx="18200" cy="17350"/>
            </a:xfrm>
            <a:custGeom>
              <a:avLst/>
              <a:gdLst/>
              <a:ahLst/>
              <a:cxnLst/>
              <a:rect l="l" t="t" r="r" b="b"/>
              <a:pathLst>
                <a:path w="728" h="694" extrusionOk="0">
                  <a:moveTo>
                    <a:pt x="374" y="0"/>
                  </a:moveTo>
                  <a:cubicBezTo>
                    <a:pt x="361" y="0"/>
                    <a:pt x="347" y="1"/>
                    <a:pt x="334" y="3"/>
                  </a:cubicBezTo>
                  <a:cubicBezTo>
                    <a:pt x="132" y="27"/>
                    <a:pt x="1" y="217"/>
                    <a:pt x="37" y="443"/>
                  </a:cubicBezTo>
                  <a:cubicBezTo>
                    <a:pt x="72" y="610"/>
                    <a:pt x="168" y="693"/>
                    <a:pt x="346" y="693"/>
                  </a:cubicBezTo>
                  <a:cubicBezTo>
                    <a:pt x="572" y="693"/>
                    <a:pt x="727" y="515"/>
                    <a:pt x="715" y="300"/>
                  </a:cubicBezTo>
                  <a:cubicBezTo>
                    <a:pt x="693" y="135"/>
                    <a:pt x="538" y="0"/>
                    <a:pt x="3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7号-萌趣欢乐体"/>
                <a:cs typeface="Arial"/>
                <a:sym typeface="Arial"/>
              </a:endParaRPr>
            </a:p>
          </p:txBody>
        </p:sp>
      </p:grpSp>
      <p:grpSp>
        <p:nvGrpSpPr>
          <p:cNvPr id="22" name="Google Shape;1455;p39">
            <a:extLst>
              <a:ext uri="{FF2B5EF4-FFF2-40B4-BE49-F238E27FC236}">
                <a16:creationId xmlns:a16="http://schemas.microsoft.com/office/drawing/2014/main" id="{7F74D01F-9081-4ED5-9759-9A2AF8ECC97F}"/>
              </a:ext>
            </a:extLst>
          </p:cNvPr>
          <p:cNvGrpSpPr/>
          <p:nvPr/>
        </p:nvGrpSpPr>
        <p:grpSpPr>
          <a:xfrm>
            <a:off x="10381549" y="2359255"/>
            <a:ext cx="468815" cy="457300"/>
            <a:chOff x="1959000" y="1291425"/>
            <a:chExt cx="286025" cy="279000"/>
          </a:xfrm>
        </p:grpSpPr>
        <p:sp>
          <p:nvSpPr>
            <p:cNvPr id="23" name="Google Shape;1456;p39">
              <a:extLst>
                <a:ext uri="{FF2B5EF4-FFF2-40B4-BE49-F238E27FC236}">
                  <a16:creationId xmlns:a16="http://schemas.microsoft.com/office/drawing/2014/main" id="{4B4BA009-0EDA-4186-A28D-B2188D458224}"/>
                </a:ext>
              </a:extLst>
            </p:cNvPr>
            <p:cNvSpPr/>
            <p:nvPr/>
          </p:nvSpPr>
          <p:spPr>
            <a:xfrm>
              <a:off x="1959000" y="1291425"/>
              <a:ext cx="286025" cy="279000"/>
            </a:xfrm>
            <a:custGeom>
              <a:avLst/>
              <a:gdLst/>
              <a:ahLst/>
              <a:cxnLst/>
              <a:rect l="l" t="t" r="r" b="b"/>
              <a:pathLst>
                <a:path w="11441" h="11160" extrusionOk="0">
                  <a:moveTo>
                    <a:pt x="5924" y="1014"/>
                  </a:moveTo>
                  <a:cubicBezTo>
                    <a:pt x="8501" y="1014"/>
                    <a:pt x="10513" y="3281"/>
                    <a:pt x="10142" y="5897"/>
                  </a:cubicBezTo>
                  <a:cubicBezTo>
                    <a:pt x="9845" y="8016"/>
                    <a:pt x="8356" y="9647"/>
                    <a:pt x="6320" y="10052"/>
                  </a:cubicBezTo>
                  <a:cubicBezTo>
                    <a:pt x="6035" y="10112"/>
                    <a:pt x="5737" y="10112"/>
                    <a:pt x="5439" y="10147"/>
                  </a:cubicBezTo>
                  <a:cubicBezTo>
                    <a:pt x="5432" y="10147"/>
                    <a:pt x="5425" y="10147"/>
                    <a:pt x="5418" y="10147"/>
                  </a:cubicBezTo>
                  <a:cubicBezTo>
                    <a:pt x="2821" y="10147"/>
                    <a:pt x="832" y="7973"/>
                    <a:pt x="1094" y="5409"/>
                  </a:cubicBezTo>
                  <a:cubicBezTo>
                    <a:pt x="1332" y="3063"/>
                    <a:pt x="3094" y="1289"/>
                    <a:pt x="5451" y="1039"/>
                  </a:cubicBezTo>
                  <a:cubicBezTo>
                    <a:pt x="5611" y="1022"/>
                    <a:pt x="5768" y="1014"/>
                    <a:pt x="5924" y="1014"/>
                  </a:cubicBezTo>
                  <a:close/>
                  <a:moveTo>
                    <a:pt x="5770" y="0"/>
                  </a:moveTo>
                  <a:cubicBezTo>
                    <a:pt x="2753" y="0"/>
                    <a:pt x="1" y="2577"/>
                    <a:pt x="58" y="5897"/>
                  </a:cubicBezTo>
                  <a:cubicBezTo>
                    <a:pt x="93" y="8838"/>
                    <a:pt x="2439" y="11100"/>
                    <a:pt x="5368" y="11159"/>
                  </a:cubicBezTo>
                  <a:cubicBezTo>
                    <a:pt x="5749" y="11112"/>
                    <a:pt x="6130" y="11088"/>
                    <a:pt x="6499" y="10993"/>
                  </a:cubicBezTo>
                  <a:cubicBezTo>
                    <a:pt x="9011" y="10505"/>
                    <a:pt x="11011" y="8302"/>
                    <a:pt x="11202" y="5849"/>
                  </a:cubicBezTo>
                  <a:cubicBezTo>
                    <a:pt x="11440" y="2754"/>
                    <a:pt x="9285" y="241"/>
                    <a:pt x="6166" y="15"/>
                  </a:cubicBezTo>
                  <a:cubicBezTo>
                    <a:pt x="6033" y="5"/>
                    <a:pt x="5901" y="0"/>
                    <a:pt x="5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7号-萌趣欢乐体"/>
                <a:cs typeface="Arial"/>
                <a:sym typeface="Arial"/>
              </a:endParaRPr>
            </a:p>
          </p:txBody>
        </p:sp>
        <p:sp>
          <p:nvSpPr>
            <p:cNvPr id="24" name="Google Shape;1457;p39">
              <a:extLst>
                <a:ext uri="{FF2B5EF4-FFF2-40B4-BE49-F238E27FC236}">
                  <a16:creationId xmlns:a16="http://schemas.microsoft.com/office/drawing/2014/main" id="{6DDA7F56-8F72-434F-A23B-DB32AC4A5069}"/>
                </a:ext>
              </a:extLst>
            </p:cNvPr>
            <p:cNvSpPr/>
            <p:nvPr/>
          </p:nvSpPr>
          <p:spPr>
            <a:xfrm>
              <a:off x="1979800" y="1316750"/>
              <a:ext cx="242025" cy="228375"/>
            </a:xfrm>
            <a:custGeom>
              <a:avLst/>
              <a:gdLst/>
              <a:ahLst/>
              <a:cxnLst/>
              <a:rect l="l" t="t" r="r" b="b"/>
              <a:pathLst>
                <a:path w="9681" h="9135" extrusionOk="0">
                  <a:moveTo>
                    <a:pt x="5092" y="1"/>
                  </a:moveTo>
                  <a:cubicBezTo>
                    <a:pt x="4936" y="1"/>
                    <a:pt x="4779" y="9"/>
                    <a:pt x="4619" y="26"/>
                  </a:cubicBezTo>
                  <a:cubicBezTo>
                    <a:pt x="2262" y="276"/>
                    <a:pt x="500" y="2050"/>
                    <a:pt x="262" y="4396"/>
                  </a:cubicBezTo>
                  <a:cubicBezTo>
                    <a:pt x="0" y="6960"/>
                    <a:pt x="1989" y="9134"/>
                    <a:pt x="4586" y="9134"/>
                  </a:cubicBezTo>
                  <a:cubicBezTo>
                    <a:pt x="4593" y="9134"/>
                    <a:pt x="4600" y="9134"/>
                    <a:pt x="4607" y="9134"/>
                  </a:cubicBezTo>
                  <a:cubicBezTo>
                    <a:pt x="4905" y="9099"/>
                    <a:pt x="5203" y="9099"/>
                    <a:pt x="5488" y="9039"/>
                  </a:cubicBezTo>
                  <a:cubicBezTo>
                    <a:pt x="7524" y="8634"/>
                    <a:pt x="9013" y="7003"/>
                    <a:pt x="9310" y="4884"/>
                  </a:cubicBezTo>
                  <a:cubicBezTo>
                    <a:pt x="9681" y="2268"/>
                    <a:pt x="7669" y="1"/>
                    <a:pt x="5092" y="1"/>
                  </a:cubicBezTo>
                  <a:close/>
                </a:path>
              </a:pathLst>
            </a:custGeom>
            <a:solidFill>
              <a:srgbClr val="FCC6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7号-萌趣欢乐体"/>
                <a:cs typeface="Arial"/>
                <a:sym typeface="Arial"/>
              </a:endParaRPr>
            </a:p>
          </p:txBody>
        </p:sp>
        <p:sp>
          <p:nvSpPr>
            <p:cNvPr id="25" name="Google Shape;1458;p39">
              <a:extLst>
                <a:ext uri="{FF2B5EF4-FFF2-40B4-BE49-F238E27FC236}">
                  <a16:creationId xmlns:a16="http://schemas.microsoft.com/office/drawing/2014/main" id="{132E7B23-CCEE-4373-80D8-E0E0558C776A}"/>
                </a:ext>
              </a:extLst>
            </p:cNvPr>
            <p:cNvSpPr/>
            <p:nvPr/>
          </p:nvSpPr>
          <p:spPr>
            <a:xfrm>
              <a:off x="2042875" y="1454000"/>
              <a:ext cx="96025" cy="43500"/>
            </a:xfrm>
            <a:custGeom>
              <a:avLst/>
              <a:gdLst/>
              <a:ahLst/>
              <a:cxnLst/>
              <a:rect l="l" t="t" r="r" b="b"/>
              <a:pathLst>
                <a:path w="3841" h="1740" extrusionOk="0">
                  <a:moveTo>
                    <a:pt x="3404" y="0"/>
                  </a:moveTo>
                  <a:cubicBezTo>
                    <a:pt x="3345" y="0"/>
                    <a:pt x="3281" y="12"/>
                    <a:pt x="3215" y="37"/>
                  </a:cubicBezTo>
                  <a:cubicBezTo>
                    <a:pt x="3037" y="120"/>
                    <a:pt x="2894" y="239"/>
                    <a:pt x="2739" y="358"/>
                  </a:cubicBezTo>
                  <a:cubicBezTo>
                    <a:pt x="2464" y="577"/>
                    <a:pt x="2185" y="688"/>
                    <a:pt x="1902" y="688"/>
                  </a:cubicBezTo>
                  <a:cubicBezTo>
                    <a:pt x="1648" y="688"/>
                    <a:pt x="1391" y="598"/>
                    <a:pt x="1132" y="418"/>
                  </a:cubicBezTo>
                  <a:cubicBezTo>
                    <a:pt x="1013" y="323"/>
                    <a:pt x="894" y="215"/>
                    <a:pt x="775" y="144"/>
                  </a:cubicBezTo>
                  <a:cubicBezTo>
                    <a:pt x="666" y="76"/>
                    <a:pt x="549" y="19"/>
                    <a:pt x="433" y="19"/>
                  </a:cubicBezTo>
                  <a:cubicBezTo>
                    <a:pt x="346" y="19"/>
                    <a:pt x="261" y="51"/>
                    <a:pt x="179" y="132"/>
                  </a:cubicBezTo>
                  <a:cubicBezTo>
                    <a:pt x="1" y="311"/>
                    <a:pt x="1" y="537"/>
                    <a:pt x="120" y="739"/>
                  </a:cubicBezTo>
                  <a:cubicBezTo>
                    <a:pt x="227" y="894"/>
                    <a:pt x="346" y="1049"/>
                    <a:pt x="477" y="1168"/>
                  </a:cubicBezTo>
                  <a:cubicBezTo>
                    <a:pt x="882" y="1525"/>
                    <a:pt x="1358" y="1692"/>
                    <a:pt x="1965" y="1739"/>
                  </a:cubicBezTo>
                  <a:cubicBezTo>
                    <a:pt x="2537" y="1704"/>
                    <a:pt x="3096" y="1513"/>
                    <a:pt x="3513" y="1013"/>
                  </a:cubicBezTo>
                  <a:cubicBezTo>
                    <a:pt x="3632" y="858"/>
                    <a:pt x="3716" y="680"/>
                    <a:pt x="3763" y="501"/>
                  </a:cubicBezTo>
                  <a:cubicBezTo>
                    <a:pt x="3840" y="212"/>
                    <a:pt x="3659" y="0"/>
                    <a:pt x="3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7号-萌趣欢乐体"/>
                <a:cs typeface="Arial"/>
                <a:sym typeface="Arial"/>
              </a:endParaRPr>
            </a:p>
          </p:txBody>
        </p:sp>
        <p:sp>
          <p:nvSpPr>
            <p:cNvPr id="26" name="Google Shape;1459;p39">
              <a:extLst>
                <a:ext uri="{FF2B5EF4-FFF2-40B4-BE49-F238E27FC236}">
                  <a16:creationId xmlns:a16="http://schemas.microsoft.com/office/drawing/2014/main" id="{058265CE-7146-4C5C-BBF0-7470102C2290}"/>
                </a:ext>
              </a:extLst>
            </p:cNvPr>
            <p:cNvSpPr/>
            <p:nvPr/>
          </p:nvSpPr>
          <p:spPr>
            <a:xfrm>
              <a:off x="2140800" y="1387925"/>
              <a:ext cx="24450" cy="25950"/>
            </a:xfrm>
            <a:custGeom>
              <a:avLst/>
              <a:gdLst/>
              <a:ahLst/>
              <a:cxnLst/>
              <a:rect l="l" t="t" r="r" b="b"/>
              <a:pathLst>
                <a:path w="978" h="1038" extrusionOk="0">
                  <a:moveTo>
                    <a:pt x="471" y="0"/>
                  </a:moveTo>
                  <a:cubicBezTo>
                    <a:pt x="228" y="0"/>
                    <a:pt x="1" y="234"/>
                    <a:pt x="1" y="513"/>
                  </a:cubicBezTo>
                  <a:cubicBezTo>
                    <a:pt x="1" y="775"/>
                    <a:pt x="227" y="1013"/>
                    <a:pt x="477" y="1037"/>
                  </a:cubicBezTo>
                  <a:cubicBezTo>
                    <a:pt x="483" y="1037"/>
                    <a:pt x="489" y="1037"/>
                    <a:pt x="495" y="1037"/>
                  </a:cubicBezTo>
                  <a:cubicBezTo>
                    <a:pt x="750" y="1037"/>
                    <a:pt x="977" y="792"/>
                    <a:pt x="977" y="525"/>
                  </a:cubicBezTo>
                  <a:cubicBezTo>
                    <a:pt x="977" y="275"/>
                    <a:pt x="739" y="25"/>
                    <a:pt x="489" y="1"/>
                  </a:cubicBezTo>
                  <a:cubicBezTo>
                    <a:pt x="483" y="1"/>
                    <a:pt x="477" y="0"/>
                    <a:pt x="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7号-萌趣欢乐体"/>
                <a:cs typeface="Arial"/>
                <a:sym typeface="Arial"/>
              </a:endParaRPr>
            </a:p>
          </p:txBody>
        </p:sp>
        <p:sp>
          <p:nvSpPr>
            <p:cNvPr id="27" name="Google Shape;1460;p39">
              <a:extLst>
                <a:ext uri="{FF2B5EF4-FFF2-40B4-BE49-F238E27FC236}">
                  <a16:creationId xmlns:a16="http://schemas.microsoft.com/office/drawing/2014/main" id="{B8F8033D-71D7-4B65-8F69-28BAF0110090}"/>
                </a:ext>
              </a:extLst>
            </p:cNvPr>
            <p:cNvSpPr/>
            <p:nvPr/>
          </p:nvSpPr>
          <p:spPr>
            <a:xfrm>
              <a:off x="2035150" y="1384650"/>
              <a:ext cx="22350" cy="22650"/>
            </a:xfrm>
            <a:custGeom>
              <a:avLst/>
              <a:gdLst/>
              <a:ahLst/>
              <a:cxnLst/>
              <a:rect l="l" t="t" r="r" b="b"/>
              <a:pathLst>
                <a:path w="894" h="906" extrusionOk="0">
                  <a:moveTo>
                    <a:pt x="441" y="1"/>
                  </a:moveTo>
                  <a:cubicBezTo>
                    <a:pt x="203" y="1"/>
                    <a:pt x="0" y="191"/>
                    <a:pt x="0" y="441"/>
                  </a:cubicBezTo>
                  <a:cubicBezTo>
                    <a:pt x="0" y="680"/>
                    <a:pt x="203" y="906"/>
                    <a:pt x="441" y="906"/>
                  </a:cubicBezTo>
                  <a:cubicBezTo>
                    <a:pt x="667" y="906"/>
                    <a:pt x="893" y="703"/>
                    <a:pt x="893" y="465"/>
                  </a:cubicBezTo>
                  <a:cubicBezTo>
                    <a:pt x="893" y="227"/>
                    <a:pt x="679" y="13"/>
                    <a:pt x="4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7号-萌趣欢乐体"/>
                <a:cs typeface="Arial"/>
                <a:sym typeface="Arial"/>
              </a:endParaRPr>
            </a:p>
          </p:txBody>
        </p:sp>
      </p:grpSp>
      <p:grpSp>
        <p:nvGrpSpPr>
          <p:cNvPr id="28" name="Google Shape;1461;p39">
            <a:extLst>
              <a:ext uri="{FF2B5EF4-FFF2-40B4-BE49-F238E27FC236}">
                <a16:creationId xmlns:a16="http://schemas.microsoft.com/office/drawing/2014/main" id="{D88FBC8D-DBA8-4156-A5DB-58AC3733214C}"/>
              </a:ext>
            </a:extLst>
          </p:cNvPr>
          <p:cNvGrpSpPr/>
          <p:nvPr/>
        </p:nvGrpSpPr>
        <p:grpSpPr>
          <a:xfrm>
            <a:off x="10156726" y="3834525"/>
            <a:ext cx="1311224" cy="827808"/>
            <a:chOff x="6096075" y="734650"/>
            <a:chExt cx="709025" cy="447625"/>
          </a:xfrm>
        </p:grpSpPr>
        <p:sp>
          <p:nvSpPr>
            <p:cNvPr id="29" name="Google Shape;1462;p39">
              <a:extLst>
                <a:ext uri="{FF2B5EF4-FFF2-40B4-BE49-F238E27FC236}">
                  <a16:creationId xmlns:a16="http://schemas.microsoft.com/office/drawing/2014/main" id="{493E7B6F-B723-43F2-882A-54D98E8D3731}"/>
                </a:ext>
              </a:extLst>
            </p:cNvPr>
            <p:cNvSpPr/>
            <p:nvPr/>
          </p:nvSpPr>
          <p:spPr>
            <a:xfrm>
              <a:off x="6107675" y="747100"/>
              <a:ext cx="697425" cy="423575"/>
            </a:xfrm>
            <a:custGeom>
              <a:avLst/>
              <a:gdLst/>
              <a:ahLst/>
              <a:cxnLst/>
              <a:rect l="l" t="t" r="r" b="b"/>
              <a:pathLst>
                <a:path w="27897" h="16943" extrusionOk="0">
                  <a:moveTo>
                    <a:pt x="14333" y="1"/>
                  </a:moveTo>
                  <a:cubicBezTo>
                    <a:pt x="14082" y="1"/>
                    <a:pt x="13829" y="12"/>
                    <a:pt x="13574" y="36"/>
                  </a:cubicBezTo>
                  <a:cubicBezTo>
                    <a:pt x="12085" y="190"/>
                    <a:pt x="10776" y="726"/>
                    <a:pt x="9740" y="1845"/>
                  </a:cubicBezTo>
                  <a:cubicBezTo>
                    <a:pt x="9168" y="2452"/>
                    <a:pt x="8656" y="3072"/>
                    <a:pt x="8299" y="3845"/>
                  </a:cubicBezTo>
                  <a:cubicBezTo>
                    <a:pt x="8169" y="4112"/>
                    <a:pt x="8071" y="4229"/>
                    <a:pt x="7936" y="4229"/>
                  </a:cubicBezTo>
                  <a:cubicBezTo>
                    <a:pt x="7836" y="4229"/>
                    <a:pt x="7717" y="4165"/>
                    <a:pt x="7549" y="4048"/>
                  </a:cubicBezTo>
                  <a:cubicBezTo>
                    <a:pt x="7263" y="3834"/>
                    <a:pt x="6966" y="3595"/>
                    <a:pt x="6644" y="3476"/>
                  </a:cubicBezTo>
                  <a:cubicBezTo>
                    <a:pt x="5969" y="3222"/>
                    <a:pt x="5305" y="3093"/>
                    <a:pt x="4658" y="3093"/>
                  </a:cubicBezTo>
                  <a:cubicBezTo>
                    <a:pt x="3605" y="3093"/>
                    <a:pt x="2595" y="3435"/>
                    <a:pt x="1644" y="4143"/>
                  </a:cubicBezTo>
                  <a:cubicBezTo>
                    <a:pt x="524" y="4965"/>
                    <a:pt x="1" y="6131"/>
                    <a:pt x="60" y="7513"/>
                  </a:cubicBezTo>
                  <a:cubicBezTo>
                    <a:pt x="120" y="9108"/>
                    <a:pt x="917" y="10025"/>
                    <a:pt x="2417" y="10334"/>
                  </a:cubicBezTo>
                  <a:cubicBezTo>
                    <a:pt x="3453" y="10513"/>
                    <a:pt x="3453" y="10537"/>
                    <a:pt x="3441" y="11680"/>
                  </a:cubicBezTo>
                  <a:cubicBezTo>
                    <a:pt x="3418" y="12478"/>
                    <a:pt x="3560" y="13299"/>
                    <a:pt x="3894" y="14061"/>
                  </a:cubicBezTo>
                  <a:cubicBezTo>
                    <a:pt x="4489" y="15430"/>
                    <a:pt x="5418" y="16454"/>
                    <a:pt x="6942" y="16799"/>
                  </a:cubicBezTo>
                  <a:cubicBezTo>
                    <a:pt x="7369" y="16892"/>
                    <a:pt x="7791" y="16942"/>
                    <a:pt x="8203" y="16942"/>
                  </a:cubicBezTo>
                  <a:cubicBezTo>
                    <a:pt x="9168" y="16942"/>
                    <a:pt x="10084" y="16668"/>
                    <a:pt x="10919" y="16026"/>
                  </a:cubicBezTo>
                  <a:cubicBezTo>
                    <a:pt x="11097" y="15871"/>
                    <a:pt x="11288" y="15740"/>
                    <a:pt x="11466" y="15597"/>
                  </a:cubicBezTo>
                  <a:cubicBezTo>
                    <a:pt x="11647" y="15460"/>
                    <a:pt x="11752" y="15388"/>
                    <a:pt x="11858" y="15388"/>
                  </a:cubicBezTo>
                  <a:cubicBezTo>
                    <a:pt x="11954" y="15388"/>
                    <a:pt x="12051" y="15448"/>
                    <a:pt x="12204" y="15573"/>
                  </a:cubicBezTo>
                  <a:cubicBezTo>
                    <a:pt x="12669" y="15930"/>
                    <a:pt x="13181" y="16168"/>
                    <a:pt x="13728" y="16335"/>
                  </a:cubicBezTo>
                  <a:cubicBezTo>
                    <a:pt x="14328" y="16517"/>
                    <a:pt x="14933" y="16593"/>
                    <a:pt x="15540" y="16593"/>
                  </a:cubicBezTo>
                  <a:cubicBezTo>
                    <a:pt x="15884" y="16593"/>
                    <a:pt x="16229" y="16569"/>
                    <a:pt x="16574" y="16526"/>
                  </a:cubicBezTo>
                  <a:cubicBezTo>
                    <a:pt x="18193" y="16311"/>
                    <a:pt x="19396" y="15478"/>
                    <a:pt x="20086" y="13942"/>
                  </a:cubicBezTo>
                  <a:cubicBezTo>
                    <a:pt x="20170" y="13751"/>
                    <a:pt x="20241" y="13549"/>
                    <a:pt x="20336" y="13370"/>
                  </a:cubicBezTo>
                  <a:cubicBezTo>
                    <a:pt x="20534" y="12966"/>
                    <a:pt x="20664" y="12833"/>
                    <a:pt x="20961" y="12833"/>
                  </a:cubicBezTo>
                  <a:cubicBezTo>
                    <a:pt x="21058" y="12833"/>
                    <a:pt x="21173" y="12847"/>
                    <a:pt x="21313" y="12870"/>
                  </a:cubicBezTo>
                  <a:cubicBezTo>
                    <a:pt x="21456" y="12882"/>
                    <a:pt x="21575" y="12930"/>
                    <a:pt x="21694" y="12954"/>
                  </a:cubicBezTo>
                  <a:cubicBezTo>
                    <a:pt x="21983" y="13001"/>
                    <a:pt x="22267" y="13024"/>
                    <a:pt x="22546" y="13024"/>
                  </a:cubicBezTo>
                  <a:cubicBezTo>
                    <a:pt x="23474" y="13024"/>
                    <a:pt x="24349" y="12767"/>
                    <a:pt x="25182" y="12263"/>
                  </a:cubicBezTo>
                  <a:cubicBezTo>
                    <a:pt x="27075" y="11108"/>
                    <a:pt x="27897" y="8013"/>
                    <a:pt x="25944" y="6155"/>
                  </a:cubicBezTo>
                  <a:cubicBezTo>
                    <a:pt x="25018" y="5283"/>
                    <a:pt x="23981" y="4651"/>
                    <a:pt x="22707" y="4651"/>
                  </a:cubicBezTo>
                  <a:cubicBezTo>
                    <a:pt x="22590" y="4651"/>
                    <a:pt x="22470" y="4656"/>
                    <a:pt x="22349" y="4667"/>
                  </a:cubicBezTo>
                  <a:cubicBezTo>
                    <a:pt x="22279" y="4674"/>
                    <a:pt x="22214" y="4678"/>
                    <a:pt x="22152" y="4678"/>
                  </a:cubicBezTo>
                  <a:cubicBezTo>
                    <a:pt x="21700" y="4678"/>
                    <a:pt x="21427" y="4482"/>
                    <a:pt x="21217" y="4000"/>
                  </a:cubicBezTo>
                  <a:cubicBezTo>
                    <a:pt x="20622" y="2691"/>
                    <a:pt x="19646" y="1702"/>
                    <a:pt x="18372" y="1036"/>
                  </a:cubicBezTo>
                  <a:cubicBezTo>
                    <a:pt x="17097" y="368"/>
                    <a:pt x="15753" y="1"/>
                    <a:pt x="143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7号-萌趣欢乐体"/>
                <a:cs typeface="Arial"/>
                <a:sym typeface="Arial"/>
              </a:endParaRPr>
            </a:p>
          </p:txBody>
        </p:sp>
        <p:sp>
          <p:nvSpPr>
            <p:cNvPr id="30" name="Google Shape;1463;p39">
              <a:extLst>
                <a:ext uri="{FF2B5EF4-FFF2-40B4-BE49-F238E27FC236}">
                  <a16:creationId xmlns:a16="http://schemas.microsoft.com/office/drawing/2014/main" id="{6802A508-7D7C-492C-A55D-3892BD62DEC2}"/>
                </a:ext>
              </a:extLst>
            </p:cNvPr>
            <p:cNvSpPr/>
            <p:nvPr/>
          </p:nvSpPr>
          <p:spPr>
            <a:xfrm>
              <a:off x="6096075" y="734650"/>
              <a:ext cx="703075" cy="447625"/>
            </a:xfrm>
            <a:custGeom>
              <a:avLst/>
              <a:gdLst/>
              <a:ahLst/>
              <a:cxnLst/>
              <a:rect l="l" t="t" r="r" b="b"/>
              <a:pathLst>
                <a:path w="28123" h="17905" extrusionOk="0">
                  <a:moveTo>
                    <a:pt x="14866" y="931"/>
                  </a:moveTo>
                  <a:cubicBezTo>
                    <a:pt x="16123" y="931"/>
                    <a:pt x="17387" y="1262"/>
                    <a:pt x="18610" y="1903"/>
                  </a:cubicBezTo>
                  <a:cubicBezTo>
                    <a:pt x="19836" y="2558"/>
                    <a:pt x="20705" y="3486"/>
                    <a:pt x="21241" y="4665"/>
                  </a:cubicBezTo>
                  <a:cubicBezTo>
                    <a:pt x="21542" y="5300"/>
                    <a:pt x="21980" y="5604"/>
                    <a:pt x="22632" y="5604"/>
                  </a:cubicBezTo>
                  <a:cubicBezTo>
                    <a:pt x="22702" y="5604"/>
                    <a:pt x="22774" y="5601"/>
                    <a:pt x="22848" y="5594"/>
                  </a:cubicBezTo>
                  <a:cubicBezTo>
                    <a:pt x="22973" y="5581"/>
                    <a:pt x="23096" y="5574"/>
                    <a:pt x="23217" y="5574"/>
                  </a:cubicBezTo>
                  <a:cubicBezTo>
                    <a:pt x="24218" y="5574"/>
                    <a:pt x="25111" y="6016"/>
                    <a:pt x="26099" y="6951"/>
                  </a:cubicBezTo>
                  <a:cubicBezTo>
                    <a:pt x="26825" y="7653"/>
                    <a:pt x="27158" y="8582"/>
                    <a:pt x="27051" y="9630"/>
                  </a:cubicBezTo>
                  <a:cubicBezTo>
                    <a:pt x="26932" y="10761"/>
                    <a:pt x="26301" y="11785"/>
                    <a:pt x="25420" y="12321"/>
                  </a:cubicBezTo>
                  <a:cubicBezTo>
                    <a:pt x="24661" y="12796"/>
                    <a:pt x="23867" y="13026"/>
                    <a:pt x="23021" y="13026"/>
                  </a:cubicBezTo>
                  <a:cubicBezTo>
                    <a:pt x="22766" y="13026"/>
                    <a:pt x="22506" y="13005"/>
                    <a:pt x="22241" y="12964"/>
                  </a:cubicBezTo>
                  <a:cubicBezTo>
                    <a:pt x="22193" y="12964"/>
                    <a:pt x="22134" y="12952"/>
                    <a:pt x="22086" y="12940"/>
                  </a:cubicBezTo>
                  <a:lnTo>
                    <a:pt x="21872" y="12892"/>
                  </a:lnTo>
                  <a:cubicBezTo>
                    <a:pt x="21720" y="12869"/>
                    <a:pt x="21584" y="12856"/>
                    <a:pt x="21462" y="12856"/>
                  </a:cubicBezTo>
                  <a:cubicBezTo>
                    <a:pt x="20962" y="12856"/>
                    <a:pt x="20683" y="13071"/>
                    <a:pt x="20396" y="13654"/>
                  </a:cubicBezTo>
                  <a:cubicBezTo>
                    <a:pt x="20324" y="13797"/>
                    <a:pt x="20265" y="13928"/>
                    <a:pt x="20205" y="14083"/>
                  </a:cubicBezTo>
                  <a:lnTo>
                    <a:pt x="20122" y="14249"/>
                  </a:lnTo>
                  <a:cubicBezTo>
                    <a:pt x="19526" y="15595"/>
                    <a:pt x="18502" y="16357"/>
                    <a:pt x="16990" y="16559"/>
                  </a:cubicBezTo>
                  <a:cubicBezTo>
                    <a:pt x="16664" y="16605"/>
                    <a:pt x="16342" y="16627"/>
                    <a:pt x="16028" y="16627"/>
                  </a:cubicBezTo>
                  <a:cubicBezTo>
                    <a:pt x="15438" y="16627"/>
                    <a:pt x="14871" y="16548"/>
                    <a:pt x="14335" y="16393"/>
                  </a:cubicBezTo>
                  <a:cubicBezTo>
                    <a:pt x="13811" y="16226"/>
                    <a:pt x="13359" y="16000"/>
                    <a:pt x="12966" y="15702"/>
                  </a:cubicBezTo>
                  <a:cubicBezTo>
                    <a:pt x="12715" y="15507"/>
                    <a:pt x="12513" y="15421"/>
                    <a:pt x="12322" y="15421"/>
                  </a:cubicBezTo>
                  <a:cubicBezTo>
                    <a:pt x="12106" y="15421"/>
                    <a:pt x="11903" y="15531"/>
                    <a:pt x="11656" y="15714"/>
                  </a:cubicBezTo>
                  <a:lnTo>
                    <a:pt x="11299" y="15988"/>
                  </a:lnTo>
                  <a:lnTo>
                    <a:pt x="11097" y="16154"/>
                  </a:lnTo>
                  <a:cubicBezTo>
                    <a:pt x="10381" y="16702"/>
                    <a:pt x="9587" y="16969"/>
                    <a:pt x="8683" y="16969"/>
                  </a:cubicBezTo>
                  <a:cubicBezTo>
                    <a:pt x="8309" y="16969"/>
                    <a:pt x="7916" y="16924"/>
                    <a:pt x="7501" y="16833"/>
                  </a:cubicBezTo>
                  <a:cubicBezTo>
                    <a:pt x="6287" y="16547"/>
                    <a:pt x="5394" y="15750"/>
                    <a:pt x="4786" y="14369"/>
                  </a:cubicBezTo>
                  <a:cubicBezTo>
                    <a:pt x="4489" y="13678"/>
                    <a:pt x="4334" y="12916"/>
                    <a:pt x="4370" y="12190"/>
                  </a:cubicBezTo>
                  <a:lnTo>
                    <a:pt x="4370" y="12178"/>
                  </a:lnTo>
                  <a:cubicBezTo>
                    <a:pt x="4382" y="10809"/>
                    <a:pt x="4227" y="10594"/>
                    <a:pt x="2965" y="10344"/>
                  </a:cubicBezTo>
                  <a:cubicBezTo>
                    <a:pt x="1667" y="10082"/>
                    <a:pt x="1048" y="9320"/>
                    <a:pt x="988" y="7951"/>
                  </a:cubicBezTo>
                  <a:cubicBezTo>
                    <a:pt x="941" y="6701"/>
                    <a:pt x="1405" y="5701"/>
                    <a:pt x="2381" y="4975"/>
                  </a:cubicBezTo>
                  <a:cubicBezTo>
                    <a:pt x="3251" y="4332"/>
                    <a:pt x="4155" y="4022"/>
                    <a:pt x="5132" y="4022"/>
                  </a:cubicBezTo>
                  <a:cubicBezTo>
                    <a:pt x="5703" y="4022"/>
                    <a:pt x="6322" y="4141"/>
                    <a:pt x="6930" y="4367"/>
                  </a:cubicBezTo>
                  <a:cubicBezTo>
                    <a:pt x="7156" y="4439"/>
                    <a:pt x="7370" y="4605"/>
                    <a:pt x="7608" y="4784"/>
                  </a:cubicBezTo>
                  <a:lnTo>
                    <a:pt x="7727" y="4867"/>
                  </a:lnTo>
                  <a:cubicBezTo>
                    <a:pt x="7869" y="4979"/>
                    <a:pt x="8114" y="5159"/>
                    <a:pt x="8404" y="5159"/>
                  </a:cubicBezTo>
                  <a:cubicBezTo>
                    <a:pt x="8455" y="5159"/>
                    <a:pt x="8507" y="5154"/>
                    <a:pt x="8561" y="5141"/>
                  </a:cubicBezTo>
                  <a:cubicBezTo>
                    <a:pt x="8870" y="5046"/>
                    <a:pt x="9037" y="4772"/>
                    <a:pt x="9168" y="4498"/>
                  </a:cubicBezTo>
                  <a:cubicBezTo>
                    <a:pt x="9513" y="3748"/>
                    <a:pt x="10049" y="3129"/>
                    <a:pt x="10525" y="2617"/>
                  </a:cubicBezTo>
                  <a:cubicBezTo>
                    <a:pt x="11430" y="1653"/>
                    <a:pt x="12597" y="1117"/>
                    <a:pt x="14085" y="974"/>
                  </a:cubicBezTo>
                  <a:cubicBezTo>
                    <a:pt x="14345" y="945"/>
                    <a:pt x="14606" y="931"/>
                    <a:pt x="14866" y="931"/>
                  </a:cubicBezTo>
                  <a:close/>
                  <a:moveTo>
                    <a:pt x="14849" y="1"/>
                  </a:moveTo>
                  <a:cubicBezTo>
                    <a:pt x="14563" y="1"/>
                    <a:pt x="14277" y="15"/>
                    <a:pt x="13990" y="45"/>
                  </a:cubicBezTo>
                  <a:cubicBezTo>
                    <a:pt x="12287" y="224"/>
                    <a:pt x="10930" y="855"/>
                    <a:pt x="9859" y="1998"/>
                  </a:cubicBezTo>
                  <a:cubicBezTo>
                    <a:pt x="9335" y="2558"/>
                    <a:pt x="8739" y="3260"/>
                    <a:pt x="8335" y="4129"/>
                  </a:cubicBezTo>
                  <a:cubicBezTo>
                    <a:pt x="8335" y="4129"/>
                    <a:pt x="8323" y="4141"/>
                    <a:pt x="8323" y="4153"/>
                  </a:cubicBezTo>
                  <a:cubicBezTo>
                    <a:pt x="8323" y="4141"/>
                    <a:pt x="8311" y="4141"/>
                    <a:pt x="8299" y="4129"/>
                  </a:cubicBezTo>
                  <a:lnTo>
                    <a:pt x="8180" y="4034"/>
                  </a:lnTo>
                  <a:cubicBezTo>
                    <a:pt x="7906" y="3843"/>
                    <a:pt x="7608" y="3617"/>
                    <a:pt x="7275" y="3486"/>
                  </a:cubicBezTo>
                  <a:cubicBezTo>
                    <a:pt x="6554" y="3215"/>
                    <a:pt x="5840" y="3080"/>
                    <a:pt x="5143" y="3080"/>
                  </a:cubicBezTo>
                  <a:cubicBezTo>
                    <a:pt x="3975" y="3080"/>
                    <a:pt x="2855" y="3459"/>
                    <a:pt x="1834" y="4213"/>
                  </a:cubicBezTo>
                  <a:cubicBezTo>
                    <a:pt x="619" y="5117"/>
                    <a:pt x="0" y="6427"/>
                    <a:pt x="72" y="7975"/>
                  </a:cubicBezTo>
                  <a:cubicBezTo>
                    <a:pt x="143" y="9761"/>
                    <a:pt x="1084" y="10892"/>
                    <a:pt x="2786" y="11249"/>
                  </a:cubicBezTo>
                  <a:cubicBezTo>
                    <a:pt x="3060" y="11297"/>
                    <a:pt x="3370" y="11368"/>
                    <a:pt x="3417" y="11404"/>
                  </a:cubicBezTo>
                  <a:cubicBezTo>
                    <a:pt x="3441" y="11487"/>
                    <a:pt x="3441" y="11844"/>
                    <a:pt x="3441" y="12166"/>
                  </a:cubicBezTo>
                  <a:cubicBezTo>
                    <a:pt x="3417" y="13023"/>
                    <a:pt x="3572" y="13916"/>
                    <a:pt x="3941" y="14738"/>
                  </a:cubicBezTo>
                  <a:cubicBezTo>
                    <a:pt x="4656" y="16393"/>
                    <a:pt x="5799" y="17405"/>
                    <a:pt x="7311" y="17738"/>
                  </a:cubicBezTo>
                  <a:cubicBezTo>
                    <a:pt x="7787" y="17845"/>
                    <a:pt x="8251" y="17905"/>
                    <a:pt x="8680" y="17905"/>
                  </a:cubicBezTo>
                  <a:cubicBezTo>
                    <a:pt x="9799" y="17905"/>
                    <a:pt x="10799" y="17559"/>
                    <a:pt x="11680" y="16845"/>
                  </a:cubicBezTo>
                  <a:lnTo>
                    <a:pt x="11883" y="16690"/>
                  </a:lnTo>
                  <a:cubicBezTo>
                    <a:pt x="12002" y="16595"/>
                    <a:pt x="12109" y="16500"/>
                    <a:pt x="12228" y="16416"/>
                  </a:cubicBezTo>
                  <a:cubicBezTo>
                    <a:pt x="12276" y="16393"/>
                    <a:pt x="12299" y="16357"/>
                    <a:pt x="12335" y="16345"/>
                  </a:cubicBezTo>
                  <a:cubicBezTo>
                    <a:pt x="12347" y="16357"/>
                    <a:pt x="12371" y="16369"/>
                    <a:pt x="12406" y="16404"/>
                  </a:cubicBezTo>
                  <a:cubicBezTo>
                    <a:pt x="12895" y="16774"/>
                    <a:pt x="13430" y="17036"/>
                    <a:pt x="14073" y="17238"/>
                  </a:cubicBezTo>
                  <a:cubicBezTo>
                    <a:pt x="14689" y="17425"/>
                    <a:pt x="15341" y="17520"/>
                    <a:pt x="16018" y="17520"/>
                  </a:cubicBezTo>
                  <a:cubicBezTo>
                    <a:pt x="16375" y="17520"/>
                    <a:pt x="16739" y="17494"/>
                    <a:pt x="17109" y="17440"/>
                  </a:cubicBezTo>
                  <a:cubicBezTo>
                    <a:pt x="18943" y="17202"/>
                    <a:pt x="20253" y="16238"/>
                    <a:pt x="20979" y="14583"/>
                  </a:cubicBezTo>
                  <a:lnTo>
                    <a:pt x="21050" y="14428"/>
                  </a:lnTo>
                  <a:cubicBezTo>
                    <a:pt x="21098" y="14309"/>
                    <a:pt x="21158" y="14166"/>
                    <a:pt x="21217" y="14047"/>
                  </a:cubicBezTo>
                  <a:cubicBezTo>
                    <a:pt x="21324" y="13833"/>
                    <a:pt x="21384" y="13773"/>
                    <a:pt x="21384" y="13773"/>
                  </a:cubicBezTo>
                  <a:cubicBezTo>
                    <a:pt x="21396" y="13773"/>
                    <a:pt x="21417" y="13767"/>
                    <a:pt x="21464" y="13767"/>
                  </a:cubicBezTo>
                  <a:cubicBezTo>
                    <a:pt x="21512" y="13767"/>
                    <a:pt x="21586" y="13773"/>
                    <a:pt x="21705" y="13797"/>
                  </a:cubicBezTo>
                  <a:cubicBezTo>
                    <a:pt x="21765" y="13797"/>
                    <a:pt x="21812" y="13809"/>
                    <a:pt x="21860" y="13821"/>
                  </a:cubicBezTo>
                  <a:cubicBezTo>
                    <a:pt x="21931" y="13845"/>
                    <a:pt x="22015" y="13857"/>
                    <a:pt x="22098" y="13868"/>
                  </a:cubicBezTo>
                  <a:cubicBezTo>
                    <a:pt x="22409" y="13918"/>
                    <a:pt x="22716" y="13943"/>
                    <a:pt x="23019" y="13943"/>
                  </a:cubicBezTo>
                  <a:cubicBezTo>
                    <a:pt x="24031" y="13943"/>
                    <a:pt x="24999" y="13668"/>
                    <a:pt x="25896" y="13118"/>
                  </a:cubicBezTo>
                  <a:cubicBezTo>
                    <a:pt x="27015" y="12428"/>
                    <a:pt x="27825" y="11130"/>
                    <a:pt x="27968" y="9737"/>
                  </a:cubicBezTo>
                  <a:cubicBezTo>
                    <a:pt x="28123" y="8415"/>
                    <a:pt x="27670" y="7177"/>
                    <a:pt x="26742" y="6284"/>
                  </a:cubicBezTo>
                  <a:cubicBezTo>
                    <a:pt x="25577" y="5173"/>
                    <a:pt x="24442" y="4657"/>
                    <a:pt x="23197" y="4657"/>
                  </a:cubicBezTo>
                  <a:cubicBezTo>
                    <a:pt x="23055" y="4657"/>
                    <a:pt x="22911" y="4663"/>
                    <a:pt x="22765" y="4677"/>
                  </a:cubicBezTo>
                  <a:cubicBezTo>
                    <a:pt x="22714" y="4680"/>
                    <a:pt x="22668" y="4683"/>
                    <a:pt x="22625" y="4683"/>
                  </a:cubicBezTo>
                  <a:cubicBezTo>
                    <a:pt x="22374" y="4683"/>
                    <a:pt x="22242" y="4607"/>
                    <a:pt x="22110" y="4272"/>
                  </a:cubicBezTo>
                  <a:cubicBezTo>
                    <a:pt x="21503" y="2903"/>
                    <a:pt x="20467" y="1831"/>
                    <a:pt x="19050" y="1093"/>
                  </a:cubicBezTo>
                  <a:cubicBezTo>
                    <a:pt x="17682" y="369"/>
                    <a:pt x="16272" y="1"/>
                    <a:pt x="148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7号-萌趣欢乐体"/>
                <a:cs typeface="Arial"/>
                <a:sym typeface="Arial"/>
              </a:endParaRPr>
            </a:p>
          </p:txBody>
        </p:sp>
        <p:sp>
          <p:nvSpPr>
            <p:cNvPr id="31" name="Google Shape;1464;p39">
              <a:extLst>
                <a:ext uri="{FF2B5EF4-FFF2-40B4-BE49-F238E27FC236}">
                  <a16:creationId xmlns:a16="http://schemas.microsoft.com/office/drawing/2014/main" id="{E53DAC4C-7CB8-4B93-AC34-9788F452E754}"/>
                </a:ext>
              </a:extLst>
            </p:cNvPr>
            <p:cNvSpPr/>
            <p:nvPr/>
          </p:nvSpPr>
          <p:spPr>
            <a:xfrm>
              <a:off x="6357700" y="1003450"/>
              <a:ext cx="136650" cy="47850"/>
            </a:xfrm>
            <a:custGeom>
              <a:avLst/>
              <a:gdLst/>
              <a:ahLst/>
              <a:cxnLst/>
              <a:rect l="l" t="t" r="r" b="b"/>
              <a:pathLst>
                <a:path w="5466" h="1914" extrusionOk="0">
                  <a:moveTo>
                    <a:pt x="421" y="0"/>
                  </a:moveTo>
                  <a:cubicBezTo>
                    <a:pt x="354" y="0"/>
                    <a:pt x="292" y="24"/>
                    <a:pt x="227" y="68"/>
                  </a:cubicBezTo>
                  <a:cubicBezTo>
                    <a:pt x="1" y="235"/>
                    <a:pt x="36" y="521"/>
                    <a:pt x="334" y="854"/>
                  </a:cubicBezTo>
                  <a:cubicBezTo>
                    <a:pt x="953" y="1604"/>
                    <a:pt x="1811" y="1854"/>
                    <a:pt x="2644" y="1914"/>
                  </a:cubicBezTo>
                  <a:cubicBezTo>
                    <a:pt x="3561" y="1902"/>
                    <a:pt x="4430" y="1569"/>
                    <a:pt x="5001" y="1021"/>
                  </a:cubicBezTo>
                  <a:cubicBezTo>
                    <a:pt x="5168" y="878"/>
                    <a:pt x="5299" y="700"/>
                    <a:pt x="5406" y="497"/>
                  </a:cubicBezTo>
                  <a:cubicBezTo>
                    <a:pt x="5466" y="402"/>
                    <a:pt x="5454" y="199"/>
                    <a:pt x="5382" y="128"/>
                  </a:cubicBezTo>
                  <a:cubicBezTo>
                    <a:pt x="5322" y="77"/>
                    <a:pt x="5207" y="37"/>
                    <a:pt x="5106" y="37"/>
                  </a:cubicBezTo>
                  <a:cubicBezTo>
                    <a:pt x="5068" y="37"/>
                    <a:pt x="5031" y="43"/>
                    <a:pt x="5001" y="57"/>
                  </a:cubicBezTo>
                  <a:cubicBezTo>
                    <a:pt x="4799" y="128"/>
                    <a:pt x="4632" y="283"/>
                    <a:pt x="4454" y="414"/>
                  </a:cubicBezTo>
                  <a:cubicBezTo>
                    <a:pt x="3885" y="846"/>
                    <a:pt x="3313" y="1061"/>
                    <a:pt x="2749" y="1061"/>
                  </a:cubicBezTo>
                  <a:cubicBezTo>
                    <a:pt x="2133" y="1061"/>
                    <a:pt x="1526" y="804"/>
                    <a:pt x="941" y="295"/>
                  </a:cubicBezTo>
                  <a:cubicBezTo>
                    <a:pt x="706" y="90"/>
                    <a:pt x="553" y="0"/>
                    <a:pt x="4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7号-萌趣欢乐体"/>
                <a:cs typeface="Arial"/>
                <a:sym typeface="Arial"/>
              </a:endParaRPr>
            </a:p>
          </p:txBody>
        </p:sp>
        <p:sp>
          <p:nvSpPr>
            <p:cNvPr id="35" name="Google Shape;1465;p39">
              <a:extLst>
                <a:ext uri="{FF2B5EF4-FFF2-40B4-BE49-F238E27FC236}">
                  <a16:creationId xmlns:a16="http://schemas.microsoft.com/office/drawing/2014/main" id="{70D6EFDD-BEEE-4FD5-916E-4446B8FC90AF}"/>
                </a:ext>
              </a:extLst>
            </p:cNvPr>
            <p:cNvSpPr/>
            <p:nvPr/>
          </p:nvSpPr>
          <p:spPr>
            <a:xfrm>
              <a:off x="6339550" y="940550"/>
              <a:ext cx="20550" cy="23300"/>
            </a:xfrm>
            <a:custGeom>
              <a:avLst/>
              <a:gdLst/>
              <a:ahLst/>
              <a:cxnLst/>
              <a:rect l="l" t="t" r="r" b="b"/>
              <a:pathLst>
                <a:path w="822" h="932" extrusionOk="0">
                  <a:moveTo>
                    <a:pt x="358" y="1"/>
                  </a:moveTo>
                  <a:cubicBezTo>
                    <a:pt x="155" y="13"/>
                    <a:pt x="0" y="239"/>
                    <a:pt x="0" y="501"/>
                  </a:cubicBezTo>
                  <a:cubicBezTo>
                    <a:pt x="34" y="758"/>
                    <a:pt x="194" y="932"/>
                    <a:pt x="391" y="932"/>
                  </a:cubicBezTo>
                  <a:cubicBezTo>
                    <a:pt x="404" y="932"/>
                    <a:pt x="416" y="931"/>
                    <a:pt x="429" y="930"/>
                  </a:cubicBezTo>
                  <a:cubicBezTo>
                    <a:pt x="632" y="918"/>
                    <a:pt x="810" y="715"/>
                    <a:pt x="810" y="513"/>
                  </a:cubicBezTo>
                  <a:cubicBezTo>
                    <a:pt x="822" y="251"/>
                    <a:pt x="584" y="1"/>
                    <a:pt x="3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7号-萌趣欢乐体"/>
                <a:cs typeface="Arial"/>
                <a:sym typeface="Arial"/>
              </a:endParaRPr>
            </a:p>
          </p:txBody>
        </p:sp>
        <p:sp>
          <p:nvSpPr>
            <p:cNvPr id="36" name="Google Shape;1466;p39">
              <a:extLst>
                <a:ext uri="{FF2B5EF4-FFF2-40B4-BE49-F238E27FC236}">
                  <a16:creationId xmlns:a16="http://schemas.microsoft.com/office/drawing/2014/main" id="{CE41237E-5D01-4404-A440-C71F9C069ED4}"/>
                </a:ext>
              </a:extLst>
            </p:cNvPr>
            <p:cNvSpPr/>
            <p:nvPr/>
          </p:nvSpPr>
          <p:spPr>
            <a:xfrm>
              <a:off x="6513375" y="940450"/>
              <a:ext cx="22050" cy="22875"/>
            </a:xfrm>
            <a:custGeom>
              <a:avLst/>
              <a:gdLst/>
              <a:ahLst/>
              <a:cxnLst/>
              <a:rect l="l" t="t" r="r" b="b"/>
              <a:pathLst>
                <a:path w="882" h="915" extrusionOk="0">
                  <a:moveTo>
                    <a:pt x="467" y="1"/>
                  </a:moveTo>
                  <a:cubicBezTo>
                    <a:pt x="249" y="1"/>
                    <a:pt x="46" y="182"/>
                    <a:pt x="25" y="433"/>
                  </a:cubicBezTo>
                  <a:cubicBezTo>
                    <a:pt x="1" y="672"/>
                    <a:pt x="167" y="874"/>
                    <a:pt x="370" y="910"/>
                  </a:cubicBezTo>
                  <a:cubicBezTo>
                    <a:pt x="390" y="913"/>
                    <a:pt x="410" y="914"/>
                    <a:pt x="430" y="914"/>
                  </a:cubicBezTo>
                  <a:cubicBezTo>
                    <a:pt x="655" y="914"/>
                    <a:pt x="847" y="734"/>
                    <a:pt x="858" y="493"/>
                  </a:cubicBezTo>
                  <a:cubicBezTo>
                    <a:pt x="882" y="255"/>
                    <a:pt x="727" y="64"/>
                    <a:pt x="525" y="5"/>
                  </a:cubicBezTo>
                  <a:cubicBezTo>
                    <a:pt x="505" y="2"/>
                    <a:pt x="486" y="1"/>
                    <a:pt x="4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7号-萌趣欢乐体"/>
                <a:cs typeface="Arial"/>
                <a:sym typeface="Arial"/>
              </a:endParaRPr>
            </a:p>
          </p:txBody>
        </p:sp>
      </p:grpSp>
      <p:grpSp>
        <p:nvGrpSpPr>
          <p:cNvPr id="37" name="Google Shape;1467;p39">
            <a:extLst>
              <a:ext uri="{FF2B5EF4-FFF2-40B4-BE49-F238E27FC236}">
                <a16:creationId xmlns:a16="http://schemas.microsoft.com/office/drawing/2014/main" id="{DE5F1D8E-E684-4571-AEA7-31B4B8AE3B44}"/>
              </a:ext>
            </a:extLst>
          </p:cNvPr>
          <p:cNvGrpSpPr/>
          <p:nvPr/>
        </p:nvGrpSpPr>
        <p:grpSpPr>
          <a:xfrm>
            <a:off x="3032751" y="1597418"/>
            <a:ext cx="364367" cy="392433"/>
            <a:chOff x="713250" y="2576650"/>
            <a:chExt cx="273275" cy="294325"/>
          </a:xfrm>
        </p:grpSpPr>
        <p:sp>
          <p:nvSpPr>
            <p:cNvPr id="38" name="Google Shape;1468;p39">
              <a:extLst>
                <a:ext uri="{FF2B5EF4-FFF2-40B4-BE49-F238E27FC236}">
                  <a16:creationId xmlns:a16="http://schemas.microsoft.com/office/drawing/2014/main" id="{26673BDA-8FDD-42DB-942A-B6ECBA87697C}"/>
                </a:ext>
              </a:extLst>
            </p:cNvPr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7号-萌趣欢乐体"/>
                <a:cs typeface="Arial"/>
                <a:sym typeface="Arial"/>
              </a:endParaRPr>
            </a:p>
          </p:txBody>
        </p:sp>
        <p:sp>
          <p:nvSpPr>
            <p:cNvPr id="39" name="Google Shape;1469;p39">
              <a:extLst>
                <a:ext uri="{FF2B5EF4-FFF2-40B4-BE49-F238E27FC236}">
                  <a16:creationId xmlns:a16="http://schemas.microsoft.com/office/drawing/2014/main" id="{6E236754-6FEF-4D19-BF43-82602E4E1058}"/>
                </a:ext>
              </a:extLst>
            </p:cNvPr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7号-萌趣欢乐体"/>
                <a:cs typeface="Arial"/>
                <a:sym typeface="Arial"/>
              </a:endParaRPr>
            </a:p>
          </p:txBody>
        </p:sp>
      </p:grpSp>
      <p:grpSp>
        <p:nvGrpSpPr>
          <p:cNvPr id="40" name="Google Shape;1471;p39">
            <a:extLst>
              <a:ext uri="{FF2B5EF4-FFF2-40B4-BE49-F238E27FC236}">
                <a16:creationId xmlns:a16="http://schemas.microsoft.com/office/drawing/2014/main" id="{8A490B77-60AF-4A84-8154-5410C85C0F9C}"/>
              </a:ext>
            </a:extLst>
          </p:cNvPr>
          <p:cNvGrpSpPr/>
          <p:nvPr/>
        </p:nvGrpSpPr>
        <p:grpSpPr>
          <a:xfrm>
            <a:off x="7817571" y="479300"/>
            <a:ext cx="986644" cy="933425"/>
            <a:chOff x="1826475" y="2921600"/>
            <a:chExt cx="564700" cy="534200"/>
          </a:xfrm>
        </p:grpSpPr>
        <p:sp>
          <p:nvSpPr>
            <p:cNvPr id="41" name="Google Shape;1472;p39">
              <a:extLst>
                <a:ext uri="{FF2B5EF4-FFF2-40B4-BE49-F238E27FC236}">
                  <a16:creationId xmlns:a16="http://schemas.microsoft.com/office/drawing/2014/main" id="{3BF68BC7-C0CC-4FA0-B257-B1568C0E7D86}"/>
                </a:ext>
              </a:extLst>
            </p:cNvPr>
            <p:cNvSpPr/>
            <p:nvPr/>
          </p:nvSpPr>
          <p:spPr>
            <a:xfrm>
              <a:off x="1826475" y="2921600"/>
              <a:ext cx="564700" cy="534200"/>
            </a:xfrm>
            <a:custGeom>
              <a:avLst/>
              <a:gdLst/>
              <a:ahLst/>
              <a:cxnLst/>
              <a:rect l="l" t="t" r="r" b="b"/>
              <a:pathLst>
                <a:path w="22588" h="21368" extrusionOk="0">
                  <a:moveTo>
                    <a:pt x="10734" y="761"/>
                  </a:moveTo>
                  <a:cubicBezTo>
                    <a:pt x="11958" y="761"/>
                    <a:pt x="13125" y="1562"/>
                    <a:pt x="13645" y="2709"/>
                  </a:cubicBezTo>
                  <a:cubicBezTo>
                    <a:pt x="14074" y="3698"/>
                    <a:pt x="14134" y="4710"/>
                    <a:pt x="13872" y="5745"/>
                  </a:cubicBezTo>
                  <a:cubicBezTo>
                    <a:pt x="13776" y="6091"/>
                    <a:pt x="13657" y="6436"/>
                    <a:pt x="13586" y="6793"/>
                  </a:cubicBezTo>
                  <a:cubicBezTo>
                    <a:pt x="13538" y="6936"/>
                    <a:pt x="13586" y="7115"/>
                    <a:pt x="13765" y="7162"/>
                  </a:cubicBezTo>
                  <a:cubicBezTo>
                    <a:pt x="13784" y="7164"/>
                    <a:pt x="13805" y="7165"/>
                    <a:pt x="13826" y="7165"/>
                  </a:cubicBezTo>
                  <a:cubicBezTo>
                    <a:pt x="13930" y="7165"/>
                    <a:pt x="14042" y="7140"/>
                    <a:pt x="14122" y="7091"/>
                  </a:cubicBezTo>
                  <a:cubicBezTo>
                    <a:pt x="14300" y="6984"/>
                    <a:pt x="14431" y="6817"/>
                    <a:pt x="14598" y="6686"/>
                  </a:cubicBezTo>
                  <a:cubicBezTo>
                    <a:pt x="15411" y="6039"/>
                    <a:pt x="16272" y="5775"/>
                    <a:pt x="17091" y="5775"/>
                  </a:cubicBezTo>
                  <a:cubicBezTo>
                    <a:pt x="18623" y="5775"/>
                    <a:pt x="20011" y="6699"/>
                    <a:pt x="20670" y="7770"/>
                  </a:cubicBezTo>
                  <a:cubicBezTo>
                    <a:pt x="21599" y="9294"/>
                    <a:pt x="21206" y="11008"/>
                    <a:pt x="19682" y="11937"/>
                  </a:cubicBezTo>
                  <a:cubicBezTo>
                    <a:pt x="18978" y="12375"/>
                    <a:pt x="18219" y="12556"/>
                    <a:pt x="17392" y="12556"/>
                  </a:cubicBezTo>
                  <a:cubicBezTo>
                    <a:pt x="17366" y="12556"/>
                    <a:pt x="17339" y="12556"/>
                    <a:pt x="17313" y="12556"/>
                  </a:cubicBezTo>
                  <a:cubicBezTo>
                    <a:pt x="17179" y="12545"/>
                    <a:pt x="17043" y="12539"/>
                    <a:pt x="16905" y="12539"/>
                  </a:cubicBezTo>
                  <a:cubicBezTo>
                    <a:pt x="16737" y="12539"/>
                    <a:pt x="16566" y="12548"/>
                    <a:pt x="16396" y="12568"/>
                  </a:cubicBezTo>
                  <a:cubicBezTo>
                    <a:pt x="16086" y="12615"/>
                    <a:pt x="15967" y="12877"/>
                    <a:pt x="16122" y="13151"/>
                  </a:cubicBezTo>
                  <a:cubicBezTo>
                    <a:pt x="16217" y="13294"/>
                    <a:pt x="16348" y="13425"/>
                    <a:pt x="16455" y="13580"/>
                  </a:cubicBezTo>
                  <a:cubicBezTo>
                    <a:pt x="18229" y="15949"/>
                    <a:pt x="16979" y="18961"/>
                    <a:pt x="15229" y="20069"/>
                  </a:cubicBezTo>
                  <a:cubicBezTo>
                    <a:pt x="14660" y="20433"/>
                    <a:pt x="14070" y="20624"/>
                    <a:pt x="13459" y="20624"/>
                  </a:cubicBezTo>
                  <a:cubicBezTo>
                    <a:pt x="13072" y="20624"/>
                    <a:pt x="12678" y="20547"/>
                    <a:pt x="12276" y="20390"/>
                  </a:cubicBezTo>
                  <a:cubicBezTo>
                    <a:pt x="11229" y="19997"/>
                    <a:pt x="10443" y="19319"/>
                    <a:pt x="9966" y="18307"/>
                  </a:cubicBezTo>
                  <a:cubicBezTo>
                    <a:pt x="9800" y="17985"/>
                    <a:pt x="9681" y="17640"/>
                    <a:pt x="9538" y="17318"/>
                  </a:cubicBezTo>
                  <a:cubicBezTo>
                    <a:pt x="9431" y="17080"/>
                    <a:pt x="9300" y="16854"/>
                    <a:pt x="8943" y="16794"/>
                  </a:cubicBezTo>
                  <a:cubicBezTo>
                    <a:pt x="8883" y="16937"/>
                    <a:pt x="8812" y="17092"/>
                    <a:pt x="8728" y="17295"/>
                  </a:cubicBezTo>
                  <a:cubicBezTo>
                    <a:pt x="8657" y="17628"/>
                    <a:pt x="8645" y="17961"/>
                    <a:pt x="8526" y="18283"/>
                  </a:cubicBezTo>
                  <a:cubicBezTo>
                    <a:pt x="8029" y="19652"/>
                    <a:pt x="6970" y="20399"/>
                    <a:pt x="5630" y="20399"/>
                  </a:cubicBezTo>
                  <a:cubicBezTo>
                    <a:pt x="5397" y="20399"/>
                    <a:pt x="5155" y="20376"/>
                    <a:pt x="4906" y="20331"/>
                  </a:cubicBezTo>
                  <a:cubicBezTo>
                    <a:pt x="2561" y="19902"/>
                    <a:pt x="1513" y="17771"/>
                    <a:pt x="1573" y="16235"/>
                  </a:cubicBezTo>
                  <a:cubicBezTo>
                    <a:pt x="1608" y="15330"/>
                    <a:pt x="1930" y="14580"/>
                    <a:pt x="2561" y="13949"/>
                  </a:cubicBezTo>
                  <a:cubicBezTo>
                    <a:pt x="2989" y="13520"/>
                    <a:pt x="3454" y="13163"/>
                    <a:pt x="4001" y="12901"/>
                  </a:cubicBezTo>
                  <a:cubicBezTo>
                    <a:pt x="4311" y="12758"/>
                    <a:pt x="4597" y="12580"/>
                    <a:pt x="4859" y="12389"/>
                  </a:cubicBezTo>
                  <a:cubicBezTo>
                    <a:pt x="4942" y="12330"/>
                    <a:pt x="5002" y="12139"/>
                    <a:pt x="4966" y="12044"/>
                  </a:cubicBezTo>
                  <a:cubicBezTo>
                    <a:pt x="4942" y="11961"/>
                    <a:pt x="4787" y="11853"/>
                    <a:pt x="4680" y="11841"/>
                  </a:cubicBezTo>
                  <a:cubicBezTo>
                    <a:pt x="4631" y="11830"/>
                    <a:pt x="4577" y="11826"/>
                    <a:pt x="4521" y="11826"/>
                  </a:cubicBezTo>
                  <a:cubicBezTo>
                    <a:pt x="4399" y="11826"/>
                    <a:pt x="4266" y="11845"/>
                    <a:pt x="4144" y="11853"/>
                  </a:cubicBezTo>
                  <a:cubicBezTo>
                    <a:pt x="4080" y="11857"/>
                    <a:pt x="4017" y="11859"/>
                    <a:pt x="3954" y="11859"/>
                  </a:cubicBezTo>
                  <a:cubicBezTo>
                    <a:pt x="3075" y="11859"/>
                    <a:pt x="2340" y="11473"/>
                    <a:pt x="1751" y="10806"/>
                  </a:cubicBezTo>
                  <a:cubicBezTo>
                    <a:pt x="870" y="9794"/>
                    <a:pt x="561" y="8591"/>
                    <a:pt x="799" y="7269"/>
                  </a:cubicBezTo>
                  <a:cubicBezTo>
                    <a:pt x="1102" y="5556"/>
                    <a:pt x="2324" y="5077"/>
                    <a:pt x="3448" y="5077"/>
                  </a:cubicBezTo>
                  <a:cubicBezTo>
                    <a:pt x="3558" y="5077"/>
                    <a:pt x="3668" y="5082"/>
                    <a:pt x="3775" y="5091"/>
                  </a:cubicBezTo>
                  <a:cubicBezTo>
                    <a:pt x="4430" y="5138"/>
                    <a:pt x="5037" y="5364"/>
                    <a:pt x="5597" y="5722"/>
                  </a:cubicBezTo>
                  <a:cubicBezTo>
                    <a:pt x="5918" y="5924"/>
                    <a:pt x="6228" y="6162"/>
                    <a:pt x="6549" y="6388"/>
                  </a:cubicBezTo>
                  <a:cubicBezTo>
                    <a:pt x="6692" y="6484"/>
                    <a:pt x="6847" y="6615"/>
                    <a:pt x="7002" y="6662"/>
                  </a:cubicBezTo>
                  <a:cubicBezTo>
                    <a:pt x="7062" y="6675"/>
                    <a:pt x="7128" y="6682"/>
                    <a:pt x="7194" y="6682"/>
                  </a:cubicBezTo>
                  <a:cubicBezTo>
                    <a:pt x="7312" y="6682"/>
                    <a:pt x="7430" y="6660"/>
                    <a:pt x="7514" y="6615"/>
                  </a:cubicBezTo>
                  <a:cubicBezTo>
                    <a:pt x="7704" y="6507"/>
                    <a:pt x="7645" y="6305"/>
                    <a:pt x="7585" y="6126"/>
                  </a:cubicBezTo>
                  <a:cubicBezTo>
                    <a:pt x="7049" y="4591"/>
                    <a:pt x="7383" y="3221"/>
                    <a:pt x="8371" y="1983"/>
                  </a:cubicBezTo>
                  <a:cubicBezTo>
                    <a:pt x="9065" y="1122"/>
                    <a:pt x="9912" y="761"/>
                    <a:pt x="10734" y="761"/>
                  </a:cubicBezTo>
                  <a:close/>
                  <a:moveTo>
                    <a:pt x="10725" y="1"/>
                  </a:moveTo>
                  <a:cubicBezTo>
                    <a:pt x="9731" y="1"/>
                    <a:pt x="8697" y="427"/>
                    <a:pt x="7823" y="1459"/>
                  </a:cubicBezTo>
                  <a:cubicBezTo>
                    <a:pt x="7038" y="2412"/>
                    <a:pt x="6621" y="3507"/>
                    <a:pt x="6573" y="4733"/>
                  </a:cubicBezTo>
                  <a:cubicBezTo>
                    <a:pt x="6573" y="4924"/>
                    <a:pt x="6561" y="5126"/>
                    <a:pt x="6537" y="5388"/>
                  </a:cubicBezTo>
                  <a:cubicBezTo>
                    <a:pt x="6264" y="5233"/>
                    <a:pt x="6037" y="5114"/>
                    <a:pt x="5811" y="4972"/>
                  </a:cubicBezTo>
                  <a:cubicBezTo>
                    <a:pt x="5076" y="4541"/>
                    <a:pt x="4294" y="4342"/>
                    <a:pt x="3466" y="4342"/>
                  </a:cubicBezTo>
                  <a:cubicBezTo>
                    <a:pt x="3356" y="4342"/>
                    <a:pt x="3244" y="4345"/>
                    <a:pt x="3132" y="4352"/>
                  </a:cubicBezTo>
                  <a:cubicBezTo>
                    <a:pt x="1739" y="4424"/>
                    <a:pt x="632" y="5269"/>
                    <a:pt x="203" y="6615"/>
                  </a:cubicBezTo>
                  <a:cubicBezTo>
                    <a:pt x="13" y="7234"/>
                    <a:pt x="1" y="7889"/>
                    <a:pt x="49" y="8532"/>
                  </a:cubicBezTo>
                  <a:cubicBezTo>
                    <a:pt x="227" y="10294"/>
                    <a:pt x="1084" y="11580"/>
                    <a:pt x="2704" y="12342"/>
                  </a:cubicBezTo>
                  <a:cubicBezTo>
                    <a:pt x="2811" y="12389"/>
                    <a:pt x="2906" y="12449"/>
                    <a:pt x="3061" y="12520"/>
                  </a:cubicBezTo>
                  <a:cubicBezTo>
                    <a:pt x="2751" y="12794"/>
                    <a:pt x="2466" y="13008"/>
                    <a:pt x="2192" y="13270"/>
                  </a:cubicBezTo>
                  <a:cubicBezTo>
                    <a:pt x="1180" y="14199"/>
                    <a:pt x="703" y="15366"/>
                    <a:pt x="858" y="16747"/>
                  </a:cubicBezTo>
                  <a:cubicBezTo>
                    <a:pt x="1025" y="18211"/>
                    <a:pt x="1704" y="19402"/>
                    <a:pt x="2894" y="20259"/>
                  </a:cubicBezTo>
                  <a:cubicBezTo>
                    <a:pt x="3688" y="20843"/>
                    <a:pt x="4630" y="21129"/>
                    <a:pt x="5608" y="21129"/>
                  </a:cubicBezTo>
                  <a:cubicBezTo>
                    <a:pt x="5628" y="21129"/>
                    <a:pt x="5648" y="21129"/>
                    <a:pt x="5668" y="21128"/>
                  </a:cubicBezTo>
                  <a:cubicBezTo>
                    <a:pt x="7014" y="21093"/>
                    <a:pt x="8109" y="20533"/>
                    <a:pt x="8835" y="19354"/>
                  </a:cubicBezTo>
                  <a:cubicBezTo>
                    <a:pt x="8954" y="19152"/>
                    <a:pt x="9002" y="18878"/>
                    <a:pt x="9300" y="18747"/>
                  </a:cubicBezTo>
                  <a:cubicBezTo>
                    <a:pt x="9705" y="19592"/>
                    <a:pt x="10336" y="20200"/>
                    <a:pt x="11098" y="20664"/>
                  </a:cubicBezTo>
                  <a:cubicBezTo>
                    <a:pt x="11857" y="21122"/>
                    <a:pt x="12630" y="21368"/>
                    <a:pt x="13416" y="21368"/>
                  </a:cubicBezTo>
                  <a:cubicBezTo>
                    <a:pt x="14060" y="21368"/>
                    <a:pt x="14712" y="21203"/>
                    <a:pt x="15372" y="20854"/>
                  </a:cubicBezTo>
                  <a:cubicBezTo>
                    <a:pt x="17301" y="19831"/>
                    <a:pt x="18825" y="16794"/>
                    <a:pt x="17622" y="14116"/>
                  </a:cubicBezTo>
                  <a:cubicBezTo>
                    <a:pt x="17527" y="13901"/>
                    <a:pt x="17420" y="13699"/>
                    <a:pt x="17277" y="13389"/>
                  </a:cubicBezTo>
                  <a:cubicBezTo>
                    <a:pt x="17603" y="13335"/>
                    <a:pt x="17840" y="13281"/>
                    <a:pt x="18051" y="13281"/>
                  </a:cubicBezTo>
                  <a:cubicBezTo>
                    <a:pt x="18071" y="13281"/>
                    <a:pt x="18091" y="13281"/>
                    <a:pt x="18110" y="13282"/>
                  </a:cubicBezTo>
                  <a:cubicBezTo>
                    <a:pt x="18670" y="13246"/>
                    <a:pt x="19182" y="13092"/>
                    <a:pt x="19670" y="12853"/>
                  </a:cubicBezTo>
                  <a:cubicBezTo>
                    <a:pt x="21944" y="11746"/>
                    <a:pt x="22587" y="9234"/>
                    <a:pt x="21146" y="7162"/>
                  </a:cubicBezTo>
                  <a:cubicBezTo>
                    <a:pt x="20317" y="5967"/>
                    <a:pt x="18753" y="5053"/>
                    <a:pt x="17072" y="5053"/>
                  </a:cubicBezTo>
                  <a:cubicBezTo>
                    <a:pt x="16459" y="5053"/>
                    <a:pt x="15831" y="5174"/>
                    <a:pt x="15217" y="5448"/>
                  </a:cubicBezTo>
                  <a:cubicBezTo>
                    <a:pt x="15074" y="5531"/>
                    <a:pt x="14908" y="5567"/>
                    <a:pt x="14693" y="5650"/>
                  </a:cubicBezTo>
                  <a:cubicBezTo>
                    <a:pt x="14717" y="5388"/>
                    <a:pt x="14729" y="5210"/>
                    <a:pt x="14741" y="5031"/>
                  </a:cubicBezTo>
                  <a:cubicBezTo>
                    <a:pt x="14812" y="4114"/>
                    <a:pt x="14693" y="3233"/>
                    <a:pt x="14324" y="2388"/>
                  </a:cubicBezTo>
                  <a:cubicBezTo>
                    <a:pt x="13709" y="1021"/>
                    <a:pt x="12264" y="1"/>
                    <a:pt x="107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7号-萌趣欢乐体"/>
                <a:cs typeface="Arial"/>
                <a:sym typeface="Arial"/>
              </a:endParaRPr>
            </a:p>
          </p:txBody>
        </p:sp>
        <p:sp>
          <p:nvSpPr>
            <p:cNvPr id="42" name="Google Shape;1473;p39">
              <a:extLst>
                <a:ext uri="{FF2B5EF4-FFF2-40B4-BE49-F238E27FC236}">
                  <a16:creationId xmlns:a16="http://schemas.microsoft.com/office/drawing/2014/main" id="{2AC43E0C-5F5C-4C12-BE00-6FEA3C7B4DC0}"/>
                </a:ext>
              </a:extLst>
            </p:cNvPr>
            <p:cNvSpPr/>
            <p:nvPr/>
          </p:nvSpPr>
          <p:spPr>
            <a:xfrm>
              <a:off x="1840475" y="2940600"/>
              <a:ext cx="525975" cy="496600"/>
            </a:xfrm>
            <a:custGeom>
              <a:avLst/>
              <a:gdLst/>
              <a:ahLst/>
              <a:cxnLst/>
              <a:rect l="l" t="t" r="r" b="b"/>
              <a:pathLst>
                <a:path w="21039" h="19864" extrusionOk="0">
                  <a:moveTo>
                    <a:pt x="10174" y="1"/>
                  </a:moveTo>
                  <a:cubicBezTo>
                    <a:pt x="9352" y="1"/>
                    <a:pt x="8505" y="362"/>
                    <a:pt x="7811" y="1223"/>
                  </a:cubicBezTo>
                  <a:cubicBezTo>
                    <a:pt x="6823" y="2461"/>
                    <a:pt x="6489" y="3831"/>
                    <a:pt x="7025" y="5366"/>
                  </a:cubicBezTo>
                  <a:cubicBezTo>
                    <a:pt x="7085" y="5545"/>
                    <a:pt x="7144" y="5747"/>
                    <a:pt x="6954" y="5855"/>
                  </a:cubicBezTo>
                  <a:cubicBezTo>
                    <a:pt x="6870" y="5900"/>
                    <a:pt x="6752" y="5922"/>
                    <a:pt x="6634" y="5922"/>
                  </a:cubicBezTo>
                  <a:cubicBezTo>
                    <a:pt x="6568" y="5922"/>
                    <a:pt x="6502" y="5915"/>
                    <a:pt x="6442" y="5902"/>
                  </a:cubicBezTo>
                  <a:cubicBezTo>
                    <a:pt x="6287" y="5855"/>
                    <a:pt x="6132" y="5724"/>
                    <a:pt x="5989" y="5628"/>
                  </a:cubicBezTo>
                  <a:cubicBezTo>
                    <a:pt x="5668" y="5402"/>
                    <a:pt x="5358" y="5164"/>
                    <a:pt x="5037" y="4962"/>
                  </a:cubicBezTo>
                  <a:cubicBezTo>
                    <a:pt x="4477" y="4604"/>
                    <a:pt x="3870" y="4378"/>
                    <a:pt x="3215" y="4331"/>
                  </a:cubicBezTo>
                  <a:cubicBezTo>
                    <a:pt x="3108" y="4322"/>
                    <a:pt x="2998" y="4317"/>
                    <a:pt x="2888" y="4317"/>
                  </a:cubicBezTo>
                  <a:cubicBezTo>
                    <a:pt x="1764" y="4317"/>
                    <a:pt x="542" y="4796"/>
                    <a:pt x="239" y="6509"/>
                  </a:cubicBezTo>
                  <a:cubicBezTo>
                    <a:pt x="1" y="7831"/>
                    <a:pt x="310" y="9034"/>
                    <a:pt x="1191" y="10046"/>
                  </a:cubicBezTo>
                  <a:cubicBezTo>
                    <a:pt x="1780" y="10713"/>
                    <a:pt x="2515" y="11099"/>
                    <a:pt x="3394" y="11099"/>
                  </a:cubicBezTo>
                  <a:cubicBezTo>
                    <a:pt x="3457" y="11099"/>
                    <a:pt x="3520" y="11097"/>
                    <a:pt x="3584" y="11093"/>
                  </a:cubicBezTo>
                  <a:cubicBezTo>
                    <a:pt x="3706" y="11085"/>
                    <a:pt x="3839" y="11066"/>
                    <a:pt x="3961" y="11066"/>
                  </a:cubicBezTo>
                  <a:cubicBezTo>
                    <a:pt x="4017" y="11066"/>
                    <a:pt x="4071" y="11070"/>
                    <a:pt x="4120" y="11081"/>
                  </a:cubicBezTo>
                  <a:cubicBezTo>
                    <a:pt x="4227" y="11093"/>
                    <a:pt x="4382" y="11201"/>
                    <a:pt x="4406" y="11284"/>
                  </a:cubicBezTo>
                  <a:cubicBezTo>
                    <a:pt x="4442" y="11379"/>
                    <a:pt x="4382" y="11570"/>
                    <a:pt x="4299" y="11629"/>
                  </a:cubicBezTo>
                  <a:cubicBezTo>
                    <a:pt x="4037" y="11820"/>
                    <a:pt x="3751" y="11998"/>
                    <a:pt x="3441" y="12141"/>
                  </a:cubicBezTo>
                  <a:cubicBezTo>
                    <a:pt x="2894" y="12403"/>
                    <a:pt x="2429" y="12760"/>
                    <a:pt x="2001" y="13189"/>
                  </a:cubicBezTo>
                  <a:cubicBezTo>
                    <a:pt x="1370" y="13820"/>
                    <a:pt x="1048" y="14570"/>
                    <a:pt x="1013" y="15475"/>
                  </a:cubicBezTo>
                  <a:cubicBezTo>
                    <a:pt x="953" y="17011"/>
                    <a:pt x="2001" y="19142"/>
                    <a:pt x="4346" y="19571"/>
                  </a:cubicBezTo>
                  <a:cubicBezTo>
                    <a:pt x="4595" y="19616"/>
                    <a:pt x="4837" y="19639"/>
                    <a:pt x="5070" y="19639"/>
                  </a:cubicBezTo>
                  <a:cubicBezTo>
                    <a:pt x="6410" y="19639"/>
                    <a:pt x="7469" y="18892"/>
                    <a:pt x="7966" y="17523"/>
                  </a:cubicBezTo>
                  <a:cubicBezTo>
                    <a:pt x="8085" y="17201"/>
                    <a:pt x="8097" y="16868"/>
                    <a:pt x="8168" y="16535"/>
                  </a:cubicBezTo>
                  <a:cubicBezTo>
                    <a:pt x="8252" y="16332"/>
                    <a:pt x="8323" y="16177"/>
                    <a:pt x="8383" y="16034"/>
                  </a:cubicBezTo>
                  <a:cubicBezTo>
                    <a:pt x="8740" y="16094"/>
                    <a:pt x="8871" y="16320"/>
                    <a:pt x="8978" y="16558"/>
                  </a:cubicBezTo>
                  <a:cubicBezTo>
                    <a:pt x="9121" y="16880"/>
                    <a:pt x="9240" y="17225"/>
                    <a:pt x="9406" y="17547"/>
                  </a:cubicBezTo>
                  <a:cubicBezTo>
                    <a:pt x="9883" y="18559"/>
                    <a:pt x="10669" y="19237"/>
                    <a:pt x="11716" y="19630"/>
                  </a:cubicBezTo>
                  <a:cubicBezTo>
                    <a:pt x="12118" y="19787"/>
                    <a:pt x="12512" y="19864"/>
                    <a:pt x="12899" y="19864"/>
                  </a:cubicBezTo>
                  <a:cubicBezTo>
                    <a:pt x="13510" y="19864"/>
                    <a:pt x="14100" y="19673"/>
                    <a:pt x="14669" y="19309"/>
                  </a:cubicBezTo>
                  <a:cubicBezTo>
                    <a:pt x="16419" y="18201"/>
                    <a:pt x="17669" y="15189"/>
                    <a:pt x="15895" y="12820"/>
                  </a:cubicBezTo>
                  <a:cubicBezTo>
                    <a:pt x="15788" y="12665"/>
                    <a:pt x="15657" y="12534"/>
                    <a:pt x="15562" y="12391"/>
                  </a:cubicBezTo>
                  <a:cubicBezTo>
                    <a:pt x="15407" y="12117"/>
                    <a:pt x="15526" y="11855"/>
                    <a:pt x="15836" y="11808"/>
                  </a:cubicBezTo>
                  <a:cubicBezTo>
                    <a:pt x="16006" y="11788"/>
                    <a:pt x="16177" y="11779"/>
                    <a:pt x="16345" y="11779"/>
                  </a:cubicBezTo>
                  <a:cubicBezTo>
                    <a:pt x="16483" y="11779"/>
                    <a:pt x="16619" y="11785"/>
                    <a:pt x="16753" y="11796"/>
                  </a:cubicBezTo>
                  <a:cubicBezTo>
                    <a:pt x="16779" y="11796"/>
                    <a:pt x="16806" y="11796"/>
                    <a:pt x="16832" y="11796"/>
                  </a:cubicBezTo>
                  <a:cubicBezTo>
                    <a:pt x="17659" y="11796"/>
                    <a:pt x="18418" y="11615"/>
                    <a:pt x="19122" y="11177"/>
                  </a:cubicBezTo>
                  <a:cubicBezTo>
                    <a:pt x="20646" y="10248"/>
                    <a:pt x="21039" y="8534"/>
                    <a:pt x="20110" y="7010"/>
                  </a:cubicBezTo>
                  <a:cubicBezTo>
                    <a:pt x="19451" y="5939"/>
                    <a:pt x="18063" y="5015"/>
                    <a:pt x="16531" y="5015"/>
                  </a:cubicBezTo>
                  <a:cubicBezTo>
                    <a:pt x="15712" y="5015"/>
                    <a:pt x="14851" y="5279"/>
                    <a:pt x="14038" y="5926"/>
                  </a:cubicBezTo>
                  <a:cubicBezTo>
                    <a:pt x="13871" y="6057"/>
                    <a:pt x="13740" y="6224"/>
                    <a:pt x="13562" y="6331"/>
                  </a:cubicBezTo>
                  <a:cubicBezTo>
                    <a:pt x="13482" y="6380"/>
                    <a:pt x="13370" y="6405"/>
                    <a:pt x="13266" y="6405"/>
                  </a:cubicBezTo>
                  <a:cubicBezTo>
                    <a:pt x="13245" y="6405"/>
                    <a:pt x="13224" y="6404"/>
                    <a:pt x="13205" y="6402"/>
                  </a:cubicBezTo>
                  <a:cubicBezTo>
                    <a:pt x="13026" y="6355"/>
                    <a:pt x="12978" y="6176"/>
                    <a:pt x="13026" y="6033"/>
                  </a:cubicBezTo>
                  <a:cubicBezTo>
                    <a:pt x="13097" y="5676"/>
                    <a:pt x="13216" y="5331"/>
                    <a:pt x="13312" y="4985"/>
                  </a:cubicBezTo>
                  <a:cubicBezTo>
                    <a:pt x="13574" y="3950"/>
                    <a:pt x="13514" y="2938"/>
                    <a:pt x="13085" y="1949"/>
                  </a:cubicBezTo>
                  <a:cubicBezTo>
                    <a:pt x="12565" y="802"/>
                    <a:pt x="11398" y="1"/>
                    <a:pt x="101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7号-萌趣欢乐体"/>
                <a:cs typeface="Arial"/>
                <a:sym typeface="Arial"/>
              </a:endParaRPr>
            </a:p>
          </p:txBody>
        </p:sp>
        <p:sp>
          <p:nvSpPr>
            <p:cNvPr id="43" name="Google Shape;1474;p39">
              <a:extLst>
                <a:ext uri="{FF2B5EF4-FFF2-40B4-BE49-F238E27FC236}">
                  <a16:creationId xmlns:a16="http://schemas.microsoft.com/office/drawing/2014/main" id="{B5D61C71-AD24-4895-995D-686C6790DF84}"/>
                </a:ext>
              </a:extLst>
            </p:cNvPr>
            <p:cNvSpPr/>
            <p:nvPr/>
          </p:nvSpPr>
          <p:spPr>
            <a:xfrm>
              <a:off x="2036925" y="3220875"/>
              <a:ext cx="102425" cy="41725"/>
            </a:xfrm>
            <a:custGeom>
              <a:avLst/>
              <a:gdLst/>
              <a:ahLst/>
              <a:cxnLst/>
              <a:rect l="l" t="t" r="r" b="b"/>
              <a:pathLst>
                <a:path w="4097" h="1669" extrusionOk="0">
                  <a:moveTo>
                    <a:pt x="390" y="1"/>
                  </a:moveTo>
                  <a:cubicBezTo>
                    <a:pt x="317" y="1"/>
                    <a:pt x="245" y="16"/>
                    <a:pt x="191" y="49"/>
                  </a:cubicBezTo>
                  <a:cubicBezTo>
                    <a:pt x="60" y="120"/>
                    <a:pt x="1" y="299"/>
                    <a:pt x="84" y="442"/>
                  </a:cubicBezTo>
                  <a:cubicBezTo>
                    <a:pt x="167" y="597"/>
                    <a:pt x="274" y="763"/>
                    <a:pt x="405" y="882"/>
                  </a:cubicBezTo>
                  <a:cubicBezTo>
                    <a:pt x="941" y="1383"/>
                    <a:pt x="1560" y="1633"/>
                    <a:pt x="2334" y="1668"/>
                  </a:cubicBezTo>
                  <a:cubicBezTo>
                    <a:pt x="2775" y="1633"/>
                    <a:pt x="3227" y="1561"/>
                    <a:pt x="3632" y="1311"/>
                  </a:cubicBezTo>
                  <a:cubicBezTo>
                    <a:pt x="3775" y="1216"/>
                    <a:pt x="3930" y="1097"/>
                    <a:pt x="4037" y="966"/>
                  </a:cubicBezTo>
                  <a:cubicBezTo>
                    <a:pt x="4073" y="882"/>
                    <a:pt x="4096" y="704"/>
                    <a:pt x="4037" y="609"/>
                  </a:cubicBezTo>
                  <a:cubicBezTo>
                    <a:pt x="3989" y="537"/>
                    <a:pt x="3823" y="466"/>
                    <a:pt x="3715" y="466"/>
                  </a:cubicBezTo>
                  <a:cubicBezTo>
                    <a:pt x="3573" y="478"/>
                    <a:pt x="3418" y="549"/>
                    <a:pt x="3287" y="621"/>
                  </a:cubicBezTo>
                  <a:cubicBezTo>
                    <a:pt x="2945" y="793"/>
                    <a:pt x="2618" y="876"/>
                    <a:pt x="2302" y="876"/>
                  </a:cubicBezTo>
                  <a:cubicBezTo>
                    <a:pt x="1791" y="876"/>
                    <a:pt x="1309" y="661"/>
                    <a:pt x="846" y="263"/>
                  </a:cubicBezTo>
                  <a:cubicBezTo>
                    <a:pt x="763" y="180"/>
                    <a:pt x="667" y="73"/>
                    <a:pt x="548" y="25"/>
                  </a:cubicBezTo>
                  <a:cubicBezTo>
                    <a:pt x="502" y="10"/>
                    <a:pt x="446" y="1"/>
                    <a:pt x="3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7号-萌趣欢乐体"/>
                <a:cs typeface="Arial"/>
                <a:sym typeface="Arial"/>
              </a:endParaRPr>
            </a:p>
          </p:txBody>
        </p:sp>
        <p:sp>
          <p:nvSpPr>
            <p:cNvPr id="44" name="Google Shape;1475;p39">
              <a:extLst>
                <a:ext uri="{FF2B5EF4-FFF2-40B4-BE49-F238E27FC236}">
                  <a16:creationId xmlns:a16="http://schemas.microsoft.com/office/drawing/2014/main" id="{E4E8C17C-82A7-4D56-9F3A-CB6AF0339F44}"/>
                </a:ext>
              </a:extLst>
            </p:cNvPr>
            <p:cNvSpPr/>
            <p:nvPr/>
          </p:nvSpPr>
          <p:spPr>
            <a:xfrm>
              <a:off x="2011925" y="3155700"/>
              <a:ext cx="18775" cy="19275"/>
            </a:xfrm>
            <a:custGeom>
              <a:avLst/>
              <a:gdLst/>
              <a:ahLst/>
              <a:cxnLst/>
              <a:rect l="l" t="t" r="r" b="b"/>
              <a:pathLst>
                <a:path w="751" h="771" extrusionOk="0">
                  <a:moveTo>
                    <a:pt x="375" y="0"/>
                  </a:moveTo>
                  <a:cubicBezTo>
                    <a:pt x="369" y="0"/>
                    <a:pt x="363" y="1"/>
                    <a:pt x="358" y="1"/>
                  </a:cubicBezTo>
                  <a:cubicBezTo>
                    <a:pt x="167" y="13"/>
                    <a:pt x="1" y="215"/>
                    <a:pt x="1" y="418"/>
                  </a:cubicBezTo>
                  <a:cubicBezTo>
                    <a:pt x="1" y="608"/>
                    <a:pt x="151" y="771"/>
                    <a:pt x="335" y="771"/>
                  </a:cubicBezTo>
                  <a:cubicBezTo>
                    <a:pt x="358" y="771"/>
                    <a:pt x="382" y="768"/>
                    <a:pt x="405" y="763"/>
                  </a:cubicBezTo>
                  <a:cubicBezTo>
                    <a:pt x="620" y="715"/>
                    <a:pt x="751" y="525"/>
                    <a:pt x="715" y="311"/>
                  </a:cubicBezTo>
                  <a:cubicBezTo>
                    <a:pt x="703" y="161"/>
                    <a:pt x="536" y="0"/>
                    <a:pt x="3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7号-萌趣欢乐体"/>
                <a:cs typeface="Arial"/>
                <a:sym typeface="Arial"/>
              </a:endParaRPr>
            </a:p>
          </p:txBody>
        </p:sp>
        <p:sp>
          <p:nvSpPr>
            <p:cNvPr id="45" name="Google Shape;1476;p39">
              <a:extLst>
                <a:ext uri="{FF2B5EF4-FFF2-40B4-BE49-F238E27FC236}">
                  <a16:creationId xmlns:a16="http://schemas.microsoft.com/office/drawing/2014/main" id="{B2CF7FF4-2AB9-4237-A38E-2462B70DEAC6}"/>
                </a:ext>
              </a:extLst>
            </p:cNvPr>
            <p:cNvSpPr/>
            <p:nvPr/>
          </p:nvSpPr>
          <p:spPr>
            <a:xfrm>
              <a:off x="2153300" y="3182800"/>
              <a:ext cx="17900" cy="18775"/>
            </a:xfrm>
            <a:custGeom>
              <a:avLst/>
              <a:gdLst/>
              <a:ahLst/>
              <a:cxnLst/>
              <a:rect l="l" t="t" r="r" b="b"/>
              <a:pathLst>
                <a:path w="716" h="751" extrusionOk="0">
                  <a:moveTo>
                    <a:pt x="382" y="0"/>
                  </a:moveTo>
                  <a:cubicBezTo>
                    <a:pt x="180" y="0"/>
                    <a:pt x="1" y="179"/>
                    <a:pt x="25" y="405"/>
                  </a:cubicBezTo>
                  <a:cubicBezTo>
                    <a:pt x="25" y="596"/>
                    <a:pt x="168" y="751"/>
                    <a:pt x="346" y="751"/>
                  </a:cubicBezTo>
                  <a:cubicBezTo>
                    <a:pt x="561" y="751"/>
                    <a:pt x="715" y="572"/>
                    <a:pt x="703" y="346"/>
                  </a:cubicBezTo>
                  <a:cubicBezTo>
                    <a:pt x="692" y="167"/>
                    <a:pt x="537" y="0"/>
                    <a:pt x="3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7号-萌趣欢乐体"/>
                <a:cs typeface="Arial"/>
                <a:sym typeface="Arial"/>
              </a:endParaRP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FE0DC43C-FFB8-4881-9A32-2683CEB22DFD}"/>
              </a:ext>
            </a:extLst>
          </p:cNvPr>
          <p:cNvSpPr txBox="1"/>
          <p:nvPr/>
        </p:nvSpPr>
        <p:spPr>
          <a:xfrm>
            <a:off x="5254074" y="1212663"/>
            <a:ext cx="173094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8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Adam Gorry" panose="02040603050506020204" pitchFamily="18" charset="0"/>
                <a:ea typeface="字魂107号-萌趣欢乐体"/>
                <a:cs typeface="+mn-cs"/>
              </a:rPr>
              <a:t>02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ea typeface="字魂107号-萌趣欢乐体"/>
              <a:cs typeface="+mn-cs"/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F7773F07-0CC9-4692-A161-D0CA4959F8A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002" b="93936" l="9947" r="899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9937" y="2572368"/>
            <a:ext cx="5812786" cy="465000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26E385B-F952-496E-9006-E13DDF792E8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16320" y="2368584"/>
            <a:ext cx="7797460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8499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214 -0.47871 L -0.02214 -0.47871 L 0.02161 -0.42871 C 0.02474 -0.425 0.03099 -0.4176 0.03099 -0.4176 C 0.04531 -0.37917 0.04101 -0.39676 0.04661 -0.3676 C 0.04557 -0.34723 0.04661 -0.32593 0.04349 -0.30648 C 0.04231 -0.29977 0.02838 -0.28148 0.02474 -0.27871 C 0.01862 -0.27385 0.01145 -0.27408 0.00599 -0.2676 C 0.00286 -0.26389 -0.00013 -0.25926 -0.00339 -0.25648 C -0.0293 -0.23334 0.00468 -0.27153 -0.02214 -0.23982 C -0.02422 -0.23426 -0.02813 -0.22963 -0.02839 -0.22315 C -0.02917 -0.2081 -0.02683 -0.19329 -0.02526 -0.17871 C -0.02474 -0.17292 -0.02422 -0.16644 -0.02214 -0.16204 C -0.0198 -0.15695 -0.01563 -0.15556 -0.01276 -0.15093 C -0.00625 -0.14051 0.00104 -0.13079 0.00599 -0.1176 C 0.01432 -0.0956 0.00911 -0.10463 0.02161 -0.09005 C 0.02955 -0.04746 0.03359 -0.04005 0.02474 0.01574 C 0.02382 0.02129 0.01849 0.01944 0.01536 0.02106 C 0.01224 0.01944 0.00872 0.01898 0.00599 0.01574 C 0.00221 0.01134 4.58333E-6 0.00393 -0.00339 -0.00093 C -0.00521 -0.00371 -0.00756 -0.00486 -0.00964 -0.00648 L -0.00964 -0.00648 " pathEditMode="relative" ptsTypes="AAAAAAAAAAAAAAAAAAAAAA">
                                      <p:cBhvr>
                                        <p:cTn id="8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0" presetClass="path" presetSubtype="0" accel="41000" decel="5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536 -1.04561 L 0.01536 -1.04561 C 0.02096 -1.03403 0.02708 -1.02338 0.03229 -1.01111 C 0.03437 -1.00602 0.03567 -0.99977 0.0371 -0.99398 C 0.03971 -0.98264 0.03984 -0.97593 0.04192 -0.96366 C 0.04335 -0.9551 0.04518 -0.94653 0.04674 -0.93797 L 0.04921 -0.925 C 0.04895 -0.92246 0.04739 -0.89051 0.04427 -0.88218 C 0.04244 -0.87732 0.03971 -0.87338 0.0371 -0.86945 C 0.03489 -0.86598 0.03229 -0.86366 0.02981 -0.86088 C 0.02096 -0.83704 0.02981 -0.85718 0.0177 -0.83936 C 0.0151 -0.83542 0.01315 -0.83033 0.01041 -0.82639 C -0.00977 -0.79653 0.01718 -0.8426 -0.00404 -0.80486 C -0.01016 -0.77246 -0.00196 -0.8125 -0.01133 -0.77917 C -0.01237 -0.775 -0.0129 -0.77037 -0.01368 -0.76621 C -0.0129 -0.75764 -0.01316 -0.74838 -0.01133 -0.74028 C -0.00912 -0.73079 -0.00482 -0.72315 -0.00157 -0.71459 L 0.01289 -0.67593 L 0.02252 -0.65 L 0.02734 -0.63704 C 0.02825 -0.63287 0.02851 -0.62824 0.02981 -0.62431 C 0.03268 -0.61528 0.03945 -0.59838 0.03945 -0.59838 C 0.04023 -0.59422 0.04114 -0.58982 0.04192 -0.58542 C 0.04661 -0.55625 0.047 -0.54167 0.04192 -0.50371 C 0.03945 -0.48542 0.03099 -0.47778 0.025 -0.46505 C 0.01653 -0.44723 0.02474 -0.45486 0.01289 -0.44792 C 0.00156 -0.41783 0.00807 -0.42778 -0.00404 -0.41343 C -0.0073 -0.40486 -0.01433 -0.39792 -0.01368 -0.38773 C -0.01081 -0.33565 -0.01381 -0.35834 -0.00651 -0.31875 L -0.00404 -0.30602 C -0.00326 -0.30162 -0.003 -0.29676 -0.00157 -0.29306 C 4.58333E-6 -0.28866 0.00104 -0.28357 0.00325 -0.2801 C 0.00755 -0.27338 0.0177 -0.26297 0.0177 -0.26297 C 0.01849 -0.25857 0.01875 -0.25371 0.02018 -0.25 C 0.02773 -0.22986 0.02695 -0.24537 0.03229 -0.22431 C 0.03424 -0.21598 0.03541 -0.20695 0.0371 -0.19838 L 0.03945 -0.18542 C 0.03671 -0.11621 0.04062 -0.14445 0.03229 -0.09954 C 0.03138 -0.09514 0.03164 -0.08982 0.02981 -0.08658 L 0.02252 -0.07361 C 0.01835 -0.05093 0.02161 -0.06459 0.01041 -0.03496 C 0.00885 -0.03079 0.00651 -0.02709 0.00559 -0.02199 C 0.00481 -0.01783 0.00481 -0.01273 0.00325 -0.00926 C 0.00143 -0.0051 -0.00404 -0.00047 -0.00404 -0.00047 L -0.00404 -0.00047 " pathEditMode="relative" ptsTypes="AAAAAAAAAAAAAAAAAAAAAAAAAAAAAAAAAAAAAAAAAAAAA">
                                      <p:cBhvr>
                                        <p:cTn id="17" dur="2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D06BC2F3-5C3B-05F2-3DC5-F6687E7301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21" r="2021" b="45792"/>
          <a:stretch/>
        </p:blipFill>
        <p:spPr bwMode="auto">
          <a:xfrm>
            <a:off x="707636" y="30396"/>
            <a:ext cx="9470686" cy="6827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01532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90D6B78-C628-4FB9-8236-20B89517496B}"/>
              </a:ext>
            </a:extLst>
          </p:cNvPr>
          <p:cNvSpPr/>
          <p:nvPr/>
        </p:nvSpPr>
        <p:spPr>
          <a:xfrm>
            <a:off x="2166958" y="5957565"/>
            <a:ext cx="72618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Bằng lăng: </a:t>
            </a:r>
            <a:r>
              <a:rPr lang="vi-VN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cây thân gỗ, hoa màu tím hồng.</a:t>
            </a:r>
          </a:p>
        </p:txBody>
      </p:sp>
      <p:pic>
        <p:nvPicPr>
          <p:cNvPr id="3074" name="Picture 2" descr="Khám phá những điều bạn chưa biết về cây bằng lăng">
            <a:extLst>
              <a:ext uri="{FF2B5EF4-FFF2-40B4-BE49-F238E27FC236}">
                <a16:creationId xmlns:a16="http://schemas.microsoft.com/office/drawing/2014/main" id="{70037BDF-8FC7-A2F6-DA36-73CA899CD6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3757" y="254103"/>
            <a:ext cx="5694701" cy="5703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43972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583A48A4-E9C8-F0A2-8744-81FC181D5A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447" r="53818" b="68755"/>
          <a:stretch/>
        </p:blipFill>
        <p:spPr bwMode="auto">
          <a:xfrm>
            <a:off x="707636" y="216330"/>
            <a:ext cx="9530646" cy="5816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AF1FC92-C0DF-F29E-6797-28BAD385520F}"/>
              </a:ext>
            </a:extLst>
          </p:cNvPr>
          <p:cNvSpPr/>
          <p:nvPr/>
        </p:nvSpPr>
        <p:spPr>
          <a:xfrm>
            <a:off x="3591024" y="6118450"/>
            <a:ext cx="42338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chúc</a:t>
            </a:r>
            <a:r>
              <a:rPr lang="vi-VN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: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chúi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xuống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thấp</a:t>
            </a:r>
            <a:endParaRPr lang="vi-VN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528149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cxreb2x">
      <a:majorFont>
        <a:latin typeface="字魂107号-萌趣欢乐体"/>
        <a:ea typeface="字魂107号-萌趣欢乐体"/>
        <a:cs typeface=""/>
      </a:majorFont>
      <a:minorFont>
        <a:latin typeface="字魂107号-萌趣欢乐体"/>
        <a:ea typeface="字魂107号-萌趣欢乐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กำหนดเอง 1">
      <a:majorFont>
        <a:latin typeface="milk tea"/>
        <a:ea typeface=""/>
        <a:cs typeface="milk tea"/>
      </a:majorFont>
      <a:minorFont>
        <a:latin typeface="FC Onigiri Outline"/>
        <a:ea typeface=""/>
        <a:cs typeface="FC Onigiri Outlin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436</TotalTime>
  <Words>562</Words>
  <Application>Microsoft Office PowerPoint</Application>
  <PresentationFormat>Widescreen</PresentationFormat>
  <Paragraphs>55</Paragraphs>
  <Slides>21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4" baseType="lpstr">
      <vt:lpstr>#9Slide03 Arima Madurai ExtraBo</vt:lpstr>
      <vt:lpstr>Arial</vt:lpstr>
      <vt:lpstr>Calibri</vt:lpstr>
      <vt:lpstr>Cambria</vt:lpstr>
      <vt:lpstr>can_NongAor</vt:lpstr>
      <vt:lpstr>FC Onigiri Outline</vt:lpstr>
      <vt:lpstr>milk tea Med</vt:lpstr>
      <vt:lpstr>SVN-Adam Gorry</vt:lpstr>
      <vt:lpstr>Times New Roman</vt:lpstr>
      <vt:lpstr>Wingdings</vt:lpstr>
      <vt:lpstr>字魂107号-萌趣欢乐体</vt:lpstr>
      <vt:lpstr>Office 主题​​</vt:lpstr>
      <vt:lpstr>ชุดรูปแบบของ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Phuong Anh</cp:lastModifiedBy>
  <cp:revision>48</cp:revision>
  <dcterms:created xsi:type="dcterms:W3CDTF">2023-01-01T01:15:34Z</dcterms:created>
  <dcterms:modified xsi:type="dcterms:W3CDTF">2024-03-17T18:46:16Z</dcterms:modified>
</cp:coreProperties>
</file>