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</p:sldMasterIdLst>
  <p:notesMasterIdLst>
    <p:notesMasterId r:id="rId36"/>
  </p:notesMasterIdLst>
  <p:handoutMasterIdLst>
    <p:handoutMasterId r:id="rId37"/>
  </p:handoutMasterIdLst>
  <p:sldIdLst>
    <p:sldId id="2007577210" r:id="rId10"/>
    <p:sldId id="258" r:id="rId11"/>
    <p:sldId id="259" r:id="rId12"/>
    <p:sldId id="263" r:id="rId13"/>
    <p:sldId id="2007577218" r:id="rId14"/>
    <p:sldId id="270" r:id="rId15"/>
    <p:sldId id="262" r:id="rId16"/>
    <p:sldId id="2007577197" r:id="rId17"/>
    <p:sldId id="269" r:id="rId18"/>
    <p:sldId id="2007577212" r:id="rId19"/>
    <p:sldId id="2007577213" r:id="rId20"/>
    <p:sldId id="2007577214" r:id="rId21"/>
    <p:sldId id="2007577219" r:id="rId22"/>
    <p:sldId id="275" r:id="rId23"/>
    <p:sldId id="266" r:id="rId24"/>
    <p:sldId id="2007577220" r:id="rId25"/>
    <p:sldId id="2007577221" r:id="rId26"/>
    <p:sldId id="2007577222" r:id="rId27"/>
    <p:sldId id="2007577223" r:id="rId28"/>
    <p:sldId id="2007577224" r:id="rId29"/>
    <p:sldId id="2007577225" r:id="rId30"/>
    <p:sldId id="276" r:id="rId31"/>
    <p:sldId id="2007577208" r:id="rId32"/>
    <p:sldId id="2007577226" r:id="rId33"/>
    <p:sldId id="2007577217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80" autoAdjust="0"/>
  </p:normalViewPr>
  <p:slideViewPr>
    <p:cSldViewPr snapToGrid="0">
      <p:cViewPr varScale="1">
        <p:scale>
          <a:sx n="78" d="100"/>
          <a:sy n="78" d="100"/>
        </p:scale>
        <p:origin x="87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svg"/><Relationship Id="rId3" Type="http://schemas.openxmlformats.org/officeDocument/2006/relationships/image" Target="../media/image26.jpeg"/><Relationship Id="rId7" Type="http://schemas.openxmlformats.org/officeDocument/2006/relationships/image" Target="../media/image31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svg"/><Relationship Id="rId3" Type="http://schemas.openxmlformats.org/officeDocument/2006/relationships/image" Target="../media/image26.jpeg"/><Relationship Id="rId7" Type="http://schemas.openxmlformats.org/officeDocument/2006/relationships/image" Target="../media/image31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ữ yêu cầu bạn không được chơi với Hoa nếu chơi sẽ không chơi cùng. </a:t>
              </a:r>
              <a:r>
                <a:rPr lang="vi-VN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dối</a:t>
              </a: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361949" y="457200"/>
            <a:ext cx="8993065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5173" y="982686"/>
            <a:ext cx="3342969" cy="58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</a:t>
            </a:r>
            <a:r>
              <a:rPr lang="en-US" sz="3600" dirty="0">
                <a:solidFill>
                  <a:srgbClr val="0070C0"/>
                </a:solidFill>
                <a:latin typeface="Calibri" panose="020F0502020204030204"/>
              </a:rPr>
              <a:t>đ</a:t>
            </a:r>
            <a:r>
              <a:rPr lang="vi-VN" sz="3600" dirty="0">
                <a:solidFill>
                  <a:srgbClr val="0070C0"/>
                </a:solidFill>
                <a:latin typeface="Calibri" panose="020F0502020204030204"/>
              </a:rPr>
              <a:t>ể bất hòa với bạn bè</a:t>
            </a:r>
            <a:endParaRPr lang="en-US" sz="36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</a:t>
            </a:r>
            <a:r>
              <a:rPr lang="vi-VN" sz="4200" b="1" dirty="0" smtClean="0">
                <a:solidFill>
                  <a:srgbClr val="FF0000"/>
                </a:solidFill>
                <a:latin typeface="Calibri" panose="020F0502020204030204"/>
              </a:rPr>
              <a:t>xử</a:t>
            </a:r>
            <a:r>
              <a:rPr lang="en-US" sz="4200" b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Calibri" panose="020F0502020204030204"/>
              </a:rPr>
              <a:t>lí</a:t>
            </a:r>
            <a:r>
              <a:rPr lang="vi-VN" sz="4200" b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4320393"/>
              <a:ext cx="3840427" cy="1951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53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320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181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để làm hòa và gắn kết tình bạn của cả ba.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2151727"/>
            <a:ext cx="6078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0244" y="344264"/>
            <a:ext cx="5781756" cy="69283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C4687-005F-4F96-9C15-B4680B00A44F}"/>
              </a:ext>
            </a:extLst>
          </p:cNvPr>
          <p:cNvSpPr txBox="1"/>
          <p:nvPr/>
        </p:nvSpPr>
        <p:spPr>
          <a:xfrm>
            <a:off x="6766560" y="1081087"/>
            <a:ext cx="5126501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</a:t>
            </a:r>
            <a:r>
              <a:rPr lang="vi-VN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 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 chưa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biểu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bất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86165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4156054"/>
              <a:ext cx="3840427" cy="2575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dirty="0">
                  <a:solidFill>
                    <a:prstClr val="black"/>
                  </a:solidFill>
                </a:rPr>
                <a:t>Hai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đang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tranh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luận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với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nhau</a:t>
              </a:r>
              <a:r>
                <a:rPr lang="en-US" sz="3200" dirty="0">
                  <a:solidFill>
                    <a:prstClr val="black"/>
                  </a:solidFill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nam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yêu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cầu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phải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theo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những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gì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nói</a:t>
              </a:r>
              <a:r>
                <a:rPr lang="en-US" sz="3200" dirty="0">
                  <a:solidFill>
                    <a:prstClr val="black"/>
                  </a:solidFill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không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đồng</a:t>
              </a:r>
              <a:r>
                <a:rPr lang="en-US" sz="3200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giữa hai bạn.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523</Words>
  <Application>Microsoft Office PowerPoint</Application>
  <PresentationFormat>Widescreen</PresentationFormat>
  <Paragraphs>37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Arial</vt:lpstr>
      <vt:lpstr>Baloo 2</vt:lpstr>
      <vt:lpstr>Calibri</vt:lpstr>
      <vt:lpstr>Calibri Light</vt:lpstr>
      <vt:lpstr>Cambria</vt:lpstr>
      <vt:lpstr>等线</vt:lpstr>
      <vt:lpstr>等线 Light</vt:lpstr>
      <vt:lpstr>Helvetica</vt:lpstr>
      <vt:lpstr>LNTH-LuoLuoNotangYuanTi 1</vt:lpstr>
      <vt:lpstr>NUNITO BLACK</vt:lpstr>
      <vt:lpstr>Times New Roman</vt:lpstr>
      <vt:lpstr>UTM Fleur</vt:lpstr>
      <vt:lpstr>Wingdings</vt:lpstr>
      <vt:lpstr>Wingdings 2</vt:lpstr>
      <vt:lpstr>Wingdings 3</vt:lpstr>
      <vt:lpstr>仓耳今楷05-6763 W05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52</cp:revision>
  <dcterms:created xsi:type="dcterms:W3CDTF">2023-01-02T23:55:56Z</dcterms:created>
  <dcterms:modified xsi:type="dcterms:W3CDTF">2024-03-17T15:02:28Z</dcterms:modified>
</cp:coreProperties>
</file>