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4" r:id="rId3"/>
    <p:sldMasterId id="2147483746" r:id="rId4"/>
    <p:sldMasterId id="2147483759" r:id="rId5"/>
    <p:sldMasterId id="2147483771" r:id="rId6"/>
    <p:sldMasterId id="2147483783" r:id="rId7"/>
  </p:sldMasterIdLst>
  <p:notesMasterIdLst>
    <p:notesMasterId r:id="rId37"/>
  </p:notesMasterIdLst>
  <p:sldIdLst>
    <p:sldId id="492" r:id="rId8"/>
    <p:sldId id="256" r:id="rId9"/>
    <p:sldId id="2899" r:id="rId10"/>
    <p:sldId id="273" r:id="rId11"/>
    <p:sldId id="423" r:id="rId12"/>
    <p:sldId id="400" r:id="rId13"/>
    <p:sldId id="430" r:id="rId14"/>
    <p:sldId id="431" r:id="rId15"/>
    <p:sldId id="432" r:id="rId16"/>
    <p:sldId id="433" r:id="rId17"/>
    <p:sldId id="436" r:id="rId18"/>
    <p:sldId id="424" r:id="rId19"/>
    <p:sldId id="392" r:id="rId20"/>
    <p:sldId id="426" r:id="rId21"/>
    <p:sldId id="294" r:id="rId22"/>
    <p:sldId id="265" r:id="rId23"/>
    <p:sldId id="289" r:id="rId24"/>
    <p:sldId id="427" r:id="rId25"/>
    <p:sldId id="2900" r:id="rId26"/>
    <p:sldId id="428" r:id="rId27"/>
    <p:sldId id="274" r:id="rId28"/>
    <p:sldId id="437" r:id="rId29"/>
    <p:sldId id="438" r:id="rId30"/>
    <p:sldId id="439" r:id="rId31"/>
    <p:sldId id="440" r:id="rId32"/>
    <p:sldId id="2901" r:id="rId33"/>
    <p:sldId id="2898" r:id="rId34"/>
    <p:sldId id="284" r:id="rId35"/>
    <p:sldId id="29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FF"/>
    <a:srgbClr val="FFFF2D"/>
    <a:srgbClr val="FFFF1D"/>
    <a:srgbClr val="EAEAEA"/>
    <a:srgbClr val="ECECEC"/>
    <a:srgbClr val="E4E4E4"/>
    <a:srgbClr val="E8E8E8"/>
    <a:srgbClr val="DBDBD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D3BC-6E0D-4D26-8D52-C03CDD95BB93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0D050-8929-4E6F-A5CD-5B3BDBB62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D050-8929-4E6F-A5CD-5B3BDBB62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1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C81D-0CCE-45D6-9647-B0A2D19069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5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2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6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572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071525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253252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120428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981290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234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536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23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005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6496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344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728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95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7862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647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6076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2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4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4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2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8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81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10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8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6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12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105904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6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4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70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3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96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17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33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8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4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15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48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72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52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02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551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0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48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15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1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04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03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13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64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766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69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35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62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54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82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51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661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8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427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3" y="1043374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4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1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1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6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5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3" y="152070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5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0" y="15614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3" y="15318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2" y="213458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9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2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3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2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9" y="336234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2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7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1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9" y="397622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1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6" y="40169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9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8" y="459010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9" y="46726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5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9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9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5" y="581786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8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3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7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4" y="1491608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9" y="4047631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7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07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292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8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210471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902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105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24176" y="4543383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03684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3574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altLang="zh-CN" sz="5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lang="en-US" altLang="zh-CN" sz="5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lang="en-US" altLang="zh-CN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56">
              <a:defRPr/>
            </a:pPr>
            <a:r>
              <a:rPr lang="en-US" altLang="zh-CN" sz="5501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678791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524178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4596348" y="3401456"/>
            <a:ext cx="4441773" cy="3004979"/>
            <a:chOff x="-10644573" y="2159948"/>
            <a:chExt cx="4819010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8797625" y="4180961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6">
                <a:defRPr/>
              </a:pP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274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00A2-75DB-481C-9CDD-CF7E933D97B9}"/>
              </a:ext>
            </a:extLst>
          </p:cNvPr>
          <p:cNvSpPr/>
          <p:nvPr/>
        </p:nvSpPr>
        <p:spPr>
          <a:xfrm>
            <a:off x="5040828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algn="ctr" defTabSz="457190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Calibri"/>
              </a:rPr>
              <a:t>Lớp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Calibri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9EAA5-23A2-49F3-9D5F-826E1126109E}"/>
              </a:ext>
            </a:extLst>
          </p:cNvPr>
          <p:cNvSpPr/>
          <p:nvPr/>
        </p:nvSpPr>
        <p:spPr>
          <a:xfrm>
            <a:off x="2161996" y="618377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206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972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90" y="20726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52" y="36011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0496E-5CD4-48E5-A9A0-8F280FFC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369" y="1066800"/>
            <a:ext cx="83952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30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thưởng tình bạn">
            <a:hlinkClick r:id="" action="ppaction://media"/>
            <a:extLst>
              <a:ext uri="{FF2B5EF4-FFF2-40B4-BE49-F238E27FC236}">
                <a16:creationId xmlns:a16="http://schemas.microsoft.com/office/drawing/2014/main" id="{2617CE55-D0D6-45C7-AAEB-D78AE0CD0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B16DD-396A-48EB-A24F-20D0716A2C58}"/>
              </a:ext>
            </a:extLst>
          </p:cNvPr>
          <p:cNvSpPr txBox="1"/>
          <p:nvPr/>
        </p:nvSpPr>
        <p:spPr>
          <a:xfrm>
            <a:off x="1600201" y="152400"/>
            <a:ext cx="5803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sz="30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10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24123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738281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2099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924911" y="77866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627857" y="2846336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2857748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00" y="733336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6120" y="256490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3752" y="191683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99616" y="191683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0096" y="236456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734235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Nghe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1828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1764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2238376" y="3086734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Nai và hƋng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ωϙ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đí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cuĒ cùng. Nǖưng cả</a:t>
            </a:r>
            <a:endParaRPr lang="en-US" sz="3200" b="1" kern="0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AC2AB-5A43-4061-9F04-43309BDB47C0}"/>
              </a:ext>
            </a:extLst>
          </p:cNvPr>
          <p:cNvSpPr/>
          <p:nvPr/>
        </p:nvSpPr>
        <p:spPr>
          <a:xfrm>
            <a:off x="1524001" y="3754032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hai Αϛu đưϑ Ǉặng giải κưŋg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2038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28800" y="609600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298637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4652" y="2822988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2">
            <a:extLst>
              <a:ext uri="{FF2B5EF4-FFF2-40B4-BE49-F238E27FC236}">
                <a16:creationId xmlns:a16="http://schemas.microsoft.com/office/drawing/2014/main" id="{9B711C6B-26E6-40A2-83E4-B62CB01D9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715" y="4438252"/>
            <a:ext cx="2514601" cy="199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662132" y="857250"/>
            <a:ext cx="2310619" cy="34314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80684" y="2768288"/>
            <a:ext cx="358816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4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5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nhảy Aerobic thiếu nhi Aerob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4688" y="1330549"/>
            <a:ext cx="7283003" cy="376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" objId="2"/>
        <p14:stopEvt time="67603" objId="2"/>
        <p14:playEvt time="71419" objId="2"/>
        <p14:stopEvt time="7260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24123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738281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2099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924911" y="77866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1249" y="281382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2857748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773" b="27693"/>
          <a:stretch/>
        </p:blipFill>
        <p:spPr>
          <a:xfrm>
            <a:off x="1524001" y="1148613"/>
            <a:ext cx="9306177" cy="2387555"/>
          </a:xfrm>
          <a:prstGeom prst="rect">
            <a:avLst/>
          </a:prstGeom>
        </p:spPr>
      </p:pic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5C48C6BA-29CF-482A-BF53-7BAB1A8713D5}"/>
              </a:ext>
            </a:extLst>
          </p:cNvPr>
          <p:cNvSpPr/>
          <p:nvPr/>
        </p:nvSpPr>
        <p:spPr>
          <a:xfrm>
            <a:off x="4191000" y="2667001"/>
            <a:ext cx="1701756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id="{299A6AD1-DFCD-491B-8C50-58B8DB9F5AA8}"/>
              </a:ext>
            </a:extLst>
          </p:cNvPr>
          <p:cNvSpPr/>
          <p:nvPr/>
        </p:nvSpPr>
        <p:spPr>
          <a:xfrm>
            <a:off x="6167989" y="2709332"/>
            <a:ext cx="2147342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:a16="http://schemas.microsoft.com/office/drawing/2014/main" id="{CB80E144-8DAA-497D-B3B9-2094FFADCFEF}"/>
              </a:ext>
            </a:extLst>
          </p:cNvPr>
          <p:cNvSpPr/>
          <p:nvPr/>
        </p:nvSpPr>
        <p:spPr>
          <a:xfrm>
            <a:off x="8327842" y="2721808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F4129-85EB-4E15-89B4-CC28CA7E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3" t="67479" r="-1"/>
          <a:stretch/>
        </p:blipFill>
        <p:spPr>
          <a:xfrm>
            <a:off x="1066800" y="3581401"/>
            <a:ext cx="9601200" cy="1077213"/>
          </a:xfrm>
          <a:prstGeom prst="rect">
            <a:avLst/>
          </a:prstGeom>
        </p:spPr>
      </p:pic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C4BC6F5C-E82F-4016-805D-E31CF13657FD}"/>
              </a:ext>
            </a:extLst>
          </p:cNvPr>
          <p:cNvSpPr/>
          <p:nvPr/>
        </p:nvSpPr>
        <p:spPr>
          <a:xfrm>
            <a:off x="6246578" y="3608697"/>
            <a:ext cx="1990165" cy="634701"/>
          </a:xfrm>
          <a:prstGeom prst="roundRect">
            <a:avLst>
              <a:gd name="adj" fmla="val 3386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ình chữ nhật: Góc Tròn 8">
            <a:extLst>
              <a:ext uri="{FF2B5EF4-FFF2-40B4-BE49-F238E27FC236}">
                <a16:creationId xmlns:a16="http://schemas.microsoft.com/office/drawing/2014/main" id="{D788F1F2-D17E-4DD7-81DF-1B376E1260FA}"/>
              </a:ext>
            </a:extLst>
          </p:cNvPr>
          <p:cNvSpPr/>
          <p:nvPr/>
        </p:nvSpPr>
        <p:spPr>
          <a:xfrm>
            <a:off x="3904867" y="3717151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tức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ình chữ nhật: Góc Tròn 10">
            <a:extLst>
              <a:ext uri="{FF2B5EF4-FFF2-40B4-BE49-F238E27FC236}">
                <a16:creationId xmlns:a16="http://schemas.microsoft.com/office/drawing/2014/main" id="{4F6209DA-B4AB-4B70-8651-B701A2D49F44}"/>
              </a:ext>
            </a:extLst>
          </p:cNvPr>
          <p:cNvSpPr/>
          <p:nvPr/>
        </p:nvSpPr>
        <p:spPr>
          <a:xfrm>
            <a:off x="8236743" y="3653930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89762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361210993514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Copy of 4657b97a329df775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32" y="4191001"/>
            <a:ext cx="9144000" cy="278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5"/>
          <p:cNvSpPr txBox="1">
            <a:spLocks noChangeArrowheads="1"/>
          </p:cNvSpPr>
          <p:nvPr/>
        </p:nvSpPr>
        <p:spPr bwMode="auto">
          <a:xfrm>
            <a:off x="1708150" y="2083556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GIẢI THƯỞNG TÌNH BẠN (TIẾT 3 + 4)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0" y="908494"/>
            <a:ext cx="877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7030A0"/>
                </a:solidFill>
              </a:rPr>
              <a:t>Bài</a:t>
            </a:r>
            <a:r>
              <a:rPr lang="en-US" altLang="en-US" sz="4800" b="1">
                <a:solidFill>
                  <a:srgbClr val="7030A0"/>
                </a:solidFill>
              </a:rPr>
              <a:t> 4</a:t>
            </a:r>
            <a:endParaRPr lang="en-US" altLang="en-US" sz="48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3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24123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738281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2099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904831" y="808201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1249" y="281382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2857748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4910598" y="1112160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5039168" y="2438504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21175" y="3648412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5008243" y="4748450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1" y="37484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0809" y="109832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8840" y="107486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1499277" y="645935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7398330" y="621561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1524000" y="3465369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7398329" y="3465369"/>
            <a:ext cx="3331248" cy="218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9166 0.24028 L -0.14982 0.28033 C -0.16215 0.28935 -0.18038 0.29421 -0.1993 0.29421 C -0.221 0.29421 -0.23819 0.28935 -0.25052 0.28033 L -0.3085 0.2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1912 L 0.19948 -0.1912 C 0.26666 -0.1912 0.3493 -0.12222 0.3493 -0.0662 L 0.3493 0.0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29167 L -0.10174 0.33171 C -0.11771 0.34074 -0.14202 0.3456 -0.16684 0.3456 C -0.19532 0.3456 -0.21823 0.34074 -0.2342 0.33171 L -0.31077 0.2916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25 L 0.15851 -0.1125 C 0.21459 -0.1125 0.28351 -0.04352 0.28351 0.0125 L 0.28351 0.13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DF1832-1C09-4082-9F4A-0447A3F5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2209798" y="644272"/>
            <a:ext cx="7239000" cy="49367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E9ACE5-A5B4-4F93-BE86-5198CB10138C}"/>
              </a:ext>
            </a:extLst>
          </p:cNvPr>
          <p:cNvSpPr/>
          <p:nvPr/>
        </p:nvSpPr>
        <p:spPr>
          <a:xfrm>
            <a:off x="4744893" y="5524047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65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1B261-256F-4711-B017-89234F2A7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2819400" y="762000"/>
            <a:ext cx="6096000" cy="44060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CB8BB6-B000-4FB5-A7F0-B5743D6A0960}"/>
              </a:ext>
            </a:extLst>
          </p:cNvPr>
          <p:cNvSpPr/>
          <p:nvPr/>
        </p:nvSpPr>
        <p:spPr>
          <a:xfrm>
            <a:off x="4589603" y="5470045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7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92182-E141-4915-9F68-4AE25231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2933700" y="914400"/>
            <a:ext cx="6324600" cy="830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619727-E75B-443A-8585-08A2B33CD946}"/>
              </a:ext>
            </a:extLst>
          </p:cNvPr>
          <p:cNvSpPr/>
          <p:nvPr/>
        </p:nvSpPr>
        <p:spPr>
          <a:xfrm>
            <a:off x="4997038" y="4805690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8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4FE35-F8DF-438E-AFF6-8F704EE2F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2933700" y="838201"/>
            <a:ext cx="6324600" cy="41426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1F4D30-9FDA-463F-8A8A-EA52E4B4B5A8}"/>
              </a:ext>
            </a:extLst>
          </p:cNvPr>
          <p:cNvSpPr/>
          <p:nvPr/>
        </p:nvSpPr>
        <p:spPr>
          <a:xfrm>
            <a:off x="4189690" y="5246869"/>
            <a:ext cx="2980300" cy="919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1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4910598" y="1112160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5039168" y="2438504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21175" y="3648412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5008243" y="4748450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1" y="37484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0809" y="109832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8840" y="107486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1499277" y="645935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7398330" y="621561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1524000" y="3465369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7398329" y="3465369"/>
            <a:ext cx="3331248" cy="218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8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9166 0.24028 L -0.14982 0.28033 C -0.16215 0.28935 -0.18038 0.29421 -0.1993 0.29421 C -0.221 0.29421 -0.23819 0.28935 -0.25052 0.28033 L -0.3085 0.2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1912 L 0.19948 -0.1912 C 0.26666 -0.1912 0.3493 -0.12222 0.3493 -0.0662 L 0.3493 0.0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29167 L -0.10174 0.33171 C -0.11771 0.34074 -0.14202 0.3456 -0.16684 0.3456 C -0.19532 0.3456 -0.21823 0.34074 -0.2342 0.33171 L -0.31077 0.2916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25 L 0.15851 -0.1125 C 0.21459 -0.1125 0.28351 -0.04352 0.28351 0.0125 L 0.28351 0.13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77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087837" y="2184494"/>
            <a:ext cx="601632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33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ĐỊNH HƯỚNG BÀI HỌC </a:t>
            </a:r>
            <a:endParaRPr lang="vi-VN" sz="45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508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3505200" y="1909763"/>
            <a:ext cx="5943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</a:t>
            </a:r>
          </a:p>
          <a:p>
            <a:pPr algn="ctr"/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chăm ngoan, học </a:t>
            </a:r>
            <a:r>
              <a:rPr lang="en-US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28832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7" y="-1"/>
            <a:ext cx="12050334" cy="3200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73" b="1"/>
          <a:stretch/>
        </p:blipFill>
        <p:spPr>
          <a:xfrm>
            <a:off x="47871" y="3124200"/>
            <a:ext cx="12102564" cy="37863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762000" y="1364670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hǌ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júa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ι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ải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Ǉập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xĲc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ân</a:t>
            </a:r>
            <a:r>
              <a:rPr lang="vi-VN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endParaRPr lang="en-US" sz="4000" b="1" kern="0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775855" y="4252044"/>
            <a:ext cx="10882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vi-VN" sz="4000" b="1" ker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Nai ȩà hʌȰḑ ȬǞ đíε cuốḿ΅ cɸȰḑ ηɼȰḑ cả </a:t>
            </a:r>
            <a:r>
              <a:rPr lang="vi-VN" sz="4000" b="1" ker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hai </a:t>
            </a:r>
            <a:r>
              <a:rPr lang="vi-VN" sz="4000" b="1" kern="0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Αʵu</a:t>
            </a:r>
            <a:endParaRPr lang="en-US" sz="4800" b="1" kern="0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82508" y="5097169"/>
            <a:ext cx="10882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vi-VN" sz="4000" b="1" kern="0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đưϑ </a:t>
            </a:r>
            <a:r>
              <a:rPr lang="vi-VN" sz="4000" b="1" ker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ǇɣȰḑ giải κưởΪḑ.</a:t>
            </a:r>
            <a:endParaRPr lang="en-US" sz="4800" b="1" kern="0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-914400" y="3615382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hǌ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júa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ι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ải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Ǉập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xĲc</a:t>
            </a:r>
            <a:r>
              <a: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</a:t>
            </a:r>
            <a:r>
              <a:rPr lang="en-US" sz="4000" b="1" kern="0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ân</a:t>
            </a:r>
            <a:r>
              <a:rPr lang="vi-VN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endParaRPr lang="en-US" sz="4000" b="1" kern="0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63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775520" y="3573016"/>
            <a:ext cx="9144000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3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3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lang="en-US" altLang="zh-CN" sz="3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3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3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24001" y="1234814"/>
            <a:ext cx="91439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7688" y="2209140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3200" b="1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960098" y="2224076"/>
            <a:ext cx="195530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3200" dirty="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486400" y="2224077"/>
            <a:ext cx="104164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3200" b="1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>
                <a:solidFill>
                  <a:srgbClr val="0000F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solidFill>
                <a:srgbClr val="0000F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1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0255 L 0.17135 0.197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734235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4.Viết câu hoàn thiện ở mục 5 (SHS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1828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1764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2238376" y="7620000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Khi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hǌ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júa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ι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ải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Ǉập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xĲc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ân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endParaRPr lang="en-US" sz="3200" b="1" kern="0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10" y="3019279"/>
            <a:ext cx="8431499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24123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738281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2099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924911" y="77866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627857" y="284633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2857748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96008" y="32233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351550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351550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503359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3524492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F9E1F-F612-46E5-AC4B-1F404B75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9144000" cy="57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89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D7F6A-04EE-4AE3-84FA-845408F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90600"/>
            <a:ext cx="8686800" cy="54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4064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EEB9D-3137-4C49-BDA2-B922EC75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1"/>
            <a:ext cx="8153400" cy="5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239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282</Words>
  <Application>Microsoft Office PowerPoint</Application>
  <PresentationFormat>Widescreen</PresentationFormat>
  <Paragraphs>72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微软雅黑</vt:lpstr>
      <vt:lpstr>宋体</vt:lpstr>
      <vt:lpstr>.VnAvant</vt:lpstr>
      <vt:lpstr>Arial</vt:lpstr>
      <vt:lpstr>Arial-Rounded</vt:lpstr>
      <vt:lpstr>Arial-SGK-TV</vt:lpstr>
      <vt:lpstr>Calibri</vt:lpstr>
      <vt:lpstr>Calibri Light</vt:lpstr>
      <vt:lpstr>等线</vt:lpstr>
      <vt:lpstr>HL Hoctro</vt:lpstr>
      <vt:lpstr>HP001</vt:lpstr>
      <vt:lpstr>HP001 4 hàng</vt:lpstr>
      <vt:lpstr>inpin heiti</vt:lpstr>
      <vt:lpstr>Segoe UI Black</vt:lpstr>
      <vt:lpstr>华文琥珀</vt:lpstr>
      <vt:lpstr>Times New Roman</vt:lpstr>
      <vt:lpstr>方正粗圆_GBK</vt:lpstr>
      <vt:lpstr>Office Theme</vt:lpstr>
      <vt:lpstr>第一PPT，www.1ppt.com</vt:lpstr>
      <vt:lpstr>1_第一PPT，www.1ppt.com</vt:lpstr>
      <vt:lpstr>1_Office Theme</vt:lpstr>
      <vt:lpstr>2_Office Theme</vt:lpstr>
      <vt:lpstr>2_Office 主题</vt:lpstr>
      <vt:lpstr>Office 主题</vt:lpstr>
      <vt:lpstr>PowerPoint Presentation</vt:lpstr>
      <vt:lpstr>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Admin</cp:lastModifiedBy>
  <cp:revision>198</cp:revision>
  <dcterms:created xsi:type="dcterms:W3CDTF">2006-08-16T00:00:00Z</dcterms:created>
  <dcterms:modified xsi:type="dcterms:W3CDTF">2022-01-25T15:19:06Z</dcterms:modified>
</cp:coreProperties>
</file>