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6" r:id="rId2"/>
    <p:sldId id="289" r:id="rId3"/>
    <p:sldId id="301" r:id="rId4"/>
    <p:sldId id="290" r:id="rId5"/>
    <p:sldId id="303" r:id="rId6"/>
    <p:sldId id="279" r:id="rId7"/>
    <p:sldId id="291" r:id="rId8"/>
    <p:sldId id="294" r:id="rId9"/>
    <p:sldId id="295" r:id="rId10"/>
    <p:sldId id="296" r:id="rId11"/>
    <p:sldId id="297" r:id="rId12"/>
    <p:sldId id="298" r:id="rId13"/>
    <p:sldId id="299" r:id="rId14"/>
    <p:sldId id="304" r:id="rId15"/>
    <p:sldId id="305" r:id="rId16"/>
    <p:sldId id="300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06"/>
          </p14:sldIdLst>
        </p14:section>
        <p14:section name="Tiết 2" id="{9F60823D-ED45-406B-A127-289E07A3A261}">
          <p14:sldIdLst>
            <p14:sldId id="289"/>
            <p14:sldId id="301"/>
            <p14:sldId id="290"/>
            <p14:sldId id="303"/>
            <p14:sldId id="279"/>
            <p14:sldId id="291"/>
            <p14:sldId id="294"/>
            <p14:sldId id="295"/>
            <p14:sldId id="296"/>
            <p14:sldId id="297"/>
            <p14:sldId id="298"/>
            <p14:sldId id="299"/>
            <p14:sldId id="304"/>
            <p14:sldId id="305"/>
          </p14:sldIdLst>
        </p14:section>
        <p14:section name="Mục Chưa có tên" id="{76BEE7AE-0B2E-48A2-848B-26BC497CEF20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5" autoAdjust="0"/>
    <p:restoredTop sz="86885" autoAdjust="0"/>
  </p:normalViewPr>
  <p:slideViewPr>
    <p:cSldViewPr snapToGrid="0">
      <p:cViewPr varScale="1">
        <p:scale>
          <a:sx n="84" d="100"/>
          <a:sy n="84" d="100"/>
        </p:scale>
        <p:origin x="51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6T17:02:52.273" idx="1">
    <p:pos x="5760" y="215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22/02/2022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8520600" cy="341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154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8" lvl="1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2pPr>
            <a:lvl3pPr marL="1371462" lvl="2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5pPr>
            <a:lvl6pPr marL="2742925" lvl="5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6pPr>
            <a:lvl7pPr marL="3200079" lvl="6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8pPr>
            <a:lvl9pPr marL="4114388" lvl="8" indent="-317468">
              <a:spcBef>
                <a:spcPts val="1599"/>
              </a:spcBef>
              <a:spcAft>
                <a:spcPts val="159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2022/2/22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9144000" cy="236437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grpSp>
        <p:nvGrpSpPr>
          <p:cNvPr id="4" name="Group 3"/>
          <p:cNvGrpSpPr/>
          <p:nvPr/>
        </p:nvGrpSpPr>
        <p:grpSpPr>
          <a:xfrm>
            <a:off x="566020" y="153487"/>
            <a:ext cx="8011959" cy="20573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3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DÀI HƠN, NGẮN HƠN </a:t>
              </a:r>
              <a:r>
                <a:rPr lang="vi-VN" sz="4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 tiết 2)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9EF520F-A937-4E4C-A97B-6C11AC1EC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866"/>
            <a:ext cx="8893277" cy="294654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902A964-C4DD-46E7-9FD8-1D845FCBBBB8}"/>
              </a:ext>
            </a:extLst>
          </p:cNvPr>
          <p:cNvSpPr/>
          <p:nvPr/>
        </p:nvSpPr>
        <p:spPr>
          <a:xfrm>
            <a:off x="1238865" y="1801866"/>
            <a:ext cx="1312606" cy="231140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94DADEB-A4A6-496A-82E2-3D6D887F2A89}"/>
              </a:ext>
            </a:extLst>
          </p:cNvPr>
          <p:cNvSpPr/>
          <p:nvPr/>
        </p:nvSpPr>
        <p:spPr>
          <a:xfrm>
            <a:off x="5368411" y="2728452"/>
            <a:ext cx="1135626" cy="138481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52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943F067-DBA5-4BE9-B4D6-C54ADD558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435"/>
            <a:ext cx="8672051" cy="25624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A39AB3A8-12E2-4A3A-BC93-8BFB4ABF8230}"/>
              </a:ext>
            </a:extLst>
          </p:cNvPr>
          <p:cNvSpPr/>
          <p:nvPr/>
        </p:nvSpPr>
        <p:spPr>
          <a:xfrm>
            <a:off x="5397911" y="3716594"/>
            <a:ext cx="914399" cy="88080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67FC5F5-4AD6-4EA7-BC9E-7670E94B9613}"/>
              </a:ext>
            </a:extLst>
          </p:cNvPr>
          <p:cNvSpPr/>
          <p:nvPr/>
        </p:nvSpPr>
        <p:spPr>
          <a:xfrm>
            <a:off x="1150374" y="2206799"/>
            <a:ext cx="1622323" cy="2390599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0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9BA12E4-697F-48D2-B87F-D3B0361C5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09"/>
            <a:ext cx="9144000" cy="3560604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ECDDEE4-5B99-453C-B04B-35F094CEE1EE}"/>
              </a:ext>
            </a:extLst>
          </p:cNvPr>
          <p:cNvSpPr/>
          <p:nvPr/>
        </p:nvSpPr>
        <p:spPr>
          <a:xfrm>
            <a:off x="1076634" y="1287521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EC9FD6D3-C57F-457B-99C7-B495706FCE6C}"/>
              </a:ext>
            </a:extLst>
          </p:cNvPr>
          <p:cNvSpPr/>
          <p:nvPr/>
        </p:nvSpPr>
        <p:spPr>
          <a:xfrm>
            <a:off x="7768915" y="3259269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4D5373-9CF1-4353-BF36-DC27FE65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825"/>
            <a:ext cx="9144000" cy="3701845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AC83C72-6FD8-4B21-AE0E-15B6D0630579}"/>
              </a:ext>
            </a:extLst>
          </p:cNvPr>
          <p:cNvSpPr/>
          <p:nvPr/>
        </p:nvSpPr>
        <p:spPr>
          <a:xfrm>
            <a:off x="5206177" y="1405505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57FFAEE6-6680-4723-865B-B4B98FA94783}"/>
              </a:ext>
            </a:extLst>
          </p:cNvPr>
          <p:cNvSpPr/>
          <p:nvPr/>
        </p:nvSpPr>
        <p:spPr>
          <a:xfrm>
            <a:off x="7836309" y="3318261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5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1" y="977266"/>
            <a:ext cx="5401338" cy="3188969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2872" y="2412903"/>
            <a:ext cx="3721129" cy="27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81000" y="1257300"/>
            <a:ext cx="8153400" cy="13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00CC"/>
                </a:solidFill>
                <a:latin typeface="VNI-Times" pitchFamily="2" charset="0"/>
                <a:sym typeface="Wingdings" pitchFamily="2" charset="2"/>
              </a:rPr>
              <a:t>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ập s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 sánh những đồ vật trong gia đình mình xem đồ vật nào cao hơn, đồ vật nào thấp hơn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4" y="2964657"/>
            <a:ext cx="3125787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43601" y="2964657"/>
            <a:ext cx="3200400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468791" y="-239315"/>
            <a:ext cx="1435894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914400" y="2743200"/>
            <a:ext cx="7315200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tiếp bài: Đơn vị đo độ dài – Trang 32 + 33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057400" y="342900"/>
            <a:ext cx="5105400" cy="1199959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503" grpId="0"/>
      <p:bldP spid="1065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" y="0"/>
            <a:ext cx="1013579" cy="147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17" y="156512"/>
            <a:ext cx="763083" cy="110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57" y="3310977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4896270" y="3310977"/>
            <a:ext cx="919349" cy="1719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2880" y="919616"/>
            <a:ext cx="7626780" cy="2391361"/>
          </a:xfrm>
        </p:spPr>
        <p:txBody>
          <a:bodyPr>
            <a:normAutofit fontScale="90000"/>
          </a:bodyPr>
          <a:lstStyle/>
          <a:p>
            <a:r>
              <a:rPr lang="vi-VN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vi-VN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dirty="0"/>
              <a:t>N</a:t>
            </a:r>
            <a:r>
              <a:rPr lang="vi-VN" sz="4000" dirty="0" smtClean="0"/>
              <a:t>hận biết và biết cách xác định vật nào cao hơn, thấp hơn, vật nào cao nhất, vật nào thấp nhất trong một nhóm vật.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909957" y="565673"/>
            <a:ext cx="31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0621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D2EDE-86A1-4722-AEE5-1608A0E2D4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/>
          <a:stretch/>
        </p:blipFill>
        <p:spPr>
          <a:xfrm>
            <a:off x="14748" y="1436913"/>
            <a:ext cx="9144000" cy="3701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5500" y="959859"/>
            <a:ext cx="26256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</a:rPr>
              <a:t>Cao </a:t>
            </a:r>
            <a:r>
              <a:rPr lang="en-US" sz="2500" dirty="0" err="1" smtClean="0">
                <a:solidFill>
                  <a:srgbClr val="002060"/>
                </a:solidFill>
              </a:rPr>
              <a:t>hơn</a:t>
            </a:r>
            <a:r>
              <a:rPr lang="en-US" sz="2500" dirty="0" smtClean="0">
                <a:solidFill>
                  <a:srgbClr val="002060"/>
                </a:solidFill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</a:rPr>
              <a:t>thấp</a:t>
            </a:r>
            <a:r>
              <a:rPr lang="en-US" sz="2500" dirty="0" smtClean="0">
                <a:solidFill>
                  <a:srgbClr val="002060"/>
                </a:solidFill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</a:rPr>
              <a:t>hơn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088" y="1543305"/>
            <a:ext cx="1593585" cy="3231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42900" y="4471792"/>
            <a:ext cx="5431599" cy="12526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71081" y="2718148"/>
            <a:ext cx="5071439" cy="14614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43086" y="2936809"/>
            <a:ext cx="1331413" cy="17544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19621" y="1678227"/>
            <a:ext cx="121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 hơn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2198" y="2395645"/>
            <a:ext cx="121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 hơn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4775" y="3113063"/>
            <a:ext cx="168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ằng nhau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7352" y="3830481"/>
            <a:ext cx="168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nhất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9929" y="4547899"/>
            <a:ext cx="168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 nhất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1626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2562349" y="1297781"/>
            <a:ext cx="3953432" cy="16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160427-1D52-4439-8278-F6C100362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16"/>
            <a:ext cx="9144000" cy="3794542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F8D944-70A2-47D1-A717-15E0045B809D}"/>
              </a:ext>
            </a:extLst>
          </p:cNvPr>
          <p:cNvSpPr/>
          <p:nvPr/>
        </p:nvSpPr>
        <p:spPr>
          <a:xfrm>
            <a:off x="2492477" y="1666568"/>
            <a:ext cx="1769807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C359FAB6-72D2-4056-9289-28300266B693}"/>
              </a:ext>
            </a:extLst>
          </p:cNvPr>
          <p:cNvSpPr/>
          <p:nvPr/>
        </p:nvSpPr>
        <p:spPr>
          <a:xfrm>
            <a:off x="6948932" y="3385380"/>
            <a:ext cx="2128650" cy="159675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E5891D9F-6E40-45DB-A989-F81BF60B872E}"/>
              </a:ext>
            </a:extLst>
          </p:cNvPr>
          <p:cNvSpPr/>
          <p:nvPr/>
        </p:nvSpPr>
        <p:spPr>
          <a:xfrm>
            <a:off x="1130743" y="3499704"/>
            <a:ext cx="1891857" cy="14824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AA055EE9-CBF7-4DC8-B17B-70F48F08C0FD}"/>
              </a:ext>
            </a:extLst>
          </p:cNvPr>
          <p:cNvSpPr/>
          <p:nvPr/>
        </p:nvSpPr>
        <p:spPr>
          <a:xfrm>
            <a:off x="5560143" y="1666568"/>
            <a:ext cx="2005780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194618" y="3398168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05262" y="3385380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30743" y="4982134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78893" y="4982134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1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3452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371600" y="676751"/>
            <a:ext cx="6324600" cy="16573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1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1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943350"/>
            <a:ext cx="1050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9433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1" y="3943350"/>
            <a:ext cx="1687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7187" y="2606278"/>
            <a:ext cx="31146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14600" y="3600450"/>
            <a:ext cx="40386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3" tIns="45702" rIns="91403" bIns="45702" anchor="ctr"/>
          <a:lstStyle/>
          <a:p>
            <a:endParaRPr lang="en-US" altLang="en-US"/>
          </a:p>
        </p:txBody>
      </p:sp>
      <p:pic>
        <p:nvPicPr>
          <p:cNvPr id="820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5029200"/>
            <a:ext cx="4038600" cy="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42900"/>
            <a:ext cx="9144000" cy="5257800"/>
            <a:chOff x="0" y="0"/>
            <a:chExt cx="5760" cy="4320"/>
          </a:xfrm>
        </p:grpSpPr>
        <p:pic>
          <p:nvPicPr>
            <p:cNvPr id="820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pic>
        <p:nvPicPr>
          <p:cNvPr id="3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40B285-3DC3-40B9-AC0F-A52554FA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608"/>
            <a:ext cx="9144000" cy="3122046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9517E5E-52F5-4AAE-883B-B3A65EB8AFE5}"/>
              </a:ext>
            </a:extLst>
          </p:cNvPr>
          <p:cNvSpPr/>
          <p:nvPr/>
        </p:nvSpPr>
        <p:spPr>
          <a:xfrm>
            <a:off x="2007085" y="2495006"/>
            <a:ext cx="736115" cy="132834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EEE9E28-F3B7-4085-B951-009B057D5CE8}"/>
              </a:ext>
            </a:extLst>
          </p:cNvPr>
          <p:cNvSpPr/>
          <p:nvPr/>
        </p:nvSpPr>
        <p:spPr>
          <a:xfrm>
            <a:off x="3310207" y="2088823"/>
            <a:ext cx="899651" cy="17214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626F5EF7-432A-456B-A563-1ACD9CACBF56}"/>
              </a:ext>
            </a:extLst>
          </p:cNvPr>
          <p:cNvSpPr/>
          <p:nvPr/>
        </p:nvSpPr>
        <p:spPr>
          <a:xfrm>
            <a:off x="6139542" y="2622530"/>
            <a:ext cx="713597" cy="11351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D6FD67-C369-461A-BCA5-9BEF203EC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0"/>
            <a:ext cx="625331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2204" y="6"/>
            <a:ext cx="552572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Tìm cây cao nhất, cây thấp nhất trong mỗi hàng:</a:t>
            </a:r>
            <a:endParaRPr lang="en-US" sz="1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6E0389E-3F43-4D49-A81A-6213C7619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138"/>
            <a:ext cx="9144000" cy="3792988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2FBEAB3-A807-4545-BED6-9CB063EF89AE}"/>
              </a:ext>
            </a:extLst>
          </p:cNvPr>
          <p:cNvSpPr/>
          <p:nvPr/>
        </p:nvSpPr>
        <p:spPr>
          <a:xfrm>
            <a:off x="1438995" y="3141273"/>
            <a:ext cx="899651" cy="13676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747D7C8-8395-46C0-9345-B52E1E153CFA}"/>
              </a:ext>
            </a:extLst>
          </p:cNvPr>
          <p:cNvSpPr/>
          <p:nvPr/>
        </p:nvSpPr>
        <p:spPr>
          <a:xfrm>
            <a:off x="7152969" y="1549138"/>
            <a:ext cx="1740308" cy="295977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</TotalTime>
  <Words>100</Words>
  <Application>Microsoft Office PowerPoint</Application>
  <PresentationFormat>On-screen Show (16:9)</PresentationFormat>
  <Paragraphs>26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宋体</vt:lpstr>
      <vt:lpstr>Arial</vt:lpstr>
      <vt:lpstr>Arial-Rounded</vt:lpstr>
      <vt:lpstr>AvantGarde Md BT</vt:lpstr>
      <vt:lpstr>Calibri</vt:lpstr>
      <vt:lpstr>Times New Roman</vt:lpstr>
      <vt:lpstr>VNI-Times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Nhận biết và biết cách xác định vật nào cao hơn, thấp hơn, vật nào cao nhất, vật nào thấp nhất trong một nhóm vật.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</cp:lastModifiedBy>
  <cp:revision>65</cp:revision>
  <dcterms:created xsi:type="dcterms:W3CDTF">2017-01-10T13:46:13Z</dcterms:created>
  <dcterms:modified xsi:type="dcterms:W3CDTF">2022-02-22T13:19:00Z</dcterms:modified>
</cp:coreProperties>
</file>