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8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93" r:id="rId16"/>
    <p:sldId id="28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114" d="100"/>
          <a:sy n="114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=""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360">
        <p:random/>
      </p:transition>
    </mc:Choice>
    <mc:Fallback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607">
        <p:random/>
      </p:transition>
    </mc:Choice>
    <mc:Fallback>
      <p:transition spd="slow" advTm="2760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2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EB393E-4700-444F-A082-059696709C4C}"/>
              </a:ext>
            </a:extLst>
          </p:cNvPr>
          <p:cNvSpPr txBox="1"/>
          <p:nvPr/>
        </p:nvSpPr>
        <p:spPr>
          <a:xfrm>
            <a:off x="3914203" y="2475083"/>
            <a:ext cx="7243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5 hàng 1 ô ly" panose="020B0603050302020204" pitchFamily="34" charset="0"/>
              </a:rPr>
              <a:t>Tết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đang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vào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nhà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Sắp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thêm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một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tuổi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Đất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trời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nở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hoa</a:t>
            </a:r>
            <a:r>
              <a:rPr lang="en-US" sz="4400" dirty="0">
                <a:latin typeface="HP001 5 hàng 1 ô ly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401">
        <p:random/>
      </p:transition>
    </mc:Choice>
    <mc:Fallback>
      <p:transition spd="slow" advTm="5540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546">
        <p14:gallery dir="l"/>
      </p:transition>
    </mc:Choice>
    <mc:Fallback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44">
        <p:random/>
      </p:transition>
    </mc:Choice>
    <mc:Fallback>
      <p:transition spd="slow" advTm="10444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62"/>
    </mc:Choice>
    <mc:Fallback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  <a:endPara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UTM Avo" panose="02040603050506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3521">
        <p:random/>
      </p:transition>
    </mc:Choice>
    <mc:Fallback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9410" y="607128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0995" y="520770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0077" y="290509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5458" y="3494100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7294">
        <p:random/>
      </p:transition>
    </mc:Choice>
    <mc:Fallback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hơi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259">
        <p:random/>
      </p:transition>
    </mc:Choice>
    <mc:Fallback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5176">
        <p:random/>
      </p:transition>
    </mc:Choice>
    <mc:Fallback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940">
        <p:random/>
      </p:transition>
    </mc:Choice>
    <mc:Fallback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475</Words>
  <Application>Microsoft Office PowerPoint</Application>
  <PresentationFormat>Widescreen</PresentationFormat>
  <Paragraphs>190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DFPOP1-W9</vt:lpstr>
      <vt:lpstr>HP001 5 hàng 1 ô ly</vt:lpstr>
      <vt:lpstr>Segoe UI Semibold</vt:lpstr>
      <vt:lpstr>Times New Roman</vt:lpstr>
      <vt:lpstr>UTM Avo</vt:lpstr>
      <vt:lpstr>UTM Avo</vt:lpstr>
      <vt:lpstr>华康少女文字W5</vt:lpstr>
      <vt:lpstr>等线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THAOCUONG</cp:lastModifiedBy>
  <cp:revision>46</cp:revision>
  <dcterms:created xsi:type="dcterms:W3CDTF">2020-08-06T11:51:00Z</dcterms:created>
  <dcterms:modified xsi:type="dcterms:W3CDTF">2022-01-08T09:37:31Z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