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58" r:id="rId6"/>
    <p:sldId id="280" r:id="rId7"/>
    <p:sldId id="260" r:id="rId8"/>
    <p:sldId id="259" r:id="rId9"/>
    <p:sldId id="261" r:id="rId10"/>
    <p:sldId id="262" r:id="rId11"/>
    <p:sldId id="27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10/01/2022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70866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44" y="1295400"/>
            <a:ext cx="84597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9144000" cy="85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038600"/>
            <a:ext cx="762000" cy="7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03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0"/>
            <a:ext cx="7422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031255"/>
            <a:ext cx="914400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53377E-6 L 0.21354 -0.192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7732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057400"/>
            <a:ext cx="7620000" cy="40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981200"/>
            <a:ext cx="75438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-Point Star 8"/>
          <p:cNvSpPr/>
          <p:nvPr/>
        </p:nvSpPr>
        <p:spPr>
          <a:xfrm>
            <a:off x="6324600" y="4495800"/>
            <a:ext cx="2438400" cy="2057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Cloud 9"/>
          <p:cNvSpPr/>
          <p:nvPr/>
        </p:nvSpPr>
        <p:spPr>
          <a:xfrm>
            <a:off x="6248400" y="4724400"/>
            <a:ext cx="2895600" cy="16002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6477000" y="4800600"/>
            <a:ext cx="20574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799" y="2133600"/>
            <a:ext cx="74609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6781800" y="4648200"/>
            <a:ext cx="1905000" cy="1295400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14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914400"/>
            <a:ext cx="21220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57399"/>
            <a:ext cx="4572000" cy="245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23282"/>
            <a:ext cx="4572000" cy="233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57400"/>
            <a:ext cx="4343400" cy="23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196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733800" y="3657600"/>
            <a:ext cx="6858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5800" y="3733800"/>
            <a:ext cx="8382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6019800"/>
            <a:ext cx="762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6019800"/>
            <a:ext cx="838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" y="1143000"/>
            <a:ext cx="86563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5000"/>
            <a:ext cx="21107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81200"/>
            <a:ext cx="193336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057400"/>
            <a:ext cx="2057400" cy="174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7547" y="1905000"/>
            <a:ext cx="20831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2109E-6 L -0.68732 0.405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036E-7 L -0.22917 0.383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8529E-7 L 0.53455 0.3829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0481E-7 L 0.5026 0.366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838200"/>
            <a:ext cx="247578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+ 5 =   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 – 4 =   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04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+ 4 =   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004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10 - 5 =   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2133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 + 0 =  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24600" y="31242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 – 0  =  ?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76400" y="3124200"/>
            <a:ext cx="7620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76800" y="21336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0" y="31242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77200" y="2133600"/>
            <a:ext cx="762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77200" y="3200400"/>
            <a:ext cx="8382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7239000" cy="40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81000" y="1828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862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5626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244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5943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88447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13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23513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8862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626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244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0" y="5562600"/>
            <a:ext cx="7620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73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 Kết nối</dc:title>
  <dc:creator>Bích Duy</dc:creator>
  <cp:lastModifiedBy>Admin</cp:lastModifiedBy>
  <cp:revision>3</cp:revision>
  <dcterms:created xsi:type="dcterms:W3CDTF">2020-08-23T01:47:27Z</dcterms:created>
  <dcterms:modified xsi:type="dcterms:W3CDTF">2022-01-10T01:47:01Z</dcterms:modified>
</cp:coreProperties>
</file>