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94" r:id="rId3"/>
    <p:sldId id="285" r:id="rId4"/>
    <p:sldId id="295" r:id="rId5"/>
    <p:sldId id="286" r:id="rId6"/>
    <p:sldId id="287" r:id="rId7"/>
    <p:sldId id="288" r:id="rId8"/>
    <p:sldId id="291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/>
        </p14:section>
        <p14:section name="Tiết 1" id="{29C178FB-5098-4551-BE1B-302196ADB65A}">
          <p14:sldIdLst>
            <p14:sldId id="294"/>
          </p14:sldIdLst>
        </p14:section>
        <p14:section name="Tiết 2" id="{9F60823D-ED45-406B-A127-289E07A3A261}">
          <p14:sldIdLst>
            <p14:sldId id="285"/>
            <p14:sldId id="295"/>
            <p14:sldId id="286"/>
            <p14:sldId id="287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4" d="100"/>
          <a:sy n="84" d="100"/>
        </p:scale>
        <p:origin x="354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17/03/2022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51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978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8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38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298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90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86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0901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6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4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459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636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6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6"/>
            <a:ext cx="6912768" cy="2995737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5B0A1F14-DA11-4E43-87F3-BE07CCE51531}" type="datetime1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2022/3/17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2180B14-EEBF-4E11-BA20-5111AC80B3B0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17/3/2022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62E4C2F0-BAD7-48B6-B1FA-F6584B995D2F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1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315689" y="1365662"/>
            <a:ext cx="4500747" cy="2256311"/>
          </a:xfrm>
          <a:prstGeom prst="cloud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72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7" name="Picture 6" descr="C:\Users\VIENTHONGA\Downloads\0051.jpg"/>
          <p:cNvPicPr/>
          <p:nvPr/>
        </p:nvPicPr>
        <p:blipFill>
          <a:blip r:embed="rId4"/>
          <a:srcRect l="9299" t="12927" r="8615" b="77073"/>
          <a:stretch>
            <a:fillRect/>
          </a:stretch>
        </p:blipFill>
        <p:spPr bwMode="auto">
          <a:xfrm>
            <a:off x="605638" y="1341914"/>
            <a:ext cx="7825839" cy="152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3026229" y="2667998"/>
            <a:ext cx="1399311" cy="1674419"/>
            <a:chOff x="1187533" y="2871854"/>
            <a:chExt cx="1399311" cy="1674419"/>
          </a:xfrm>
        </p:grpSpPr>
        <p:sp>
          <p:nvSpPr>
            <p:cNvPr id="15" name="Rectangle 1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23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39849" y="3889159"/>
              <a:ext cx="682815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77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971802" y="2666018"/>
            <a:ext cx="1399311" cy="1662544"/>
            <a:chOff x="1187533" y="2871854"/>
            <a:chExt cx="1399311" cy="1662544"/>
          </a:xfrm>
        </p:grpSpPr>
        <p:sp>
          <p:nvSpPr>
            <p:cNvPr id="22" name="Rectangle 21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61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575475" y="3877284"/>
              <a:ext cx="64916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96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6869873" y="2652165"/>
            <a:ext cx="1399311" cy="1664522"/>
            <a:chOff x="1187533" y="2871854"/>
            <a:chExt cx="1399311" cy="1664522"/>
          </a:xfrm>
        </p:grpSpPr>
        <p:sp>
          <p:nvSpPr>
            <p:cNvPr id="29" name="Rectangle 28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58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624957" y="3879262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41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100504" y="2654148"/>
            <a:ext cx="1399311" cy="1664522"/>
            <a:chOff x="1187533" y="2871854"/>
            <a:chExt cx="1399311" cy="1664522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35819" y="3879262"/>
              <a:ext cx="684866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57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47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3" y="322121"/>
            <a:ext cx="7524328" cy="88446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1309697"/>
            <a:ext cx="6912768" cy="46064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90056" y="1986368"/>
            <a:ext cx="6912768" cy="2995737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127" y="-7314"/>
            <a:ext cx="9300254" cy="5802371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04638" y="209517"/>
            <a:ext cx="720423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vi-VN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TȆứ </a:t>
            </a:r>
            <a:r>
              <a:rPr lang="en-US" sz="27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năm </a:t>
            </a:r>
            <a:r>
              <a:rPr lang="vi-VN" sz="27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vi-VN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ǻẑà</a:t>
            </a:r>
            <a:r>
              <a:rPr lang="el-GR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σ </a:t>
            </a:r>
            <a:r>
              <a:rPr lang="en-US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en-US" sz="27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17</a:t>
            </a:r>
            <a:r>
              <a:rPr lang="el-GR" sz="27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en-US" sz="27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el-GR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κ</a:t>
            </a:r>
            <a:r>
              <a:rPr lang="vi-VN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ɁȰḑ </a:t>
            </a:r>
            <a:r>
              <a:rPr lang="en-US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3</a:t>
            </a:r>
            <a:r>
              <a:rPr lang="vi-VN" sz="27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 ǻɞʎ 2022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811" y="2325551"/>
            <a:ext cx="1344245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Bài </a:t>
            </a: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1</a:t>
            </a:r>
            <a:r>
              <a:rPr lang="vi-VN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endParaRPr lang="en-US" sz="2700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17063" y="757443"/>
            <a:ext cx="1182747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TʃȰ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55651" y="1257499"/>
            <a:ext cx="5515961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Bài </a:t>
            </a: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30 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P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Β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ʱp cộ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Ϊ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ḑ Ȥố có hai 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ε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ữ Ȥố ȩớḿ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΅</a:t>
            </a:r>
            <a:endParaRPr lang="vi-VN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10671" y="1784566"/>
            <a:ext cx="3393876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Ȥố có </a:t>
            </a: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hai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ε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ữ Ȥố</a:t>
            </a: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Ǉ</a:t>
            </a:r>
            <a:r>
              <a:rPr lang="el-GR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Η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ʴt </a:t>
            </a: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2</a:t>
            </a:r>
            <a:endParaRPr lang="vi-VN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141325" y="1849540"/>
            <a:ext cx="11142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18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(           </a:t>
            </a:r>
            <a:r>
              <a:rPr lang="en-US" sz="1800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) </a:t>
            </a:r>
            <a:endParaRPr lang="vi-VN" sz="1800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339918" y="2289456"/>
            <a:ext cx="13442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30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: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endParaRPr lang="en-US" sz="2700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01200" y="1230765"/>
            <a:ext cx="134424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vi-VN" sz="3000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:</a:t>
            </a:r>
            <a:r>
              <a:rPr lang="vi-VN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 </a:t>
            </a:r>
            <a:endParaRPr lang="en-US" sz="2700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92348" y="2846883"/>
            <a:ext cx="751726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10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73444" y="3113845"/>
            <a:ext cx="52684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+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325369" y="3367370"/>
            <a:ext cx="747846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47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961478" y="2837816"/>
            <a:ext cx="740569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23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42576" y="3115169"/>
            <a:ext cx="52684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+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60860" y="3368768"/>
            <a:ext cx="713681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54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493203" y="2846883"/>
            <a:ext cx="844397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61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74300" y="3113845"/>
            <a:ext cx="52684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+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476858" y="3356392"/>
            <a:ext cx="899416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35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239530" y="3793297"/>
            <a:ext cx="679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26451" y="3799377"/>
            <a:ext cx="679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55468" y="3793297"/>
            <a:ext cx="679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060501" y="2834269"/>
            <a:ext cx="844397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58 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841597" y="3112660"/>
            <a:ext cx="52684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+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060930" y="3367370"/>
            <a:ext cx="526840" cy="49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685783">
              <a:defRPr/>
            </a:pPr>
            <a:r>
              <a:rPr lang="en-US" sz="2625" b="1" smtClean="0">
                <a:solidFill>
                  <a:srgbClr val="5F154F"/>
                </a:solidFill>
                <a:latin typeface="HP001" panose="020B0603050302020204" pitchFamily="34" charset="0"/>
                <a:ea typeface="HP001" panose="020B0603050302020204" pitchFamily="34" charset="0"/>
                <a:cs typeface="Arial" charset="0"/>
              </a:rPr>
              <a:t>41</a:t>
            </a:r>
            <a:endParaRPr lang="en-US" sz="2625" b="1">
              <a:solidFill>
                <a:srgbClr val="5F154F"/>
              </a:solidFill>
              <a:latin typeface="HP001" panose="020B0603050302020204" pitchFamily="34" charset="0"/>
              <a:ea typeface="HP001" panose="020B0603050302020204" pitchFamily="34" charset="0"/>
              <a:cs typeface="Arial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5922766" y="3792113"/>
            <a:ext cx="67965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2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96284" y="3576399"/>
            <a:ext cx="1087396" cy="123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Q123</a:t>
            </a:r>
          </a:p>
        </p:txBody>
      </p:sp>
      <p:pic>
        <p:nvPicPr>
          <p:cNvPr id="7" name="Picture 6" descr="408_20200527095426_wm_shs---toan-1-tap-2---kntt"/>
          <p:cNvPicPr/>
          <p:nvPr/>
        </p:nvPicPr>
        <p:blipFill>
          <a:blip r:embed="rId4"/>
          <a:srcRect l="9295" t="22841" r="8173" b="52500"/>
          <a:stretch>
            <a:fillRect/>
          </a:stretch>
        </p:blipFill>
        <p:spPr bwMode="auto">
          <a:xfrm>
            <a:off x="356260" y="1175657"/>
            <a:ext cx="7939087" cy="377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43148" y="926283"/>
            <a:ext cx="7338951" cy="1163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9926" y="1482432"/>
            <a:ext cx="5248894" cy="7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07275" y="93991"/>
            <a:ext cx="2673432" cy="116389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79425" y="2557135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6881" y="2519531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03922" y="2474006"/>
            <a:ext cx="684866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</a:p>
        </p:txBody>
      </p:sp>
      <p:pic>
        <p:nvPicPr>
          <p:cNvPr id="20" name="Picture 8" descr="7flow[1]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11429" y="289460"/>
            <a:ext cx="18764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5850590" y="12350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80 + 3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991115" y="1577414"/>
            <a:ext cx="965851" cy="5225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+ 40</a:t>
            </a: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3" grpId="0"/>
      <p:bldP spid="14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9295" t="47273" r="8013" b="7955"/>
          <a:stretch>
            <a:fillRect/>
          </a:stretch>
        </p:blipFill>
        <p:spPr bwMode="auto">
          <a:xfrm>
            <a:off x="427512" y="985652"/>
            <a:ext cx="7623958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118762" y="-13609"/>
            <a:ext cx="2375056" cy="103399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97912" y="1460665"/>
            <a:ext cx="3019425" cy="7837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0088" y="172192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9998" y="1719945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389912" y="1717967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39839" y="1715986"/>
            <a:ext cx="486890" cy="387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408_20200527095426_wm_shs---toan-1-tap-2---kntt"/>
          <p:cNvPicPr/>
          <p:nvPr/>
        </p:nvPicPr>
        <p:blipFill>
          <a:blip r:embed="rId3"/>
          <a:srcRect l="7532" t="6250" r="9295" b="52273"/>
          <a:stretch>
            <a:fillRect/>
          </a:stretch>
        </p:blipFill>
        <p:spPr bwMode="auto">
          <a:xfrm>
            <a:off x="0" y="1223159"/>
            <a:ext cx="8550234" cy="36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408_20200527095426_wm_shs---toan-1-tap-2---kntt"/>
          <p:cNvPicPr/>
          <p:nvPr/>
        </p:nvPicPr>
        <p:blipFill>
          <a:blip r:embed="rId3"/>
          <a:srcRect l="7532" t="5314" r="61133" b="89227"/>
          <a:stretch>
            <a:fillRect/>
          </a:stretch>
        </p:blipFill>
        <p:spPr bwMode="auto">
          <a:xfrm>
            <a:off x="162712" y="997527"/>
            <a:ext cx="2473610" cy="641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81650" y="61031"/>
            <a:ext cx="2530929" cy="1101855"/>
          </a:xfrm>
          <a:prstGeom prst="rect">
            <a:avLst/>
          </a:prstGeom>
        </p:spPr>
      </p:pic>
      <p:pic>
        <p:nvPicPr>
          <p:cNvPr id="10" name="Picture 9" descr="408_20200527095426_wm_shs---toan-1-tap-2---kntt"/>
          <p:cNvPicPr/>
          <p:nvPr/>
        </p:nvPicPr>
        <p:blipFill>
          <a:blip r:embed="rId3"/>
          <a:srcRect l="14063" t="32462" r="66210" b="53661"/>
          <a:stretch>
            <a:fillRect/>
          </a:stretch>
        </p:blipFill>
        <p:spPr bwMode="auto">
          <a:xfrm>
            <a:off x="197684" y="1644362"/>
            <a:ext cx="1927999" cy="127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408_20200527095426_wm_shs---toan-1-tap-2---kntt"/>
          <p:cNvPicPr/>
          <p:nvPr/>
        </p:nvPicPr>
        <p:blipFill>
          <a:blip r:embed="rId3"/>
          <a:srcRect l="37389" t="32771" r="43151" b="53815"/>
          <a:stretch>
            <a:fillRect/>
          </a:stretch>
        </p:blipFill>
        <p:spPr bwMode="auto">
          <a:xfrm>
            <a:off x="3294788" y="1694275"/>
            <a:ext cx="1847231" cy="120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408_20200527095426_wm_shs---toan-1-tap-2---kntt"/>
          <p:cNvPicPr/>
          <p:nvPr/>
        </p:nvPicPr>
        <p:blipFill>
          <a:blip r:embed="rId3"/>
          <a:srcRect l="60582" t="32925" r="19958" b="53506"/>
          <a:stretch>
            <a:fillRect/>
          </a:stretch>
        </p:blipFill>
        <p:spPr bwMode="auto">
          <a:xfrm>
            <a:off x="6346656" y="1713262"/>
            <a:ext cx="1823481" cy="117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3"/>
          <p:cNvSpPr/>
          <p:nvPr/>
        </p:nvSpPr>
        <p:spPr>
          <a:xfrm>
            <a:off x="1864430" y="1686296"/>
            <a:ext cx="878731" cy="1235034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60</a:t>
            </a:r>
            <a:endParaRPr lang="en-US" sz="2200" dirty="0"/>
          </a:p>
        </p:txBody>
      </p:sp>
      <p:sp>
        <p:nvSpPr>
          <p:cNvPr id="15" name="Rounded Rectangle 14"/>
          <p:cNvSpPr/>
          <p:nvPr/>
        </p:nvSpPr>
        <p:spPr>
          <a:xfrm>
            <a:off x="4878787" y="1708067"/>
            <a:ext cx="878731" cy="1189512"/>
          </a:xfrm>
          <a:prstGeom prst="roundRect">
            <a:avLst/>
          </a:prstGeom>
          <a:solidFill>
            <a:srgbClr val="ADE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70</a:t>
            </a:r>
            <a:endParaRPr lang="en-US" sz="2200" dirty="0"/>
          </a:p>
        </p:txBody>
      </p:sp>
      <p:sp>
        <p:nvSpPr>
          <p:cNvPr id="16" name="Rounded Rectangle 15"/>
          <p:cNvSpPr/>
          <p:nvPr/>
        </p:nvSpPr>
        <p:spPr>
          <a:xfrm>
            <a:off x="7869386" y="1721922"/>
            <a:ext cx="878731" cy="11519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30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40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50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408_20200527095426_wm_shs---toan-1-tap-2---kntt"/>
          <p:cNvPicPr/>
          <p:nvPr/>
        </p:nvPicPr>
        <p:blipFill>
          <a:blip r:embed="rId3"/>
          <a:srcRect l="9295" t="48750" r="8333" b="8636"/>
          <a:stretch>
            <a:fillRect/>
          </a:stretch>
        </p:blipFill>
        <p:spPr bwMode="auto">
          <a:xfrm>
            <a:off x="273132" y="785812"/>
            <a:ext cx="8467107" cy="413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71258" y="-7719"/>
            <a:ext cx="2006931" cy="8737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483923" y="1816925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78826" y="4120738"/>
            <a:ext cx="536374" cy="415636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40569" y="4106884"/>
            <a:ext cx="593772" cy="447305"/>
          </a:xfrm>
          <a:prstGeom prst="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143</Words>
  <Application>Microsoft Office PowerPoint</Application>
  <PresentationFormat>On-screen Show (16:9)</PresentationFormat>
  <Paragraphs>79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맑은 고딕</vt:lpstr>
      <vt:lpstr>宋体</vt:lpstr>
      <vt:lpstr>Arial</vt:lpstr>
      <vt:lpstr>AvantGarde Md BT</vt:lpstr>
      <vt:lpstr>Calibri</vt:lpstr>
      <vt:lpstr>Calibri Light</vt:lpstr>
      <vt:lpstr>HP001</vt:lpstr>
      <vt:lpstr>Times New Roman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</cp:lastModifiedBy>
  <cp:revision>65</cp:revision>
  <dcterms:created xsi:type="dcterms:W3CDTF">2017-01-10T13:46:13Z</dcterms:created>
  <dcterms:modified xsi:type="dcterms:W3CDTF">2022-03-17T14:37:18Z</dcterms:modified>
</cp:coreProperties>
</file>