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80" r:id="rId4"/>
    <p:sldId id="265" r:id="rId5"/>
    <p:sldId id="266" r:id="rId6"/>
    <p:sldId id="267" r:id="rId7"/>
    <p:sldId id="264" r:id="rId8"/>
    <p:sldId id="261" r:id="rId9"/>
    <p:sldId id="262" r:id="rId10"/>
    <p:sldId id="263" r:id="rId11"/>
    <p:sldId id="268" r:id="rId12"/>
    <p:sldId id="282" r:id="rId13"/>
    <p:sldId id="269" r:id="rId14"/>
    <p:sldId id="283" r:id="rId15"/>
    <p:sldId id="273" r:id="rId16"/>
    <p:sldId id="274" r:id="rId17"/>
    <p:sldId id="275" r:id="rId18"/>
    <p:sldId id="28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1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1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9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7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8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0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2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5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C6BD-C10B-4F0D-992B-6694639282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4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1.wma"/><Relationship Id="rId7" Type="http://schemas.openxmlformats.org/officeDocument/2006/relationships/image" Target="../media/image18.jpeg"/><Relationship Id="rId2" Type="http://schemas.microsoft.com/office/2007/relationships/media" Target="../media/media1.wma"/><Relationship Id="rId1" Type="http://schemas.openxmlformats.org/officeDocument/2006/relationships/tags" Target="../tags/tag1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2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22.png"/><Relationship Id="rId2" Type="http://schemas.microsoft.com/office/2007/relationships/media" Target="../media/media3.wma"/><Relationship Id="rId1" Type="http://schemas.openxmlformats.org/officeDocument/2006/relationships/tags" Target="../tags/tag1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6202736" y="1162167"/>
            <a:ext cx="454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Đạo</a:t>
            </a:r>
            <a:r>
              <a:rPr lang="en-GB" sz="48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đức</a:t>
            </a:r>
            <a:r>
              <a:rPr lang="en-GB" sz="4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lớp</a:t>
            </a:r>
            <a:r>
              <a:rPr lang="en-GB" sz="4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1</a:t>
            </a:r>
            <a:endParaRPr lang="en-GB" sz="4800" b="1" dirty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2486381" y="3155330"/>
            <a:ext cx="11192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Chủ</a:t>
            </a:r>
            <a:r>
              <a:rPr lang="en-GB" sz="4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đề</a:t>
            </a:r>
            <a:r>
              <a:rPr lang="en-GB" sz="4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6</a:t>
            </a:r>
          </a:p>
          <a:p>
            <a:pPr algn="ctr"/>
            <a:r>
              <a:rPr lang="en-GB" sz="4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Tự</a:t>
            </a:r>
            <a:r>
              <a:rPr lang="en-GB" sz="4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giác</a:t>
            </a:r>
            <a:r>
              <a:rPr lang="en-GB" sz="4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làm</a:t>
            </a:r>
            <a:r>
              <a:rPr lang="en-GB" sz="4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việc</a:t>
            </a:r>
            <a:r>
              <a:rPr lang="en-GB" sz="4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của</a:t>
            </a:r>
            <a:r>
              <a:rPr lang="en-GB" sz="4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mình</a:t>
            </a:r>
            <a:endParaRPr lang="en-GB" sz="4400" b="1" dirty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0" y="5865704"/>
            <a:ext cx="11192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Bài </a:t>
            </a:r>
            <a:r>
              <a:rPr lang="lt-LT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18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: </a:t>
            </a:r>
            <a:r>
              <a:rPr lang="lt-LT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Tự </a:t>
            </a:r>
            <a:r>
              <a:rPr lang="lt-LT" sz="40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giác </a:t>
            </a:r>
            <a:r>
              <a:rPr lang="el-GR" sz="40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κ</a:t>
            </a:r>
            <a:r>
              <a:rPr lang="lt-LT" sz="40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am gia các hĲt đųg ở ǇrưŊg</a:t>
            </a:r>
            <a:endParaRPr lang="en-GB" sz="4000" b="1" dirty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35" y="269823"/>
            <a:ext cx="3852472" cy="5368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4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73"/>
    </mc:Choice>
    <mc:Fallback xmlns="">
      <p:transition spd="slow" advTm="19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BCA2290-7447-4091-BE7A-04A966400AAC}"/>
              </a:ext>
            </a:extLst>
          </p:cNvPr>
          <p:cNvGrpSpPr/>
          <p:nvPr/>
        </p:nvGrpSpPr>
        <p:grpSpPr>
          <a:xfrm>
            <a:off x="372532" y="1039084"/>
            <a:ext cx="10193870" cy="5160173"/>
            <a:chOff x="402193" y="-220876"/>
            <a:chExt cx="8391577" cy="834390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D5C839C-592E-400C-8759-085F5F27500D}"/>
                </a:ext>
              </a:extLst>
            </p:cNvPr>
            <p:cNvSpPr txBox="1"/>
            <p:nvPr/>
          </p:nvSpPr>
          <p:spPr>
            <a:xfrm>
              <a:off x="1665211" y="2108893"/>
              <a:ext cx="5326463" cy="194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Vì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sao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cần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tự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giác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tham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gia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hoạt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động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ở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trường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2250E17-8786-4C1A-B0D7-781F9AF14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5" r="3940" b="20880"/>
            <a:stretch/>
          </p:blipFill>
          <p:spPr>
            <a:xfrm>
              <a:off x="4987648" y="-220876"/>
              <a:ext cx="3806122" cy="83439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ACA83B4-C910-496A-A306-EA6EBF3F3F40}"/>
                </a:ext>
              </a:extLst>
            </p:cNvPr>
            <p:cNvSpPr txBox="1"/>
            <p:nvPr/>
          </p:nvSpPr>
          <p:spPr>
            <a:xfrm>
              <a:off x="402193" y="1792456"/>
              <a:ext cx="1061189" cy="213997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8000" b="1" smtClean="0">
                  <a:solidFill>
                    <a:srgbClr val="BF2174"/>
                  </a:solidFill>
                  <a:latin typeface="iCiel Cadena" panose="02000503000000020004" pitchFamily="2" charset="0"/>
                </a:rPr>
                <a:t> ?</a:t>
              </a:r>
              <a:endParaRPr lang="en-US" sz="8000" b="1" dirty="0">
                <a:solidFill>
                  <a:srgbClr val="BF2174"/>
                </a:solidFill>
                <a:latin typeface="iCiel Cadena" panose="02000503000000020004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96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831">
        <p:split orient="vert"/>
      </p:transition>
    </mc:Choice>
    <mc:Fallback xmlns="">
      <p:transition spd="slow" advTm="558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119">
            <a:off x="382749" y="817929"/>
            <a:ext cx="6379802" cy="4068666"/>
          </a:xfrm>
          <a:prstGeom prst="rect">
            <a:avLst/>
          </a:prstGeom>
        </p:spPr>
      </p:pic>
      <p:grpSp>
        <p:nvGrpSpPr>
          <p:cNvPr id="4" name="Google Shape;6118;p55">
            <a:extLst>
              <a:ext uri="{FF2B5EF4-FFF2-40B4-BE49-F238E27FC236}">
                <a16:creationId xmlns:a16="http://schemas.microsoft.com/office/drawing/2014/main" xmlns="" id="{D847DFB1-DC49-4EF3-890D-0747633601D2}"/>
              </a:ext>
            </a:extLst>
          </p:cNvPr>
          <p:cNvGrpSpPr/>
          <p:nvPr/>
        </p:nvGrpSpPr>
        <p:grpSpPr>
          <a:xfrm>
            <a:off x="6774287" y="2493260"/>
            <a:ext cx="1777302" cy="1576464"/>
            <a:chOff x="1359398" y="3682271"/>
            <a:chExt cx="395296" cy="371966"/>
          </a:xfrm>
        </p:grpSpPr>
        <p:sp>
          <p:nvSpPr>
            <p:cNvPr id="6" name="Google Shape;6119;p55">
              <a:extLst>
                <a:ext uri="{FF2B5EF4-FFF2-40B4-BE49-F238E27FC236}">
                  <a16:creationId xmlns:a16="http://schemas.microsoft.com/office/drawing/2014/main" xmlns="" id="{EB7CFE23-FD7D-4E59-9166-DA3D82CB7A9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" name="Google Shape;6120;p55">
              <a:extLst>
                <a:ext uri="{FF2B5EF4-FFF2-40B4-BE49-F238E27FC236}">
                  <a16:creationId xmlns:a16="http://schemas.microsoft.com/office/drawing/2014/main" xmlns="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8" name="Google Shape;6121;p55">
              <a:extLst>
                <a:ext uri="{FF2B5EF4-FFF2-40B4-BE49-F238E27FC236}">
                  <a16:creationId xmlns:a16="http://schemas.microsoft.com/office/drawing/2014/main" xmlns="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" name="Google Shape;6122;p55">
              <a:extLst>
                <a:ext uri="{FF2B5EF4-FFF2-40B4-BE49-F238E27FC236}">
                  <a16:creationId xmlns:a16="http://schemas.microsoft.com/office/drawing/2014/main" xmlns="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" name="Google Shape;6123;p55">
              <a:extLst>
                <a:ext uri="{FF2B5EF4-FFF2-40B4-BE49-F238E27FC236}">
                  <a16:creationId xmlns:a16="http://schemas.microsoft.com/office/drawing/2014/main" xmlns="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1" name="Google Shape;6124;p55">
              <a:extLst>
                <a:ext uri="{FF2B5EF4-FFF2-40B4-BE49-F238E27FC236}">
                  <a16:creationId xmlns:a16="http://schemas.microsoft.com/office/drawing/2014/main" xmlns="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2" name="Google Shape;6125;p55">
              <a:extLst>
                <a:ext uri="{FF2B5EF4-FFF2-40B4-BE49-F238E27FC236}">
                  <a16:creationId xmlns:a16="http://schemas.microsoft.com/office/drawing/2014/main" xmlns="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13" name="Google Shape;6126;p55">
            <a:extLst>
              <a:ext uri="{FF2B5EF4-FFF2-40B4-BE49-F238E27FC236}">
                <a16:creationId xmlns:a16="http://schemas.microsoft.com/office/drawing/2014/main" xmlns="" id="{F1BED459-CA8A-4AFC-8B9B-21C9F35162FF}"/>
              </a:ext>
            </a:extLst>
          </p:cNvPr>
          <p:cNvGrpSpPr/>
          <p:nvPr/>
        </p:nvGrpSpPr>
        <p:grpSpPr>
          <a:xfrm>
            <a:off x="9500464" y="2538199"/>
            <a:ext cx="1742791" cy="1634556"/>
            <a:chOff x="1908099" y="3682271"/>
            <a:chExt cx="395296" cy="371966"/>
          </a:xfrm>
        </p:grpSpPr>
        <p:sp>
          <p:nvSpPr>
            <p:cNvPr id="14" name="Google Shape;6127;p55">
              <a:extLst>
                <a:ext uri="{FF2B5EF4-FFF2-40B4-BE49-F238E27FC236}">
                  <a16:creationId xmlns:a16="http://schemas.microsoft.com/office/drawing/2014/main" xmlns="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15" name="Google Shape;6128;p55">
              <a:extLst>
                <a:ext uri="{FF2B5EF4-FFF2-40B4-BE49-F238E27FC236}">
                  <a16:creationId xmlns:a16="http://schemas.microsoft.com/office/drawing/2014/main" xmlns="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6" name="Google Shape;6129;p55">
              <a:extLst>
                <a:ext uri="{FF2B5EF4-FFF2-40B4-BE49-F238E27FC236}">
                  <a16:creationId xmlns:a16="http://schemas.microsoft.com/office/drawing/2014/main" xmlns="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30;p55">
              <a:extLst>
                <a:ext uri="{FF2B5EF4-FFF2-40B4-BE49-F238E27FC236}">
                  <a16:creationId xmlns:a16="http://schemas.microsoft.com/office/drawing/2014/main" xmlns="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31;p55">
              <a:extLst>
                <a:ext uri="{FF2B5EF4-FFF2-40B4-BE49-F238E27FC236}">
                  <a16:creationId xmlns:a16="http://schemas.microsoft.com/office/drawing/2014/main" xmlns="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32;p55">
              <a:extLst>
                <a:ext uri="{FF2B5EF4-FFF2-40B4-BE49-F238E27FC236}">
                  <a16:creationId xmlns:a16="http://schemas.microsoft.com/office/drawing/2014/main" xmlns="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33;p55">
              <a:extLst>
                <a:ext uri="{FF2B5EF4-FFF2-40B4-BE49-F238E27FC236}">
                  <a16:creationId xmlns:a16="http://schemas.microsoft.com/office/drawing/2014/main" xmlns="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77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662">
        <p:split orient="vert"/>
      </p:transition>
    </mc:Choice>
    <mc:Fallback xmlns="">
      <p:transition spd="slow" advTm="1966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79" y="1303316"/>
            <a:ext cx="3579808" cy="2657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16" y="1288128"/>
            <a:ext cx="4041694" cy="26728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9254" y="4011960"/>
            <a:ext cx="5714726" cy="2529778"/>
            <a:chOff x="-1317674" y="1371709"/>
            <a:chExt cx="4284476" cy="24071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558" y="1428647"/>
              <a:ext cx="3240360" cy="2350204"/>
            </a:xfrm>
            <a:prstGeom prst="rect">
              <a:avLst/>
            </a:prstGeom>
          </p:spPr>
        </p:pic>
        <p:sp>
          <p:nvSpPr>
            <p:cNvPr id="8" name="Rounded Rectangular Callout 7"/>
            <p:cNvSpPr/>
            <p:nvPr/>
          </p:nvSpPr>
          <p:spPr>
            <a:xfrm>
              <a:off x="-1317674" y="1371709"/>
              <a:ext cx="2088232" cy="785483"/>
            </a:xfrm>
            <a:prstGeom prst="wedgeRoundRectCallout">
              <a:avLst>
                <a:gd name="adj1" fmla="val 25348"/>
                <a:gd name="adj2" fmla="val 94461"/>
                <a:gd name="adj3" fmla="val 16667"/>
              </a:avLst>
            </a:prstGeom>
            <a:ln>
              <a:solidFill>
                <a:srgbClr val="F3B55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Đây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là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thông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báo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về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việc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ủng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hộ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bạn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hoàn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cảnh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khăn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mẹ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ạ!</a:t>
              </a:r>
              <a:endParaRPr lang="en-US" sz="1300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07115" y="4117401"/>
            <a:ext cx="5982887" cy="2454411"/>
            <a:chOff x="5001282" y="1481984"/>
            <a:chExt cx="4320480" cy="23724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282" y="1493831"/>
              <a:ext cx="3312368" cy="2360614"/>
            </a:xfrm>
            <a:prstGeom prst="rect">
              <a:avLst/>
            </a:prstGeom>
          </p:spPr>
        </p:pic>
        <p:sp>
          <p:nvSpPr>
            <p:cNvPr id="11" name="Rounded Rectangular Callout 10"/>
            <p:cNvSpPr/>
            <p:nvPr/>
          </p:nvSpPr>
          <p:spPr>
            <a:xfrm>
              <a:off x="7305538" y="1481984"/>
              <a:ext cx="2016224" cy="785483"/>
            </a:xfrm>
            <a:prstGeom prst="wedgeRoundRectCallout">
              <a:avLst>
                <a:gd name="adj1" fmla="val -62541"/>
                <a:gd name="adj2" fmla="val 45734"/>
                <a:gd name="adj3" fmla="val 16667"/>
              </a:avLst>
            </a:prstGeom>
            <a:ln>
              <a:solidFill>
                <a:srgbClr val="F3B55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Mình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đã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tiền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để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ủng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hộ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bạn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hoàn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cảnh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khăn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.</a:t>
              </a:r>
              <a:endParaRPr lang="en-US" sz="1300" i="1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486">
            <a:off x="-334971" y="2275144"/>
            <a:ext cx="2622709" cy="1066985"/>
          </a:xfrm>
          <a:prstGeom prst="rect">
            <a:avLst/>
          </a:prstGeom>
        </p:spPr>
      </p:pic>
      <p:grpSp>
        <p:nvGrpSpPr>
          <p:cNvPr id="13" name="Google Shape;6118;p55">
            <a:extLst>
              <a:ext uri="{FF2B5EF4-FFF2-40B4-BE49-F238E27FC236}">
                <a16:creationId xmlns:a16="http://schemas.microsoft.com/office/drawing/2014/main" xmlns="" id="{D847DFB1-DC49-4EF3-890D-0747633601D2}"/>
              </a:ext>
            </a:extLst>
          </p:cNvPr>
          <p:cNvGrpSpPr/>
          <p:nvPr/>
        </p:nvGrpSpPr>
        <p:grpSpPr>
          <a:xfrm>
            <a:off x="10386448" y="868760"/>
            <a:ext cx="1520847" cy="1300250"/>
            <a:chOff x="1359398" y="3682271"/>
            <a:chExt cx="395296" cy="371966"/>
          </a:xfrm>
        </p:grpSpPr>
        <p:sp>
          <p:nvSpPr>
            <p:cNvPr id="14" name="Google Shape;6119;p55">
              <a:extLst>
                <a:ext uri="{FF2B5EF4-FFF2-40B4-BE49-F238E27FC236}">
                  <a16:creationId xmlns:a16="http://schemas.microsoft.com/office/drawing/2014/main" xmlns="" id="{EB7CFE23-FD7D-4E59-9166-DA3D82CB7A9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5" name="Google Shape;6120;p55">
              <a:extLst>
                <a:ext uri="{FF2B5EF4-FFF2-40B4-BE49-F238E27FC236}">
                  <a16:creationId xmlns:a16="http://schemas.microsoft.com/office/drawing/2014/main" xmlns="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6" name="Google Shape;6121;p55">
              <a:extLst>
                <a:ext uri="{FF2B5EF4-FFF2-40B4-BE49-F238E27FC236}">
                  <a16:creationId xmlns:a16="http://schemas.microsoft.com/office/drawing/2014/main" xmlns="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22;p55">
              <a:extLst>
                <a:ext uri="{FF2B5EF4-FFF2-40B4-BE49-F238E27FC236}">
                  <a16:creationId xmlns:a16="http://schemas.microsoft.com/office/drawing/2014/main" xmlns="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23;p55">
              <a:extLst>
                <a:ext uri="{FF2B5EF4-FFF2-40B4-BE49-F238E27FC236}">
                  <a16:creationId xmlns:a16="http://schemas.microsoft.com/office/drawing/2014/main" xmlns="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24;p55">
              <a:extLst>
                <a:ext uri="{FF2B5EF4-FFF2-40B4-BE49-F238E27FC236}">
                  <a16:creationId xmlns:a16="http://schemas.microsoft.com/office/drawing/2014/main" xmlns="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25;p55">
              <a:extLst>
                <a:ext uri="{FF2B5EF4-FFF2-40B4-BE49-F238E27FC236}">
                  <a16:creationId xmlns:a16="http://schemas.microsoft.com/office/drawing/2014/main" xmlns="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21" name="Google Shape;6126;p55">
            <a:extLst>
              <a:ext uri="{FF2B5EF4-FFF2-40B4-BE49-F238E27FC236}">
                <a16:creationId xmlns:a16="http://schemas.microsoft.com/office/drawing/2014/main" xmlns="" id="{F1BED459-CA8A-4AFC-8B9B-21C9F35162FF}"/>
              </a:ext>
            </a:extLst>
          </p:cNvPr>
          <p:cNvGrpSpPr/>
          <p:nvPr/>
        </p:nvGrpSpPr>
        <p:grpSpPr>
          <a:xfrm>
            <a:off x="10373326" y="2314574"/>
            <a:ext cx="1516446" cy="1394042"/>
            <a:chOff x="1908099" y="3682271"/>
            <a:chExt cx="395296" cy="371966"/>
          </a:xfrm>
        </p:grpSpPr>
        <p:sp>
          <p:nvSpPr>
            <p:cNvPr id="22" name="Google Shape;6127;p55">
              <a:extLst>
                <a:ext uri="{FF2B5EF4-FFF2-40B4-BE49-F238E27FC236}">
                  <a16:creationId xmlns:a16="http://schemas.microsoft.com/office/drawing/2014/main" xmlns="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23" name="Google Shape;6128;p55">
              <a:extLst>
                <a:ext uri="{FF2B5EF4-FFF2-40B4-BE49-F238E27FC236}">
                  <a16:creationId xmlns:a16="http://schemas.microsoft.com/office/drawing/2014/main" xmlns="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4" name="Google Shape;6129;p55">
              <a:extLst>
                <a:ext uri="{FF2B5EF4-FFF2-40B4-BE49-F238E27FC236}">
                  <a16:creationId xmlns:a16="http://schemas.microsoft.com/office/drawing/2014/main" xmlns="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5" name="Google Shape;6130;p55">
              <a:extLst>
                <a:ext uri="{FF2B5EF4-FFF2-40B4-BE49-F238E27FC236}">
                  <a16:creationId xmlns:a16="http://schemas.microsoft.com/office/drawing/2014/main" xmlns="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6" name="Google Shape;6131;p55">
              <a:extLst>
                <a:ext uri="{FF2B5EF4-FFF2-40B4-BE49-F238E27FC236}">
                  <a16:creationId xmlns:a16="http://schemas.microsoft.com/office/drawing/2014/main" xmlns="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7" name="Google Shape;6132;p55">
              <a:extLst>
                <a:ext uri="{FF2B5EF4-FFF2-40B4-BE49-F238E27FC236}">
                  <a16:creationId xmlns:a16="http://schemas.microsoft.com/office/drawing/2014/main" xmlns="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8" name="Google Shape;6133;p55">
              <a:extLst>
                <a:ext uri="{FF2B5EF4-FFF2-40B4-BE49-F238E27FC236}">
                  <a16:creationId xmlns:a16="http://schemas.microsoft.com/office/drawing/2014/main" xmlns="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sp>
        <p:nvSpPr>
          <p:cNvPr id="31" name="Oval 30"/>
          <p:cNvSpPr/>
          <p:nvPr/>
        </p:nvSpPr>
        <p:spPr>
          <a:xfrm>
            <a:off x="5381956" y="1268177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1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223453" y="5098730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357639" y="4109840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9522168" y="1268176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1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073">
        <p:split orient="vert"/>
      </p:transition>
    </mc:Choice>
    <mc:Fallback xmlns="">
      <p:transition spd="slow" advTm="1907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114">
            <a:off x="-33" y="834026"/>
            <a:ext cx="2615490" cy="1264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3" y="2529875"/>
            <a:ext cx="4586808" cy="3259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29" y="2493766"/>
            <a:ext cx="4660446" cy="3259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0738E7-8062-4F61-BA27-6670B98C5310}"/>
              </a:ext>
            </a:extLst>
          </p:cNvPr>
          <p:cNvSpPr txBox="1"/>
          <p:nvPr/>
        </p:nvSpPr>
        <p:spPr>
          <a:xfrm>
            <a:off x="2791642" y="1309513"/>
            <a:ext cx="897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nào</a:t>
            </a:r>
            <a:r>
              <a:rPr lang="en-GB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tự</a:t>
            </a:r>
            <a:r>
              <a:rPr lang="en-GB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giác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nào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chưa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tự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giác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tham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gia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endParaRPr lang="en-GB" sz="3200" b="1" dirty="0" smtClean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5161" y="1902203"/>
            <a:ext cx="8514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các hoạt động ở trường? </a:t>
            </a:r>
            <a:r>
              <a:rPr lang="en-GB" sz="3200" b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Vì sao ?</a:t>
            </a:r>
            <a:endParaRPr lang="en-GB" sz="3200" b="1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  <a:p>
            <a:endParaRPr lang="en-GB" sz="3200" b="1" dirty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762595" y="2588024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1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539043" y="2693992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51" name="Google Shape;6118;p55">
            <a:extLst>
              <a:ext uri="{FF2B5EF4-FFF2-40B4-BE49-F238E27FC236}">
                <a16:creationId xmlns:a16="http://schemas.microsoft.com/office/drawing/2014/main" xmlns="" id="{D847DFB1-DC49-4EF3-890D-0747633601D2}"/>
              </a:ext>
            </a:extLst>
          </p:cNvPr>
          <p:cNvGrpSpPr/>
          <p:nvPr/>
        </p:nvGrpSpPr>
        <p:grpSpPr>
          <a:xfrm>
            <a:off x="2237036" y="5923636"/>
            <a:ext cx="666380" cy="627051"/>
            <a:chOff x="1359398" y="3682271"/>
            <a:chExt cx="395296" cy="371966"/>
          </a:xfrm>
        </p:grpSpPr>
        <p:sp>
          <p:nvSpPr>
            <p:cNvPr id="52" name="Google Shape;6119;p55">
              <a:extLst>
                <a:ext uri="{FF2B5EF4-FFF2-40B4-BE49-F238E27FC236}">
                  <a16:creationId xmlns:a16="http://schemas.microsoft.com/office/drawing/2014/main" xmlns="" id="{EB7CFE23-FD7D-4E59-9166-DA3D82CB7A9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53" name="Google Shape;6120;p55">
              <a:extLst>
                <a:ext uri="{FF2B5EF4-FFF2-40B4-BE49-F238E27FC236}">
                  <a16:creationId xmlns:a16="http://schemas.microsoft.com/office/drawing/2014/main" xmlns="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54" name="Google Shape;6121;p55">
              <a:extLst>
                <a:ext uri="{FF2B5EF4-FFF2-40B4-BE49-F238E27FC236}">
                  <a16:creationId xmlns:a16="http://schemas.microsoft.com/office/drawing/2014/main" xmlns="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55" name="Google Shape;6122;p55">
              <a:extLst>
                <a:ext uri="{FF2B5EF4-FFF2-40B4-BE49-F238E27FC236}">
                  <a16:creationId xmlns:a16="http://schemas.microsoft.com/office/drawing/2014/main" xmlns="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4" name="Google Shape;6123;p55">
              <a:extLst>
                <a:ext uri="{FF2B5EF4-FFF2-40B4-BE49-F238E27FC236}">
                  <a16:creationId xmlns:a16="http://schemas.microsoft.com/office/drawing/2014/main" xmlns="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5" name="Google Shape;6124;p55">
              <a:extLst>
                <a:ext uri="{FF2B5EF4-FFF2-40B4-BE49-F238E27FC236}">
                  <a16:creationId xmlns:a16="http://schemas.microsoft.com/office/drawing/2014/main" xmlns="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6" name="Google Shape;6125;p55">
              <a:extLst>
                <a:ext uri="{FF2B5EF4-FFF2-40B4-BE49-F238E27FC236}">
                  <a16:creationId xmlns:a16="http://schemas.microsoft.com/office/drawing/2014/main" xmlns="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67" name="Google Shape;6126;p55">
            <a:extLst>
              <a:ext uri="{FF2B5EF4-FFF2-40B4-BE49-F238E27FC236}">
                <a16:creationId xmlns:a16="http://schemas.microsoft.com/office/drawing/2014/main" xmlns="" id="{F1BED459-CA8A-4AFC-8B9B-21C9F35162FF}"/>
              </a:ext>
            </a:extLst>
          </p:cNvPr>
          <p:cNvGrpSpPr/>
          <p:nvPr/>
        </p:nvGrpSpPr>
        <p:grpSpPr>
          <a:xfrm>
            <a:off x="3431784" y="5912515"/>
            <a:ext cx="667522" cy="628126"/>
            <a:chOff x="1908099" y="3682271"/>
            <a:chExt cx="395296" cy="371966"/>
          </a:xfrm>
        </p:grpSpPr>
        <p:sp>
          <p:nvSpPr>
            <p:cNvPr id="68" name="Google Shape;6127;p55">
              <a:extLst>
                <a:ext uri="{FF2B5EF4-FFF2-40B4-BE49-F238E27FC236}">
                  <a16:creationId xmlns:a16="http://schemas.microsoft.com/office/drawing/2014/main" xmlns="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69" name="Google Shape;6128;p55">
              <a:extLst>
                <a:ext uri="{FF2B5EF4-FFF2-40B4-BE49-F238E27FC236}">
                  <a16:creationId xmlns:a16="http://schemas.microsoft.com/office/drawing/2014/main" xmlns="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0" name="Google Shape;6129;p55">
              <a:extLst>
                <a:ext uri="{FF2B5EF4-FFF2-40B4-BE49-F238E27FC236}">
                  <a16:creationId xmlns:a16="http://schemas.microsoft.com/office/drawing/2014/main" xmlns="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1" name="Google Shape;6130;p55">
              <a:extLst>
                <a:ext uri="{FF2B5EF4-FFF2-40B4-BE49-F238E27FC236}">
                  <a16:creationId xmlns:a16="http://schemas.microsoft.com/office/drawing/2014/main" xmlns="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2" name="Google Shape;6131;p55">
              <a:extLst>
                <a:ext uri="{FF2B5EF4-FFF2-40B4-BE49-F238E27FC236}">
                  <a16:creationId xmlns:a16="http://schemas.microsoft.com/office/drawing/2014/main" xmlns="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3" name="Google Shape;6132;p55">
              <a:extLst>
                <a:ext uri="{FF2B5EF4-FFF2-40B4-BE49-F238E27FC236}">
                  <a16:creationId xmlns:a16="http://schemas.microsoft.com/office/drawing/2014/main" xmlns="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4" name="Google Shape;6133;p55">
              <a:extLst>
                <a:ext uri="{FF2B5EF4-FFF2-40B4-BE49-F238E27FC236}">
                  <a16:creationId xmlns:a16="http://schemas.microsoft.com/office/drawing/2014/main" xmlns="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75" name="Google Shape;6126;p55">
            <a:extLst>
              <a:ext uri="{FF2B5EF4-FFF2-40B4-BE49-F238E27FC236}">
                <a16:creationId xmlns:a16="http://schemas.microsoft.com/office/drawing/2014/main" xmlns="" id="{F1BED459-CA8A-4AFC-8B9B-21C9F35162FF}"/>
              </a:ext>
            </a:extLst>
          </p:cNvPr>
          <p:cNvGrpSpPr/>
          <p:nvPr/>
        </p:nvGrpSpPr>
        <p:grpSpPr>
          <a:xfrm>
            <a:off x="9066537" y="5902947"/>
            <a:ext cx="667522" cy="628126"/>
            <a:chOff x="1908099" y="3682271"/>
            <a:chExt cx="395296" cy="371966"/>
          </a:xfrm>
        </p:grpSpPr>
        <p:sp>
          <p:nvSpPr>
            <p:cNvPr id="76" name="Google Shape;6127;p55">
              <a:extLst>
                <a:ext uri="{FF2B5EF4-FFF2-40B4-BE49-F238E27FC236}">
                  <a16:creationId xmlns:a16="http://schemas.microsoft.com/office/drawing/2014/main" xmlns="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77" name="Google Shape;6128;p55">
              <a:extLst>
                <a:ext uri="{FF2B5EF4-FFF2-40B4-BE49-F238E27FC236}">
                  <a16:creationId xmlns:a16="http://schemas.microsoft.com/office/drawing/2014/main" xmlns="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8" name="Google Shape;6129;p55">
              <a:extLst>
                <a:ext uri="{FF2B5EF4-FFF2-40B4-BE49-F238E27FC236}">
                  <a16:creationId xmlns:a16="http://schemas.microsoft.com/office/drawing/2014/main" xmlns="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9" name="Google Shape;6130;p55">
              <a:extLst>
                <a:ext uri="{FF2B5EF4-FFF2-40B4-BE49-F238E27FC236}">
                  <a16:creationId xmlns:a16="http://schemas.microsoft.com/office/drawing/2014/main" xmlns="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6" name="Google Shape;6131;p55">
              <a:extLst>
                <a:ext uri="{FF2B5EF4-FFF2-40B4-BE49-F238E27FC236}">
                  <a16:creationId xmlns:a16="http://schemas.microsoft.com/office/drawing/2014/main" xmlns="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7" name="Google Shape;6132;p55">
              <a:extLst>
                <a:ext uri="{FF2B5EF4-FFF2-40B4-BE49-F238E27FC236}">
                  <a16:creationId xmlns:a16="http://schemas.microsoft.com/office/drawing/2014/main" xmlns="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8" name="Google Shape;6133;p55">
              <a:extLst>
                <a:ext uri="{FF2B5EF4-FFF2-40B4-BE49-F238E27FC236}">
                  <a16:creationId xmlns:a16="http://schemas.microsoft.com/office/drawing/2014/main" xmlns="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99" name="Google Shape;6118;p55">
            <a:extLst>
              <a:ext uri="{FF2B5EF4-FFF2-40B4-BE49-F238E27FC236}">
                <a16:creationId xmlns:a16="http://schemas.microsoft.com/office/drawing/2014/main" xmlns="" id="{D847DFB1-DC49-4EF3-890D-0747633601D2}"/>
              </a:ext>
            </a:extLst>
          </p:cNvPr>
          <p:cNvGrpSpPr/>
          <p:nvPr/>
        </p:nvGrpSpPr>
        <p:grpSpPr>
          <a:xfrm>
            <a:off x="8069708" y="5888537"/>
            <a:ext cx="666380" cy="627051"/>
            <a:chOff x="1359398" y="3682271"/>
            <a:chExt cx="395296" cy="371966"/>
          </a:xfrm>
        </p:grpSpPr>
        <p:sp>
          <p:nvSpPr>
            <p:cNvPr id="100" name="Google Shape;6119;p55">
              <a:extLst>
                <a:ext uri="{FF2B5EF4-FFF2-40B4-BE49-F238E27FC236}">
                  <a16:creationId xmlns:a16="http://schemas.microsoft.com/office/drawing/2014/main" xmlns="" id="{EB7CFE23-FD7D-4E59-9166-DA3D82CB7A9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1" name="Google Shape;6120;p55">
              <a:extLst>
                <a:ext uri="{FF2B5EF4-FFF2-40B4-BE49-F238E27FC236}">
                  <a16:creationId xmlns:a16="http://schemas.microsoft.com/office/drawing/2014/main" xmlns="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2" name="Google Shape;6121;p55">
              <a:extLst>
                <a:ext uri="{FF2B5EF4-FFF2-40B4-BE49-F238E27FC236}">
                  <a16:creationId xmlns:a16="http://schemas.microsoft.com/office/drawing/2014/main" xmlns="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3" name="Google Shape;6122;p55">
              <a:extLst>
                <a:ext uri="{FF2B5EF4-FFF2-40B4-BE49-F238E27FC236}">
                  <a16:creationId xmlns:a16="http://schemas.microsoft.com/office/drawing/2014/main" xmlns="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4" name="Google Shape;6123;p55">
              <a:extLst>
                <a:ext uri="{FF2B5EF4-FFF2-40B4-BE49-F238E27FC236}">
                  <a16:creationId xmlns:a16="http://schemas.microsoft.com/office/drawing/2014/main" xmlns="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5" name="Google Shape;6124;p55">
              <a:extLst>
                <a:ext uri="{FF2B5EF4-FFF2-40B4-BE49-F238E27FC236}">
                  <a16:creationId xmlns:a16="http://schemas.microsoft.com/office/drawing/2014/main" xmlns="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6" name="Google Shape;6125;p55">
              <a:extLst>
                <a:ext uri="{FF2B5EF4-FFF2-40B4-BE49-F238E27FC236}">
                  <a16:creationId xmlns:a16="http://schemas.microsoft.com/office/drawing/2014/main" xmlns="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8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4416">
        <p:split orient="vert"/>
      </p:transition>
    </mc:Choice>
    <mc:Fallback xmlns="">
      <p:transition spd="slow" advTm="17441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9776" y="2155159"/>
            <a:ext cx="5247526" cy="3492893"/>
            <a:chOff x="34713" y="1167842"/>
            <a:chExt cx="3635037" cy="22787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180" y="1278740"/>
              <a:ext cx="2789570" cy="2167816"/>
            </a:xfrm>
            <a:prstGeom prst="rect">
              <a:avLst/>
            </a:prstGeom>
          </p:spPr>
        </p:pic>
        <p:sp>
          <p:nvSpPr>
            <p:cNvPr id="6" name="Rounded Rectangular Callout 5"/>
            <p:cNvSpPr/>
            <p:nvPr/>
          </p:nvSpPr>
          <p:spPr>
            <a:xfrm>
              <a:off x="34713" y="1167842"/>
              <a:ext cx="2396889" cy="785483"/>
            </a:xfrm>
            <a:prstGeom prst="wedgeRoundRectCallout">
              <a:avLst>
                <a:gd name="adj1" fmla="val -5657"/>
                <a:gd name="adj2" fmla="val 65743"/>
                <a:gd name="adj3" fmla="val 16667"/>
              </a:avLst>
            </a:prstGeom>
            <a:ln>
              <a:solidFill>
                <a:srgbClr val="F3B55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Đây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là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thông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báo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về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việc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ủng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hộ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bạn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hoàn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cảnh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khăn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mẹ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ạ!</a:t>
              </a:r>
              <a:endParaRPr lang="en-US" sz="1300" i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64541" y="1966477"/>
            <a:ext cx="5890685" cy="3665740"/>
            <a:chOff x="5001282" y="1237701"/>
            <a:chExt cx="3891198" cy="26167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282" y="1493831"/>
              <a:ext cx="3312368" cy="2360614"/>
            </a:xfrm>
            <a:prstGeom prst="rect">
              <a:avLst/>
            </a:prstGeom>
          </p:spPr>
        </p:pic>
        <p:sp>
          <p:nvSpPr>
            <p:cNvPr id="9" name="Rounded Rectangular Callout 8"/>
            <p:cNvSpPr/>
            <p:nvPr/>
          </p:nvSpPr>
          <p:spPr>
            <a:xfrm>
              <a:off x="6876256" y="1237701"/>
              <a:ext cx="2016224" cy="785483"/>
            </a:xfrm>
            <a:prstGeom prst="wedgeRoundRectCallout">
              <a:avLst>
                <a:gd name="adj1" fmla="val -56477"/>
                <a:gd name="adj2" fmla="val 43650"/>
                <a:gd name="adj3" fmla="val 16667"/>
              </a:avLst>
            </a:prstGeom>
            <a:ln>
              <a:solidFill>
                <a:srgbClr val="F3B55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Mình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đã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tiền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để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ủng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hộ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bạn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hoàn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cảnh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khăn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.</a:t>
              </a:r>
              <a:endParaRPr lang="en-US" sz="1300" i="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0738E7-8062-4F61-BA27-6670B98C5310}"/>
              </a:ext>
            </a:extLst>
          </p:cNvPr>
          <p:cNvSpPr txBox="1"/>
          <p:nvPr/>
        </p:nvSpPr>
        <p:spPr>
          <a:xfrm>
            <a:off x="1590289" y="734765"/>
            <a:ext cx="10076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nào</a:t>
            </a:r>
            <a:r>
              <a:rPr lang="en-GB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tự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giác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nào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chưa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tự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giác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tham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gia</a:t>
            </a:r>
            <a:r>
              <a:rPr lang="en-GB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các</a:t>
            </a:r>
            <a:r>
              <a:rPr lang="en-GB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hoạt</a:t>
            </a:r>
            <a:r>
              <a:rPr lang="en-GB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động</a:t>
            </a:r>
            <a:r>
              <a:rPr lang="en-GB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ở </a:t>
            </a:r>
            <a:r>
              <a:rPr lang="en-GB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trường</a:t>
            </a:r>
            <a:r>
              <a:rPr lang="en-GB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? </a:t>
            </a:r>
            <a:r>
              <a:rPr lang="en-GB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Vì</a:t>
            </a:r>
            <a:r>
              <a:rPr lang="en-GB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sao</a:t>
            </a:r>
            <a:r>
              <a:rPr lang="en-GB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?</a:t>
            </a:r>
            <a:endParaRPr lang="en-GB" sz="3200" b="1" dirty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grpSp>
        <p:nvGrpSpPr>
          <p:cNvPr id="13" name="Google Shape;6118;p55">
            <a:extLst>
              <a:ext uri="{FF2B5EF4-FFF2-40B4-BE49-F238E27FC236}">
                <a16:creationId xmlns:a16="http://schemas.microsoft.com/office/drawing/2014/main" xmlns="" id="{D847DFB1-DC49-4EF3-890D-0747633601D2}"/>
              </a:ext>
            </a:extLst>
          </p:cNvPr>
          <p:cNvGrpSpPr/>
          <p:nvPr/>
        </p:nvGrpSpPr>
        <p:grpSpPr>
          <a:xfrm>
            <a:off x="2350025" y="5824694"/>
            <a:ext cx="666380" cy="627051"/>
            <a:chOff x="1359398" y="3682271"/>
            <a:chExt cx="395296" cy="371966"/>
          </a:xfrm>
        </p:grpSpPr>
        <p:sp>
          <p:nvSpPr>
            <p:cNvPr id="14" name="Google Shape;6119;p55">
              <a:extLst>
                <a:ext uri="{FF2B5EF4-FFF2-40B4-BE49-F238E27FC236}">
                  <a16:creationId xmlns:a16="http://schemas.microsoft.com/office/drawing/2014/main" xmlns="" id="{EB7CFE23-FD7D-4E59-9166-DA3D82CB7A9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5" name="Google Shape;6120;p55">
              <a:extLst>
                <a:ext uri="{FF2B5EF4-FFF2-40B4-BE49-F238E27FC236}">
                  <a16:creationId xmlns:a16="http://schemas.microsoft.com/office/drawing/2014/main" xmlns="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6" name="Google Shape;6121;p55">
              <a:extLst>
                <a:ext uri="{FF2B5EF4-FFF2-40B4-BE49-F238E27FC236}">
                  <a16:creationId xmlns:a16="http://schemas.microsoft.com/office/drawing/2014/main" xmlns="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22;p55">
              <a:extLst>
                <a:ext uri="{FF2B5EF4-FFF2-40B4-BE49-F238E27FC236}">
                  <a16:creationId xmlns:a16="http://schemas.microsoft.com/office/drawing/2014/main" xmlns="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23;p55">
              <a:extLst>
                <a:ext uri="{FF2B5EF4-FFF2-40B4-BE49-F238E27FC236}">
                  <a16:creationId xmlns:a16="http://schemas.microsoft.com/office/drawing/2014/main" xmlns="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24;p55">
              <a:extLst>
                <a:ext uri="{FF2B5EF4-FFF2-40B4-BE49-F238E27FC236}">
                  <a16:creationId xmlns:a16="http://schemas.microsoft.com/office/drawing/2014/main" xmlns="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25;p55">
              <a:extLst>
                <a:ext uri="{FF2B5EF4-FFF2-40B4-BE49-F238E27FC236}">
                  <a16:creationId xmlns:a16="http://schemas.microsoft.com/office/drawing/2014/main" xmlns="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21" name="Google Shape;6126;p55">
            <a:extLst>
              <a:ext uri="{FF2B5EF4-FFF2-40B4-BE49-F238E27FC236}">
                <a16:creationId xmlns:a16="http://schemas.microsoft.com/office/drawing/2014/main" xmlns="" id="{F1BED459-CA8A-4AFC-8B9B-21C9F35162FF}"/>
              </a:ext>
            </a:extLst>
          </p:cNvPr>
          <p:cNvGrpSpPr/>
          <p:nvPr/>
        </p:nvGrpSpPr>
        <p:grpSpPr>
          <a:xfrm>
            <a:off x="3461227" y="5818040"/>
            <a:ext cx="667522" cy="628126"/>
            <a:chOff x="1908099" y="3682271"/>
            <a:chExt cx="395296" cy="371966"/>
          </a:xfrm>
        </p:grpSpPr>
        <p:sp>
          <p:nvSpPr>
            <p:cNvPr id="22" name="Google Shape;6127;p55">
              <a:extLst>
                <a:ext uri="{FF2B5EF4-FFF2-40B4-BE49-F238E27FC236}">
                  <a16:creationId xmlns:a16="http://schemas.microsoft.com/office/drawing/2014/main" xmlns="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23" name="Google Shape;6128;p55">
              <a:extLst>
                <a:ext uri="{FF2B5EF4-FFF2-40B4-BE49-F238E27FC236}">
                  <a16:creationId xmlns:a16="http://schemas.microsoft.com/office/drawing/2014/main" xmlns="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4" name="Google Shape;6129;p55">
              <a:extLst>
                <a:ext uri="{FF2B5EF4-FFF2-40B4-BE49-F238E27FC236}">
                  <a16:creationId xmlns:a16="http://schemas.microsoft.com/office/drawing/2014/main" xmlns="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5" name="Google Shape;6130;p55">
              <a:extLst>
                <a:ext uri="{FF2B5EF4-FFF2-40B4-BE49-F238E27FC236}">
                  <a16:creationId xmlns:a16="http://schemas.microsoft.com/office/drawing/2014/main" xmlns="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6" name="Google Shape;6131;p55">
              <a:extLst>
                <a:ext uri="{FF2B5EF4-FFF2-40B4-BE49-F238E27FC236}">
                  <a16:creationId xmlns:a16="http://schemas.microsoft.com/office/drawing/2014/main" xmlns="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7" name="Google Shape;6132;p55">
              <a:extLst>
                <a:ext uri="{FF2B5EF4-FFF2-40B4-BE49-F238E27FC236}">
                  <a16:creationId xmlns:a16="http://schemas.microsoft.com/office/drawing/2014/main" xmlns="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8" name="Google Shape;6133;p55">
              <a:extLst>
                <a:ext uri="{FF2B5EF4-FFF2-40B4-BE49-F238E27FC236}">
                  <a16:creationId xmlns:a16="http://schemas.microsoft.com/office/drawing/2014/main" xmlns="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29" name="Google Shape;6118;p55">
            <a:extLst>
              <a:ext uri="{FF2B5EF4-FFF2-40B4-BE49-F238E27FC236}">
                <a16:creationId xmlns:a16="http://schemas.microsoft.com/office/drawing/2014/main" xmlns="" id="{D847DFB1-DC49-4EF3-890D-0747633601D2}"/>
              </a:ext>
            </a:extLst>
          </p:cNvPr>
          <p:cNvGrpSpPr/>
          <p:nvPr/>
        </p:nvGrpSpPr>
        <p:grpSpPr>
          <a:xfrm>
            <a:off x="7473974" y="5901280"/>
            <a:ext cx="666380" cy="627051"/>
            <a:chOff x="1359398" y="3682271"/>
            <a:chExt cx="395296" cy="371966"/>
          </a:xfrm>
        </p:grpSpPr>
        <p:sp>
          <p:nvSpPr>
            <p:cNvPr id="30" name="Google Shape;6119;p55">
              <a:extLst>
                <a:ext uri="{FF2B5EF4-FFF2-40B4-BE49-F238E27FC236}">
                  <a16:creationId xmlns:a16="http://schemas.microsoft.com/office/drawing/2014/main" xmlns="" id="{EB7CFE23-FD7D-4E59-9166-DA3D82CB7A9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1" name="Google Shape;6120;p55">
              <a:extLst>
                <a:ext uri="{FF2B5EF4-FFF2-40B4-BE49-F238E27FC236}">
                  <a16:creationId xmlns:a16="http://schemas.microsoft.com/office/drawing/2014/main" xmlns="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2" name="Google Shape;6121;p55">
              <a:extLst>
                <a:ext uri="{FF2B5EF4-FFF2-40B4-BE49-F238E27FC236}">
                  <a16:creationId xmlns:a16="http://schemas.microsoft.com/office/drawing/2014/main" xmlns="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3" name="Google Shape;6122;p55">
              <a:extLst>
                <a:ext uri="{FF2B5EF4-FFF2-40B4-BE49-F238E27FC236}">
                  <a16:creationId xmlns:a16="http://schemas.microsoft.com/office/drawing/2014/main" xmlns="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4" name="Google Shape;6123;p55">
              <a:extLst>
                <a:ext uri="{FF2B5EF4-FFF2-40B4-BE49-F238E27FC236}">
                  <a16:creationId xmlns:a16="http://schemas.microsoft.com/office/drawing/2014/main" xmlns="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5" name="Google Shape;6124;p55">
              <a:extLst>
                <a:ext uri="{FF2B5EF4-FFF2-40B4-BE49-F238E27FC236}">
                  <a16:creationId xmlns:a16="http://schemas.microsoft.com/office/drawing/2014/main" xmlns="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6" name="Google Shape;6125;p55">
              <a:extLst>
                <a:ext uri="{FF2B5EF4-FFF2-40B4-BE49-F238E27FC236}">
                  <a16:creationId xmlns:a16="http://schemas.microsoft.com/office/drawing/2014/main" xmlns="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37" name="Google Shape;6126;p55">
            <a:extLst>
              <a:ext uri="{FF2B5EF4-FFF2-40B4-BE49-F238E27FC236}">
                <a16:creationId xmlns:a16="http://schemas.microsoft.com/office/drawing/2014/main" xmlns="" id="{F1BED459-CA8A-4AFC-8B9B-21C9F35162FF}"/>
              </a:ext>
            </a:extLst>
          </p:cNvPr>
          <p:cNvGrpSpPr/>
          <p:nvPr/>
        </p:nvGrpSpPr>
        <p:grpSpPr>
          <a:xfrm>
            <a:off x="8585176" y="5894626"/>
            <a:ext cx="667522" cy="628126"/>
            <a:chOff x="1908099" y="3682271"/>
            <a:chExt cx="395296" cy="371966"/>
          </a:xfrm>
        </p:grpSpPr>
        <p:sp>
          <p:nvSpPr>
            <p:cNvPr id="38" name="Google Shape;6127;p55">
              <a:extLst>
                <a:ext uri="{FF2B5EF4-FFF2-40B4-BE49-F238E27FC236}">
                  <a16:creationId xmlns:a16="http://schemas.microsoft.com/office/drawing/2014/main" xmlns="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39" name="Google Shape;6128;p55">
              <a:extLst>
                <a:ext uri="{FF2B5EF4-FFF2-40B4-BE49-F238E27FC236}">
                  <a16:creationId xmlns:a16="http://schemas.microsoft.com/office/drawing/2014/main" xmlns="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0" name="Google Shape;6129;p55">
              <a:extLst>
                <a:ext uri="{FF2B5EF4-FFF2-40B4-BE49-F238E27FC236}">
                  <a16:creationId xmlns:a16="http://schemas.microsoft.com/office/drawing/2014/main" xmlns="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1" name="Google Shape;6130;p55">
              <a:extLst>
                <a:ext uri="{FF2B5EF4-FFF2-40B4-BE49-F238E27FC236}">
                  <a16:creationId xmlns:a16="http://schemas.microsoft.com/office/drawing/2014/main" xmlns="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2" name="Google Shape;6131;p55">
              <a:extLst>
                <a:ext uri="{FF2B5EF4-FFF2-40B4-BE49-F238E27FC236}">
                  <a16:creationId xmlns:a16="http://schemas.microsoft.com/office/drawing/2014/main" xmlns="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3" name="Google Shape;6132;p55">
              <a:extLst>
                <a:ext uri="{FF2B5EF4-FFF2-40B4-BE49-F238E27FC236}">
                  <a16:creationId xmlns:a16="http://schemas.microsoft.com/office/drawing/2014/main" xmlns="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4" name="Google Shape;6133;p55">
              <a:extLst>
                <a:ext uri="{FF2B5EF4-FFF2-40B4-BE49-F238E27FC236}">
                  <a16:creationId xmlns:a16="http://schemas.microsoft.com/office/drawing/2014/main" xmlns="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sp>
        <p:nvSpPr>
          <p:cNvPr id="45" name="Oval 44"/>
          <p:cNvSpPr/>
          <p:nvPr/>
        </p:nvSpPr>
        <p:spPr>
          <a:xfrm>
            <a:off x="5010961" y="2231231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6" name="Oval 45"/>
          <p:cNvSpPr/>
          <p:nvPr/>
        </p:nvSpPr>
        <p:spPr>
          <a:xfrm>
            <a:off x="10329097" y="3392545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6102">
        <p:split orient="vert"/>
      </p:transition>
    </mc:Choice>
    <mc:Fallback xmlns="">
      <p:transition spd="slow" advTm="12610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06524 -0.0011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06524 -0.0011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80900" objId="13"/>
        <p14:triggerEvt type="onClick" time="105803" objId="29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42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660" y="0"/>
            <a:ext cx="12582660" cy="6967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02965"/>
            <a:ext cx="8788041" cy="3545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829135" y="1521842"/>
            <a:ext cx="10839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Em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đã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tham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gia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hoạt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động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nào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ở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trường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?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Hãy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chia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sẻ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cùng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các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nhé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!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9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838">
        <p:split orient="vert"/>
      </p:transition>
    </mc:Choice>
    <mc:Fallback xmlns="">
      <p:transition spd="slow" advTm="2583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42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79" y="1659743"/>
            <a:ext cx="7075868" cy="3645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80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1">
        <p:split orient="vert"/>
      </p:transition>
    </mc:Choice>
    <mc:Fallback xmlns="">
      <p:transition spd="slow" advTm="700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42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4" y="0"/>
            <a:ext cx="1229932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5" y="1353896"/>
            <a:ext cx="1231615" cy="523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775138" y="1444521"/>
            <a:ext cx="96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Em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có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lời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khuyên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gì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cho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đang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ngồi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đọc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truyện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71D1E2-7906-4D28-ACBD-18887A162A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12201" r="10729" b="15001"/>
          <a:stretch/>
        </p:blipFill>
        <p:spPr>
          <a:xfrm>
            <a:off x="1524000" y="2632303"/>
            <a:ext cx="9646275" cy="34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8860">
        <p:split orient="vert"/>
      </p:transition>
    </mc:Choice>
    <mc:Fallback xmlns="">
      <p:transition spd="slow" advTm="1088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42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5" y="0"/>
            <a:ext cx="1253114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346841" y="2001838"/>
            <a:ext cx="12016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Em ǟèn lu</a:t>
            </a:r>
            <a:r>
              <a:rPr lang="el-GR" sz="3200" b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ΐ</a:t>
            </a:r>
            <a:r>
              <a:rPr lang="lt-LT" sz="3200" b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İn </a:t>
            </a:r>
            <a:r>
              <a:rPr lang="el-GR" sz="3200" b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κ</a:t>
            </a:r>
            <a:r>
              <a:rPr lang="lt-LT" sz="3200" b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Ā Ǖ</a:t>
            </a:r>
            <a:r>
              <a:rPr lang="el-GR" sz="3200" b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Μ΄</a:t>
            </a:r>
            <a:r>
              <a:rPr lang="lt-LT" sz="3200" b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 Ǉự giác </a:t>
            </a:r>
            <a:r>
              <a:rPr lang="el-GR" sz="3200" b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κ</a:t>
            </a:r>
            <a:r>
              <a:rPr lang="lt-LT" sz="3200" b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am gia các hĲt đųg ở ǇrưŊg . </a:t>
            </a:r>
            <a:endParaRPr lang="en-GB" sz="3200" b="1" dirty="0">
              <a:solidFill>
                <a:schemeClr val="bg1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499534" y="3053819"/>
            <a:ext cx="1133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Em cần Ǉrao đĔ cá</a:t>
            </a:r>
            <a:r>
              <a:rPr lang="el-GR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ε κ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ực h</a:t>
            </a:r>
            <a:r>
              <a:rPr lang="el-GR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Η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İn cŪg </a:t>
            </a:r>
            <a:r>
              <a:rPr lang="el-GR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νμ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İc ǇrưŊg lġ vƞ bạn . </a:t>
            </a:r>
            <a:endParaRPr lang="en-GB" sz="3200" b="1" dirty="0">
              <a:solidFill>
                <a:schemeClr val="bg1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499534" y="3626348"/>
            <a:ext cx="1133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Em hãy </a:t>
            </a:r>
            <a:r>
              <a:rPr lang="el-GR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ε</a:t>
            </a:r>
            <a:r>
              <a:rPr lang="lt-LT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ia sẽ cá</a:t>
            </a:r>
            <a:r>
              <a:rPr lang="el-GR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ε κ</a:t>
            </a:r>
            <a:r>
              <a:rPr lang="lt-LT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ực h</a:t>
            </a:r>
            <a:r>
              <a:rPr lang="el-GR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Η</a:t>
            </a:r>
            <a:r>
              <a:rPr lang="lt-LT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İn các hĲt đųg </a:t>
            </a:r>
            <a:r>
              <a:rPr lang="el-GR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η</a:t>
            </a:r>
            <a:r>
              <a:rPr lang="lt-LT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ằm đảm bảo</a:t>
            </a:r>
            <a:endParaRPr lang="en-GB" sz="3200" b="1" dirty="0">
              <a:solidFill>
                <a:schemeClr val="bg1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499534" y="4169324"/>
            <a:ext cx="1133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bạn wào cũng </a:t>
            </a:r>
            <a:r>
              <a:rPr lang="el-GR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κ</a:t>
            </a:r>
            <a:r>
              <a:rPr lang="en-GB" sz="3200" b="1">
                <a:solidFill>
                  <a:schemeClr val="bg1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am gia Ǉō . </a:t>
            </a:r>
            <a:endParaRPr lang="en-GB" sz="3200" b="1" dirty="0">
              <a:solidFill>
                <a:schemeClr val="bg1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506">
        <p:split orient="vert"/>
      </p:transition>
    </mc:Choice>
    <mc:Fallback xmlns="">
      <p:transition spd="slow" advTm="5350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42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173038"/>
            <a:ext cx="123723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3968" y="2721477"/>
            <a:ext cx="702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>
                <a:solidFill>
                  <a:srgbClr val="FFFF00"/>
                </a:solidFill>
                <a:latin typeface="HP001 4 hàng" panose="020B0603050302020204" pitchFamily="34" charset="0"/>
                <a:cs typeface="iCiel Cucho Bold" pitchFamily="50" charset="0"/>
              </a:rPr>
              <a:t> Tham gia hĲt đųg ở ǇrưŊg</a:t>
            </a:r>
            <a:endParaRPr lang="en-US" sz="3200" b="1" smtClean="0">
              <a:solidFill>
                <a:srgbClr val="FFFF00"/>
              </a:solidFill>
              <a:latin typeface="HP001 4 hàng" panose="020B0603050302020204" pitchFamily="34" charset="0"/>
              <a:cs typeface="iCiel Cucho Bold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97656" y="1287462"/>
            <a:ext cx="3168352" cy="46291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8015" y="3255528"/>
            <a:ext cx="702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  <a:cs typeface="iCiel Cucho Bold" pitchFamily="50" charset="0"/>
              </a:rPr>
              <a:t> Tí</a:t>
            </a:r>
            <a:r>
              <a:rPr lang="el-GR" sz="3200" b="1">
                <a:solidFill>
                  <a:srgbClr val="FFFF00"/>
                </a:solidFill>
                <a:latin typeface="HP001 4 hàng" panose="020B0603050302020204" pitchFamily="34" charset="0"/>
                <a:cs typeface="iCiel Cucho Bold" pitchFamily="50" charset="0"/>
              </a:rPr>
              <a:t>ε </a:t>
            </a: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  <a:cs typeface="iCiel Cucho Bold" pitchFamily="50" charset="0"/>
              </a:rPr>
              <a:t>cực, Ǉự giác, hƣ đŬg bạn </a:t>
            </a:r>
            <a:r>
              <a:rPr lang="el-GR" sz="3200" b="1">
                <a:solidFill>
                  <a:srgbClr val="FFFF00"/>
                </a:solidFill>
                <a:latin typeface="HP001 4 hàng" panose="020B0603050302020204" pitchFamily="34" charset="0"/>
                <a:cs typeface="iCiel Cucho Bold" pitchFamily="50" charset="0"/>
              </a:rPr>
              <a:t>Π ! </a:t>
            </a:r>
            <a:endParaRPr lang="vi-VN" sz="3200" b="1" dirty="0">
              <a:solidFill>
                <a:srgbClr val="FFFF00"/>
              </a:solidFill>
              <a:latin typeface="HP001 4 hàng" panose="020B0603050302020204" pitchFamily="34" charset="0"/>
              <a:cs typeface="iCiel Cucho Bold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1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540">
        <p:split orient="vert"/>
      </p:transition>
    </mc:Choice>
    <mc:Fallback xmlns="">
      <p:transition spd="slow" advTm="3654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0401" y="1206325"/>
            <a:ext cx="56472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Yêu</a:t>
            </a:r>
            <a:r>
              <a:rPr lang="en-GB" sz="44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cầu</a:t>
            </a:r>
            <a:r>
              <a:rPr lang="en-GB" sz="44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cần</a:t>
            </a:r>
            <a:r>
              <a:rPr lang="en-GB" sz="44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đạt</a:t>
            </a:r>
            <a:r>
              <a:rPr lang="en-GB" sz="44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705" y="2497140"/>
            <a:ext cx="11344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HP001 4 hàng" panose="020B0603050302020204" pitchFamily="34" charset="0"/>
                <a:cs typeface="Lato" panose="020F0502020204030203" pitchFamily="34" charset="0"/>
              </a:rPr>
              <a:t>- </a:t>
            </a:r>
            <a:r>
              <a:rPr lang="vi-VN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Nłu đư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ϑ η</a:t>
            </a:r>
            <a:r>
              <a:rPr lang="vi-VN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ững 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νμ</a:t>
            </a:r>
            <a:r>
              <a:rPr lang="vi-VN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İc cần Ǉự giác 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κ</a:t>
            </a:r>
            <a:r>
              <a:rPr lang="vi-VN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am gia ở ǇrưŊg</a:t>
            </a:r>
            <a:r>
              <a:rPr lang="en-GB" sz="3200" b="1" dirty="0" smtClean="0">
                <a:latin typeface="HP001 4 hàng" panose="020B0603050302020204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705" y="3058611"/>
            <a:ext cx="11450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latin typeface="HP001 4 hàng" panose="020B0603050302020204" pitchFamily="34" charset="0"/>
                <a:cs typeface="Lato" panose="020F0502020204030203" pitchFamily="34" charset="0"/>
              </a:rPr>
              <a:t>- 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B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Η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Ğt đư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ϑ ν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Ű sao 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ι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ải Ǉự giác 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κ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am gia các hĲt đųg </a:t>
            </a:r>
            <a:r>
              <a:rPr lang="lt-LT" sz="3200" b="1" dirty="0" smtClean="0">
                <a:latin typeface="HP001 4 hàng" panose="020B0603050302020204" pitchFamily="34" charset="0"/>
                <a:cs typeface="Lato" panose="020F0502020204030203" pitchFamily="34" charset="0"/>
              </a:rPr>
              <a:t>ở</a:t>
            </a:r>
            <a:r>
              <a:rPr lang="en-US" sz="3200" b="1" dirty="0" smtClean="0"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Lato" panose="020F0502020204030203" pitchFamily="34" charset="0"/>
              </a:rPr>
              <a:t>trường</a:t>
            </a:r>
            <a:r>
              <a:rPr lang="lt-LT" sz="3200" b="1" dirty="0" smtClean="0"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endParaRPr lang="en-GB" sz="3200" b="1" dirty="0" smtClean="0"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705" y="3682608"/>
            <a:ext cx="11357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HP001 4 hàng" panose="020B0603050302020204" pitchFamily="34" charset="0"/>
                <a:cs typeface="Lato" panose="020F0502020204030203" pitchFamily="34" charset="0"/>
              </a:rPr>
              <a:t>-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 Thực  h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Η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İn đư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ϑ 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hà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ζ 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đųg Ǉự giác 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κ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am gia các hĲt </a:t>
            </a:r>
            <a:r>
              <a:rPr lang="lt-LT" sz="3200" b="1" dirty="0" smtClean="0">
                <a:latin typeface="HP001 4 hàng" panose="020B0603050302020204" pitchFamily="34" charset="0"/>
                <a:cs typeface="Lato" panose="020F0502020204030203" pitchFamily="34" charset="0"/>
              </a:rPr>
              <a:t>đųg</a:t>
            </a:r>
            <a:r>
              <a:rPr lang="en-US" sz="3200" b="1" dirty="0" smtClean="0">
                <a:latin typeface="HP001 4 hàng" panose="020B0603050302020204" pitchFamily="34" charset="0"/>
                <a:cs typeface="Lato" panose="020F0502020204030203" pitchFamily="34" charset="0"/>
              </a:rPr>
              <a:t> ở </a:t>
            </a:r>
            <a:r>
              <a:rPr lang="en-US" sz="3200" b="1" dirty="0" err="1" smtClean="0">
                <a:latin typeface="HP001 4 hàng" panose="020B0603050302020204" pitchFamily="34" charset="0"/>
                <a:cs typeface="Lato" panose="020F0502020204030203" pitchFamily="34" charset="0"/>
              </a:rPr>
              <a:t>trường</a:t>
            </a:r>
            <a:endParaRPr lang="en-GB" sz="3200" b="1" dirty="0" smtClean="0"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6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16"/>
    </mc:Choice>
    <mc:Fallback xmlns="">
      <p:transition spd="slow" advTm="22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2768" cy="68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98">
        <p:split orient="vert"/>
      </p:transition>
    </mc:Choice>
    <mc:Fallback xmlns="">
      <p:transition spd="slow" advTm="989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22" y="1738647"/>
            <a:ext cx="7561509" cy="29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382">
        <p:split orient="vert"/>
      </p:transition>
    </mc:Choice>
    <mc:Fallback xmlns="">
      <p:transition spd="slow" advTm="1638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3280209" y="1870272"/>
            <a:ext cx="8606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Em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làm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kế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hoạch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nhỏ</a:t>
            </a:r>
            <a:r>
              <a:rPr lang="en-GB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-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Sáng</a:t>
            </a: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tác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Phong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Nhã</a:t>
            </a:r>
            <a:endParaRPr lang="en-GB" sz="3200" b="1" dirty="0">
              <a:solidFill>
                <a:srgbClr val="FFFF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4" y="800622"/>
            <a:ext cx="2641189" cy="1177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53" y="2621502"/>
            <a:ext cx="3343778" cy="3238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51" y="2621503"/>
            <a:ext cx="4177049" cy="3238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4" y="2621386"/>
            <a:ext cx="3720759" cy="3238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7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5640">
        <p:split orient="vert"/>
      </p:transition>
    </mc:Choice>
    <mc:Fallback xmlns="">
      <p:transition spd="slow" advTm="13564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2501669" y="1267678"/>
            <a:ext cx="945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  </a:t>
            </a:r>
            <a:r>
              <a:rPr lang="en-GB" sz="3600" b="1" dirty="0" err="1" smtClean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Trong</a:t>
            </a:r>
            <a:r>
              <a:rPr lang="en-GB" sz="3600" b="1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bài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hát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niềm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vui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của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nhỏ</a:t>
            </a:r>
            <a:r>
              <a:rPr lang="en-GB" sz="3600" b="1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được</a:t>
            </a:r>
            <a:r>
              <a:rPr lang="en-GB" sz="3600" b="1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thể</a:t>
            </a:r>
            <a:r>
              <a:rPr lang="en-GB" sz="3600" b="1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hiện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như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thế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nào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617"/>
            <a:ext cx="2641189" cy="887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EFF67B-2C46-4DAE-94BF-6C2629BB0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4" b="8725"/>
          <a:stretch/>
        </p:blipFill>
        <p:spPr>
          <a:xfrm>
            <a:off x="258149" y="2850227"/>
            <a:ext cx="3746291" cy="3550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40" y="2897715"/>
            <a:ext cx="4051738" cy="3455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78" y="2873970"/>
            <a:ext cx="3904593" cy="3455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1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997">
        <p:split orient="vert"/>
      </p:transition>
    </mc:Choice>
    <mc:Fallback xmlns="">
      <p:transition spd="slow" advTm="4699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307">
            <a:off x="2419088" y="1805627"/>
            <a:ext cx="6232570" cy="311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87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248">
        <p:split orient="vert"/>
      </p:transition>
    </mc:Choice>
    <mc:Fallback xmlns="">
      <p:transition spd="slow" advTm="924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40" y="1655297"/>
            <a:ext cx="7587660" cy="5547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260242" y="2932183"/>
            <a:ext cx="4801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Em cần tự giác </a:t>
            </a:r>
          </a:p>
          <a:p>
            <a:r>
              <a:rPr lang="en-GB" sz="40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tham gia các hoạt động nào ở trường</a:t>
            </a:r>
            <a:r>
              <a:rPr lang="en-GB" sz="4000" b="1" smtClean="0">
                <a:solidFill>
                  <a:srgbClr val="FF0000"/>
                </a:solidFill>
              </a:rPr>
              <a:t>?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826">
            <a:off x="596237" y="1244035"/>
            <a:ext cx="2831611" cy="1483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3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2503">
        <p:split orient="vert"/>
      </p:transition>
    </mc:Choice>
    <mc:Fallback xmlns="">
      <p:transition spd="slow" advTm="19250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64892"/>
            <a:ext cx="11058250" cy="632353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826">
            <a:off x="95364" y="80620"/>
            <a:ext cx="2831611" cy="1483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331">
        <p:split orient="vert"/>
      </p:transition>
    </mc:Choice>
    <mc:Fallback xmlns="">
      <p:transition spd="slow" advTm="373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.5|3.3|4.6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8.9|1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5.5|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4.5|0.8|5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7.3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5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6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378</Words>
  <Application>Microsoft Office PowerPoint</Application>
  <PresentationFormat>Widescreen</PresentationFormat>
  <Paragraphs>37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iCiel Cadena</vt:lpstr>
      <vt:lpstr>iCiel Cucho Bold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XK</cp:lastModifiedBy>
  <cp:revision>210</cp:revision>
  <dcterms:created xsi:type="dcterms:W3CDTF">2021-11-15T14:06:40Z</dcterms:created>
  <dcterms:modified xsi:type="dcterms:W3CDTF">2022-01-31T15:19:05Z</dcterms:modified>
</cp:coreProperties>
</file>