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</p:sldMasterIdLst>
  <p:notesMasterIdLst>
    <p:notesMasterId r:id="rId20"/>
  </p:notesMasterIdLst>
  <p:sldIdLst>
    <p:sldId id="330" r:id="rId4"/>
    <p:sldId id="256" r:id="rId5"/>
    <p:sldId id="258" r:id="rId6"/>
    <p:sldId id="257" r:id="rId7"/>
    <p:sldId id="294" r:id="rId8"/>
    <p:sldId id="295" r:id="rId9"/>
    <p:sldId id="259" r:id="rId10"/>
    <p:sldId id="324" r:id="rId11"/>
    <p:sldId id="325" r:id="rId12"/>
    <p:sldId id="296" r:id="rId13"/>
    <p:sldId id="328" r:id="rId14"/>
    <p:sldId id="327" r:id="rId15"/>
    <p:sldId id="297" r:id="rId16"/>
    <p:sldId id="329" r:id="rId17"/>
    <p:sldId id="298" r:id="rId18"/>
    <p:sldId id="263" r:id="rId1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Raleway Thin" panose="020B060402020202020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微软雅黑" panose="020B0503020204020204" pitchFamily="34" charset="-122"/>
      <p:regular r:id="rId21"/>
      <p:bold r:id="rId22"/>
    </p:embeddedFont>
    <p:embeddedFont>
      <p:font typeface="Gloria Hallelujah" panose="020B0604020202020204" charset="0"/>
      <p:regular r:id="rId29"/>
    </p:embeddedFont>
    <p:embeddedFont>
      <p:font typeface="Fira Sans Extra Condensed" panose="020B0604020202020204" charset="0"/>
      <p:regular r:id="rId30"/>
      <p:bold r:id="rId31"/>
      <p:italic r:id="rId32"/>
      <p:boldItalic r:id="rId33"/>
    </p:embeddedFont>
    <p:embeddedFont>
      <p:font typeface="Raleway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21DB70-5BEE-4090-8921-1DF3C98CDD53}">
  <a:tblStyle styleId="{8621DB70-5BEE-4090-8921-1DF3C98CDD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368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73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46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208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86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638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033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89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74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74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8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875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1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166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20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9007" y="-101129"/>
            <a:ext cx="2299567" cy="10097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11600" y="3147069"/>
            <a:ext cx="4163302" cy="226839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6716" y="3243776"/>
            <a:ext cx="2068926" cy="2074970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46124" y="-346475"/>
            <a:ext cx="3877467" cy="1370005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999891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69650" y="1237975"/>
            <a:ext cx="70047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4600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327311" y="3762300"/>
            <a:ext cx="24894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/>
              <a:buNone/>
              <a:defRPr sz="1800">
                <a:solidFill>
                  <a:schemeClr val="dk2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/>
              <a:buNone/>
              <a:defRPr sz="14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771196" y="4117427"/>
            <a:ext cx="609627" cy="821484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09148" y="451361"/>
            <a:ext cx="537659" cy="641898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393737" y="3769542"/>
            <a:ext cx="1115999" cy="1119914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383871" y="756723"/>
            <a:ext cx="658711" cy="542172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3597981" y="4729094"/>
            <a:ext cx="755185" cy="1769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2"/>
          <p:cNvGrpSpPr/>
          <p:nvPr/>
        </p:nvGrpSpPr>
        <p:grpSpPr>
          <a:xfrm>
            <a:off x="8692549" y="1738522"/>
            <a:ext cx="221772" cy="200884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 rot="-6249525">
            <a:off x="1370859" y="4322855"/>
            <a:ext cx="1292681" cy="117756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>
            <a:off x="1288191" y="762864"/>
            <a:ext cx="433643" cy="392824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7770930" y="4597909"/>
            <a:ext cx="244822" cy="221773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8313063" y="366023"/>
            <a:ext cx="467849" cy="10960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2"/>
          <p:cNvGrpSpPr/>
          <p:nvPr/>
        </p:nvGrpSpPr>
        <p:grpSpPr>
          <a:xfrm>
            <a:off x="324374" y="2819347"/>
            <a:ext cx="221772" cy="200884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7880062" y="4042366"/>
            <a:ext cx="395823" cy="325965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996673" y="327406"/>
            <a:ext cx="367444" cy="32595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0" i="0">
                <a:latin typeface="inpin heiti" charset="-122"/>
                <a:ea typeface="inpin heiti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95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3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6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5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84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35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7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03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1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2022/1/16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21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410657" y="-145804"/>
            <a:ext cx="4197745" cy="1131860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051407" y="216393"/>
            <a:ext cx="1195911" cy="1089409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-572725" y="2861528"/>
            <a:ext cx="2676986" cy="278966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6594726" y="4161014"/>
            <a:ext cx="3033994" cy="125059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6027407" y="-371325"/>
            <a:ext cx="3627154" cy="2893677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085275" y="673465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13225" y="1564120"/>
            <a:ext cx="77175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1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8665997" y="4106761"/>
            <a:ext cx="221773" cy="200885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8514555" y="2548984"/>
            <a:ext cx="244822" cy="221773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8372080" y="228912"/>
            <a:ext cx="529792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313974" y="982572"/>
            <a:ext cx="221772" cy="200884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 rot="-650986">
            <a:off x="1480420" y="4695682"/>
            <a:ext cx="1027315" cy="24067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48873" y="3525345"/>
            <a:ext cx="3825648" cy="1800343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425898" y="-291775"/>
            <a:ext cx="3298272" cy="182058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>
            <a:off x="7342677" y="-220591"/>
            <a:ext cx="2090062" cy="209616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>
            <a:off x="5382456" y="4159416"/>
            <a:ext cx="3916919" cy="138400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1539904" y="862266"/>
            <a:ext cx="6063713" cy="3662083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2649475" y="2513525"/>
            <a:ext cx="38451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433397" y="3873365"/>
            <a:ext cx="559652" cy="53763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8028956" y="4262978"/>
            <a:ext cx="394966" cy="325088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5085747" y="47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8489168" y="3937169"/>
            <a:ext cx="228601" cy="207085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083129" y="4589721"/>
            <a:ext cx="296714" cy="268777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8074813" y="1511033"/>
            <a:ext cx="1057311" cy="82382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368821" y="216302"/>
            <a:ext cx="434387" cy="10175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7791376" y="534461"/>
            <a:ext cx="215934" cy="195605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3598835" y="4074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1598068" y="239310"/>
            <a:ext cx="272677" cy="246999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2270875" y="1057400"/>
            <a:ext cx="4602300" cy="1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8169499" y="354341"/>
            <a:ext cx="259193" cy="555838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7069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" y="405689"/>
            <a:ext cx="7620000" cy="4332123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55686"/>
      </p:ext>
    </p:extLst>
  </p:cSld>
  <p:clrMapOvr>
    <a:masterClrMapping/>
  </p:clrMapOvr>
  <p:transition spd="med" advTm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4572000" y="803190"/>
            <a:ext cx="4572000" cy="43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5303"/>
      </p:ext>
    </p:extLst>
  </p:cSld>
  <p:clrMapOvr>
    <a:masterClrMapping/>
  </p:clrMapOvr>
  <p:transition spd="med" advTm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287686"/>
      </p:ext>
    </p:extLst>
  </p:cSld>
  <p:clrMapOvr>
    <a:masterClrMapping/>
  </p:clrMapOvr>
  <p:transition spd="med" advTm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5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5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926116"/>
      </p:ext>
    </p:extLst>
  </p:cSld>
  <p:clrMapOvr>
    <a:masterClrMapping/>
  </p:clrMapOvr>
  <p:transition spd="med" advTm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778260"/>
      </p:ext>
    </p:extLst>
  </p:cSld>
  <p:clrMapOvr>
    <a:masterClrMapping/>
  </p:clrMapOvr>
  <p:transition spd="med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2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2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780414"/>
      </p:ext>
    </p:extLst>
  </p:cSld>
  <p:clrMapOvr>
    <a:masterClrMapping/>
  </p:clrMapOvr>
  <p:transition spd="med" advTm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478052"/>
            <a:ext cx="2581529" cy="2579847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207098"/>
      </p:ext>
    </p:extLst>
  </p:cSld>
  <p:clrMapOvr>
    <a:masterClrMapping/>
  </p:clrMapOvr>
  <p:transition spd="med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39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700459"/>
      </p:ext>
    </p:extLst>
  </p:cSld>
  <p:clrMapOvr>
    <a:masterClrMapping/>
  </p:clrMapOvr>
  <p:transition spd="med" advTm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1586584"/>
            <a:ext cx="1881154" cy="2526344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315698"/>
      </p:ext>
    </p:extLst>
  </p:cSld>
  <p:clrMapOvr>
    <a:masterClrMapping/>
  </p:clrMapOvr>
  <p:transition spd="med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157853" y="4139715"/>
            <a:ext cx="2673716" cy="131088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684513" y="-456871"/>
            <a:ext cx="2285560" cy="4165328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6791989" y="-953560"/>
            <a:ext cx="2590312" cy="199168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 rot="10800000">
            <a:off x="7388097" y="1594175"/>
            <a:ext cx="1983041" cy="385642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3196100" y="1106125"/>
            <a:ext cx="2751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2835100" y="3533700"/>
            <a:ext cx="3474000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238776" y="4505523"/>
            <a:ext cx="215934" cy="195605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558570" y="1047404"/>
            <a:ext cx="267257" cy="242085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1795856" y="321729"/>
            <a:ext cx="615242" cy="1441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8313434" y="444039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7574076" y="4480872"/>
            <a:ext cx="228603" cy="207086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8596771" y="46344"/>
            <a:ext cx="809521" cy="126842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79" y="2130393"/>
            <a:ext cx="1895723" cy="1895093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91382"/>
      </p:ext>
    </p:extLst>
  </p:cSld>
  <p:clrMapOvr>
    <a:masterClrMapping/>
  </p:clrMapOvr>
  <p:transition spd="med" advTm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95950"/>
      </p:ext>
    </p:extLst>
  </p:cSld>
  <p:clrMapOvr>
    <a:masterClrMapping/>
  </p:clrMapOvr>
  <p:transition spd="med" advTm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1978708"/>
            <a:ext cx="1765239" cy="1765238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145571"/>
      </p:ext>
    </p:extLst>
  </p:cSld>
  <p:clrMapOvr>
    <a:masterClrMapping/>
  </p:clrMapOvr>
  <p:transition spd="med" advTm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E3F43750-C8AE-4CD5-96A0-18DADABA3AF4}" type="datetimeFigureOut">
              <a:rPr 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1/16/2022</a:t>
            </a:fld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E38E820F-9D8F-4B2F-9C1F-06381A894F0C}" type="slidenum">
              <a:rPr 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87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122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7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094" y="199027"/>
            <a:ext cx="7886700" cy="474302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D997B5FA-0921-464F-AAE1-844C04324D75}" type="datetimeFigureOut">
              <a:rPr lang="zh-CN" alt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2022/1/16</a:t>
            </a:fld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565CE74E-AB26-4998-AD42-012C4C1AD076}" type="slidenum">
              <a:rPr lang="zh-CN" alt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88175" y="673625"/>
            <a:ext cx="45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800269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704869" y="26503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3419624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3324974" y="26503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800269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704869" y="40837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3419624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3324749" y="40837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6038978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5944778" y="2650375"/>
            <a:ext cx="2493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6038978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5944328" y="4083775"/>
            <a:ext cx="249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167109" y="4603778"/>
            <a:ext cx="215934" cy="195605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391072" y="2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4997960" y="47838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6572843" y="4726244"/>
            <a:ext cx="228601" cy="207085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2772855" y="2856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8520138" y="497852"/>
            <a:ext cx="296715" cy="268776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77262" y="3989952"/>
            <a:ext cx="1057332" cy="82380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48873" y="3525345"/>
            <a:ext cx="3825648" cy="1800343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425898" y="-291775"/>
            <a:ext cx="3298272" cy="182058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>
            <a:off x="7342677" y="-220591"/>
            <a:ext cx="2090062" cy="209616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>
            <a:off x="5382456" y="4159416"/>
            <a:ext cx="3916919" cy="138400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1539904" y="862266"/>
            <a:ext cx="6063713" cy="3662083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2649475" y="2513525"/>
            <a:ext cx="38451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433397" y="3873365"/>
            <a:ext cx="559652" cy="53763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8028956" y="4262978"/>
            <a:ext cx="394966" cy="325088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5085747" y="47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8489168" y="3937169"/>
            <a:ext cx="228601" cy="207085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083129" y="4589721"/>
            <a:ext cx="296714" cy="268777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8074813" y="1511033"/>
            <a:ext cx="1057311" cy="82382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368821" y="216302"/>
            <a:ext cx="434387" cy="10175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7791376" y="534461"/>
            <a:ext cx="215934" cy="195605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3598835" y="4074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1598068" y="239310"/>
            <a:ext cx="272677" cy="246999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2270875" y="1057400"/>
            <a:ext cx="4602300" cy="1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8169499" y="354341"/>
            <a:ext cx="259193" cy="555838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7" r:id="rId3"/>
    <p:sldLayoutId id="2147483658" r:id="rId4"/>
    <p:sldLayoutId id="2147483659" r:id="rId5"/>
    <p:sldLayoutId id="2147483662" r:id="rId6"/>
    <p:sldLayoutId id="2147483675" r:id="rId7"/>
    <p:sldLayoutId id="2147483676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798208" y="2018110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322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/>
          <a:srcRect l="21709" t="28104"/>
          <a:stretch>
            <a:fillRect/>
          </a:stretch>
        </p:blipFill>
        <p:spPr>
          <a:xfrm rot="21135172">
            <a:off x="-111119" y="-151457"/>
            <a:ext cx="2548802" cy="1476036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9"/>
          <a:srcRect r="24130" b="22282"/>
          <a:stretch>
            <a:fillRect/>
          </a:stretch>
        </p:blipFill>
        <p:spPr>
          <a:xfrm>
            <a:off x="6943725" y="3516264"/>
            <a:ext cx="2200275" cy="1627237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7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ransition spd="med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8"/>
            <a:ext cx="1677878" cy="1051345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7815185" y="-46785"/>
            <a:ext cx="1227208" cy="1050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311898" y="293973"/>
            <a:ext cx="6126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44546A">
                    <a:lumMod val="50000"/>
                  </a:srgbClr>
                </a:solidFill>
                <a:ea typeface="微软雅黑"/>
                <a:cs typeface="Arial" charset="0"/>
              </a:rPr>
              <a:t>PHÒNG GIÁO DỤC VÀ ĐÀO TẠO QUẬN LONG </a:t>
            </a:r>
            <a:r>
              <a:rPr lang="en-US" sz="1800" b="1" kern="1200" dirty="0" smtClean="0">
                <a:solidFill>
                  <a:srgbClr val="44546A">
                    <a:lumMod val="50000"/>
                  </a:srgbClr>
                </a:solidFill>
                <a:ea typeface="微软雅黑"/>
                <a:cs typeface="Arial" charset="0"/>
              </a:rPr>
              <a:t>BIÊN</a:t>
            </a:r>
            <a:endParaRPr lang="en-US" sz="1800" b="1" kern="1200" dirty="0">
              <a:solidFill>
                <a:srgbClr val="44546A">
                  <a:lumMod val="50000"/>
                </a:srgbClr>
              </a:solidFill>
              <a:ea typeface="微软雅黑"/>
              <a:cs typeface="Arial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=""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551236" y="2190473"/>
            <a:ext cx="7992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000" b="1" kern="1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pin heiti" charset="-122"/>
                <a:cs typeface="+mn-cs"/>
              </a:rPr>
              <a:t>ĐẾN VỚI TIẾT ĐẠO ĐỨC</a:t>
            </a:r>
            <a:endParaRPr lang="en-US" altLang="zh-CN" sz="3000" b="1" kern="1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pin heiti" charset="-122"/>
              <a:cs typeface="+mn-cs"/>
            </a:endParaRPr>
          </a:p>
          <a:p>
            <a:pPr algn="ctr">
              <a:lnSpc>
                <a:spcPct val="150000"/>
              </a:lnSpc>
              <a:buClrTx/>
              <a:buFontTx/>
              <a:buNone/>
              <a:defRPr/>
            </a:pPr>
            <a:r>
              <a:rPr lang="en-US" altLang="zh-CN" sz="3000" b="1" kern="1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pin heiti" charset="-122"/>
                <a:cs typeface="+mn-cs"/>
              </a:rPr>
              <a:t>TUẦN 19</a:t>
            </a:r>
            <a:endParaRPr lang="zh-CN" altLang="en-US" sz="3000" b="1" kern="1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inpin heiti" charset="-122"/>
              <a:cs typeface="+mn-cs"/>
            </a:endParaRPr>
          </a:p>
        </p:txBody>
      </p:sp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994" y="3484187"/>
            <a:ext cx="2591916" cy="735986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2800" y="3484187"/>
            <a:ext cx="2841268" cy="7359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4837" y="1157487"/>
            <a:ext cx="7743952" cy="3543300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sz="6000" b="1" kern="1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  <a:cs typeface="+mn-cs"/>
              </a:rPr>
              <a:t> </a:t>
            </a:r>
            <a:r>
              <a:rPr lang="en-US" sz="4950" b="1" kern="1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  <a:cs typeface="+mn-cs"/>
              </a:rPr>
              <a:t>CHÀO MỪNG </a:t>
            </a:r>
            <a:r>
              <a:rPr lang="en-US" sz="4950" b="1" kern="1200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  <a:cs typeface="+mn-cs"/>
              </a:rPr>
              <a:t>CÁC CON</a:t>
            </a:r>
            <a:endParaRPr lang="en-US" sz="6000" b="1" kern="1200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0886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50500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2B0E489-C50B-4EA7-AC9C-2BB29DB7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29" y="60489"/>
            <a:ext cx="1545067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FB06331-A8D1-4177-BB7E-B77627B3D969}"/>
              </a:ext>
            </a:extLst>
          </p:cNvPr>
          <p:cNvSpPr/>
          <p:nvPr/>
        </p:nvSpPr>
        <p:spPr>
          <a:xfrm>
            <a:off x="2037270" y="264774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việc làm của bạn nào? Vì sao?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A20747-5BE7-45DD-97D3-4D883BA7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91" t="18810" r="63760" b="62782"/>
          <a:stretch>
            <a:fillRect/>
          </a:stretch>
        </p:blipFill>
        <p:spPr>
          <a:xfrm>
            <a:off x="1219384" y="2064730"/>
            <a:ext cx="2073275" cy="25082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561EE0CB-3FA7-422E-9876-F4FE5FB9D8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145" t="18810" r="9666" b="62782"/>
          <a:stretch>
            <a:fillRect/>
          </a:stretch>
        </p:blipFill>
        <p:spPr>
          <a:xfrm>
            <a:off x="6364833" y="2039896"/>
            <a:ext cx="2178485" cy="25082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FED3B6F-8DEF-4FC1-960E-7C240CED85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855" t="18810" r="36797" b="62782"/>
          <a:stretch>
            <a:fillRect/>
          </a:stretch>
        </p:blipFill>
        <p:spPr>
          <a:xfrm>
            <a:off x="3704789" y="2039896"/>
            <a:ext cx="2213850" cy="25259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3">
            <a:extLst>
              <a:ext uri="{FF2B5EF4-FFF2-40B4-BE49-F238E27FC236}">
                <a16:creationId xmlns="" xmlns:a16="http://schemas.microsoft.com/office/drawing/2014/main" id="{B75CB61A-60E1-4BE0-8A30-9193929F7B49}"/>
              </a:ext>
            </a:extLst>
          </p:cNvPr>
          <p:cNvSpPr txBox="1"/>
          <p:nvPr/>
        </p:nvSpPr>
        <p:spPr>
          <a:xfrm rot="11039534" flipV="1">
            <a:off x="5456359" y="1491345"/>
            <a:ext cx="82934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="" xmlns:a16="http://schemas.microsoft.com/office/drawing/2014/main" id="{9293B97D-5C68-4AFB-84B4-FCB59F6EF147}"/>
              </a:ext>
            </a:extLst>
          </p:cNvPr>
          <p:cNvSpPr txBox="1"/>
          <p:nvPr/>
        </p:nvSpPr>
        <p:spPr>
          <a:xfrm>
            <a:off x="2878090" y="1645233"/>
            <a:ext cx="40105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D1CB7022-4769-48D4-BA8B-CEE0FA61DF89}"/>
              </a:ext>
            </a:extLst>
          </p:cNvPr>
          <p:cNvSpPr txBox="1"/>
          <p:nvPr/>
        </p:nvSpPr>
        <p:spPr>
          <a:xfrm>
            <a:off x="8050791" y="1556898"/>
            <a:ext cx="4571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93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38"/>
    </mc:Choice>
    <mc:Fallback>
      <p:transition spd="slow" advTm="50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DE971D17-CBA1-42A7-8562-19B2B1B9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29" y="60489"/>
            <a:ext cx="1545067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kc49_16320188">
            <a:extLst>
              <a:ext uri="{FF2B5EF4-FFF2-40B4-BE49-F238E27FC236}">
                <a16:creationId xmlns="" xmlns:a16="http://schemas.microsoft.com/office/drawing/2014/main" id="{45EE581A-424B-4DEE-83C2-A47A65961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545" y="1233803"/>
            <a:ext cx="5683828" cy="366325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FFC7FDD-A10B-4BFF-80D9-39DDF4E45D61}"/>
              </a:ext>
            </a:extLst>
          </p:cNvPr>
          <p:cNvSpPr/>
          <p:nvPr/>
        </p:nvSpPr>
        <p:spPr>
          <a:xfrm>
            <a:off x="2037270" y="264774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sẻ với các bạn về một 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học tập, sinh hoạt của em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402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12"/>
    </mc:Choice>
    <mc:Fallback>
      <p:transition spd="slow" advTm="4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9A8766-C77D-4B5C-854E-1EAE455DD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07" y="1287772"/>
            <a:ext cx="3167032" cy="18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3"/>
    </mc:Choice>
    <mc:Fallback>
      <p:transition spd="slow" advTm="507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70F05AE-8690-4AAF-BF2D-B05ABFB0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7770"/>
            <a:ext cx="1787236" cy="82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1163F7-EACE-4725-876D-3893535E5E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917" t="45522" r="11581" b="29832"/>
          <a:stretch>
            <a:fillRect/>
          </a:stretch>
        </p:blipFill>
        <p:spPr>
          <a:xfrm>
            <a:off x="2073967" y="1321795"/>
            <a:ext cx="5568200" cy="2499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1">
            <a:extLst>
              <a:ext uri="{FF2B5EF4-FFF2-40B4-BE49-F238E27FC236}">
                <a16:creationId xmlns="" xmlns:a16="http://schemas.microsoft.com/office/drawing/2014/main" id="{2A9D3719-5533-482E-9827-847635F92CFF}"/>
              </a:ext>
            </a:extLst>
          </p:cNvPr>
          <p:cNvSpPr txBox="1"/>
          <p:nvPr/>
        </p:nvSpPr>
        <p:spPr>
          <a:xfrm>
            <a:off x="2147018" y="4061057"/>
            <a:ext cx="5193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Bạn ơi, về chỗ ngủ đi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Bạn ơi đừng làm phiền nữa, để cho các bạn ngủ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D1F75EF-D03A-408F-A2FA-D3EF5D468215}"/>
              </a:ext>
            </a:extLst>
          </p:cNvPr>
          <p:cNvSpPr/>
          <p:nvPr/>
        </p:nvSpPr>
        <p:spPr>
          <a:xfrm>
            <a:off x="2337955" y="477981"/>
            <a:ext cx="5396489" cy="60446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bạn điều gì?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73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45"/>
    </mc:Choice>
    <mc:Fallback>
      <p:transition spd="slow" advTm="3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70F05AE-8690-4AAF-BF2D-B05ABFB0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7770"/>
            <a:ext cx="1787236" cy="82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D1F75EF-D03A-408F-A2FA-D3EF5D468215}"/>
              </a:ext>
            </a:extLst>
          </p:cNvPr>
          <p:cNvSpPr/>
          <p:nvPr/>
        </p:nvSpPr>
        <p:spPr>
          <a:xfrm>
            <a:off x="1974272" y="360529"/>
            <a:ext cx="6244936" cy="7481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bạn thực hiện thời gian biểu hợp lí để có lợi cho sức khỏe v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tập.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9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2"/>
    </mc:Choice>
    <mc:Fallback>
      <p:transition spd="slow" advTm="886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96E25B-8458-4CAA-8376-F4AFFCA3FF5E}"/>
              </a:ext>
            </a:extLst>
          </p:cNvPr>
          <p:cNvSpPr txBox="1"/>
          <p:nvPr/>
        </p:nvSpPr>
        <p:spPr>
          <a:xfrm>
            <a:off x="916740" y="352108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0F5F37-3BEF-40B2-985D-5F816EFA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2" y="1586386"/>
            <a:ext cx="2663825" cy="27247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8E8CF7A-2DFE-4A07-83F5-68E454BC8FD1}"/>
              </a:ext>
            </a:extLst>
          </p:cNvPr>
          <p:cNvGrpSpPr/>
          <p:nvPr/>
        </p:nvGrpSpPr>
        <p:grpSpPr>
          <a:xfrm>
            <a:off x="4135582" y="1100721"/>
            <a:ext cx="4364182" cy="1684043"/>
            <a:chOff x="2635599" y="1067183"/>
            <a:chExt cx="9455707" cy="2488021"/>
          </a:xfrm>
        </p:grpSpPr>
        <p:sp>
          <p:nvSpPr>
            <p:cNvPr id="7" name="TextBox 13">
              <a:extLst>
                <a:ext uri="{FF2B5EF4-FFF2-40B4-BE49-F238E27FC236}">
                  <a16:creationId xmlns="" xmlns:a16="http://schemas.microsoft.com/office/drawing/2014/main" id="{6A5DEA39-F601-45A5-B320-E6468F274BEF}"/>
                </a:ext>
              </a:extLst>
            </p:cNvPr>
            <p:cNvSpPr txBox="1"/>
            <p:nvPr/>
          </p:nvSpPr>
          <p:spPr>
            <a:xfrm>
              <a:off x="2635599" y="1424506"/>
              <a:ext cx="9103819" cy="17733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>
              <a:spAutoFit/>
            </a:bodyPr>
            <a:lstStyle/>
            <a:p>
              <a:pPr algn="ctr"/>
              <a:endParaRPr lang="en-US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sz="1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</a:t>
              </a:r>
              <a:r>
                <a:rPr sz="18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tập, sinh hoạt đúng giờ</a:t>
              </a:r>
              <a:endParaRPr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sz="18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Giúp em khỏe mạnh, lấy cờ thi đua</a:t>
              </a:r>
              <a:r>
                <a:rPr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36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Cloud Callout 1">
              <a:extLst>
                <a:ext uri="{FF2B5EF4-FFF2-40B4-BE49-F238E27FC236}">
                  <a16:creationId xmlns="" xmlns:a16="http://schemas.microsoft.com/office/drawing/2014/main" id="{6413B0CC-1844-4D50-B126-B2C5972F6544}"/>
                </a:ext>
              </a:extLst>
            </p:cNvPr>
            <p:cNvSpPr/>
            <p:nvPr/>
          </p:nvSpPr>
          <p:spPr>
            <a:xfrm>
              <a:off x="3041195" y="1067183"/>
              <a:ext cx="9050111" cy="2488021"/>
            </a:xfrm>
            <a:prstGeom prst="cloudCallout">
              <a:avLst>
                <a:gd name="adj1" fmla="val -49952"/>
                <a:gd name="adj2" fmla="val 8933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86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3"/>
    </mc:Choice>
    <mc:Fallback>
      <p:transition spd="slow" advTm="1329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43"/>
          <p:cNvGrpSpPr/>
          <p:nvPr/>
        </p:nvGrpSpPr>
        <p:grpSpPr>
          <a:xfrm rot="10800000">
            <a:off x="1862275" y="3675025"/>
            <a:ext cx="856150" cy="255250"/>
            <a:chOff x="1654700" y="3490157"/>
            <a:chExt cx="856150" cy="255250"/>
          </a:xfrm>
        </p:grpSpPr>
        <p:sp>
          <p:nvSpPr>
            <p:cNvPr id="1112" name="Google Shape;111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43"/>
          <p:cNvGrpSpPr/>
          <p:nvPr/>
        </p:nvGrpSpPr>
        <p:grpSpPr>
          <a:xfrm>
            <a:off x="6440125" y="3675025"/>
            <a:ext cx="856150" cy="255250"/>
            <a:chOff x="1654700" y="3490157"/>
            <a:chExt cx="856150" cy="255250"/>
          </a:xfrm>
        </p:grpSpPr>
        <p:sp>
          <p:nvSpPr>
            <p:cNvPr id="1122" name="Google Shape;112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43"/>
          <p:cNvGrpSpPr/>
          <p:nvPr/>
        </p:nvGrpSpPr>
        <p:grpSpPr>
          <a:xfrm>
            <a:off x="1650691" y="1106139"/>
            <a:ext cx="4952822" cy="2449702"/>
            <a:chOff x="2646769" y="3458220"/>
            <a:chExt cx="1419425" cy="685975"/>
          </a:xfrm>
        </p:grpSpPr>
        <p:sp>
          <p:nvSpPr>
            <p:cNvPr id="1132" name="Google Shape;1132;p43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43"/>
          <p:cNvSpPr/>
          <p:nvPr/>
        </p:nvSpPr>
        <p:spPr>
          <a:xfrm>
            <a:off x="3758298" y="4190701"/>
            <a:ext cx="1627506" cy="3812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1136" name="Google Shape;1136;p43"/>
          <p:cNvGrpSpPr/>
          <p:nvPr/>
        </p:nvGrpSpPr>
        <p:grpSpPr>
          <a:xfrm>
            <a:off x="7381594" y="703985"/>
            <a:ext cx="1193200" cy="990119"/>
            <a:chOff x="2920875" y="1580725"/>
            <a:chExt cx="346800" cy="287775"/>
          </a:xfrm>
        </p:grpSpPr>
        <p:sp>
          <p:nvSpPr>
            <p:cNvPr id="1137" name="Google Shape;1137;p43"/>
            <p:cNvSpPr/>
            <p:nvPr/>
          </p:nvSpPr>
          <p:spPr>
            <a:xfrm>
              <a:off x="2920875" y="1580725"/>
              <a:ext cx="346800" cy="287775"/>
            </a:xfrm>
            <a:custGeom>
              <a:avLst/>
              <a:gdLst/>
              <a:ahLst/>
              <a:cxnLst/>
              <a:rect l="l" t="t" r="r" b="b"/>
              <a:pathLst>
                <a:path w="13872" h="11511" extrusionOk="0">
                  <a:moveTo>
                    <a:pt x="10839" y="201"/>
                  </a:moveTo>
                  <a:cubicBezTo>
                    <a:pt x="11069" y="201"/>
                    <a:pt x="11333" y="599"/>
                    <a:pt x="11414" y="826"/>
                  </a:cubicBezTo>
                  <a:lnTo>
                    <a:pt x="13595" y="7030"/>
                  </a:lnTo>
                  <a:cubicBezTo>
                    <a:pt x="13647" y="7170"/>
                    <a:pt x="13548" y="7298"/>
                    <a:pt x="13485" y="7432"/>
                  </a:cubicBezTo>
                  <a:cubicBezTo>
                    <a:pt x="13421" y="7567"/>
                    <a:pt x="13398" y="7692"/>
                    <a:pt x="13258" y="7742"/>
                  </a:cubicBezTo>
                  <a:lnTo>
                    <a:pt x="3355" y="11261"/>
                  </a:lnTo>
                  <a:cubicBezTo>
                    <a:pt x="3292" y="11283"/>
                    <a:pt x="3229" y="11294"/>
                    <a:pt x="3166" y="11294"/>
                  </a:cubicBezTo>
                  <a:cubicBezTo>
                    <a:pt x="2937" y="11294"/>
                    <a:pt x="2722" y="11153"/>
                    <a:pt x="2642" y="10934"/>
                  </a:cubicBezTo>
                  <a:lnTo>
                    <a:pt x="772" y="5372"/>
                  </a:lnTo>
                  <a:cubicBezTo>
                    <a:pt x="717" y="5223"/>
                    <a:pt x="170" y="4287"/>
                    <a:pt x="297" y="3955"/>
                  </a:cubicBezTo>
                  <a:cubicBezTo>
                    <a:pt x="351" y="3816"/>
                    <a:pt x="475" y="3720"/>
                    <a:pt x="615" y="3669"/>
                  </a:cubicBezTo>
                  <a:lnTo>
                    <a:pt x="10201" y="263"/>
                  </a:lnTo>
                  <a:cubicBezTo>
                    <a:pt x="10263" y="240"/>
                    <a:pt x="10777" y="201"/>
                    <a:pt x="10839" y="201"/>
                  </a:cubicBezTo>
                  <a:close/>
                  <a:moveTo>
                    <a:pt x="10852" y="0"/>
                  </a:moveTo>
                  <a:cubicBezTo>
                    <a:pt x="10430" y="0"/>
                    <a:pt x="9862" y="153"/>
                    <a:pt x="9607" y="243"/>
                  </a:cubicBezTo>
                  <a:lnTo>
                    <a:pt x="541" y="3464"/>
                  </a:lnTo>
                  <a:cubicBezTo>
                    <a:pt x="345" y="3534"/>
                    <a:pt x="188" y="3676"/>
                    <a:pt x="100" y="3863"/>
                  </a:cubicBezTo>
                  <a:cubicBezTo>
                    <a:pt x="11" y="4050"/>
                    <a:pt x="0" y="4259"/>
                    <a:pt x="71" y="4454"/>
                  </a:cubicBezTo>
                  <a:lnTo>
                    <a:pt x="2433" y="10999"/>
                  </a:lnTo>
                  <a:cubicBezTo>
                    <a:pt x="2547" y="11314"/>
                    <a:pt x="2847" y="11511"/>
                    <a:pt x="3167" y="11511"/>
                  </a:cubicBezTo>
                  <a:cubicBezTo>
                    <a:pt x="3253" y="11511"/>
                    <a:pt x="3342" y="11497"/>
                    <a:pt x="3428" y="11466"/>
                  </a:cubicBezTo>
                  <a:lnTo>
                    <a:pt x="12931" y="8152"/>
                  </a:lnTo>
                  <a:cubicBezTo>
                    <a:pt x="13127" y="8081"/>
                    <a:pt x="13520" y="7857"/>
                    <a:pt x="13609" y="7670"/>
                  </a:cubicBezTo>
                  <a:cubicBezTo>
                    <a:pt x="13699" y="7483"/>
                    <a:pt x="13872" y="7152"/>
                    <a:pt x="13801" y="6958"/>
                  </a:cubicBezTo>
                  <a:lnTo>
                    <a:pt x="11350" y="201"/>
                  </a:lnTo>
                  <a:cubicBezTo>
                    <a:pt x="11296" y="53"/>
                    <a:pt x="11099" y="0"/>
                    <a:pt x="10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2930275" y="1610025"/>
              <a:ext cx="281625" cy="105350"/>
            </a:xfrm>
            <a:custGeom>
              <a:avLst/>
              <a:gdLst/>
              <a:ahLst/>
              <a:cxnLst/>
              <a:rect l="l" t="t" r="r" b="b"/>
              <a:pathLst>
                <a:path w="11265" h="4214" extrusionOk="0">
                  <a:moveTo>
                    <a:pt x="11189" y="0"/>
                  </a:moveTo>
                  <a:cubicBezTo>
                    <a:pt x="11182" y="0"/>
                    <a:pt x="11174" y="2"/>
                    <a:pt x="11167" y="4"/>
                  </a:cubicBezTo>
                  <a:lnTo>
                    <a:pt x="53" y="3954"/>
                  </a:lnTo>
                  <a:cubicBezTo>
                    <a:pt x="18" y="3965"/>
                    <a:pt x="0" y="4004"/>
                    <a:pt x="13" y="4038"/>
                  </a:cubicBezTo>
                  <a:cubicBezTo>
                    <a:pt x="23" y="4065"/>
                    <a:pt x="48" y="4082"/>
                    <a:pt x="75" y="4082"/>
                  </a:cubicBezTo>
                  <a:cubicBezTo>
                    <a:pt x="82" y="4082"/>
                    <a:pt x="164" y="4213"/>
                    <a:pt x="173" y="4213"/>
                  </a:cubicBezTo>
                  <a:cubicBezTo>
                    <a:pt x="173" y="4213"/>
                    <a:pt x="173" y="4213"/>
                    <a:pt x="173" y="4213"/>
                  </a:cubicBezTo>
                  <a:lnTo>
                    <a:pt x="11212" y="128"/>
                  </a:lnTo>
                  <a:cubicBezTo>
                    <a:pt x="11246" y="116"/>
                    <a:pt x="11264" y="79"/>
                    <a:pt x="11251" y="44"/>
                  </a:cubicBezTo>
                  <a:cubicBezTo>
                    <a:pt x="11242" y="17"/>
                    <a:pt x="11216" y="0"/>
                    <a:pt x="1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2979125" y="1643075"/>
              <a:ext cx="253850" cy="188350"/>
            </a:xfrm>
            <a:custGeom>
              <a:avLst/>
              <a:gdLst/>
              <a:ahLst/>
              <a:cxnLst/>
              <a:rect l="l" t="t" r="r" b="b"/>
              <a:pathLst>
                <a:path w="10154" h="7534" extrusionOk="0">
                  <a:moveTo>
                    <a:pt x="8444" y="278"/>
                  </a:moveTo>
                  <a:lnTo>
                    <a:pt x="9810" y="4018"/>
                  </a:lnTo>
                  <a:cubicBezTo>
                    <a:pt x="9835" y="4292"/>
                    <a:pt x="9687" y="4435"/>
                    <a:pt x="9407" y="4534"/>
                  </a:cubicBezTo>
                  <a:lnTo>
                    <a:pt x="1749" y="7256"/>
                  </a:lnTo>
                  <a:lnTo>
                    <a:pt x="283" y="3669"/>
                  </a:lnTo>
                  <a:cubicBezTo>
                    <a:pt x="228" y="3470"/>
                    <a:pt x="332" y="3231"/>
                    <a:pt x="368" y="3125"/>
                  </a:cubicBezTo>
                  <a:cubicBezTo>
                    <a:pt x="395" y="3046"/>
                    <a:pt x="457" y="2984"/>
                    <a:pt x="538" y="2957"/>
                  </a:cubicBezTo>
                  <a:lnTo>
                    <a:pt x="8444" y="278"/>
                  </a:lnTo>
                  <a:close/>
                  <a:moveTo>
                    <a:pt x="8575" y="0"/>
                  </a:moveTo>
                  <a:lnTo>
                    <a:pt x="566" y="2846"/>
                  </a:lnTo>
                  <a:cubicBezTo>
                    <a:pt x="253" y="2958"/>
                    <a:pt x="0" y="3212"/>
                    <a:pt x="203" y="3617"/>
                  </a:cubicBezTo>
                  <a:lnTo>
                    <a:pt x="1618" y="7534"/>
                  </a:lnTo>
                  <a:lnTo>
                    <a:pt x="9717" y="4594"/>
                  </a:lnTo>
                  <a:cubicBezTo>
                    <a:pt x="9859" y="4543"/>
                    <a:pt x="10153" y="4370"/>
                    <a:pt x="10102" y="4229"/>
                  </a:cubicBezTo>
                  <a:lnTo>
                    <a:pt x="8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3053850" y="1729250"/>
              <a:ext cx="25300" cy="38550"/>
            </a:xfrm>
            <a:custGeom>
              <a:avLst/>
              <a:gdLst/>
              <a:ahLst/>
              <a:cxnLst/>
              <a:rect l="l" t="t" r="r" b="b"/>
              <a:pathLst>
                <a:path w="1012" h="1542" extrusionOk="0">
                  <a:moveTo>
                    <a:pt x="277" y="413"/>
                  </a:moveTo>
                  <a:lnTo>
                    <a:pt x="545" y="822"/>
                  </a:lnTo>
                  <a:lnTo>
                    <a:pt x="332" y="897"/>
                  </a:lnTo>
                  <a:cubicBezTo>
                    <a:pt x="313" y="734"/>
                    <a:pt x="294" y="563"/>
                    <a:pt x="277" y="413"/>
                  </a:cubicBezTo>
                  <a:close/>
                  <a:moveTo>
                    <a:pt x="179" y="1"/>
                  </a:moveTo>
                  <a:cubicBezTo>
                    <a:pt x="111" y="1"/>
                    <a:pt x="1" y="65"/>
                    <a:pt x="21" y="119"/>
                  </a:cubicBezTo>
                  <a:cubicBezTo>
                    <a:pt x="46" y="192"/>
                    <a:pt x="198" y="1449"/>
                    <a:pt x="220" y="1512"/>
                  </a:cubicBezTo>
                  <a:cubicBezTo>
                    <a:pt x="228" y="1533"/>
                    <a:pt x="252" y="1541"/>
                    <a:pt x="281" y="1541"/>
                  </a:cubicBezTo>
                  <a:cubicBezTo>
                    <a:pt x="341" y="1541"/>
                    <a:pt x="418" y="1506"/>
                    <a:pt x="403" y="1464"/>
                  </a:cubicBezTo>
                  <a:cubicBezTo>
                    <a:pt x="396" y="1444"/>
                    <a:pt x="372" y="1260"/>
                    <a:pt x="346" y="1031"/>
                  </a:cubicBezTo>
                  <a:lnTo>
                    <a:pt x="620" y="934"/>
                  </a:lnTo>
                  <a:cubicBezTo>
                    <a:pt x="747" y="1130"/>
                    <a:pt x="846" y="1287"/>
                    <a:pt x="854" y="1306"/>
                  </a:cubicBezTo>
                  <a:cubicBezTo>
                    <a:pt x="860" y="1323"/>
                    <a:pt x="876" y="1331"/>
                    <a:pt x="895" y="1331"/>
                  </a:cubicBezTo>
                  <a:cubicBezTo>
                    <a:pt x="943" y="1331"/>
                    <a:pt x="1012" y="1284"/>
                    <a:pt x="995" y="1240"/>
                  </a:cubicBezTo>
                  <a:cubicBezTo>
                    <a:pt x="972" y="1177"/>
                    <a:pt x="288" y="109"/>
                    <a:pt x="261" y="36"/>
                  </a:cubicBezTo>
                  <a:cubicBezTo>
                    <a:pt x="252" y="10"/>
                    <a:pt x="223" y="1"/>
                    <a:pt x="191" y="1"/>
                  </a:cubicBezTo>
                  <a:cubicBezTo>
                    <a:pt x="189" y="1"/>
                    <a:pt x="187" y="1"/>
                    <a:pt x="185" y="1"/>
                  </a:cubicBezTo>
                  <a:cubicBezTo>
                    <a:pt x="183" y="1"/>
                    <a:pt x="18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089650" y="1715025"/>
              <a:ext cx="33675" cy="36700"/>
            </a:xfrm>
            <a:custGeom>
              <a:avLst/>
              <a:gdLst/>
              <a:ahLst/>
              <a:cxnLst/>
              <a:rect l="l" t="t" r="r" b="b"/>
              <a:pathLst>
                <a:path w="1347" h="1468" extrusionOk="0">
                  <a:moveTo>
                    <a:pt x="413" y="164"/>
                  </a:moveTo>
                  <a:cubicBezTo>
                    <a:pt x="498" y="164"/>
                    <a:pt x="586" y="198"/>
                    <a:pt x="630" y="320"/>
                  </a:cubicBezTo>
                  <a:cubicBezTo>
                    <a:pt x="711" y="545"/>
                    <a:pt x="540" y="601"/>
                    <a:pt x="420" y="632"/>
                  </a:cubicBezTo>
                  <a:lnTo>
                    <a:pt x="243" y="199"/>
                  </a:lnTo>
                  <a:cubicBezTo>
                    <a:pt x="286" y="183"/>
                    <a:pt x="348" y="164"/>
                    <a:pt x="413" y="164"/>
                  </a:cubicBezTo>
                  <a:close/>
                  <a:moveTo>
                    <a:pt x="727" y="719"/>
                  </a:moveTo>
                  <a:cubicBezTo>
                    <a:pt x="824" y="719"/>
                    <a:pt x="922" y="757"/>
                    <a:pt x="970" y="889"/>
                  </a:cubicBezTo>
                  <a:cubicBezTo>
                    <a:pt x="1059" y="1138"/>
                    <a:pt x="803" y="1266"/>
                    <a:pt x="695" y="1307"/>
                  </a:cubicBezTo>
                  <a:cubicBezTo>
                    <a:pt x="650" y="1193"/>
                    <a:pt x="566" y="991"/>
                    <a:pt x="482" y="780"/>
                  </a:cubicBezTo>
                  <a:cubicBezTo>
                    <a:pt x="524" y="761"/>
                    <a:pt x="625" y="719"/>
                    <a:pt x="727" y="719"/>
                  </a:cubicBezTo>
                  <a:close/>
                  <a:moveTo>
                    <a:pt x="374" y="1"/>
                  </a:moveTo>
                  <a:cubicBezTo>
                    <a:pt x="224" y="1"/>
                    <a:pt x="93" y="48"/>
                    <a:pt x="93" y="48"/>
                  </a:cubicBezTo>
                  <a:lnTo>
                    <a:pt x="94" y="52"/>
                  </a:lnTo>
                  <a:cubicBezTo>
                    <a:pt x="44" y="72"/>
                    <a:pt x="1" y="112"/>
                    <a:pt x="15" y="150"/>
                  </a:cubicBezTo>
                  <a:cubicBezTo>
                    <a:pt x="41" y="223"/>
                    <a:pt x="558" y="1372"/>
                    <a:pt x="582" y="1435"/>
                  </a:cubicBezTo>
                  <a:cubicBezTo>
                    <a:pt x="590" y="1458"/>
                    <a:pt x="617" y="1467"/>
                    <a:pt x="644" y="1467"/>
                  </a:cubicBezTo>
                  <a:cubicBezTo>
                    <a:pt x="647" y="1467"/>
                    <a:pt x="650" y="1467"/>
                    <a:pt x="652" y="1467"/>
                  </a:cubicBezTo>
                  <a:cubicBezTo>
                    <a:pt x="652" y="1467"/>
                    <a:pt x="1347" y="1373"/>
                    <a:pt x="1155" y="841"/>
                  </a:cubicBezTo>
                  <a:cubicBezTo>
                    <a:pt x="1073" y="616"/>
                    <a:pt x="924" y="553"/>
                    <a:pt x="777" y="553"/>
                  </a:cubicBezTo>
                  <a:cubicBezTo>
                    <a:pt x="765" y="553"/>
                    <a:pt x="752" y="554"/>
                    <a:pt x="740" y="555"/>
                  </a:cubicBezTo>
                  <a:cubicBezTo>
                    <a:pt x="797" y="475"/>
                    <a:pt x="821" y="376"/>
                    <a:pt x="777" y="256"/>
                  </a:cubicBezTo>
                  <a:cubicBezTo>
                    <a:pt x="703" y="51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134950" y="1696425"/>
              <a:ext cx="30575" cy="37875"/>
            </a:xfrm>
            <a:custGeom>
              <a:avLst/>
              <a:gdLst/>
              <a:ahLst/>
              <a:cxnLst/>
              <a:rect l="l" t="t" r="r" b="b"/>
              <a:pathLst>
                <a:path w="1223" h="1515" extrusionOk="0">
                  <a:moveTo>
                    <a:pt x="491" y="1"/>
                  </a:moveTo>
                  <a:cubicBezTo>
                    <a:pt x="452" y="1"/>
                    <a:pt x="413" y="7"/>
                    <a:pt x="376" y="20"/>
                  </a:cubicBezTo>
                  <a:cubicBezTo>
                    <a:pt x="102" y="117"/>
                    <a:pt x="1" y="524"/>
                    <a:pt x="148" y="930"/>
                  </a:cubicBezTo>
                  <a:cubicBezTo>
                    <a:pt x="274" y="1280"/>
                    <a:pt x="540" y="1514"/>
                    <a:pt x="785" y="1514"/>
                  </a:cubicBezTo>
                  <a:cubicBezTo>
                    <a:pt x="827" y="1514"/>
                    <a:pt x="868" y="1507"/>
                    <a:pt x="908" y="1493"/>
                  </a:cubicBezTo>
                  <a:cubicBezTo>
                    <a:pt x="1152" y="1406"/>
                    <a:pt x="1223" y="1086"/>
                    <a:pt x="1199" y="1021"/>
                  </a:cubicBezTo>
                  <a:cubicBezTo>
                    <a:pt x="1186" y="985"/>
                    <a:pt x="1151" y="974"/>
                    <a:pt x="1112" y="974"/>
                  </a:cubicBezTo>
                  <a:cubicBezTo>
                    <a:pt x="1081" y="974"/>
                    <a:pt x="1048" y="982"/>
                    <a:pt x="1025" y="990"/>
                  </a:cubicBezTo>
                  <a:cubicBezTo>
                    <a:pt x="972" y="1008"/>
                    <a:pt x="1049" y="1222"/>
                    <a:pt x="847" y="1293"/>
                  </a:cubicBezTo>
                  <a:cubicBezTo>
                    <a:pt x="818" y="1304"/>
                    <a:pt x="789" y="1309"/>
                    <a:pt x="761" y="1309"/>
                  </a:cubicBezTo>
                  <a:cubicBezTo>
                    <a:pt x="597" y="1309"/>
                    <a:pt x="452" y="1133"/>
                    <a:pt x="342" y="830"/>
                  </a:cubicBezTo>
                  <a:cubicBezTo>
                    <a:pt x="222" y="493"/>
                    <a:pt x="266" y="252"/>
                    <a:pt x="434" y="191"/>
                  </a:cubicBezTo>
                  <a:cubicBezTo>
                    <a:pt x="452" y="185"/>
                    <a:pt x="469" y="182"/>
                    <a:pt x="486" y="182"/>
                  </a:cubicBezTo>
                  <a:cubicBezTo>
                    <a:pt x="603" y="182"/>
                    <a:pt x="688" y="319"/>
                    <a:pt x="727" y="319"/>
                  </a:cubicBezTo>
                  <a:cubicBezTo>
                    <a:pt x="728" y="319"/>
                    <a:pt x="730" y="319"/>
                    <a:pt x="731" y="318"/>
                  </a:cubicBezTo>
                  <a:cubicBezTo>
                    <a:pt x="772" y="304"/>
                    <a:pt x="822" y="207"/>
                    <a:pt x="805" y="159"/>
                  </a:cubicBezTo>
                  <a:cubicBezTo>
                    <a:pt x="779" y="87"/>
                    <a:pt x="638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43"/>
          <p:cNvGrpSpPr/>
          <p:nvPr/>
        </p:nvGrpSpPr>
        <p:grpSpPr>
          <a:xfrm flipH="1">
            <a:off x="969710" y="867382"/>
            <a:ext cx="705070" cy="663326"/>
            <a:chOff x="1572775" y="1963600"/>
            <a:chExt cx="145775" cy="137150"/>
          </a:xfrm>
        </p:grpSpPr>
        <p:sp>
          <p:nvSpPr>
            <p:cNvPr id="1144" name="Google Shape;1144;p43"/>
            <p:cNvSpPr/>
            <p:nvPr/>
          </p:nvSpPr>
          <p:spPr>
            <a:xfrm>
              <a:off x="1572775" y="1963600"/>
              <a:ext cx="145775" cy="137150"/>
            </a:xfrm>
            <a:custGeom>
              <a:avLst/>
              <a:gdLst/>
              <a:ahLst/>
              <a:cxnLst/>
              <a:rect l="l" t="t" r="r" b="b"/>
              <a:pathLst>
                <a:path w="5831" h="5486" extrusionOk="0">
                  <a:moveTo>
                    <a:pt x="574" y="458"/>
                  </a:moveTo>
                  <a:cubicBezTo>
                    <a:pt x="837" y="458"/>
                    <a:pt x="1415" y="609"/>
                    <a:pt x="2646" y="1125"/>
                  </a:cubicBezTo>
                  <a:lnTo>
                    <a:pt x="3789" y="1537"/>
                  </a:lnTo>
                  <a:cubicBezTo>
                    <a:pt x="3810" y="1532"/>
                    <a:pt x="3833" y="1530"/>
                    <a:pt x="3859" y="1530"/>
                  </a:cubicBezTo>
                  <a:cubicBezTo>
                    <a:pt x="4316" y="1530"/>
                    <a:pt x="5469" y="2299"/>
                    <a:pt x="5359" y="2417"/>
                  </a:cubicBezTo>
                  <a:lnTo>
                    <a:pt x="4505" y="3335"/>
                  </a:lnTo>
                  <a:cubicBezTo>
                    <a:pt x="4492" y="3351"/>
                    <a:pt x="4536" y="3461"/>
                    <a:pt x="4538" y="3481"/>
                  </a:cubicBezTo>
                  <a:lnTo>
                    <a:pt x="4582" y="4268"/>
                  </a:lnTo>
                  <a:cubicBezTo>
                    <a:pt x="4590" y="4407"/>
                    <a:pt x="4479" y="4520"/>
                    <a:pt x="4345" y="4520"/>
                  </a:cubicBezTo>
                  <a:cubicBezTo>
                    <a:pt x="4333" y="4520"/>
                    <a:pt x="4320" y="4519"/>
                    <a:pt x="4308" y="4517"/>
                  </a:cubicBezTo>
                  <a:lnTo>
                    <a:pt x="3326" y="4363"/>
                  </a:lnTo>
                  <a:cubicBezTo>
                    <a:pt x="3322" y="4362"/>
                    <a:pt x="3318" y="4362"/>
                    <a:pt x="3314" y="4362"/>
                  </a:cubicBezTo>
                  <a:cubicBezTo>
                    <a:pt x="3297" y="4362"/>
                    <a:pt x="3280" y="4367"/>
                    <a:pt x="3266" y="4377"/>
                  </a:cubicBezTo>
                  <a:lnTo>
                    <a:pt x="2238" y="5092"/>
                  </a:lnTo>
                  <a:cubicBezTo>
                    <a:pt x="2214" y="5109"/>
                    <a:pt x="2184" y="5124"/>
                    <a:pt x="2147" y="5124"/>
                  </a:cubicBezTo>
                  <a:cubicBezTo>
                    <a:pt x="1983" y="5124"/>
                    <a:pt x="1690" y="4823"/>
                    <a:pt x="1304" y="3004"/>
                  </a:cubicBezTo>
                  <a:lnTo>
                    <a:pt x="388" y="671"/>
                  </a:lnTo>
                  <a:cubicBezTo>
                    <a:pt x="357" y="581"/>
                    <a:pt x="337" y="458"/>
                    <a:pt x="574" y="458"/>
                  </a:cubicBezTo>
                  <a:close/>
                  <a:moveTo>
                    <a:pt x="35" y="0"/>
                  </a:moveTo>
                  <a:cubicBezTo>
                    <a:pt x="33" y="0"/>
                    <a:pt x="32" y="1"/>
                    <a:pt x="32" y="1"/>
                  </a:cubicBezTo>
                  <a:cubicBezTo>
                    <a:pt x="8" y="23"/>
                    <a:pt x="1" y="58"/>
                    <a:pt x="11" y="87"/>
                  </a:cubicBezTo>
                  <a:lnTo>
                    <a:pt x="854" y="2486"/>
                  </a:lnTo>
                  <a:cubicBezTo>
                    <a:pt x="898" y="2613"/>
                    <a:pt x="1233" y="3622"/>
                    <a:pt x="1248" y="3756"/>
                  </a:cubicBezTo>
                  <a:cubicBezTo>
                    <a:pt x="1320" y="4410"/>
                    <a:pt x="1888" y="5474"/>
                    <a:pt x="1911" y="5481"/>
                  </a:cubicBezTo>
                  <a:cubicBezTo>
                    <a:pt x="1919" y="5483"/>
                    <a:pt x="1928" y="5486"/>
                    <a:pt x="1937" y="5486"/>
                  </a:cubicBezTo>
                  <a:cubicBezTo>
                    <a:pt x="1953" y="5486"/>
                    <a:pt x="1970" y="5480"/>
                    <a:pt x="1984" y="5470"/>
                  </a:cubicBezTo>
                  <a:lnTo>
                    <a:pt x="2964" y="4789"/>
                  </a:lnTo>
                  <a:cubicBezTo>
                    <a:pt x="3013" y="4755"/>
                    <a:pt x="3353" y="4546"/>
                    <a:pt x="3424" y="4546"/>
                  </a:cubicBezTo>
                  <a:cubicBezTo>
                    <a:pt x="3426" y="4546"/>
                    <a:pt x="3427" y="4546"/>
                    <a:pt x="3429" y="4547"/>
                  </a:cubicBezTo>
                  <a:lnTo>
                    <a:pt x="4216" y="4643"/>
                  </a:lnTo>
                  <a:cubicBezTo>
                    <a:pt x="4238" y="4646"/>
                    <a:pt x="4642" y="4724"/>
                    <a:pt x="4728" y="4724"/>
                  </a:cubicBezTo>
                  <a:cubicBezTo>
                    <a:pt x="4737" y="4724"/>
                    <a:pt x="4742" y="4723"/>
                    <a:pt x="4744" y="4722"/>
                  </a:cubicBezTo>
                  <a:cubicBezTo>
                    <a:pt x="4808" y="4643"/>
                    <a:pt x="4710" y="4365"/>
                    <a:pt x="4707" y="4339"/>
                  </a:cubicBezTo>
                  <a:lnTo>
                    <a:pt x="4711" y="3598"/>
                  </a:lnTo>
                  <a:cubicBezTo>
                    <a:pt x="4781" y="3204"/>
                    <a:pt x="5211" y="2981"/>
                    <a:pt x="5249" y="2934"/>
                  </a:cubicBezTo>
                  <a:lnTo>
                    <a:pt x="5807" y="2169"/>
                  </a:lnTo>
                  <a:cubicBezTo>
                    <a:pt x="5824" y="2148"/>
                    <a:pt x="5830" y="2120"/>
                    <a:pt x="5823" y="2095"/>
                  </a:cubicBezTo>
                  <a:cubicBezTo>
                    <a:pt x="5815" y="2068"/>
                    <a:pt x="5797" y="2048"/>
                    <a:pt x="5771" y="2038"/>
                  </a:cubicBezTo>
                  <a:lnTo>
                    <a:pt x="5049" y="1757"/>
                  </a:lnTo>
                  <a:cubicBezTo>
                    <a:pt x="4919" y="1713"/>
                    <a:pt x="3185" y="1144"/>
                    <a:pt x="3063" y="1081"/>
                  </a:cubicBezTo>
                  <a:cubicBezTo>
                    <a:pt x="2085" y="572"/>
                    <a:pt x="12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1574375" y="1965300"/>
              <a:ext cx="116800" cy="87325"/>
            </a:xfrm>
            <a:custGeom>
              <a:avLst/>
              <a:gdLst/>
              <a:ahLst/>
              <a:cxnLst/>
              <a:rect l="l" t="t" r="r" b="b"/>
              <a:pathLst>
                <a:path w="4672" h="3493" extrusionOk="0">
                  <a:moveTo>
                    <a:pt x="95" y="0"/>
                  </a:moveTo>
                  <a:cubicBezTo>
                    <a:pt x="69" y="0"/>
                    <a:pt x="44" y="12"/>
                    <a:pt x="27" y="34"/>
                  </a:cubicBezTo>
                  <a:cubicBezTo>
                    <a:pt x="1" y="71"/>
                    <a:pt x="8" y="123"/>
                    <a:pt x="44" y="150"/>
                  </a:cubicBezTo>
                  <a:lnTo>
                    <a:pt x="4527" y="3476"/>
                  </a:lnTo>
                  <a:cubicBezTo>
                    <a:pt x="4542" y="3487"/>
                    <a:pt x="4560" y="3492"/>
                    <a:pt x="4577" y="3492"/>
                  </a:cubicBezTo>
                  <a:cubicBezTo>
                    <a:pt x="4603" y="3492"/>
                    <a:pt x="4627" y="3481"/>
                    <a:pt x="4643" y="3458"/>
                  </a:cubicBezTo>
                  <a:cubicBezTo>
                    <a:pt x="4671" y="3422"/>
                    <a:pt x="2164" y="1516"/>
                    <a:pt x="2128" y="1488"/>
                  </a:cubicBezTo>
                  <a:lnTo>
                    <a:pt x="144" y="16"/>
                  </a:lnTo>
                  <a:cubicBezTo>
                    <a:pt x="129" y="6"/>
                    <a:pt x="112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576350" y="1966325"/>
              <a:ext cx="81650" cy="110500"/>
            </a:xfrm>
            <a:custGeom>
              <a:avLst/>
              <a:gdLst/>
              <a:ahLst/>
              <a:cxnLst/>
              <a:rect l="l" t="t" r="r" b="b"/>
              <a:pathLst>
                <a:path w="3266" h="4420" extrusionOk="0">
                  <a:moveTo>
                    <a:pt x="94" y="0"/>
                  </a:moveTo>
                  <a:cubicBezTo>
                    <a:pt x="77" y="0"/>
                    <a:pt x="60" y="5"/>
                    <a:pt x="46" y="16"/>
                  </a:cubicBezTo>
                  <a:cubicBezTo>
                    <a:pt x="8" y="44"/>
                    <a:pt x="1" y="95"/>
                    <a:pt x="27" y="132"/>
                  </a:cubicBezTo>
                  <a:lnTo>
                    <a:pt x="2170" y="3096"/>
                  </a:lnTo>
                  <a:cubicBezTo>
                    <a:pt x="2261" y="3229"/>
                    <a:pt x="2343" y="3369"/>
                    <a:pt x="2414" y="3515"/>
                  </a:cubicBezTo>
                  <a:cubicBezTo>
                    <a:pt x="2813" y="4345"/>
                    <a:pt x="3147" y="4419"/>
                    <a:pt x="3171" y="4419"/>
                  </a:cubicBezTo>
                  <a:cubicBezTo>
                    <a:pt x="3187" y="4419"/>
                    <a:pt x="3204" y="4414"/>
                    <a:pt x="3219" y="4403"/>
                  </a:cubicBezTo>
                  <a:cubicBezTo>
                    <a:pt x="3257" y="4377"/>
                    <a:pt x="3265" y="4324"/>
                    <a:pt x="3239" y="4288"/>
                  </a:cubicBezTo>
                  <a:lnTo>
                    <a:pt x="162" y="35"/>
                  </a:lnTo>
                  <a:cubicBezTo>
                    <a:pt x="146" y="12"/>
                    <a:pt x="12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586025" y="1977200"/>
              <a:ext cx="105775" cy="102475"/>
            </a:xfrm>
            <a:custGeom>
              <a:avLst/>
              <a:gdLst/>
              <a:ahLst/>
              <a:cxnLst/>
              <a:rect l="l" t="t" r="r" b="b"/>
              <a:pathLst>
                <a:path w="4231" h="4099" extrusionOk="0">
                  <a:moveTo>
                    <a:pt x="92" y="1"/>
                  </a:moveTo>
                  <a:cubicBezTo>
                    <a:pt x="71" y="1"/>
                    <a:pt x="49" y="9"/>
                    <a:pt x="32" y="26"/>
                  </a:cubicBezTo>
                  <a:cubicBezTo>
                    <a:pt x="0" y="58"/>
                    <a:pt x="1" y="112"/>
                    <a:pt x="34" y="144"/>
                  </a:cubicBezTo>
                  <a:lnTo>
                    <a:pt x="4081" y="4075"/>
                  </a:lnTo>
                  <a:cubicBezTo>
                    <a:pt x="4097" y="4091"/>
                    <a:pt x="4119" y="4099"/>
                    <a:pt x="4139" y="4099"/>
                  </a:cubicBezTo>
                  <a:cubicBezTo>
                    <a:pt x="4161" y="4099"/>
                    <a:pt x="4183" y="4091"/>
                    <a:pt x="4199" y="4074"/>
                  </a:cubicBezTo>
                  <a:cubicBezTo>
                    <a:pt x="4231" y="4041"/>
                    <a:pt x="2419" y="2168"/>
                    <a:pt x="2386" y="2136"/>
                  </a:cubicBezTo>
                  <a:lnTo>
                    <a:pt x="150" y="24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43"/>
          <p:cNvGrpSpPr/>
          <p:nvPr/>
        </p:nvGrpSpPr>
        <p:grpSpPr>
          <a:xfrm>
            <a:off x="713184" y="4691184"/>
            <a:ext cx="7726459" cy="369843"/>
            <a:chOff x="713184" y="4691184"/>
            <a:chExt cx="7726459" cy="369843"/>
          </a:xfrm>
        </p:grpSpPr>
        <p:sp>
          <p:nvSpPr>
            <p:cNvPr id="1150" name="Google Shape;1150;p43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51" name="Google Shape;1151;p43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3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9" name="TextBox 4">
            <a:extLst>
              <a:ext uri="{FF2B5EF4-FFF2-40B4-BE49-F238E27FC236}">
                <a16:creationId xmlns="" xmlns:a16="http://schemas.microsoft.com/office/drawing/2014/main" id="{AD585FE7-ADC2-494A-B1B4-481108B8C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446" y="1236256"/>
            <a:ext cx="3045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">
            <a:extLst>
              <a:ext uri="{FF2B5EF4-FFF2-40B4-BE49-F238E27FC236}">
                <a16:creationId xmlns="" xmlns:a16="http://schemas.microsoft.com/office/drawing/2014/main" id="{89C6D14D-4E8E-485F-8288-AF5C23CC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9" y="1971755"/>
            <a:ext cx="3282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4">
            <a:extLst>
              <a:ext uri="{FF2B5EF4-FFF2-40B4-BE49-F238E27FC236}">
                <a16:creationId xmlns="" xmlns:a16="http://schemas.microsoft.com/office/drawing/2014/main" id="{03B16828-CC07-40E4-BB8D-0638C2EB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324" y="2530990"/>
            <a:ext cx="3864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1"/>
    </mc:Choice>
    <mc:Fallback>
      <p:transition spd="slow" advTm="758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1771111" y="991373"/>
            <a:ext cx="5602245" cy="26097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文本框 32">
            <a:extLst>
              <a:ext uri="{FF2B5EF4-FFF2-40B4-BE49-F238E27FC236}">
                <a16:creationId xmlns=""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770644" y="1587149"/>
            <a:ext cx="5189045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16: Học tập, sinh hoạt đúng giờ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5"/>
    </mc:Choice>
    <mc:Fallback>
      <p:transition spd="slow" advTm="913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173197-3793-4992-8F4D-99BD3646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26" y="70344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9"/>
    </mc:Choice>
    <mc:Fallback>
      <p:transition spd="slow" advTm="1119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37"/>
          <p:cNvGrpSpPr/>
          <p:nvPr/>
        </p:nvGrpSpPr>
        <p:grpSpPr>
          <a:xfrm>
            <a:off x="0" y="-156633"/>
            <a:ext cx="8957387" cy="1510233"/>
            <a:chOff x="7728915" y="2370420"/>
            <a:chExt cx="1034472" cy="222546"/>
          </a:xfrm>
        </p:grpSpPr>
        <p:sp>
          <p:nvSpPr>
            <p:cNvPr id="918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89E571-9D2E-432C-A828-061628F4E1B6}"/>
              </a:ext>
            </a:extLst>
          </p:cNvPr>
          <p:cNvSpPr txBox="1"/>
          <p:nvPr/>
        </p:nvSpPr>
        <p:spPr>
          <a:xfrm>
            <a:off x="1100772" y="-191489"/>
            <a:ext cx="690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endParaRPr lang="en-US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hiếu Nhi cho bé - GIỜ NÀO VIỆC ẤY - Nhạc thiếu nhi hoạt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565" y="1131950"/>
            <a:ext cx="7131644" cy="401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A5A1A2-1B7F-4533-B7E4-88CAC42AD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73" y="858034"/>
            <a:ext cx="3835478" cy="27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9"/>
    </mc:Choice>
    <mc:Fallback>
      <p:transition spd="slow" advTm="656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319012F-C7E6-4A8A-8A24-3ABE1D85E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2756" y="1212"/>
            <a:ext cx="1714224" cy="85111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B1D42D30-29AB-420C-BB66-4C6808901FF0}"/>
              </a:ext>
            </a:extLst>
          </p:cNvPr>
          <p:cNvSpPr/>
          <p:nvPr/>
        </p:nvSpPr>
        <p:spPr>
          <a:xfrm>
            <a:off x="2050416" y="200401"/>
            <a:ext cx="6195526" cy="746449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tranh v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lại một 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học tập, sinh hoạt của bạn trong tranh?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F356D5-B783-4D48-9FAA-3AD2C9DBDD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09" t="38930" r="13986" b="14166"/>
          <a:stretch>
            <a:fillRect/>
          </a:stretch>
        </p:blipFill>
        <p:spPr>
          <a:xfrm>
            <a:off x="2050416" y="1033959"/>
            <a:ext cx="6195526" cy="39091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87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57"/>
    </mc:Choice>
    <mc:Fallback>
      <p:transition spd="slow" advTm="6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067A2D94-9BC2-4B25-96CB-F7A356C0F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1210" y="91100"/>
            <a:ext cx="1652209" cy="82032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55E045EA-D236-460F-A293-F75561C52818}"/>
              </a:ext>
            </a:extLst>
          </p:cNvPr>
          <p:cNvSpPr/>
          <p:nvPr/>
        </p:nvSpPr>
        <p:spPr>
          <a:xfrm>
            <a:off x="1809273" y="217545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học tập v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hoạt đúng giờ có lợi ích gì?</a:t>
            </a:r>
          </a:p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để học tập, sinh hoạt đúng giờ?</a:t>
            </a:r>
            <a:endParaRPr lang="en-US" sz="20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E15CC1-6812-4189-B489-1F80F5A093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09" t="38930" r="13986" b="14166"/>
          <a:stretch>
            <a:fillRect/>
          </a:stretch>
        </p:blipFill>
        <p:spPr>
          <a:xfrm>
            <a:off x="636844" y="1864384"/>
            <a:ext cx="4616586" cy="29128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Callout 1">
            <a:extLst>
              <a:ext uri="{FF2B5EF4-FFF2-40B4-BE49-F238E27FC236}">
                <a16:creationId xmlns="" xmlns:a16="http://schemas.microsoft.com/office/drawing/2014/main" id="{CFCDE56D-D67C-4C80-9527-E192AE426AD5}"/>
              </a:ext>
            </a:extLst>
          </p:cNvPr>
          <p:cNvSpPr/>
          <p:nvPr/>
        </p:nvSpPr>
        <p:spPr>
          <a:xfrm>
            <a:off x="5908597" y="2310332"/>
            <a:ext cx="3020799" cy="1048688"/>
          </a:xfrm>
          <a:prstGeom prst="cloudCallout">
            <a:avLst>
              <a:gd name="adj1" fmla="val -68091"/>
              <a:gd name="adj2" fmla="val 10609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đúng giờ giúp các em khỏe mạnh, học tập tốt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71"/>
    </mc:Choice>
    <mc:Fallback>
      <p:transition spd="slow" advTm="4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2621281" y="1430655"/>
            <a:ext cx="3901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 fontAlgn="base">
              <a:buClrTx/>
            </a:pPr>
            <a:r>
              <a:rPr lang="zh-CN" altLang="en-US" sz="33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2519125" y="1868329"/>
            <a:ext cx="4105751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buClrTx/>
            </a:pPr>
            <a:r>
              <a:rPr lang="zh-CN" altLang="zh-CN" sz="1425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2484597" y="490062"/>
            <a:ext cx="4175760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algn="ctr" defTabSz="685800">
              <a:buClrTx/>
            </a:pPr>
            <a:r>
              <a:rPr lang="zh-CN" altLang="en-US" sz="60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+mn-ea"/>
              </a:rPr>
              <a:t>PART </a:t>
            </a:r>
            <a:r>
              <a:rPr lang="en-US" altLang="zh-CN" sz="60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+mn-ea"/>
              </a:rPr>
              <a:t>1</a:t>
            </a:r>
          </a:p>
        </p:txBody>
      </p:sp>
      <p:pic>
        <p:nvPicPr>
          <p:cNvPr id="13" name="Picture 2" descr="Hình ảnh có liên quan">
            <a:extLst>
              <a:ext uri="{FF2B5EF4-FFF2-40B4-BE49-F238E27FC236}">
                <a16:creationId xmlns="" xmlns:a16="http://schemas.microsoft.com/office/drawing/2014/main" id="{6A4804D6-6A97-41FB-943D-11C0FC76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0" y="16669"/>
            <a:ext cx="9144000" cy="51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3AD025-7FA0-4FD6-8EF2-044EEF55AF1D}"/>
              </a:ext>
            </a:extLst>
          </p:cNvPr>
          <p:cNvSpPr txBox="1"/>
          <p:nvPr/>
        </p:nvSpPr>
        <p:spPr>
          <a:xfrm>
            <a:off x="1313665" y="1718787"/>
            <a:ext cx="57007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2">
              <a:buClrTx/>
              <a:defRPr/>
            </a:pPr>
            <a:r>
              <a:rPr lang="en-US" sz="6500" b="1" kern="120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Nghỉ</a:t>
            </a:r>
            <a:r>
              <a:rPr lang="en-US" sz="6500" b="1" kern="120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 </a:t>
            </a:r>
            <a:r>
              <a:rPr lang="en-US" sz="6500" b="1" kern="120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giải</a:t>
            </a:r>
            <a:r>
              <a:rPr lang="en-US" sz="6500" b="1" kern="120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56">
        <p:random/>
      </p:transition>
    </mc:Choice>
    <mc:Fallback>
      <p:transition spd="slow" advClick="0" advTm="10356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2.jpg">
            <a:extLst>
              <a:ext uri="{FF2B5EF4-FFF2-40B4-BE49-F238E27FC236}">
                <a16:creationId xmlns="" xmlns:a16="http://schemas.microsoft.com/office/drawing/2014/main" id="{691947A2-C2C0-4EFE-ACBB-8EE15361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013" y="1385179"/>
            <a:ext cx="3881974" cy="18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941">
        <p:random/>
      </p:transition>
    </mc:Choice>
    <mc:Fallback>
      <p:transition spd="slow" advClick="0" advTm="4941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4.3|5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1"/>
</p:tagLst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254</Words>
  <Application>Microsoft Office PowerPoint</Application>
  <PresentationFormat>On-screen Show (16:9)</PresentationFormat>
  <Paragraphs>36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Raleway Thin</vt:lpstr>
      <vt:lpstr>Times New Roman</vt:lpstr>
      <vt:lpstr>Calibri Light</vt:lpstr>
      <vt:lpstr>迷你简细行楷</vt:lpstr>
      <vt:lpstr>inpin heiti</vt:lpstr>
      <vt:lpstr>r0c0i Linotte</vt:lpstr>
      <vt:lpstr>微软雅黑</vt:lpstr>
      <vt:lpstr>Arial</vt:lpstr>
      <vt:lpstr>Gloria Hallelujah</vt:lpstr>
      <vt:lpstr>Wingdings</vt:lpstr>
      <vt:lpstr>Fira Sans Extra Condensed</vt:lpstr>
      <vt:lpstr>Raleway</vt:lpstr>
      <vt:lpstr>Team Building Class for Elementary by Slidesgo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Class 3.2</dc:title>
  <dc:creator>Mrs HUONG</dc:creator>
  <cp:lastModifiedBy>Windows User</cp:lastModifiedBy>
  <cp:revision>9</cp:revision>
  <dcterms:modified xsi:type="dcterms:W3CDTF">2022-01-16T04:29:40Z</dcterms:modified>
</cp:coreProperties>
</file>