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9" r:id="rId4"/>
    <p:sldId id="282" r:id="rId5"/>
    <p:sldId id="270" r:id="rId6"/>
    <p:sldId id="335" r:id="rId7"/>
    <p:sldId id="271" r:id="rId8"/>
    <p:sldId id="336" r:id="rId9"/>
    <p:sldId id="285" r:id="rId10"/>
    <p:sldId id="272" r:id="rId11"/>
    <p:sldId id="337" r:id="rId12"/>
    <p:sldId id="338" r:id="rId13"/>
    <p:sldId id="273" r:id="rId14"/>
    <p:sldId id="339" r:id="rId15"/>
    <p:sldId id="274" r:id="rId16"/>
  </p:sldIdLst>
  <p:sldSz cx="9144000" cy="5143500" type="screen16x9"/>
  <p:notesSz cx="6858000" cy="9144000"/>
  <p:embeddedFontLst>
    <p:embeddedFont>
      <p:font typeface="DFPOP1-W9" panose="020B0604020202020204" charset="-128"/>
      <p:regular r:id="rId18"/>
    </p:embeddedFont>
    <p:embeddedFont>
      <p:font typeface="Arial-Rounded" panose="020B0500000000000000" charset="0"/>
      <p:regular r:id="rId19"/>
    </p:embeddedFont>
    <p:embeddedFont>
      <p:font typeface="Arial-SGK-TV" pitchFamily="2" charset="0"/>
      <p:regular r:id="rId20"/>
      <p:bold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69"/>
            <p14:sldId id="282"/>
            <p14:sldId id="270"/>
            <p14:sldId id="335"/>
            <p14:sldId id="271"/>
            <p14:sldId id="336"/>
            <p14:sldId id="285"/>
            <p14:sldId id="272"/>
            <p14:sldId id="337"/>
            <p14:sldId id="338"/>
            <p14:sldId id="273"/>
            <p14:sldId id="339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4CA420"/>
    <a:srgbClr val="F14420"/>
    <a:srgbClr val="679C31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512194" y="214788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800" b="1" dirty="0">
              <a:ln>
                <a:solidFill>
                  <a:schemeClr val="accent2">
                    <a:lumMod val="75000"/>
                  </a:schemeClr>
                </a:solidFill>
              </a:ln>
              <a:noFill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8847" y="2115327"/>
            <a:ext cx="64915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6:</a:t>
            </a:r>
          </a:p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MÁI TRƯỜNG MẾN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YÊU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text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8F588-C6C2-453D-BEB5-7F5C547ECFEE}"/>
              </a:ext>
            </a:extLst>
          </p:cNvPr>
          <p:cNvSpPr txBox="1"/>
          <p:nvPr/>
        </p:nvSpPr>
        <p:spPr>
          <a:xfrm>
            <a:off x="2102993" y="3524089"/>
            <a:ext cx="476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b="1" dirty="0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: HOA YÊU THƯƠNG </a:t>
            </a:r>
            <a:r>
              <a:rPr lang="en-US" sz="1600" b="1" dirty="0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1600" b="1" dirty="0" err="1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1600" b="1" dirty="0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 3+4)</a:t>
            </a:r>
            <a:endParaRPr lang="en-US" sz="2400" b="1" dirty="0">
              <a:solidFill>
                <a:srgbClr val="92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1285"/>
            <a:ext cx="9144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039310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3553" y="84986"/>
            <a:ext cx="7796048" cy="102155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8.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thay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hoa</a:t>
            </a:r>
            <a:endParaRPr lang="en-US" sz="28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063" y="1664494"/>
            <a:ext cx="8915400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104775" y="1796653"/>
            <a:ext cx="8801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 a. </a:t>
            </a:r>
            <a:r>
              <a:rPr lang="en-US" altLang="en-US" sz="2800" b="1" i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alt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altLang="en-US" sz="2800" b="1" i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l?     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..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ắn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nót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..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ắng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..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ặng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304" y="2934891"/>
            <a:ext cx="8915400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125016" y="3067050"/>
            <a:ext cx="8801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altLang="en-US" sz="2800" b="1" i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altLang="en-US" sz="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altLang="en-US" sz="2800" b="1" i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gh?     </a:t>
            </a:r>
            <a:r>
              <a:rPr lang="en-US" altLang="en-US" sz="2800" b="1">
                <a:latin typeface="Arial-SGK-TV" pitchFamily="2" charset="0"/>
                <a:cs typeface="Arial-SGK-TV" pitchFamily="2" charset="0"/>
              </a:rPr>
              <a:t>….i chép       ..ần gũi      gọn ..àng   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61281" y="1797844"/>
            <a:ext cx="1042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15778" y="1796653"/>
            <a:ext cx="40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99265" y="1787128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05087" y="3057525"/>
            <a:ext cx="6238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endParaRPr lang="en-US" alt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54959" y="3065408"/>
            <a:ext cx="40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40465" y="3061548"/>
            <a:ext cx="40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323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9431" y="-879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Vẽ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2456" y="129779"/>
            <a:ext cx="8116491" cy="111085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Vẽ một bức tranh về lớp em (lớp học, thầy cô, bạn bè,…) và đặt tên cho bức tranh em vẽ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79" y="1319212"/>
            <a:ext cx="52292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8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1781688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2.34568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/>
          <p:cNvSpPr/>
          <p:nvPr/>
        </p:nvSpPr>
        <p:spPr>
          <a:xfrm>
            <a:off x="1949269" y="1087238"/>
            <a:ext cx="501423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1949269" y="1087237"/>
            <a:ext cx="1822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</a:t>
            </a:r>
            <a:r>
              <a:rPr lang="en-US" altLang="zh-CN" sz="32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vẽ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" y="2373079"/>
            <a:ext cx="8558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Phương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ngắm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nhìn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            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nắn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nót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trên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bảng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81350" y="1067032"/>
            <a:ext cx="1876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Ddòng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3771900" y="2352873"/>
            <a:ext cx="1400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5172076" y="1067031"/>
            <a:ext cx="1879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hí</a:t>
            </a:r>
            <a:r>
              <a:rPr lang="en-US" altLang="zh-CN" sz="32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hoáy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510"/>
            <a:ext cx="9144000" cy="191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6914E-6 L 0.03594 0.248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1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335" y="84535"/>
            <a:ext cx="8334375" cy="102155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6. Quan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khung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69" y="2501503"/>
            <a:ext cx="4273154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33216" y="2633662"/>
            <a:ext cx="4416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 dirty="0" err="1">
                <a:latin typeface="Arial-SGK-TV" pitchFamily="2" charset="0"/>
                <a:cs typeface="Arial-SGK-TV" pitchFamily="2" charset="0"/>
              </a:rPr>
              <a:t>âu</a:t>
            </a:r>
            <a:r>
              <a:rPr lang="en-US" alt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000" b="1" dirty="0" err="1">
                <a:latin typeface="Arial-SGK-TV" pitchFamily="2" charset="0"/>
                <a:cs typeface="Arial-SGK-TV" pitchFamily="2" charset="0"/>
              </a:rPr>
              <a:t>yếm</a:t>
            </a:r>
            <a:r>
              <a:rPr lang="en-US" altLang="en-US" sz="3000" b="1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altLang="en-US" sz="3000" b="1" dirty="0" err="1"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alt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000" b="1" dirty="0" err="1">
                <a:latin typeface="Arial-SGK-TV" pitchFamily="2" charset="0"/>
                <a:cs typeface="Arial-SGK-TV" pitchFamily="2" charset="0"/>
              </a:rPr>
              <a:t>mừng</a:t>
            </a:r>
            <a:r>
              <a:rPr lang="en-US" altLang="en-US" sz="3000" b="1" dirty="0">
                <a:latin typeface="Arial-SGK-TV" pitchFamily="2" charset="0"/>
                <a:cs typeface="Arial-SGK-TV" pitchFamily="2" charset="0"/>
              </a:rPr>
              <a:t>      </a:t>
            </a:r>
          </a:p>
        </p:txBody>
      </p:sp>
      <p:pic>
        <p:nvPicPr>
          <p:cNvPr id="10248" name="Picture 8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3" y="1168003"/>
            <a:ext cx="4783931" cy="393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3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5088"/>
            <a:ext cx="914400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0"/>
            <a:ext cx="9144000" cy="19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200</Words>
  <Application>Microsoft Office PowerPoint</Application>
  <PresentationFormat>On-screen Show (16:9)</PresentationFormat>
  <Paragraphs>43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Arial-SGK-TV</vt:lpstr>
      <vt:lpstr>Times New Roman</vt:lpstr>
      <vt:lpstr>Arial-Rounded</vt:lpstr>
      <vt:lpstr>Arial</vt:lpstr>
      <vt:lpstr>DFPOP1-W9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Quynh Nguyen Thi Nhu</cp:lastModifiedBy>
  <cp:revision>48</cp:revision>
  <dcterms:created xsi:type="dcterms:W3CDTF">2020-08-13T09:19:00Z</dcterms:created>
  <dcterms:modified xsi:type="dcterms:W3CDTF">2022-02-18T14:36:50Z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