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75" r:id="rId2"/>
    <p:sldMasterId id="2147483687" r:id="rId3"/>
  </p:sldMasterIdLst>
  <p:notesMasterIdLst>
    <p:notesMasterId r:id="rId22"/>
  </p:notesMasterIdLst>
  <p:sldIdLst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</p:sldIdLst>
  <p:sldSz cx="12192000" cy="6858000"/>
  <p:notesSz cx="6858000" cy="9144000"/>
  <p:embeddedFontLst>
    <p:embeddedFont>
      <p:font typeface="SVN-Poky's" panose="020B0604020202020204" charset="0"/>
      <p:regular r:id="rId23"/>
    </p:embeddedFont>
    <p:embeddedFont>
      <p:font typeface="#9Slide07 IcielPony" panose="02000000000000000000" pitchFamily="2" charset="0"/>
      <p:regular r:id="rId24"/>
    </p:embeddedFont>
    <p:embeddedFont>
      <p:font typeface="Calibri Light" panose="020F0302020204030204" pitchFamily="34" charset="0"/>
      <p:regular r:id="rId25"/>
      <p:italic r:id="rId26"/>
    </p:embeddedFont>
    <p:embeddedFont>
      <p:font typeface="#9Slide05 Aphrodite Pro" panose="02000000000000000000" pitchFamily="2" charset="0"/>
      <p:regular r:id="rId27"/>
    </p:embeddedFont>
    <p:embeddedFont>
      <p:font typeface="UTM Flamenco" panose="02040603050506020204" pitchFamily="18" charset="0"/>
      <p:regular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UTM Showcard" panose="02040603050506020204" pitchFamily="18" charset="0"/>
      <p:regular r:id="rId33"/>
    </p:embeddedFont>
    <p:embeddedFont>
      <p:font typeface="微软雅黑" panose="020B0503020204020204" pitchFamily="34" charset="-122"/>
      <p:regular r:id="rId34"/>
      <p:bold r:id="rId35"/>
    </p:embeddedFont>
    <p:embeddedFont>
      <p:font typeface="Verdana" panose="020B0604030504040204" pitchFamily="34" charset="0"/>
      <p:regular r:id="rId36"/>
      <p:bold r:id="rId37"/>
      <p:italic r:id="rId38"/>
      <p:boldItalic r:id="rId39"/>
    </p:embeddedFont>
    <p:embeddedFont>
      <p:font typeface="UTM Avo" panose="02040603050506020204" pitchFamily="18" charset="0"/>
      <p:regular r:id="rId40"/>
      <p:bold r:id="rId41"/>
      <p:italic r:id="rId42"/>
      <p:boldItalic r:id="rId43"/>
    </p:embeddedFont>
    <p:embeddedFont>
      <p:font typeface="#9Slide05 Bodega Script" pitchFamily="2" charset="0"/>
      <p:regular r:id="rId44"/>
    </p:embeddedFont>
    <p:embeddedFont>
      <p:font typeface="#9Slide07 IcielBC Cubano Normal" panose="00000500000000000000" pitchFamily="2" charset="0"/>
      <p:regular r:id="rId45"/>
    </p:embeddedFont>
    <p:embeddedFont>
      <p:font typeface="#9Slide07 HoneyCream" pitchFamily="2" charset="0"/>
      <p:regular r:id="rId4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67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21" Type="http://schemas.openxmlformats.org/officeDocument/2006/relationships/slide" Target="slides/slide18.xml"/><Relationship Id="rId34" Type="http://schemas.openxmlformats.org/officeDocument/2006/relationships/font" Target="fonts/font12.fntdata"/><Relationship Id="rId42" Type="http://schemas.openxmlformats.org/officeDocument/2006/relationships/font" Target="fonts/font20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font" Target="fonts/font7.fntdata"/><Relationship Id="rId11" Type="http://schemas.openxmlformats.org/officeDocument/2006/relationships/slide" Target="slides/slide8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font" Target="fonts/font18.fntdata"/><Relationship Id="rId45" Type="http://schemas.openxmlformats.org/officeDocument/2006/relationships/font" Target="fonts/font23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49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9.fntdata"/><Relationship Id="rId44" Type="http://schemas.openxmlformats.org/officeDocument/2006/relationships/font" Target="fonts/font22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font" Target="fonts/font21.fntdata"/><Relationship Id="rId48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46" Type="http://schemas.openxmlformats.org/officeDocument/2006/relationships/font" Target="fonts/font24.fntdata"/><Relationship Id="rId20" Type="http://schemas.openxmlformats.org/officeDocument/2006/relationships/slide" Target="slides/slide17.xml"/><Relationship Id="rId41" Type="http://schemas.openxmlformats.org/officeDocument/2006/relationships/font" Target="fonts/font1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061B9E-C9A3-48CA-BC67-69163994988F}" type="datetimeFigureOut">
              <a:rPr lang="en-US" smtClean="0"/>
              <a:t>3/11/2023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6FB2E8-1355-4350-B56B-2CF3F1283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9549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D170A8-0698-4ABA-8AEA-9B8849BA80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00335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D170A8-0698-4ABA-8AEA-9B8849BA80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74002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">
            <a:extLst>
              <a:ext uri="{FF2B5EF4-FFF2-40B4-BE49-F238E27FC236}">
                <a16:creationId xmlns:a16="http://schemas.microsoft.com/office/drawing/2014/main" id="{FA0ECD50-6E3B-42B1-A2C6-BE2F514E53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165" y="0"/>
            <a:ext cx="10023835" cy="6858000"/>
          </a:xfrm>
          <a:prstGeom prst="rect">
            <a:avLst/>
          </a:prstGeom>
        </p:spPr>
      </p:pic>
      <p:pic>
        <p:nvPicPr>
          <p:cNvPr id="8" name="图片 14">
            <a:extLst>
              <a:ext uri="{FF2B5EF4-FFF2-40B4-BE49-F238E27FC236}">
                <a16:creationId xmlns:a16="http://schemas.microsoft.com/office/drawing/2014/main" id="{84D50446-63E4-45A8-82B0-468E5361BD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719"/>
          <a:stretch/>
        </p:blipFill>
        <p:spPr>
          <a:xfrm flipH="1">
            <a:off x="0" y="0"/>
            <a:ext cx="21885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254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DA2F040-D2CC-4D15-9981-D5CCF6169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F4ED89A-E1D0-4FED-AF5B-0B3A3DF6ED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068F409-2EE7-4E35-A1E6-9649C6E624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C58E1B-5923-4CAF-B9CC-D14A574623C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37E3929-2542-4023-8C1E-DF83FF320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416BCD3-BB33-40E1-B226-154B6876C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E746A1-6C2B-4A0A-9B52-5B2A1AF6763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7657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182990A-5E78-48DA-8B1D-69A2E67905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F869ED9-72F0-4AB5-8DE4-2DEF759931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E6EB67-5918-460D-B8F1-9C934B0677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C58E1B-5923-4CAF-B9CC-D14A574623C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5A56952-31F5-48B6-B8E0-6053A9173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64B58A8-9B83-4AAF-86A2-6DD23F47D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E746A1-6C2B-4A0A-9B52-5B2A1AF6763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1183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">
            <a:extLst>
              <a:ext uri="{FF2B5EF4-FFF2-40B4-BE49-F238E27FC236}">
                <a16:creationId xmlns:a16="http://schemas.microsoft.com/office/drawing/2014/main" id="{FA0ECD50-6E3B-42B1-A2C6-BE2F514E53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165" y="0"/>
            <a:ext cx="10023835" cy="6858000"/>
          </a:xfrm>
          <a:prstGeom prst="rect">
            <a:avLst/>
          </a:prstGeom>
        </p:spPr>
      </p:pic>
      <p:pic>
        <p:nvPicPr>
          <p:cNvPr id="8" name="图片 14">
            <a:extLst>
              <a:ext uri="{FF2B5EF4-FFF2-40B4-BE49-F238E27FC236}">
                <a16:creationId xmlns:a16="http://schemas.microsoft.com/office/drawing/2014/main" id="{84D50446-63E4-45A8-82B0-468E5361BD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719"/>
          <a:stretch/>
        </p:blipFill>
        <p:spPr>
          <a:xfrm flipH="1">
            <a:off x="0" y="0"/>
            <a:ext cx="21885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883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 t="-37000" b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1128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14968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27950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C1C16D-4C9F-4643-852E-BA6D46C5600D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9AAB67-C01A-491D-8275-A56659B6EAE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78268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C1C16D-4C9F-4643-852E-BA6D46C5600D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9AAB67-C01A-491D-8275-A56659B6EAE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45032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C1C16D-4C9F-4643-852E-BA6D46C5600D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9AAB67-C01A-491D-8275-A56659B6EAE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52205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C1C16D-4C9F-4643-852E-BA6D46C5600D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9AAB67-C01A-491D-8275-A56659B6EAE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05071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023233-F927-4518-A423-66A8E62FE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0D5ACC5-720E-4889-BC80-E3A4A0EA92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4F17C7-D264-4E6D-B540-93BD3C4F11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C58E1B-5923-4CAF-B9CC-D14A574623C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7D9222-2A75-4914-A58C-DC0EA0DBD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A6FAC89-C0D0-441F-80F7-910664F9E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E746A1-6C2B-4A0A-9B52-5B2A1AF6763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7" name="图片 14">
            <a:extLst>
              <a:ext uri="{FF2B5EF4-FFF2-40B4-BE49-F238E27FC236}">
                <a16:creationId xmlns:a16="http://schemas.microsoft.com/office/drawing/2014/main" id="{84D50446-63E4-45A8-82B0-468E5361BD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719"/>
          <a:stretch/>
        </p:blipFill>
        <p:spPr>
          <a:xfrm flipH="1">
            <a:off x="0" y="0"/>
            <a:ext cx="2188588" cy="6858000"/>
          </a:xfrm>
          <a:prstGeom prst="rect">
            <a:avLst/>
          </a:prstGeom>
        </p:spPr>
      </p:pic>
      <p:pic>
        <p:nvPicPr>
          <p:cNvPr id="8" name="图片 14">
            <a:extLst>
              <a:ext uri="{FF2B5EF4-FFF2-40B4-BE49-F238E27FC236}">
                <a16:creationId xmlns:a16="http://schemas.microsoft.com/office/drawing/2014/main" id="{84D50446-63E4-45A8-82B0-468E5361BD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719"/>
          <a:stretch/>
        </p:blipFill>
        <p:spPr>
          <a:xfrm flipH="1">
            <a:off x="2148796" y="8022"/>
            <a:ext cx="2188588" cy="6858000"/>
          </a:xfrm>
          <a:prstGeom prst="rect">
            <a:avLst/>
          </a:prstGeom>
        </p:spPr>
      </p:pic>
      <p:pic>
        <p:nvPicPr>
          <p:cNvPr id="9" name="图片 14">
            <a:extLst>
              <a:ext uri="{FF2B5EF4-FFF2-40B4-BE49-F238E27FC236}">
                <a16:creationId xmlns:a16="http://schemas.microsoft.com/office/drawing/2014/main" id="{84D50446-63E4-45A8-82B0-468E5361BD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719"/>
          <a:stretch/>
        </p:blipFill>
        <p:spPr>
          <a:xfrm flipH="1">
            <a:off x="4313634" y="8022"/>
            <a:ext cx="2188588" cy="6858000"/>
          </a:xfrm>
          <a:prstGeom prst="rect">
            <a:avLst/>
          </a:prstGeom>
        </p:spPr>
      </p:pic>
      <p:pic>
        <p:nvPicPr>
          <p:cNvPr id="10" name="图片 14">
            <a:extLst>
              <a:ext uri="{FF2B5EF4-FFF2-40B4-BE49-F238E27FC236}">
                <a16:creationId xmlns:a16="http://schemas.microsoft.com/office/drawing/2014/main" id="{84D50446-63E4-45A8-82B0-468E5361BD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719"/>
          <a:stretch/>
        </p:blipFill>
        <p:spPr>
          <a:xfrm flipH="1">
            <a:off x="6478472" y="2"/>
            <a:ext cx="2188588" cy="6858000"/>
          </a:xfrm>
          <a:prstGeom prst="rect">
            <a:avLst/>
          </a:prstGeom>
        </p:spPr>
      </p:pic>
      <p:pic>
        <p:nvPicPr>
          <p:cNvPr id="11" name="图片 14">
            <a:extLst>
              <a:ext uri="{FF2B5EF4-FFF2-40B4-BE49-F238E27FC236}">
                <a16:creationId xmlns:a16="http://schemas.microsoft.com/office/drawing/2014/main" id="{84D50446-63E4-45A8-82B0-468E5361BD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719"/>
          <a:stretch/>
        </p:blipFill>
        <p:spPr>
          <a:xfrm flipH="1">
            <a:off x="8643310" y="8022"/>
            <a:ext cx="2188588" cy="6858000"/>
          </a:xfrm>
          <a:prstGeom prst="rect">
            <a:avLst/>
          </a:prstGeom>
        </p:spPr>
      </p:pic>
      <p:pic>
        <p:nvPicPr>
          <p:cNvPr id="12" name="图片 14">
            <a:extLst>
              <a:ext uri="{FF2B5EF4-FFF2-40B4-BE49-F238E27FC236}">
                <a16:creationId xmlns:a16="http://schemas.microsoft.com/office/drawing/2014/main" id="{84D50446-63E4-45A8-82B0-468E5361BD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8" r="72719"/>
          <a:stretch/>
        </p:blipFill>
        <p:spPr>
          <a:xfrm flipH="1">
            <a:off x="10760022" y="2"/>
            <a:ext cx="14859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948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C1C16D-4C9F-4643-852E-BA6D46C5600D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9AAB67-C01A-491D-8275-A56659B6EAE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19316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C1C16D-4C9F-4643-852E-BA6D46C5600D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9AAB67-C01A-491D-8275-A56659B6EAE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61758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C1C16D-4C9F-4643-852E-BA6D46C5600D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9AAB67-C01A-491D-8275-A56659B6EAE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0066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C1C16D-4C9F-4643-852E-BA6D46C5600D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9AAB67-C01A-491D-8275-A56659B6EAE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23365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C1C16D-4C9F-4643-852E-BA6D46C5600D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9AAB67-C01A-491D-8275-A56659B6EAE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81852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C1C16D-4C9F-4643-852E-BA6D46C5600D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9AAB67-C01A-491D-8275-A56659B6EAE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56037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EA5637-8248-44CC-BE7F-C07E1DC149D6}" type="datetimeFigureOut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11/03/2023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4D1355-AEF3-478D-8285-0579408755DB}" type="slidenum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783553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EA5637-8248-44CC-BE7F-C07E1DC149D6}" type="datetimeFigureOut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11/03/2023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4D1355-AEF3-478D-8285-0579408755DB}" type="slidenum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486476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EA5637-8248-44CC-BE7F-C07E1DC149D6}" type="datetimeFigureOut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11/03/2023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4D1355-AEF3-478D-8285-0579408755DB}" type="slidenum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9153742"/>
      </p:ext>
    </p:extLst>
  </p:cSld>
  <p:clrMapOvr>
    <a:masterClrMapping/>
  </p:clrMapOvr>
  <p:transition spd="slow">
    <p:randomBar dir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EA5637-8248-44CC-BE7F-C07E1DC149D6}" type="datetimeFigureOut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11/03/2023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4D1355-AEF3-478D-8285-0579408755DB}" type="slidenum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7166953"/>
      </p:ext>
    </p:extLst>
  </p:cSld>
  <p:clrMapOvr>
    <a:masterClrMapping/>
  </p:clrMapOvr>
  <p:transition spd="slow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F9A7C6D-C159-47CD-9A53-668AD4BBE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072288-AF78-4398-BDC0-C36BBA22B0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475C9E-1872-4158-9819-8AF136A35F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C58E1B-5923-4CAF-B9CC-D14A574623C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D3D4CDC-DDE6-4FAB-BA0F-AB1A733A7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5434B5-FC20-45B2-AC33-4C0939D76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E746A1-6C2B-4A0A-9B52-5B2A1AF6763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0775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EA5637-8248-44CC-BE7F-C07E1DC149D6}" type="datetimeFigureOut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11/03/2023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4D1355-AEF3-478D-8285-0579408755DB}" type="slidenum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1894168"/>
      </p:ext>
    </p:extLst>
  </p:cSld>
  <p:clrMapOvr>
    <a:masterClrMapping/>
  </p:clrMapOvr>
  <p:transition spd="slow">
    <p:randomBar dir="vert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EA5637-8248-44CC-BE7F-C07E1DC149D6}" type="datetimeFigureOut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11/03/2023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4D1355-AEF3-478D-8285-0579408755DB}" type="slidenum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5274796"/>
      </p:ext>
    </p:extLst>
  </p:cSld>
  <p:clrMapOvr>
    <a:masterClrMapping/>
  </p:clrMapOvr>
  <p:transition spd="slow">
    <p:randomBar dir="vert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EA5637-8248-44CC-BE7F-C07E1DC149D6}" type="datetimeFigureOut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11/03/2023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4D1355-AEF3-478D-8285-0579408755DB}" type="slidenum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7419868"/>
      </p:ext>
    </p:extLst>
  </p:cSld>
  <p:clrMapOvr>
    <a:masterClrMapping/>
  </p:clrMapOvr>
  <p:transition spd="slow">
    <p:randomBar dir="vert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EA5637-8248-44CC-BE7F-C07E1DC149D6}" type="datetimeFigureOut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11/03/2023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4D1355-AEF3-478D-8285-0579408755DB}" type="slidenum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6268177"/>
      </p:ext>
    </p:extLst>
  </p:cSld>
  <p:clrMapOvr>
    <a:masterClrMapping/>
  </p:clrMapOvr>
  <p:transition spd="slow">
    <p:randomBar dir="vert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EA5637-8248-44CC-BE7F-C07E1DC149D6}" type="datetimeFigureOut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11/03/2023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4D1355-AEF3-478D-8285-0579408755DB}" type="slidenum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2795069"/>
      </p:ext>
    </p:extLst>
  </p:cSld>
  <p:clrMapOvr>
    <a:masterClrMapping/>
  </p:clrMapOvr>
  <p:transition spd="slow">
    <p:randomBar dir="vert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EA5637-8248-44CC-BE7F-C07E1DC149D6}" type="datetimeFigureOut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11/03/2023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4D1355-AEF3-478D-8285-0579408755DB}" type="slidenum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1134254"/>
      </p:ext>
    </p:extLst>
  </p:cSld>
  <p:clrMapOvr>
    <a:masterClrMapping/>
  </p:clrMapOvr>
  <p:transition spd="slow">
    <p:randomBar dir="vert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EA5637-8248-44CC-BE7F-C07E1DC149D6}" type="datetimeFigureOut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11/03/2023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4D1355-AEF3-478D-8285-0579408755DB}" type="slidenum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9703427"/>
      </p:ext>
    </p:extLst>
  </p:cSld>
  <p:clrMapOvr>
    <a:masterClrMapping/>
  </p:clrMapOvr>
  <p:transition spd="slow">
    <p:randomBar dir="vert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8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586918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719201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250805"/>
      </p:ext>
    </p:extLst>
  </p:cSld>
  <p:clrMapOvr>
    <a:masterClrMapping/>
  </p:clrMapOvr>
  <p:transition spd="slow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EA490E-0757-4971-A093-86BC150FF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0D32C1C-16E8-4561-8B01-7291D59974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368CDBE-F085-4B26-87B6-DBA93552B5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24B3762-03A4-4419-89E2-3A123B948A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C58E1B-5923-4CAF-B9CC-D14A574623C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DC28077-EA45-4D93-BB7C-81052A4C4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B9E9CAE-0286-495F-87E9-CDDDAEF5C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E746A1-6C2B-4A0A-9B52-5B2A1AF6763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6594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0E878F-26A5-407D-B38C-75A1EF7DC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2806A40-E156-4CA3-BB46-C077FEB117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667EC0A-1883-429B-8F73-B743C390F4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9FAA717-F83A-439C-A5A2-9B3E4A7C83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98A8E2C-B8AC-402B-AF85-4B15AC3633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2E88E68-B000-485B-89F9-00060A6FFD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C58E1B-5923-4CAF-B9CC-D14A574623C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B014B78-B649-4EEC-90A3-6E7A7D5BB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F4E6B48-D59B-4091-8F40-1FCEDC7C3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E746A1-6C2B-4A0A-9B52-5B2A1AF6763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9373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00B42C-C3EB-49FA-8D92-0CD3471B6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8945836-E41A-4B88-B342-D1223612A6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C58E1B-5923-4CAF-B9CC-D14A574623C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FCCE0D2-92C4-46E5-992D-143C59FD0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4DA7FE9-8E2E-494B-B8DF-C43E402BC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E746A1-6C2B-4A0A-9B52-5B2A1AF6763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7621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F3C62BD-51FA-4874-9CDE-0B439A55D0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C58E1B-5923-4CAF-B9CC-D14A574623C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1F37A59-0B14-4152-AAD8-59B0DF532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B830615-BC10-4C9B-9240-20F583A52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E746A1-6C2B-4A0A-9B52-5B2A1AF6763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8591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086EDE3-4395-4F88-BD97-7E7CDB9FA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9C9A60D-9249-4B5F-9455-A6A43F1867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DC37FD2-21CA-4D35-9160-01163EBB6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96068FC-D59E-42EE-AE0F-65AC70EAF1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C58E1B-5923-4CAF-B9CC-D14A574623C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186DEEA-E6C6-4B57-B157-1E148CED8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3A63846-694E-4BA3-B1FD-3EA9C1BC0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E746A1-6C2B-4A0A-9B52-5B2A1AF6763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8998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EE0D14-FE72-4798-8970-9CDFCED20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FA77EF6-EB07-4511-980E-921BF47E50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BB03064-31E1-4B80-AAA0-684F6AD9D4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2B3B429-9BAC-47E1-88AC-53642248C3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C58E1B-5923-4CAF-B9CC-D14A574623C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6D896D-0829-4DF4-99FB-86C91F206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2062671-E355-434A-AD85-F747C9C8A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E746A1-6C2B-4A0A-9B52-5B2A1AF6763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6118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27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175442"/>
            <a:ext cx="1824009" cy="200248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200400" y="8176684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8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0" y="888360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49284" y="-24666690"/>
            <a:ext cx="2186247" cy="37177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-24666690"/>
            <a:ext cx="2186247" cy="371775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49921" y="14676864"/>
            <a:ext cx="2186247" cy="371775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14676863"/>
            <a:ext cx="2186247" cy="3717751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EC13011-D62D-61CA-350F-A93987A6126E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4F97B44-4F13-FBF2-06CB-91123BE23E72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B7DCCBB-A006-6260-88C5-8ED9EE0DC868}"/>
              </a:ext>
            </a:extLst>
          </p:cNvPr>
          <p:cNvSpPr txBox="1"/>
          <p:nvPr userDrawn="1"/>
        </p:nvSpPr>
        <p:spPr>
          <a:xfrm>
            <a:off x="523006" y="9495369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2753844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175442"/>
            <a:ext cx="1824009" cy="200248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200400" y="8176684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0" y="888360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49284" y="-24666690"/>
            <a:ext cx="2186247" cy="37177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-24666690"/>
            <a:ext cx="2186247" cy="371775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49921" y="14676864"/>
            <a:ext cx="2186247" cy="371775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14676863"/>
            <a:ext cx="2186247" cy="3717751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EC13011-D62D-61CA-350F-A93987A6126E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4F97B44-4F13-FBF2-06CB-91123BE23E72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B7DCCBB-A006-6260-88C5-8ED9EE0DC868}"/>
              </a:ext>
            </a:extLst>
          </p:cNvPr>
          <p:cNvSpPr txBox="1"/>
          <p:nvPr userDrawn="1"/>
        </p:nvSpPr>
        <p:spPr>
          <a:xfrm>
            <a:off x="523006" y="9495369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1549176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l="-2000" t="-1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175442"/>
            <a:ext cx="1824009" cy="2002485"/>
          </a:xfrm>
          <a:prstGeom prst="rect">
            <a:avLst/>
          </a:prstGeom>
        </p:spPr>
      </p:pic>
      <p:sp>
        <p:nvSpPr>
          <p:cNvPr id="14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200400" y="8176684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7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0" y="888360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49284" y="-24666690"/>
            <a:ext cx="2186247" cy="37177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-24666690"/>
            <a:ext cx="2186247" cy="371775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49921" y="14676864"/>
            <a:ext cx="2186247" cy="371775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14676863"/>
            <a:ext cx="2186247" cy="3717751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EC13011-D62D-61CA-350F-A93987A6126E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4F97B44-4F13-FBF2-06CB-91123BE23E72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B7DCCBB-A006-6260-88C5-8ED9EE0DC868}"/>
              </a:ext>
            </a:extLst>
          </p:cNvPr>
          <p:cNvSpPr txBox="1"/>
          <p:nvPr userDrawn="1"/>
        </p:nvSpPr>
        <p:spPr>
          <a:xfrm>
            <a:off x="523006" y="9495369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2438191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ransition spd="slow">
    <p:randomBar dir="vert"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gif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3622" y="138120"/>
            <a:ext cx="2200789" cy="20124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750" y="-800828"/>
            <a:ext cx="7203147" cy="2937584"/>
          </a:xfrm>
          <a:prstGeom prst="rect">
            <a:avLst/>
          </a:prstGeom>
        </p:spPr>
      </p:pic>
      <p:pic>
        <p:nvPicPr>
          <p:cNvPr id="4" name="图片 2" descr="图片包含 矢量图形, 文字&#10;&#10;已生成高可信度的说明">
            <a:extLst>
              <a:ext uri="{FF2B5EF4-FFF2-40B4-BE49-F238E27FC236}">
                <a16:creationId xmlns:a16="http://schemas.microsoft.com/office/drawing/2014/main" id="{2F89B03B-8E83-4F08-B63E-B94AD7073F0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462"/>
          <a:stretch/>
        </p:blipFill>
        <p:spPr>
          <a:xfrm>
            <a:off x="-58111" y="1880035"/>
            <a:ext cx="12191999" cy="55392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3858" y="-70384"/>
            <a:ext cx="5664435" cy="685080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BF90AE7-BE81-4ECA-870F-9DEE73989BC4}"/>
              </a:ext>
            </a:extLst>
          </p:cNvPr>
          <p:cNvGrpSpPr/>
          <p:nvPr/>
        </p:nvGrpSpPr>
        <p:grpSpPr>
          <a:xfrm>
            <a:off x="361291" y="1680685"/>
            <a:ext cx="11061292" cy="2616445"/>
            <a:chOff x="4459779" y="1862990"/>
            <a:chExt cx="3611589" cy="2616445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FE9FF6B-EDBF-4B73-9C16-ECF4DFF64A21}"/>
                </a:ext>
              </a:extLst>
            </p:cNvPr>
            <p:cNvSpPr txBox="1"/>
            <p:nvPr/>
          </p:nvSpPr>
          <p:spPr>
            <a:xfrm>
              <a:off x="4459779" y="1862990"/>
              <a:ext cx="3611589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8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Tìm hiểu cơ quan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8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bài tiết nước tiểu</a:t>
              </a:r>
              <a:endPara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10CED8F-C4EA-4ED2-9A78-8D20F256DBD1}"/>
                </a:ext>
              </a:extLst>
            </p:cNvPr>
            <p:cNvSpPr txBox="1"/>
            <p:nvPr/>
          </p:nvSpPr>
          <p:spPr>
            <a:xfrm>
              <a:off x="4519904" y="1924890"/>
              <a:ext cx="3540757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8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6A9A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Tìm hiểu cơ quan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8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6A9A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bài tiết nước tiểu</a:t>
              </a:r>
              <a:endPara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F4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267AAC97-42E5-46FD-9518-8AF5ADADC195}"/>
              </a:ext>
            </a:extLst>
          </p:cNvPr>
          <p:cNvSpPr txBox="1"/>
          <p:nvPr/>
        </p:nvSpPr>
        <p:spPr>
          <a:xfrm>
            <a:off x="2809859" y="478549"/>
            <a:ext cx="616415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UTM Flamenco" panose="02040603050506020204" pitchFamily="18" charset="0"/>
                <a:ea typeface="+mn-ea"/>
                <a:cs typeface="+mn-cs"/>
              </a:rPr>
              <a:t>Tự nhiên &amp; xã hội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UTM Flamenc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1059" y="3827209"/>
            <a:ext cx="3485915" cy="2953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524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50" presetClass="entr" presetSubtype="0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Sách kết nối] Giải tự nhiên xã hội 2 bài 25: Tìm hiểu cơ quan bài tiết nước  tiểu - Học hỏi N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1805" y="214009"/>
            <a:ext cx="9591539" cy="633089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2687"/>
            <a:ext cx="3781859" cy="2450359"/>
          </a:xfrm>
          <a:prstGeom prst="rect">
            <a:avLst/>
          </a:prstGeom>
        </p:spPr>
      </p:pic>
      <p:sp>
        <p:nvSpPr>
          <p:cNvPr id="6" name="文本框 34">
            <a:extLst>
              <a:ext uri="{FF2B5EF4-FFF2-40B4-BE49-F238E27FC236}">
                <a16:creationId xmlns:a16="http://schemas.microsoft.com/office/drawing/2014/main" id="{2B8075FB-CC11-41C6-892F-DBCE6CA63AB1}"/>
              </a:ext>
            </a:extLst>
          </p:cNvPr>
          <p:cNvSpPr txBox="1"/>
          <p:nvPr/>
        </p:nvSpPr>
        <p:spPr>
          <a:xfrm>
            <a:off x="143609" y="1381327"/>
            <a:ext cx="347508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Lọc máu tạo thành nước tiểu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7906" y="2694836"/>
            <a:ext cx="4513634" cy="1536419"/>
          </a:xfrm>
          <a:prstGeom prst="rect">
            <a:avLst/>
          </a:prstGeom>
        </p:spPr>
      </p:pic>
      <p:sp>
        <p:nvSpPr>
          <p:cNvPr id="8" name="文本框 34">
            <a:extLst>
              <a:ext uri="{FF2B5EF4-FFF2-40B4-BE49-F238E27FC236}">
                <a16:creationId xmlns:a16="http://schemas.microsoft.com/office/drawing/2014/main" id="{2B8075FB-CC11-41C6-892F-DBCE6CA63AB1}"/>
              </a:ext>
            </a:extLst>
          </p:cNvPr>
          <p:cNvSpPr txBox="1"/>
          <p:nvPr/>
        </p:nvSpPr>
        <p:spPr>
          <a:xfrm>
            <a:off x="7630489" y="2801325"/>
            <a:ext cx="45410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Dẫn nước tiểu xuống bóng đái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321" y="5303247"/>
            <a:ext cx="4534183" cy="875348"/>
          </a:xfrm>
          <a:prstGeom prst="rect">
            <a:avLst/>
          </a:prstGeom>
        </p:spPr>
      </p:pic>
      <p:sp>
        <p:nvSpPr>
          <p:cNvPr id="10" name="文本框 34">
            <a:extLst>
              <a:ext uri="{FF2B5EF4-FFF2-40B4-BE49-F238E27FC236}">
                <a16:creationId xmlns:a16="http://schemas.microsoft.com/office/drawing/2014/main" id="{2B8075FB-CC11-41C6-892F-DBCE6CA63AB1}"/>
              </a:ext>
            </a:extLst>
          </p:cNvPr>
          <p:cNvSpPr txBox="1"/>
          <p:nvPr/>
        </p:nvSpPr>
        <p:spPr>
          <a:xfrm>
            <a:off x="143609" y="5470709"/>
            <a:ext cx="38643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Chứa nước tiểu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8367" y="5489111"/>
            <a:ext cx="4513633" cy="1264596"/>
          </a:xfrm>
          <a:prstGeom prst="rect">
            <a:avLst/>
          </a:prstGeom>
        </p:spPr>
      </p:pic>
      <p:sp>
        <p:nvSpPr>
          <p:cNvPr id="12" name="文本框 34">
            <a:extLst>
              <a:ext uri="{FF2B5EF4-FFF2-40B4-BE49-F238E27FC236}">
                <a16:creationId xmlns:a16="http://schemas.microsoft.com/office/drawing/2014/main" id="{2B8075FB-CC11-41C6-892F-DBCE6CA63AB1}"/>
              </a:ext>
            </a:extLst>
          </p:cNvPr>
          <p:cNvSpPr txBox="1"/>
          <p:nvPr/>
        </p:nvSpPr>
        <p:spPr>
          <a:xfrm>
            <a:off x="7992749" y="5489110"/>
            <a:ext cx="37860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Thải nước tiểu ra ngoài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6258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96" b="100000" l="0" r="100000">
                        <a14:foregroundMark x1="42979" y1="21801" x2="51064" y2="26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7742" y="-11240"/>
            <a:ext cx="2486652" cy="22326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854" y="4992496"/>
            <a:ext cx="5950212" cy="2572735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93331" y="1460123"/>
            <a:ext cx="11593869" cy="2615381"/>
          </a:xfrm>
          <a:prstGeom prst="roundRect">
            <a:avLst/>
          </a:prstGeom>
          <a:solidFill>
            <a:schemeClr val="bg1">
              <a:alpha val="83000"/>
            </a:schemeClr>
          </a:solidFill>
          <a:ln w="98425" cmpd="thickThin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" name="文本框 34">
            <a:extLst>
              <a:ext uri="{FF2B5EF4-FFF2-40B4-BE49-F238E27FC236}">
                <a16:creationId xmlns:a16="http://schemas.microsoft.com/office/drawing/2014/main" id="{2B8075FB-CC11-41C6-892F-DBCE6CA63AB1}"/>
              </a:ext>
            </a:extLst>
          </p:cNvPr>
          <p:cNvSpPr txBox="1"/>
          <p:nvPr/>
        </p:nvSpPr>
        <p:spPr>
          <a:xfrm>
            <a:off x="387875" y="1455008"/>
            <a:ext cx="1142820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0" cap="none" spc="0" normalizeH="0" baseline="0" noProof="0" dirty="0" smtClean="0">
                <a:ln>
                  <a:noFill/>
                </a:ln>
                <a:solidFill>
                  <a:srgbClr val="00BC55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Điều gì sẽ xảy ra nếu: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0" cap="none" spc="0" normalizeH="0" baseline="0" noProof="0" dirty="0" smtClean="0">
                <a:ln>
                  <a:noFill/>
                </a:ln>
                <a:solidFill>
                  <a:srgbClr val="00BC55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1. Bóng đái quá đầy nước tiểu mà không được thải ra.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00BC55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4" name="图片 2" descr="图片包含 矢量图形, 文字&#10;&#10;已生成高可信度的说明">
            <a:extLst>
              <a:ext uri="{FF2B5EF4-FFF2-40B4-BE49-F238E27FC236}">
                <a16:creationId xmlns:a16="http://schemas.microsoft.com/office/drawing/2014/main" id="{2F89B03B-8E83-4F08-B63E-B94AD7073F0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35" b="29462"/>
          <a:stretch/>
        </p:blipFill>
        <p:spPr>
          <a:xfrm>
            <a:off x="-198281" y="4139381"/>
            <a:ext cx="12191999" cy="34633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07581" y="-11240"/>
            <a:ext cx="5664435" cy="6850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154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5F23905-7C5F-4581-9C1E-959A657A2D2D}"/>
              </a:ext>
            </a:extLst>
          </p:cNvPr>
          <p:cNvSpPr/>
          <p:nvPr/>
        </p:nvSpPr>
        <p:spPr>
          <a:xfrm>
            <a:off x="808713" y="3158600"/>
            <a:ext cx="10868132" cy="2123658"/>
          </a:xfrm>
          <a:prstGeom prst="rect">
            <a:avLst/>
          </a:prstGeom>
          <a:solidFill>
            <a:schemeClr val="bg1"/>
          </a:solidFill>
          <a:ln w="101600" cmpd="thickThin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Nếu bóng đái quá đầy nước tiểu mà không được thải ra ngoài có thể gây vỡ hoặc lâu ngày gây ra bệnh đái dắt</a:t>
            </a:r>
            <a:r>
              <a:rPr kumimoji="0" lang="vi-VN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  <a:endParaRPr kumimoji="0" lang="vi-VN" sz="8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42" y="5282258"/>
            <a:ext cx="1575742" cy="157574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30922" t="27825" r="53440" b="56100"/>
          <a:stretch/>
        </p:blipFill>
        <p:spPr>
          <a:xfrm>
            <a:off x="5933794" y="-175098"/>
            <a:ext cx="6258206" cy="361868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1029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96" b="100000" l="0" r="100000">
                        <a14:foregroundMark x1="42979" y1="21801" x2="51064" y2="26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7742" y="-11240"/>
            <a:ext cx="2486652" cy="22326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854" y="4992496"/>
            <a:ext cx="5950212" cy="2572735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93331" y="1460123"/>
            <a:ext cx="11593869" cy="2615381"/>
          </a:xfrm>
          <a:prstGeom prst="roundRect">
            <a:avLst/>
          </a:prstGeom>
          <a:solidFill>
            <a:schemeClr val="bg1">
              <a:alpha val="83000"/>
            </a:schemeClr>
          </a:solidFill>
          <a:ln w="98425" cmpd="thickThin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" name="文本框 34">
            <a:extLst>
              <a:ext uri="{FF2B5EF4-FFF2-40B4-BE49-F238E27FC236}">
                <a16:creationId xmlns:a16="http://schemas.microsoft.com/office/drawing/2014/main" id="{2B8075FB-CC11-41C6-892F-DBCE6CA63AB1}"/>
              </a:ext>
            </a:extLst>
          </p:cNvPr>
          <p:cNvSpPr txBox="1"/>
          <p:nvPr/>
        </p:nvSpPr>
        <p:spPr>
          <a:xfrm>
            <a:off x="387875" y="1455008"/>
            <a:ext cx="1142820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0" cap="none" spc="0" normalizeH="0" baseline="0" noProof="0" dirty="0" smtClean="0">
                <a:ln>
                  <a:noFill/>
                </a:ln>
                <a:solidFill>
                  <a:srgbClr val="00BC55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Điều gì sẽ xảy ra nếu: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0" cap="none" spc="0" normalizeH="0" baseline="0" noProof="0" dirty="0" smtClean="0">
                <a:ln>
                  <a:noFill/>
                </a:ln>
                <a:solidFill>
                  <a:srgbClr val="00BC55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2. Có vật cản nằm trong ống dẫn nước tiểu.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rgbClr val="00BC55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4" name="图片 2" descr="图片包含 矢量图形, 文字&#10;&#10;已生成高可信度的说明">
            <a:extLst>
              <a:ext uri="{FF2B5EF4-FFF2-40B4-BE49-F238E27FC236}">
                <a16:creationId xmlns:a16="http://schemas.microsoft.com/office/drawing/2014/main" id="{2F89B03B-8E83-4F08-B63E-B94AD7073F0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35" b="29462"/>
          <a:stretch/>
        </p:blipFill>
        <p:spPr>
          <a:xfrm>
            <a:off x="-198281" y="4139381"/>
            <a:ext cx="12191999" cy="34633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07581" y="-11240"/>
            <a:ext cx="5664435" cy="6850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623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5F23905-7C5F-4581-9C1E-959A657A2D2D}"/>
              </a:ext>
            </a:extLst>
          </p:cNvPr>
          <p:cNvSpPr/>
          <p:nvPr/>
        </p:nvSpPr>
        <p:spPr>
          <a:xfrm>
            <a:off x="808713" y="3275332"/>
            <a:ext cx="10868132" cy="2308324"/>
          </a:xfrm>
          <a:prstGeom prst="rect">
            <a:avLst/>
          </a:prstGeom>
          <a:solidFill>
            <a:schemeClr val="bg1"/>
          </a:solidFill>
          <a:ln w="101600" cmpd="thickThin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Nếu có vật cản trong ống dẫn tiểu sẽ khiến cho nước tiểu không ra ngoài được gây tức bóng đái</a:t>
            </a:r>
            <a:r>
              <a:rPr kumimoji="0" lang="vi-VN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  <a:endParaRPr kumimoji="0" lang="vi-VN" sz="34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42" y="5282258"/>
            <a:ext cx="1575742" cy="157574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30922" t="27825" r="53440" b="56100"/>
          <a:stretch/>
        </p:blipFill>
        <p:spPr>
          <a:xfrm>
            <a:off x="5933794" y="-175098"/>
            <a:ext cx="6258206" cy="361868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16656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 descr="图片包含 矢量图形, 文字&#10;&#10;已生成高可信度的说明">
            <a:extLst>
              <a:ext uri="{FF2B5EF4-FFF2-40B4-BE49-F238E27FC236}">
                <a16:creationId xmlns:a16="http://schemas.microsoft.com/office/drawing/2014/main" id="{2F89B03B-8E83-4F08-B63E-B94AD7073F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27" b="29462"/>
          <a:stretch/>
        </p:blipFill>
        <p:spPr>
          <a:xfrm>
            <a:off x="1" y="3189831"/>
            <a:ext cx="12191999" cy="36681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640" y="-2315183"/>
            <a:ext cx="11775764" cy="95136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7938" y="-16042"/>
            <a:ext cx="5664435" cy="685080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498625" y="1567304"/>
            <a:ext cx="278313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Showcard"/>
                <a:ea typeface="+mn-ea"/>
                <a:cs typeface="Arial" panose="020B0604020202020204" pitchFamily="34" charset="0"/>
              </a:rPr>
              <a:t>KẾT LUẬN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Showcard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文本框 34">
            <a:extLst>
              <a:ext uri="{FF2B5EF4-FFF2-40B4-BE49-F238E27FC236}">
                <a16:creationId xmlns:a16="http://schemas.microsoft.com/office/drawing/2014/main" id="{2B8075FB-CC11-41C6-892F-DBCE6CA63AB1}"/>
              </a:ext>
            </a:extLst>
          </p:cNvPr>
          <p:cNvSpPr txBox="1"/>
          <p:nvPr/>
        </p:nvSpPr>
        <p:spPr>
          <a:xfrm>
            <a:off x="2173157" y="2367887"/>
            <a:ext cx="951949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Thận có chức năng lọc máu, tạo thành nước tiểu. Nước tiểu xuống bóng đái qua ống dẫn nước tiểu và thải ra ngoài qua ống đái.</a:t>
            </a:r>
            <a:endParaRPr kumimoji="0" lang="vi-VN" sz="5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0897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2" descr="图片包含 矢量图形, 文字&#10;&#10;已生成高可信度的说明">
            <a:extLst>
              <a:ext uri="{FF2B5EF4-FFF2-40B4-BE49-F238E27FC236}">
                <a16:creationId xmlns:a16="http://schemas.microsoft.com/office/drawing/2014/main" id="{2F89B03B-8E83-4F08-B63E-B94AD7073F0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27" b="29462"/>
          <a:stretch/>
        </p:blipFill>
        <p:spPr>
          <a:xfrm>
            <a:off x="1074822" y="3425404"/>
            <a:ext cx="12191999" cy="36681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822" y="-1947214"/>
            <a:ext cx="9337366" cy="8195029"/>
          </a:xfrm>
          <a:prstGeom prst="rect">
            <a:avLst/>
          </a:prstGeom>
        </p:spPr>
      </p:pic>
      <p:sp>
        <p:nvSpPr>
          <p:cNvPr id="8" name="文本框 6">
            <a:extLst>
              <a:ext uri="{FF2B5EF4-FFF2-40B4-BE49-F238E27FC236}">
                <a16:creationId xmlns:a16="http://schemas.microsoft.com/office/drawing/2014/main" id="{14E1C89D-F82E-46A6-B0B5-8C5C7843D6E8}"/>
              </a:ext>
            </a:extLst>
          </p:cNvPr>
          <p:cNvSpPr txBox="1"/>
          <p:nvPr/>
        </p:nvSpPr>
        <p:spPr>
          <a:xfrm>
            <a:off x="3826851" y="1595851"/>
            <a:ext cx="4381533" cy="983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lnSpc>
                <a:spcPct val="120000"/>
              </a:lnSpc>
              <a:defRPr sz="3600" i="0">
                <a:solidFill>
                  <a:srgbClr val="A05B2E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3E8A47">
                      <a:satMod val="175000"/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Dặn</a:t>
            </a:r>
            <a:r>
              <a:rPr kumimoji="0" lang="en-US" altLang="zh-CN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3E8A47">
                      <a:satMod val="175000"/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3E8A47">
                      <a:satMod val="175000"/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dò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101600">
                  <a:srgbClr val="3E8A47">
                    <a:satMod val="175000"/>
                    <a:alpha val="40000"/>
                  </a:srgbClr>
                </a:glow>
                <a:outerShdw blurRad="50800" dist="38100" algn="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Verdana" panose="020B0604030504040204" pitchFamily="34" charset="0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168" y="-24892"/>
            <a:ext cx="5664435" cy="6850808"/>
          </a:xfrm>
          <a:prstGeom prst="rect">
            <a:avLst/>
          </a:prstGeom>
        </p:spPr>
      </p:pic>
      <p:sp>
        <p:nvSpPr>
          <p:cNvPr id="7" name="文本框 34">
            <a:extLst>
              <a:ext uri="{FF2B5EF4-FFF2-40B4-BE49-F238E27FC236}">
                <a16:creationId xmlns:a16="http://schemas.microsoft.com/office/drawing/2014/main" id="{2B8075FB-CC11-41C6-892F-DBCE6CA63AB1}"/>
              </a:ext>
            </a:extLst>
          </p:cNvPr>
          <p:cNvSpPr txBox="1"/>
          <p:nvPr/>
        </p:nvSpPr>
        <p:spPr>
          <a:xfrm>
            <a:off x="2570302" y="2730117"/>
            <a:ext cx="74186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Xem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lại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nội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dung bài,</a:t>
            </a:r>
            <a:r>
              <a:rPr kumimoji="0" lang="vi-VN" sz="4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học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thuộc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ghi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nhớ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PangMenZhengDao" panose="02010600030101010101" pitchFamily="2" charset="-122"/>
                <a:cs typeface="Times New Roman" pitchFamily="18" charset="0"/>
                <a:sym typeface="Source Han Sans HW SC"/>
              </a:rPr>
              <a:t>Chuẩn</a:t>
            </a:r>
            <a:r>
              <a:rPr kumimoji="0" lang="en-US" altLang="zh-C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PangMenZhengDao" panose="02010600030101010101" pitchFamily="2" charset="-122"/>
                <a:cs typeface="Times New Roman" pitchFamily="18" charset="0"/>
                <a:sym typeface="Source Han Sans HW SC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PangMenZhengDao" panose="02010600030101010101" pitchFamily="2" charset="-122"/>
                <a:cs typeface="Times New Roman" pitchFamily="18" charset="0"/>
                <a:sym typeface="Source Han Sans HW SC"/>
              </a:rPr>
              <a:t>bị</a:t>
            </a:r>
            <a:r>
              <a:rPr kumimoji="0" lang="en-US" altLang="zh-C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PangMenZhengDao" panose="02010600030101010101" pitchFamily="2" charset="-122"/>
                <a:cs typeface="Times New Roman" pitchFamily="18" charset="0"/>
                <a:sym typeface="Source Han Sans HW SC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PangMenZhengDao" panose="02010600030101010101" pitchFamily="2" charset="-122"/>
                <a:cs typeface="Times New Roman" pitchFamily="18" charset="0"/>
                <a:sym typeface="Source Han Sans HW SC"/>
              </a:rPr>
              <a:t>bài</a:t>
            </a:r>
            <a:r>
              <a:rPr kumimoji="0" lang="en-US" altLang="zh-C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PangMenZhengDao" panose="02010600030101010101" pitchFamily="2" charset="-122"/>
                <a:cs typeface="Times New Roman" pitchFamily="18" charset="0"/>
                <a:sym typeface="Source Han Sans HW SC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PangMenZhengDao" panose="02010600030101010101" pitchFamily="2" charset="-122"/>
                <a:cs typeface="Times New Roman" pitchFamily="18" charset="0"/>
                <a:sym typeface="Source Han Sans HW SC"/>
              </a:rPr>
              <a:t>tiếp</a:t>
            </a:r>
            <a:r>
              <a:rPr kumimoji="0" lang="en-US" altLang="zh-C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PangMenZhengDao" panose="02010600030101010101" pitchFamily="2" charset="-122"/>
                <a:cs typeface="Times New Roman" pitchFamily="18" charset="0"/>
                <a:sym typeface="Source Han Sans HW SC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PangMenZhengDao" panose="02010600030101010101" pitchFamily="2" charset="-122"/>
                <a:cs typeface="Times New Roman" pitchFamily="18" charset="0"/>
                <a:sym typeface="Source Han Sans HW SC"/>
              </a:rPr>
              <a:t>theo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Source Han Sans HW SC"/>
              <a:ea typeface="PangMenZhengDao" panose="02010600030101010101" pitchFamily="2" charset="-122"/>
              <a:cs typeface="微软雅黑"/>
              <a:sym typeface="Source Han Sans HW SC"/>
            </a:endParaRPr>
          </a:p>
        </p:txBody>
      </p:sp>
    </p:spTree>
    <p:extLst>
      <p:ext uri="{BB962C8B-B14F-4D97-AF65-F5344CB8AC3E}">
        <p14:creationId xmlns:p14="http://schemas.microsoft.com/office/powerpoint/2010/main" val="2381331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 descr="图片包含 矢量图形, 文字&#10;&#10;已生成高可信度的说明">
            <a:extLst>
              <a:ext uri="{FF2B5EF4-FFF2-40B4-BE49-F238E27FC236}">
                <a16:creationId xmlns:a16="http://schemas.microsoft.com/office/drawing/2014/main" id="{2F89B03B-8E83-4F08-B63E-B94AD7073F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462"/>
          <a:stretch/>
        </p:blipFill>
        <p:spPr>
          <a:xfrm>
            <a:off x="-761495" y="796542"/>
            <a:ext cx="13643306" cy="61986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7305" y="-23873"/>
            <a:ext cx="5664435" cy="685080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3763" y="9186"/>
            <a:ext cx="3018237" cy="275999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67AAC97-42E5-46FD-9518-8AF5ADADC195}"/>
              </a:ext>
            </a:extLst>
          </p:cNvPr>
          <p:cNvSpPr txBox="1"/>
          <p:nvPr/>
        </p:nvSpPr>
        <p:spPr>
          <a:xfrm>
            <a:off x="1159951" y="2078092"/>
            <a:ext cx="95229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UTM Flamenco" panose="02040603050506020204" pitchFamily="18" charset="0"/>
                <a:ea typeface="+mn-ea"/>
                <a:cs typeface="+mn-cs"/>
              </a:rPr>
              <a:t>Chúc</a:t>
            </a:r>
            <a:r>
              <a:rPr kumimoji="0" lang="en-US" sz="8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UTM Flamenc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8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UTM Flamenco" panose="02040603050506020204" pitchFamily="18" charset="0"/>
                <a:ea typeface="+mn-ea"/>
                <a:cs typeface="+mn-cs"/>
              </a:rPr>
              <a:t>các</a:t>
            </a:r>
            <a:r>
              <a:rPr kumimoji="0" lang="en-US" sz="8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UTM Flamenc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8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UTM Flamenco" panose="02040603050506020204" pitchFamily="18" charset="0"/>
                <a:ea typeface="+mn-ea"/>
                <a:cs typeface="+mn-cs"/>
              </a:rPr>
              <a:t>em</a:t>
            </a:r>
            <a:r>
              <a:rPr kumimoji="0" lang="en-US" sz="8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UTM Flamenc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8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UTM Flamenco" panose="02040603050506020204" pitchFamily="18" charset="0"/>
                <a:ea typeface="+mn-ea"/>
                <a:cs typeface="+mn-cs"/>
              </a:rPr>
              <a:t>học</a:t>
            </a:r>
            <a:r>
              <a:rPr kumimoji="0" lang="en-US" sz="8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UTM Flamenc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8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UTM Flamenco" panose="02040603050506020204" pitchFamily="18" charset="0"/>
                <a:ea typeface="+mn-ea"/>
                <a:cs typeface="+mn-cs"/>
              </a:rPr>
              <a:t>tốt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UTM Flamenc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5913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91667E-6 2.96296E-6 L 2.91667E-6 -0.07223 " pathEditMode="relative" rAng="0" ptsTypes="AA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00"/>
                            </p:stCondLst>
                            <p:childTnLst>
                              <p:par>
                                <p:cTn id="1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525780" y="497222"/>
            <a:ext cx="11256214" cy="6177897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>
                <a:lumMod val="7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2305857" y="3927569"/>
            <a:ext cx="13680376" cy="6050415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0099680" y="4322041"/>
            <a:ext cx="2549677" cy="26307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DDB922-33F1-518C-22DC-8FE301946D6C}"/>
              </a:ext>
            </a:extLst>
          </p:cNvPr>
          <p:cNvSpPr txBox="1"/>
          <p:nvPr/>
        </p:nvSpPr>
        <p:spPr>
          <a:xfrm>
            <a:off x="-2892747" y="670334"/>
            <a:ext cx="17141853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gradFill>
                  <a:gsLst>
                    <a:gs pos="100000">
                      <a:srgbClr val="5B9BD5">
                        <a:lumMod val="5000"/>
                        <a:lumOff val="95000"/>
                      </a:srgbClr>
                    </a:gs>
                    <a:gs pos="34000">
                      <a:srgbClr val="E65C87"/>
                    </a:gs>
                    <a:gs pos="71000">
                      <a:srgbClr val="FCC7AA"/>
                    </a:gs>
                    <a:gs pos="0">
                      <a:srgbClr val="F0305E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7 IcielPony" panose="02000000000000000000" pitchFamily="2" charset="0"/>
                <a:ea typeface="+mn-ea"/>
                <a:cs typeface="#9Slide05 Bodega Script" pitchFamily="2" charset="0"/>
              </a:rPr>
              <a:t>GIÁO ÁN ĐIỆN TỬ LỚP 4</a:t>
            </a:r>
            <a:endParaRPr kumimoji="0" lang="id-ID" sz="5333" b="1" i="0" u="none" strike="noStrike" kern="1200" cap="none" spc="0" normalizeH="0" baseline="0" noProof="0" dirty="0">
              <a:ln>
                <a:solidFill>
                  <a:srgbClr val="002060"/>
                </a:solidFill>
              </a:ln>
              <a:gradFill>
                <a:gsLst>
                  <a:gs pos="100000">
                    <a:srgbClr val="5B9BD5">
                      <a:lumMod val="5000"/>
                      <a:lumOff val="95000"/>
                    </a:srgbClr>
                  </a:gs>
                  <a:gs pos="34000">
                    <a:srgbClr val="E65C87"/>
                  </a:gs>
                  <a:gs pos="71000">
                    <a:srgbClr val="FCC7AA"/>
                  </a:gs>
                  <a:gs pos="0">
                    <a:srgbClr val="F0305E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7 IcielPony" panose="02000000000000000000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56D0AD-0626-9CD3-3C65-B149D1487C2E}"/>
              </a:ext>
            </a:extLst>
          </p:cNvPr>
          <p:cNvSpPr txBox="1"/>
          <p:nvPr/>
        </p:nvSpPr>
        <p:spPr>
          <a:xfrm>
            <a:off x="410007" y="1529096"/>
            <a:ext cx="11371987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gradFill>
                  <a:gsLst>
                    <a:gs pos="24000">
                      <a:srgbClr val="124282"/>
                    </a:gs>
                    <a:gs pos="100000">
                      <a:srgbClr val="5B9BD5">
                        <a:lumMod val="5000"/>
                        <a:lumOff val="95000"/>
                      </a:srgbClr>
                    </a:gs>
                    <a:gs pos="51000">
                      <a:srgbClr val="4472C4">
                        <a:lumMod val="75000"/>
                      </a:srgbClr>
                    </a:gs>
                    <a:gs pos="74000">
                      <a:srgbClr val="00B0F0"/>
                    </a:gs>
                    <a:gs pos="0">
                      <a:srgbClr val="002060"/>
                    </a:gs>
                  </a:gsLst>
                  <a:lin ang="5400000" scaled="1"/>
                </a:gradFill>
                <a:effectLst/>
                <a:uLnTx/>
                <a:uFillTx/>
                <a:latin typeface="#9Slide07 IcielBC Cubano Normal" panose="00000500000000000000" pitchFamily="2" charset="0"/>
                <a:ea typeface="+mn-ea"/>
                <a:cs typeface="#9Slide05 Bodega Script" pitchFamily="2" charset="0"/>
              </a:rPr>
              <a:t>GIÁO ÁN ĐIỆN TỬ LỚP 2 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gradFill>
                  <a:gsLst>
                    <a:gs pos="24000">
                      <a:srgbClr val="124282"/>
                    </a:gs>
                    <a:gs pos="100000">
                      <a:srgbClr val="5B9BD5">
                        <a:lumMod val="5000"/>
                        <a:lumOff val="95000"/>
                      </a:srgbClr>
                    </a:gs>
                    <a:gs pos="51000">
                      <a:srgbClr val="4472C4">
                        <a:lumMod val="75000"/>
                      </a:srgbClr>
                    </a:gs>
                    <a:gs pos="74000">
                      <a:srgbClr val="00B0F0"/>
                    </a:gs>
                    <a:gs pos="0">
                      <a:srgbClr val="002060"/>
                    </a:gs>
                  </a:gsLst>
                  <a:lin ang="5400000" scaled="1"/>
                </a:gra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#9Slide05 Bodega Script" pitchFamily="2" charset="0"/>
              </a:rPr>
              <a:t>&amp;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gradFill>
                  <a:gsLst>
                    <a:gs pos="24000">
                      <a:srgbClr val="124282"/>
                    </a:gs>
                    <a:gs pos="100000">
                      <a:srgbClr val="5B9BD5">
                        <a:lumMod val="5000"/>
                        <a:lumOff val="95000"/>
                      </a:srgbClr>
                    </a:gs>
                    <a:gs pos="51000">
                      <a:srgbClr val="4472C4">
                        <a:lumMod val="75000"/>
                      </a:srgbClr>
                    </a:gs>
                    <a:gs pos="74000">
                      <a:srgbClr val="00B0F0"/>
                    </a:gs>
                    <a:gs pos="0">
                      <a:srgbClr val="002060"/>
                    </a:gs>
                  </a:gsLst>
                  <a:lin ang="5400000" scaled="1"/>
                </a:gradFill>
                <a:effectLst/>
                <a:uLnTx/>
                <a:uFillTx/>
                <a:latin typeface="#9Slide07 IcielBC Cubano Normal" panose="00000500000000000000" pitchFamily="2" charset="0"/>
                <a:ea typeface="+mn-ea"/>
                <a:cs typeface="#9Slide05 Bodega Script" pitchFamily="2" charset="0"/>
              </a:rPr>
              <a:t> LỚP 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B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ộ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 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2E9733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K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EE9CAA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ế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t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 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5B9BD5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n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ố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92D05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i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 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BC3259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t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r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i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 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00B0F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t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E65C87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h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ứ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c</a:t>
            </a:r>
            <a:endParaRPr kumimoji="0" lang="id-ID" sz="5333" b="0" i="0" u="none" strike="noStrike" kern="1200" cap="none" spc="0" normalizeH="0" baseline="0" noProof="0">
              <a:ln>
                <a:solidFill>
                  <a:srgbClr val="44546A">
                    <a:lumMod val="50000"/>
                  </a:srgbClr>
                </a:solidFill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SVN-Poky's" panose="020B0606040200020203" pitchFamily="34" charset="0"/>
              <a:ea typeface="+mn-ea"/>
              <a:cs typeface="#9Slide05 Bodega Script" pitchFamily="2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777379" y="3044205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Soạn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bài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giảng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yêu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cầu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các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khối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lớp</a:t>
            </a:r>
            <a:endParaRPr kumimoji="0" lang="en-US" sz="4667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</a:rPr>
              <a:t>Thiết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</a:rPr>
              <a:t>kế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</a:rPr>
              <a:t>bài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</a:rPr>
              <a:t>giảng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</a:rPr>
              <a:t> 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215750" y="4960298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43671B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 </a:t>
            </a: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Mời truy cập: </a:t>
            </a:r>
            <a:r>
              <a:rPr kumimoji="0" lang="en-US" sz="2667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9012709" y="-957016"/>
            <a:ext cx="736299" cy="789446"/>
          </a:xfrm>
          <a:prstGeom prst="ellipse">
            <a:avLst/>
          </a:prstGeom>
          <a:solidFill>
            <a:srgbClr val="E9D2A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049657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6" grpId="0"/>
      <p:bldP spid="7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2" descr="图片包含 矢量图形, 文字&#10;&#10;已生成高可信度的说明">
            <a:extLst>
              <a:ext uri="{FF2B5EF4-FFF2-40B4-BE49-F238E27FC236}">
                <a16:creationId xmlns:a16="http://schemas.microsoft.com/office/drawing/2014/main" id="{2F89B03B-8E83-4F08-B63E-B94AD7073F0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27" b="29462"/>
          <a:stretch/>
        </p:blipFill>
        <p:spPr>
          <a:xfrm>
            <a:off x="0" y="4242921"/>
            <a:ext cx="12191999" cy="36681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6" y="-1834919"/>
            <a:ext cx="8289971" cy="7275773"/>
          </a:xfrm>
          <a:prstGeom prst="rect">
            <a:avLst/>
          </a:prstGeom>
        </p:spPr>
      </p:pic>
      <p:sp>
        <p:nvSpPr>
          <p:cNvPr id="8" name="文本框 6">
            <a:extLst>
              <a:ext uri="{FF2B5EF4-FFF2-40B4-BE49-F238E27FC236}">
                <a16:creationId xmlns:a16="http://schemas.microsoft.com/office/drawing/2014/main" id="{14E1C89D-F82E-46A6-B0B5-8C5C7843D6E8}"/>
              </a:ext>
            </a:extLst>
          </p:cNvPr>
          <p:cNvSpPr txBox="1"/>
          <p:nvPr/>
        </p:nvSpPr>
        <p:spPr>
          <a:xfrm>
            <a:off x="2383061" y="931651"/>
            <a:ext cx="4381533" cy="3637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lnSpc>
                <a:spcPct val="120000"/>
              </a:lnSpc>
              <a:defRPr sz="3600" i="0">
                <a:solidFill>
                  <a:srgbClr val="A05B2E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3E8A47">
                      <a:satMod val="175000"/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KHÁM 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3E8A47">
                      <a:satMod val="175000"/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PHÁ</a:t>
            </a:r>
            <a:endParaRPr kumimoji="0" lang="zh-CN" altLang="en-US" sz="9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101600">
                  <a:srgbClr val="3E8A47">
                    <a:satMod val="175000"/>
                    <a:alpha val="40000"/>
                  </a:srgbClr>
                </a:glow>
                <a:outerShdw blurRad="50800" dist="38100" algn="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Verdana" panose="020B0604030504040204" pitchFamily="34" charset="0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2132" y="0"/>
            <a:ext cx="5664435" cy="6850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772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854" y="4992496"/>
            <a:ext cx="5950212" cy="2572735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11138" y="1819984"/>
            <a:ext cx="11614189" cy="2319397"/>
          </a:xfrm>
          <a:prstGeom prst="roundRect">
            <a:avLst/>
          </a:prstGeom>
          <a:solidFill>
            <a:schemeClr val="bg1">
              <a:alpha val="83000"/>
            </a:schemeClr>
          </a:solidFill>
          <a:ln w="98425" cmpd="thickThin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文本框 34">
            <a:extLst>
              <a:ext uri="{FF2B5EF4-FFF2-40B4-BE49-F238E27FC236}">
                <a16:creationId xmlns:a16="http://schemas.microsoft.com/office/drawing/2014/main" id="{2B8075FB-CC11-41C6-892F-DBCE6CA63AB1}"/>
              </a:ext>
            </a:extLst>
          </p:cNvPr>
          <p:cNvSpPr txBox="1"/>
          <p:nvPr/>
        </p:nvSpPr>
        <p:spPr>
          <a:xfrm>
            <a:off x="581814" y="2074215"/>
            <a:ext cx="109270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1. </a:t>
            </a:r>
            <a:r>
              <a:rPr kumimoji="0" lang="vi-VN" sz="5400" b="1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Quan sát hình, chỉ và nói tên các bộ phận của cơ quan bài tiết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4" name="图片 2" descr="图片包含 矢量图形, 文字&#10;&#10;已生成高可信度的说明">
            <a:extLst>
              <a:ext uri="{FF2B5EF4-FFF2-40B4-BE49-F238E27FC236}">
                <a16:creationId xmlns:a16="http://schemas.microsoft.com/office/drawing/2014/main" id="{2F89B03B-8E83-4F08-B63E-B94AD7073F0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35" b="29462"/>
          <a:stretch/>
        </p:blipFill>
        <p:spPr>
          <a:xfrm>
            <a:off x="-198281" y="4139381"/>
            <a:ext cx="12191999" cy="34633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07581" y="-11240"/>
            <a:ext cx="5664435" cy="68508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96" b="100000" l="0" r="100000">
                        <a14:foregroundMark x1="42979" y1="21801" x2="51064" y2="26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7742" y="-11240"/>
            <a:ext cx="2486652" cy="2232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056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Cartoon Sun PNG, Clipart, Cartoon Clipart, Glasses, Smile, Sun Clipart,  Wear Free PNG Downloa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2" b="100000" l="338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08549" y="355598"/>
            <a:ext cx="2310063" cy="3789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45644" y="-73017"/>
            <a:ext cx="7392921" cy="6850808"/>
          </a:xfrm>
          <a:prstGeom prst="rect">
            <a:avLst/>
          </a:prstGeom>
        </p:spPr>
      </p:pic>
      <p:pic>
        <p:nvPicPr>
          <p:cNvPr id="1026" name="Picture 2" descr="Tìm hiểu cơ quan bài tiết nước tiểu worksheet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075"/>
          <a:stretch/>
        </p:blipFill>
        <p:spPr bwMode="auto">
          <a:xfrm>
            <a:off x="2225211" y="512065"/>
            <a:ext cx="9525000" cy="568064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44859B0-7C89-48C8-977B-2B884AFA18B9}"/>
              </a:ext>
            </a:extLst>
          </p:cNvPr>
          <p:cNvSpPr/>
          <p:nvPr/>
        </p:nvSpPr>
        <p:spPr>
          <a:xfrm>
            <a:off x="8025377" y="1572136"/>
            <a:ext cx="2496407" cy="769441"/>
          </a:xfrm>
          <a:prstGeom prst="rect">
            <a:avLst/>
          </a:prstGeom>
          <a:solidFill>
            <a:schemeClr val="bg1">
              <a:alpha val="76000"/>
            </a:schemeClr>
          </a:solidFill>
          <a:ln w="47625">
            <a:solidFill>
              <a:srgbClr val="00B0F0"/>
            </a:solidFill>
            <a:prstDash val="dashDot"/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Thận trái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44859B0-7C89-48C8-977B-2B884AFA18B9}"/>
              </a:ext>
            </a:extLst>
          </p:cNvPr>
          <p:cNvSpPr/>
          <p:nvPr/>
        </p:nvSpPr>
        <p:spPr>
          <a:xfrm>
            <a:off x="2797487" y="1572135"/>
            <a:ext cx="2496407" cy="707886"/>
          </a:xfrm>
          <a:prstGeom prst="rect">
            <a:avLst/>
          </a:prstGeom>
          <a:solidFill>
            <a:schemeClr val="bg1">
              <a:alpha val="76000"/>
            </a:schemeClr>
          </a:solidFill>
          <a:ln w="47625">
            <a:solidFill>
              <a:srgbClr val="00B0F0"/>
            </a:solidFill>
            <a:prstDash val="dashDot"/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Thận phải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44859B0-7C89-48C8-977B-2B884AFA18B9}"/>
              </a:ext>
            </a:extLst>
          </p:cNvPr>
          <p:cNvSpPr/>
          <p:nvPr/>
        </p:nvSpPr>
        <p:spPr>
          <a:xfrm>
            <a:off x="2677171" y="2678371"/>
            <a:ext cx="2496407" cy="1323439"/>
          </a:xfrm>
          <a:prstGeom prst="rect">
            <a:avLst/>
          </a:prstGeom>
          <a:solidFill>
            <a:schemeClr val="bg1">
              <a:alpha val="76000"/>
            </a:schemeClr>
          </a:solidFill>
          <a:ln w="47625">
            <a:solidFill>
              <a:srgbClr val="00B0F0"/>
            </a:solidFill>
            <a:prstDash val="dashDot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Ống dẫn nước tiểu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44859B0-7C89-48C8-977B-2B884AFA18B9}"/>
              </a:ext>
            </a:extLst>
          </p:cNvPr>
          <p:cNvSpPr/>
          <p:nvPr/>
        </p:nvSpPr>
        <p:spPr>
          <a:xfrm>
            <a:off x="8580125" y="4673218"/>
            <a:ext cx="2496407" cy="707886"/>
          </a:xfrm>
          <a:prstGeom prst="rect">
            <a:avLst/>
          </a:prstGeom>
          <a:solidFill>
            <a:schemeClr val="bg1">
              <a:alpha val="76000"/>
            </a:schemeClr>
          </a:solidFill>
          <a:ln w="47625">
            <a:solidFill>
              <a:srgbClr val="00B0F0"/>
            </a:solidFill>
            <a:prstDash val="dashDot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Bóng đái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44859B0-7C89-48C8-977B-2B884AFA18B9}"/>
              </a:ext>
            </a:extLst>
          </p:cNvPr>
          <p:cNvSpPr/>
          <p:nvPr/>
        </p:nvSpPr>
        <p:spPr>
          <a:xfrm>
            <a:off x="2225211" y="5381104"/>
            <a:ext cx="2496407" cy="707886"/>
          </a:xfrm>
          <a:prstGeom prst="rect">
            <a:avLst/>
          </a:prstGeom>
          <a:solidFill>
            <a:schemeClr val="bg1">
              <a:alpha val="76000"/>
            </a:schemeClr>
          </a:solidFill>
          <a:ln w="47625">
            <a:solidFill>
              <a:srgbClr val="00B0F0"/>
            </a:solidFill>
            <a:prstDash val="dashDot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Ống đái 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8258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artoon Sun PNG, Clipart, Cartoon Clipart, Glasses, Smile, Sun Clipart,  Wear Free PNG Downloa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2" b="100000" l="338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59351" y="320019"/>
            <a:ext cx="1892968" cy="3105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733617" y="1141533"/>
            <a:ext cx="8314509" cy="4524315"/>
          </a:xfrm>
          <a:prstGeom prst="rect">
            <a:avLst/>
          </a:prstGeom>
          <a:solidFill>
            <a:schemeClr val="bg1"/>
          </a:solidFill>
          <a:ln w="47625">
            <a:solidFill>
              <a:srgbClr val="00B0F0"/>
            </a:solidFill>
            <a:prstDash val="dashDot"/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Cơ quan bài tiết nước tiểu bao gồm thận, ống dẫn nước tiểu, bóng đái và ống đái.</a:t>
            </a:r>
            <a:endParaRPr kumimoji="0" lang="vi-VN" sz="7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97254" y="7192"/>
            <a:ext cx="7392921" cy="6850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511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854" y="4992496"/>
            <a:ext cx="5950212" cy="2572735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93330" y="1893196"/>
            <a:ext cx="11700387" cy="2949741"/>
          </a:xfrm>
          <a:prstGeom prst="roundRect">
            <a:avLst/>
          </a:prstGeom>
          <a:solidFill>
            <a:schemeClr val="bg1">
              <a:alpha val="83000"/>
            </a:schemeClr>
          </a:solidFill>
          <a:ln w="98425" cmpd="thickThin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" name="文本框 34">
            <a:extLst>
              <a:ext uri="{FF2B5EF4-FFF2-40B4-BE49-F238E27FC236}">
                <a16:creationId xmlns:a16="http://schemas.microsoft.com/office/drawing/2014/main" id="{2B8075FB-CC11-41C6-892F-DBCE6CA63AB1}"/>
              </a:ext>
            </a:extLst>
          </p:cNvPr>
          <p:cNvSpPr txBox="1"/>
          <p:nvPr/>
        </p:nvSpPr>
        <p:spPr>
          <a:xfrm>
            <a:off x="194190" y="1980615"/>
            <a:ext cx="1189866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Đọc đoạn hội thoại trong hình sau, nếu chức năng của thận và đường đi của nước tiểu</a:t>
            </a: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等线 Light" panose="020F0302020204030204"/>
              <a:ea typeface="+mn-ea"/>
              <a:cs typeface="Times New Roman" pitchFamily="18" charset="0"/>
            </a:endParaRPr>
          </a:p>
        </p:txBody>
      </p:sp>
      <p:pic>
        <p:nvPicPr>
          <p:cNvPr id="4" name="图片 2" descr="图片包含 矢量图形, 文字&#10;&#10;已生成高可信度的说明">
            <a:extLst>
              <a:ext uri="{FF2B5EF4-FFF2-40B4-BE49-F238E27FC236}">
                <a16:creationId xmlns:a16="http://schemas.microsoft.com/office/drawing/2014/main" id="{2F89B03B-8E83-4F08-B63E-B94AD7073F0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35" b="29462"/>
          <a:stretch/>
        </p:blipFill>
        <p:spPr>
          <a:xfrm>
            <a:off x="-198281" y="4139381"/>
            <a:ext cx="12191999" cy="34633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07581" y="-11240"/>
            <a:ext cx="5664435" cy="68508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96" b="100000" l="0" r="100000">
                        <a14:foregroundMark x1="42979" y1="21801" x2="51064" y2="26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6207" y="-168625"/>
            <a:ext cx="2486652" cy="2232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148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3688" t="39894" r="51525" b="24327"/>
          <a:stretch/>
        </p:blipFill>
        <p:spPr>
          <a:xfrm>
            <a:off x="2684834" y="1439694"/>
            <a:ext cx="6673175" cy="54183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loud Callout 2"/>
          <p:cNvSpPr/>
          <p:nvPr/>
        </p:nvSpPr>
        <p:spPr>
          <a:xfrm>
            <a:off x="-252919" y="4212077"/>
            <a:ext cx="5214026" cy="2645923"/>
          </a:xfrm>
          <a:prstGeom prst="cloudCallout">
            <a:avLst>
              <a:gd name="adj1" fmla="val 30309"/>
              <a:gd name="adj2" fmla="val -90441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Thưa bác sĩ,bộ phận nào trong cơ thể lọc máu để tạo thành nước tiểu ạ?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 Light" panose="020F0302020204030204"/>
              <a:ea typeface="+mn-ea"/>
              <a:cs typeface="+mn-cs"/>
            </a:endParaRPr>
          </a:p>
        </p:txBody>
      </p:sp>
      <p:sp>
        <p:nvSpPr>
          <p:cNvPr id="22" name="Cloud Callout 21"/>
          <p:cNvSpPr/>
          <p:nvPr/>
        </p:nvSpPr>
        <p:spPr>
          <a:xfrm>
            <a:off x="-29183" y="194553"/>
            <a:ext cx="5428034" cy="1718553"/>
          </a:xfrm>
          <a:prstGeom prst="cloudCallout">
            <a:avLst>
              <a:gd name="adj1" fmla="val 47262"/>
              <a:gd name="adj2" fmla="val 65744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Nước tiểu được thải ra ngoài thế nào ạ?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 Light" panose="020F0302020204030204"/>
              <a:ea typeface="+mn-ea"/>
              <a:cs typeface="+mn-cs"/>
            </a:endParaRPr>
          </a:p>
        </p:txBody>
      </p:sp>
      <p:sp>
        <p:nvSpPr>
          <p:cNvPr id="23" name="Cloud Callout 22"/>
          <p:cNvSpPr/>
          <p:nvPr/>
        </p:nvSpPr>
        <p:spPr>
          <a:xfrm>
            <a:off x="6965004" y="4212076"/>
            <a:ext cx="5817141" cy="2645923"/>
          </a:xfrm>
          <a:prstGeom prst="cloudCallout">
            <a:avLst>
              <a:gd name="adj1" fmla="val -37918"/>
              <a:gd name="adj2" fmla="val -112500"/>
            </a:avLst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Thận có chức năng lọc máu, loại bỏ các chất thải độc hại, tạo thành nước tiểu.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 Light" panose="020F0302020204030204"/>
              <a:ea typeface="+mn-ea"/>
              <a:cs typeface="+mn-cs"/>
            </a:endParaRPr>
          </a:p>
        </p:txBody>
      </p:sp>
      <p:sp>
        <p:nvSpPr>
          <p:cNvPr id="25" name="Cloud Callout 24"/>
          <p:cNvSpPr/>
          <p:nvPr/>
        </p:nvSpPr>
        <p:spPr>
          <a:xfrm>
            <a:off x="6965004" y="-165371"/>
            <a:ext cx="5548009" cy="2438400"/>
          </a:xfrm>
          <a:prstGeom prst="cloudCallout">
            <a:avLst>
              <a:gd name="adj1" fmla="val -47617"/>
              <a:gd name="adj2" fmla="val 38235"/>
            </a:avLst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Nước tiểu từ thận theo ống dẫn nước tiểu xuống bóng đái và thải ra ngoài qua bóng đái.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 Light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2436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2" grpId="0" animBg="1"/>
      <p:bldP spid="23" grpId="0" animBg="1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854" y="4992496"/>
            <a:ext cx="5950212" cy="2572735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93330" y="1893196"/>
            <a:ext cx="11700387" cy="2949741"/>
          </a:xfrm>
          <a:prstGeom prst="roundRect">
            <a:avLst/>
          </a:prstGeom>
          <a:solidFill>
            <a:schemeClr val="bg1">
              <a:alpha val="83000"/>
            </a:schemeClr>
          </a:solidFill>
          <a:ln w="98425" cmpd="thickThin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" name="文本框 34">
            <a:extLst>
              <a:ext uri="{FF2B5EF4-FFF2-40B4-BE49-F238E27FC236}">
                <a16:creationId xmlns:a16="http://schemas.microsoft.com/office/drawing/2014/main" id="{2B8075FB-CC11-41C6-892F-DBCE6CA63AB1}"/>
              </a:ext>
            </a:extLst>
          </p:cNvPr>
          <p:cNvSpPr txBox="1"/>
          <p:nvPr/>
        </p:nvSpPr>
        <p:spPr>
          <a:xfrm>
            <a:off x="194190" y="1980615"/>
            <a:ext cx="1189866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Sắp xếp thẻ chữ vào hình cho thích hợp</a:t>
            </a:r>
            <a:endParaRPr kumimoji="0" lang="en-US" sz="8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等线 Light" panose="020F0302020204030204"/>
              <a:ea typeface="+mn-ea"/>
              <a:cs typeface="Times New Roman" pitchFamily="18" charset="0"/>
            </a:endParaRPr>
          </a:p>
        </p:txBody>
      </p:sp>
      <p:pic>
        <p:nvPicPr>
          <p:cNvPr id="4" name="图片 2" descr="图片包含 矢量图形, 文字&#10;&#10;已生成高可信度的说明">
            <a:extLst>
              <a:ext uri="{FF2B5EF4-FFF2-40B4-BE49-F238E27FC236}">
                <a16:creationId xmlns:a16="http://schemas.microsoft.com/office/drawing/2014/main" id="{2F89B03B-8E83-4F08-B63E-B94AD7073F0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35" b="29462"/>
          <a:stretch/>
        </p:blipFill>
        <p:spPr>
          <a:xfrm>
            <a:off x="-198281" y="4139381"/>
            <a:ext cx="12191999" cy="34633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07581" y="-11240"/>
            <a:ext cx="5664435" cy="68508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96" b="100000" l="0" r="100000">
                        <a14:foregroundMark x1="42979" y1="21801" x2="51064" y2="26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6207" y="-168625"/>
            <a:ext cx="2486652" cy="2232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626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49" y="817124"/>
            <a:ext cx="4534183" cy="875348"/>
          </a:xfrm>
          <a:prstGeom prst="rect">
            <a:avLst/>
          </a:prstGeom>
        </p:spPr>
      </p:pic>
      <p:sp>
        <p:nvSpPr>
          <p:cNvPr id="15" name="文本框 34">
            <a:extLst>
              <a:ext uri="{FF2B5EF4-FFF2-40B4-BE49-F238E27FC236}">
                <a16:creationId xmlns:a16="http://schemas.microsoft.com/office/drawing/2014/main" id="{2B8075FB-CC11-41C6-892F-DBCE6CA63AB1}"/>
              </a:ext>
            </a:extLst>
          </p:cNvPr>
          <p:cNvSpPr txBox="1"/>
          <p:nvPr/>
        </p:nvSpPr>
        <p:spPr>
          <a:xfrm>
            <a:off x="314381" y="984586"/>
            <a:ext cx="38643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Chứa nước tiểu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093396"/>
            <a:ext cx="4513633" cy="1264596"/>
          </a:xfrm>
          <a:prstGeom prst="rect">
            <a:avLst/>
          </a:prstGeom>
        </p:spPr>
      </p:pic>
      <p:sp>
        <p:nvSpPr>
          <p:cNvPr id="17" name="文本框 34">
            <a:extLst>
              <a:ext uri="{FF2B5EF4-FFF2-40B4-BE49-F238E27FC236}">
                <a16:creationId xmlns:a16="http://schemas.microsoft.com/office/drawing/2014/main" id="{2B8075FB-CC11-41C6-892F-DBCE6CA63AB1}"/>
              </a:ext>
            </a:extLst>
          </p:cNvPr>
          <p:cNvSpPr txBox="1"/>
          <p:nvPr/>
        </p:nvSpPr>
        <p:spPr>
          <a:xfrm>
            <a:off x="314381" y="3093395"/>
            <a:ext cx="37860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Thải nước tiểu ra ngoài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52" y="1692473"/>
            <a:ext cx="4534185" cy="1400922"/>
          </a:xfrm>
          <a:prstGeom prst="rect">
            <a:avLst/>
          </a:prstGeom>
        </p:spPr>
      </p:pic>
      <p:sp>
        <p:nvSpPr>
          <p:cNvPr id="19" name="文本框 34">
            <a:extLst>
              <a:ext uri="{FF2B5EF4-FFF2-40B4-BE49-F238E27FC236}">
                <a16:creationId xmlns:a16="http://schemas.microsoft.com/office/drawing/2014/main" id="{2B8075FB-CC11-41C6-892F-DBCE6CA63AB1}"/>
              </a:ext>
            </a:extLst>
          </p:cNvPr>
          <p:cNvSpPr txBox="1"/>
          <p:nvPr/>
        </p:nvSpPr>
        <p:spPr>
          <a:xfrm>
            <a:off x="163350" y="1692472"/>
            <a:ext cx="41663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Lọc máu tạo thành nước tiểu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4306016"/>
            <a:ext cx="4513634" cy="1536419"/>
          </a:xfrm>
          <a:prstGeom prst="rect">
            <a:avLst/>
          </a:prstGeom>
        </p:spPr>
      </p:pic>
      <p:sp>
        <p:nvSpPr>
          <p:cNvPr id="21" name="文本框 34">
            <a:extLst>
              <a:ext uri="{FF2B5EF4-FFF2-40B4-BE49-F238E27FC236}">
                <a16:creationId xmlns:a16="http://schemas.microsoft.com/office/drawing/2014/main" id="{2B8075FB-CC11-41C6-892F-DBCE6CA63AB1}"/>
              </a:ext>
            </a:extLst>
          </p:cNvPr>
          <p:cNvSpPr txBox="1"/>
          <p:nvPr/>
        </p:nvSpPr>
        <p:spPr>
          <a:xfrm>
            <a:off x="-27419" y="4412505"/>
            <a:ext cx="45410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Dẫn nước tiểu xuống bóng đái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050" name="Picture 2" descr="Sách kết nối] Giải tự nhiên xã hội 2 bài 25: Tìm hiểu cơ quan bài tiết nước  tiểu - Học hỏi N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9228" y="967868"/>
            <a:ext cx="6932806" cy="514600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7947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9" grpId="0"/>
      <p:bldP spid="21" grpId="0"/>
    </p:bldLst>
  </p:timing>
</p:sld>
</file>

<file path=ppt/theme/theme1.xml><?xml version="1.0" encoding="utf-8"?>
<a:theme xmlns:a="http://schemas.openxmlformats.org/drawingml/2006/main" name="千图网海量PPT模板www.58pic.com ​​">
  <a:themeElements>
    <a:clrScheme name="自定义 225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E8A47"/>
      </a:accent1>
      <a:accent2>
        <a:srgbClr val="3E8A47"/>
      </a:accent2>
      <a:accent3>
        <a:srgbClr val="3E8A47"/>
      </a:accent3>
      <a:accent4>
        <a:srgbClr val="3E8A47"/>
      </a:accent4>
      <a:accent5>
        <a:srgbClr val="3E8A47"/>
      </a:accent5>
      <a:accent6>
        <a:srgbClr val="3E8A47"/>
      </a:accent6>
      <a:hlink>
        <a:srgbClr val="3E8A47"/>
      </a:hlink>
      <a:folHlink>
        <a:srgbClr val="3E8A47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414</Words>
  <Application>Microsoft Office PowerPoint</Application>
  <PresentationFormat>Widescreen</PresentationFormat>
  <Paragraphs>50</Paragraphs>
  <Slides>18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22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43" baseType="lpstr">
      <vt:lpstr>SVN-Poky's</vt:lpstr>
      <vt:lpstr>#9Slide07 IcielPony</vt:lpstr>
      <vt:lpstr>SVN-Newton</vt:lpstr>
      <vt:lpstr>Calibri Light</vt:lpstr>
      <vt:lpstr>#9Slide05 Aphrodite Pro</vt:lpstr>
      <vt:lpstr>Times New Roman</vt:lpstr>
      <vt:lpstr>UTM Flamenco</vt:lpstr>
      <vt:lpstr>SVN-Dancing Script</vt:lpstr>
      <vt:lpstr>PangMenZhengDao</vt:lpstr>
      <vt:lpstr>Calibri</vt:lpstr>
      <vt:lpstr>UTM Showcard</vt:lpstr>
      <vt:lpstr>微软雅黑</vt:lpstr>
      <vt:lpstr>等线</vt:lpstr>
      <vt:lpstr>Source Han Sans HW SC</vt:lpstr>
      <vt:lpstr>Arial</vt:lpstr>
      <vt:lpstr>Verdana</vt:lpstr>
      <vt:lpstr>思源黑体 CN Bold</vt:lpstr>
      <vt:lpstr>UTM Avo</vt:lpstr>
      <vt:lpstr>等线 Light</vt:lpstr>
      <vt:lpstr>#9Slide05 Bodega Script</vt:lpstr>
      <vt:lpstr>#9Slide07 IcielBC Cubano Normal</vt:lpstr>
      <vt:lpstr>#9Slide07 HoneyCream</vt:lpstr>
      <vt:lpstr>千图网海量PPT模板www.58pic.com ​​</vt:lpstr>
      <vt:lpstr>Custom 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Windows User</cp:lastModifiedBy>
  <cp:revision>1</cp:revision>
  <dcterms:created xsi:type="dcterms:W3CDTF">2023-03-11T10:08:28Z</dcterms:created>
  <dcterms:modified xsi:type="dcterms:W3CDTF">2023-03-11T10:09:07Z</dcterms:modified>
</cp:coreProperties>
</file>