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36" r:id="rId2"/>
    <p:sldMasterId id="2147483748" r:id="rId3"/>
    <p:sldMasterId id="2147483802" r:id="rId4"/>
    <p:sldMasterId id="2147483826" r:id="rId5"/>
    <p:sldMasterId id="2147483868" r:id="rId6"/>
    <p:sldMasterId id="2147483880" r:id="rId7"/>
    <p:sldMasterId id="2147483898" r:id="rId8"/>
  </p:sldMasterIdLst>
  <p:notesMasterIdLst>
    <p:notesMasterId r:id="rId46"/>
  </p:notesMasterIdLst>
  <p:sldIdLst>
    <p:sldId id="336" r:id="rId9"/>
    <p:sldId id="310" r:id="rId10"/>
    <p:sldId id="293" r:id="rId11"/>
    <p:sldId id="311" r:id="rId12"/>
    <p:sldId id="337" r:id="rId13"/>
    <p:sldId id="338" r:id="rId14"/>
    <p:sldId id="304" r:id="rId15"/>
    <p:sldId id="339" r:id="rId16"/>
    <p:sldId id="313" r:id="rId17"/>
    <p:sldId id="340" r:id="rId18"/>
    <p:sldId id="268" r:id="rId19"/>
    <p:sldId id="317" r:id="rId20"/>
    <p:sldId id="315" r:id="rId21"/>
    <p:sldId id="341" r:id="rId22"/>
    <p:sldId id="342" r:id="rId23"/>
    <p:sldId id="322" r:id="rId24"/>
    <p:sldId id="323" r:id="rId25"/>
    <p:sldId id="324" r:id="rId26"/>
    <p:sldId id="343" r:id="rId27"/>
    <p:sldId id="344" r:id="rId28"/>
    <p:sldId id="334" r:id="rId29"/>
    <p:sldId id="328" r:id="rId30"/>
    <p:sldId id="329" r:id="rId31"/>
    <p:sldId id="346" r:id="rId32"/>
    <p:sldId id="349" r:id="rId33"/>
    <p:sldId id="350" r:id="rId34"/>
    <p:sldId id="332" r:id="rId35"/>
    <p:sldId id="352" r:id="rId36"/>
    <p:sldId id="351" r:id="rId37"/>
    <p:sldId id="331" r:id="rId38"/>
    <p:sldId id="353" r:id="rId39"/>
    <p:sldId id="354" r:id="rId40"/>
    <p:sldId id="355" r:id="rId41"/>
    <p:sldId id="356" r:id="rId42"/>
    <p:sldId id="357" r:id="rId43"/>
    <p:sldId id="358" r:id="rId44"/>
    <p:sldId id="32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9BB"/>
    <a:srgbClr val="000066"/>
    <a:srgbClr val="2A17B9"/>
    <a:srgbClr val="003300"/>
    <a:srgbClr val="66FFFF"/>
    <a:srgbClr val="FF9999"/>
    <a:srgbClr val="FF6699"/>
    <a:srgbClr val="A9B50B"/>
    <a:srgbClr val="FF00FF"/>
    <a:srgbClr val="0EBE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60"/>
  </p:normalViewPr>
  <p:slideViewPr>
    <p:cSldViewPr snapToGrid="0">
      <p:cViewPr varScale="1">
        <p:scale>
          <a:sx n="63" d="100"/>
          <a:sy n="63" d="100"/>
        </p:scale>
        <p:origin x="3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053AB-5B02-4316-A68F-7D06C76360B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2F596C40-C767-4015-8683-042472D711A4}">
      <dgm:prSet custT="1"/>
      <dgm:spPr>
        <a:noFill/>
        <a:ln>
          <a:solidFill>
            <a:srgbClr val="FF0000"/>
          </a:solidFill>
        </a:ln>
      </dgm:spPr>
      <dgm:t>
        <a:bodyPr/>
        <a:lstStyle/>
        <a:p>
          <a:pPr rtl="0"/>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Luyện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đọc</a:t>
          </a:r>
          <a:endParaRPr lang="en-US" sz="3200" dirty="0">
            <a:solidFill>
              <a:schemeClr val="tx1"/>
            </a:solidFill>
            <a:latin typeface="Times New Roman" panose="02020603050405020304" pitchFamily="18" charset="0"/>
            <a:cs typeface="Times New Roman" panose="02020603050405020304" pitchFamily="18" charset="0"/>
          </a:endParaRPr>
        </a:p>
      </dgm:t>
    </dgm:pt>
    <dgm:pt modelId="{32A1897D-EF2B-4AB9-B498-5D87B6A450E6}" type="parTrans" cxnId="{A3E23337-4B31-478E-9A61-B112A7EEC659}">
      <dgm:prSet/>
      <dgm:spPr/>
      <dgm:t>
        <a:bodyPr/>
        <a:lstStyle/>
        <a:p>
          <a:endParaRPr lang="en-US" sz="2400"/>
        </a:p>
      </dgm:t>
    </dgm:pt>
    <dgm:pt modelId="{357B0F38-429E-410D-9179-6B4FB952DC4F}" type="sibTrans" cxnId="{A3E23337-4B31-478E-9A61-B112A7EEC659}">
      <dgm:prSet/>
      <dgm:spPr/>
      <dgm:t>
        <a:bodyPr/>
        <a:lstStyle/>
        <a:p>
          <a:endParaRPr lang="en-US" sz="2400"/>
        </a:p>
      </dgm:t>
    </dgm:pt>
    <dgm:pt modelId="{7881D306-3A11-42A5-9F0D-BBFC601BC302}" type="pres">
      <dgm:prSet presAssocID="{B19053AB-5B02-4316-A68F-7D06C76360B5}" presName="Name0" presStyleCnt="0">
        <dgm:presLayoutVars>
          <dgm:chPref val="3"/>
          <dgm:dir/>
          <dgm:animLvl val="lvl"/>
          <dgm:resizeHandles/>
        </dgm:presLayoutVars>
      </dgm:prSet>
      <dgm:spPr/>
      <dgm:t>
        <a:bodyPr/>
        <a:lstStyle/>
        <a:p>
          <a:endParaRPr lang="en-US"/>
        </a:p>
      </dgm:t>
    </dgm:pt>
    <dgm:pt modelId="{A09952F9-20B1-4E7A-94E9-900354D0FFF6}" type="pres">
      <dgm:prSet presAssocID="{2F596C40-C767-4015-8683-042472D711A4}" presName="horFlow" presStyleCnt="0"/>
      <dgm:spPr/>
    </dgm:pt>
    <dgm:pt modelId="{EC8F8EC1-EB59-4A49-88BB-C1AC06204821}" type="pres">
      <dgm:prSet presAssocID="{2F596C40-C767-4015-8683-042472D711A4}" presName="bigChev" presStyleLbl="node1" presStyleIdx="0" presStyleCnt="1" custScaleX="284032" custLinFactNeighborX="1382" custLinFactNeighborY="7637"/>
      <dgm:spPr/>
      <dgm:t>
        <a:bodyPr/>
        <a:lstStyle/>
        <a:p>
          <a:endParaRPr lang="en-US"/>
        </a:p>
      </dgm:t>
    </dgm:pt>
  </dgm:ptLst>
  <dgm:cxnLst>
    <dgm:cxn modelId="{2A0AF5CD-C3FB-4B5F-B826-58D75A758F94}" type="presOf" srcId="{2F596C40-C767-4015-8683-042472D711A4}" destId="{EC8F8EC1-EB59-4A49-88BB-C1AC06204821}" srcOrd="0" destOrd="0" presId="urn:microsoft.com/office/officeart/2005/8/layout/lProcess3"/>
    <dgm:cxn modelId="{28F3D7B4-CC6D-4475-B56D-8AD2D479EEC5}" type="presOf" srcId="{B19053AB-5B02-4316-A68F-7D06C76360B5}" destId="{7881D306-3A11-42A5-9F0D-BBFC601BC302}" srcOrd="0" destOrd="0" presId="urn:microsoft.com/office/officeart/2005/8/layout/lProcess3"/>
    <dgm:cxn modelId="{A3E23337-4B31-478E-9A61-B112A7EEC659}" srcId="{B19053AB-5B02-4316-A68F-7D06C76360B5}" destId="{2F596C40-C767-4015-8683-042472D711A4}" srcOrd="0" destOrd="0" parTransId="{32A1897D-EF2B-4AB9-B498-5D87B6A450E6}" sibTransId="{357B0F38-429E-410D-9179-6B4FB952DC4F}"/>
    <dgm:cxn modelId="{772E58CE-9C7B-47F4-852C-6AFFBF35D1E4}" type="presParOf" srcId="{7881D306-3A11-42A5-9F0D-BBFC601BC302}" destId="{A09952F9-20B1-4E7A-94E9-900354D0FFF6}" srcOrd="0" destOrd="0" presId="urn:microsoft.com/office/officeart/2005/8/layout/lProcess3"/>
    <dgm:cxn modelId="{EF2903FA-A9C0-4898-A623-E6305CCBE90D}" type="presParOf" srcId="{A09952F9-20B1-4E7A-94E9-900354D0FFF6}" destId="{EC8F8EC1-EB59-4A49-88BB-C1AC0620482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93D35-272B-43BA-933F-52E6F8764BA8}"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en-US"/>
        </a:p>
      </dgm:t>
    </dgm:pt>
    <dgm:pt modelId="{562A2895-AF5F-49D9-A47A-B937F556FB23}">
      <dgm:prSet custT="1"/>
      <dgm:spPr>
        <a:solidFill>
          <a:schemeClr val="bg1"/>
        </a:solidFill>
        <a:ln>
          <a:solidFill>
            <a:srgbClr val="0000FF"/>
          </a:solidFill>
        </a:ln>
      </dgm:spPr>
      <dgm:t>
        <a:bodyPr/>
        <a:lstStyle/>
        <a:p>
          <a:pPr rtl="0"/>
          <a:r>
            <a:rPr lang="en-US" sz="2400" dirty="0" smtClean="0">
              <a:solidFill>
                <a:schemeClr val="tx1"/>
              </a:solidFill>
              <a:latin typeface="Times New Roman" panose="02020603050405020304" pitchFamily="18" charset="0"/>
              <a:cs typeface="Times New Roman" panose="02020603050405020304" pitchFamily="18" charset="0"/>
            </a:rPr>
            <a:t>1</a:t>
          </a:r>
          <a:endParaRPr lang="en-US" sz="2400" dirty="0">
            <a:solidFill>
              <a:schemeClr val="tx1"/>
            </a:solidFill>
            <a:latin typeface="Times New Roman" panose="02020603050405020304" pitchFamily="18" charset="0"/>
            <a:cs typeface="Times New Roman" panose="02020603050405020304" pitchFamily="18" charset="0"/>
          </a:endParaRPr>
        </a:p>
      </dgm:t>
    </dgm:pt>
    <dgm:pt modelId="{252F6BB9-74F9-48A9-BD82-47ACC971824D}" type="parTrans" cxnId="{556BA600-5174-4AA8-900A-10B697C2753C}">
      <dgm:prSet/>
      <dgm:spPr/>
      <dgm:t>
        <a:bodyPr/>
        <a:lstStyle/>
        <a:p>
          <a:endParaRPr lang="en-US"/>
        </a:p>
      </dgm:t>
    </dgm:pt>
    <dgm:pt modelId="{C0454AED-FE5A-424B-B7C9-AC08ABE8A7AB}" type="sibTrans" cxnId="{556BA600-5174-4AA8-900A-10B697C2753C}">
      <dgm:prSet/>
      <dgm:spPr/>
      <dgm:t>
        <a:bodyPr/>
        <a:lstStyle/>
        <a:p>
          <a:endParaRPr lang="en-US"/>
        </a:p>
      </dgm:t>
    </dgm:pt>
    <dgm:pt modelId="{18AD34B6-8DEF-434C-BEBB-5040EFC0FEBC}" type="pres">
      <dgm:prSet presAssocID="{16293D35-272B-43BA-933F-52E6F8764BA8}" presName="Name0" presStyleCnt="0">
        <dgm:presLayoutVars>
          <dgm:chPref val="3"/>
          <dgm:dir/>
          <dgm:animLvl val="lvl"/>
          <dgm:resizeHandles/>
        </dgm:presLayoutVars>
      </dgm:prSet>
      <dgm:spPr/>
      <dgm:t>
        <a:bodyPr/>
        <a:lstStyle/>
        <a:p>
          <a:endParaRPr lang="en-US"/>
        </a:p>
      </dgm:t>
    </dgm:pt>
    <dgm:pt modelId="{AEDAB143-81CE-4FE5-B050-DECDE1B05EF6}" type="pres">
      <dgm:prSet presAssocID="{562A2895-AF5F-49D9-A47A-B937F556FB23}" presName="horFlow" presStyleCnt="0"/>
      <dgm:spPr/>
    </dgm:pt>
    <dgm:pt modelId="{0339780B-6696-4A4C-9441-1E916AF152AE}" type="pres">
      <dgm:prSet presAssocID="{562A2895-AF5F-49D9-A47A-B937F556FB23}" presName="bigChev" presStyleLbl="node1" presStyleIdx="0" presStyleCnt="1" custFlipHor="0" custScaleX="71740" custLinFactNeighborX="-16968" custLinFactNeighborY="15833"/>
      <dgm:spPr/>
      <dgm:t>
        <a:bodyPr/>
        <a:lstStyle/>
        <a:p>
          <a:endParaRPr lang="en-US"/>
        </a:p>
      </dgm:t>
    </dgm:pt>
  </dgm:ptLst>
  <dgm:cxnLst>
    <dgm:cxn modelId="{620DDABD-3BCD-463C-89FE-869FC9152D86}" type="presOf" srcId="{16293D35-272B-43BA-933F-52E6F8764BA8}" destId="{18AD34B6-8DEF-434C-BEBB-5040EFC0FEBC}" srcOrd="0" destOrd="0" presId="urn:microsoft.com/office/officeart/2005/8/layout/lProcess3"/>
    <dgm:cxn modelId="{B1D038F3-5789-440E-9B10-0922AECF641D}" type="presOf" srcId="{562A2895-AF5F-49D9-A47A-B937F556FB23}" destId="{0339780B-6696-4A4C-9441-1E916AF152AE}" srcOrd="0" destOrd="0" presId="urn:microsoft.com/office/officeart/2005/8/layout/lProcess3"/>
    <dgm:cxn modelId="{556BA600-5174-4AA8-900A-10B697C2753C}" srcId="{16293D35-272B-43BA-933F-52E6F8764BA8}" destId="{562A2895-AF5F-49D9-A47A-B937F556FB23}" srcOrd="0" destOrd="0" parTransId="{252F6BB9-74F9-48A9-BD82-47ACC971824D}" sibTransId="{C0454AED-FE5A-424B-B7C9-AC08ABE8A7AB}"/>
    <dgm:cxn modelId="{611EA068-987F-4EFB-833D-16F0013ED6B1}" type="presParOf" srcId="{18AD34B6-8DEF-434C-BEBB-5040EFC0FEBC}" destId="{AEDAB143-81CE-4FE5-B050-DECDE1B05EF6}" srcOrd="0" destOrd="0" presId="urn:microsoft.com/office/officeart/2005/8/layout/lProcess3"/>
    <dgm:cxn modelId="{2533022E-1CFE-4D67-B012-E7BC8AC5894C}" type="presParOf" srcId="{AEDAB143-81CE-4FE5-B050-DECDE1B05EF6}" destId="{0339780B-6696-4A4C-9441-1E916AF152AE}" srcOrd="0" destOrd="0" presId="urn:microsoft.com/office/officeart/2005/8/layout/lProcess3"/>
  </dgm:cxnLst>
  <dgm:bg>
    <a:noFill/>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9053AB-5B02-4316-A68F-7D06C76360B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2F596C40-C767-4015-8683-042472D711A4}">
      <dgm:prSet custT="1"/>
      <dgm:spPr>
        <a:noFill/>
        <a:ln>
          <a:solidFill>
            <a:srgbClr val="FF0000"/>
          </a:solidFill>
        </a:ln>
      </dgm:spPr>
      <dgm:t>
        <a:bodyPr/>
        <a:lstStyle/>
        <a:p>
          <a:pPr rtl="0"/>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Tìm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hiểu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bài</a:t>
          </a:r>
          <a:endParaRPr lang="en-US" sz="3200" dirty="0">
            <a:solidFill>
              <a:schemeClr val="tx1"/>
            </a:solidFill>
            <a:latin typeface="Times New Roman" panose="02020603050405020304" pitchFamily="18" charset="0"/>
            <a:cs typeface="Times New Roman" panose="02020603050405020304" pitchFamily="18" charset="0"/>
          </a:endParaRPr>
        </a:p>
      </dgm:t>
    </dgm:pt>
    <dgm:pt modelId="{32A1897D-EF2B-4AB9-B498-5D87B6A450E6}" type="parTrans" cxnId="{A3E23337-4B31-478E-9A61-B112A7EEC659}">
      <dgm:prSet/>
      <dgm:spPr/>
      <dgm:t>
        <a:bodyPr/>
        <a:lstStyle/>
        <a:p>
          <a:endParaRPr lang="en-US" sz="2400"/>
        </a:p>
      </dgm:t>
    </dgm:pt>
    <dgm:pt modelId="{357B0F38-429E-410D-9179-6B4FB952DC4F}" type="sibTrans" cxnId="{A3E23337-4B31-478E-9A61-B112A7EEC659}">
      <dgm:prSet/>
      <dgm:spPr/>
      <dgm:t>
        <a:bodyPr/>
        <a:lstStyle/>
        <a:p>
          <a:endParaRPr lang="en-US" sz="2400"/>
        </a:p>
      </dgm:t>
    </dgm:pt>
    <dgm:pt modelId="{7881D306-3A11-42A5-9F0D-BBFC601BC302}" type="pres">
      <dgm:prSet presAssocID="{B19053AB-5B02-4316-A68F-7D06C76360B5}" presName="Name0" presStyleCnt="0">
        <dgm:presLayoutVars>
          <dgm:chPref val="3"/>
          <dgm:dir/>
          <dgm:animLvl val="lvl"/>
          <dgm:resizeHandles/>
        </dgm:presLayoutVars>
      </dgm:prSet>
      <dgm:spPr/>
      <dgm:t>
        <a:bodyPr/>
        <a:lstStyle/>
        <a:p>
          <a:endParaRPr lang="en-US"/>
        </a:p>
      </dgm:t>
    </dgm:pt>
    <dgm:pt modelId="{A09952F9-20B1-4E7A-94E9-900354D0FFF6}" type="pres">
      <dgm:prSet presAssocID="{2F596C40-C767-4015-8683-042472D711A4}" presName="horFlow" presStyleCnt="0"/>
      <dgm:spPr/>
    </dgm:pt>
    <dgm:pt modelId="{EC8F8EC1-EB59-4A49-88BB-C1AC06204821}" type="pres">
      <dgm:prSet presAssocID="{2F596C40-C767-4015-8683-042472D711A4}" presName="bigChev" presStyleLbl="node1" presStyleIdx="0" presStyleCnt="1" custScaleX="284032"/>
      <dgm:spPr/>
      <dgm:t>
        <a:bodyPr/>
        <a:lstStyle/>
        <a:p>
          <a:endParaRPr lang="en-US"/>
        </a:p>
      </dgm:t>
    </dgm:pt>
  </dgm:ptLst>
  <dgm:cxnLst>
    <dgm:cxn modelId="{2A0AF5CD-C3FB-4B5F-B826-58D75A758F94}" type="presOf" srcId="{2F596C40-C767-4015-8683-042472D711A4}" destId="{EC8F8EC1-EB59-4A49-88BB-C1AC06204821}" srcOrd="0" destOrd="0" presId="urn:microsoft.com/office/officeart/2005/8/layout/lProcess3"/>
    <dgm:cxn modelId="{28F3D7B4-CC6D-4475-B56D-8AD2D479EEC5}" type="presOf" srcId="{B19053AB-5B02-4316-A68F-7D06C76360B5}" destId="{7881D306-3A11-42A5-9F0D-BBFC601BC302}" srcOrd="0" destOrd="0" presId="urn:microsoft.com/office/officeart/2005/8/layout/lProcess3"/>
    <dgm:cxn modelId="{A3E23337-4B31-478E-9A61-B112A7EEC659}" srcId="{B19053AB-5B02-4316-A68F-7D06C76360B5}" destId="{2F596C40-C767-4015-8683-042472D711A4}" srcOrd="0" destOrd="0" parTransId="{32A1897D-EF2B-4AB9-B498-5D87B6A450E6}" sibTransId="{357B0F38-429E-410D-9179-6B4FB952DC4F}"/>
    <dgm:cxn modelId="{772E58CE-9C7B-47F4-852C-6AFFBF35D1E4}" type="presParOf" srcId="{7881D306-3A11-42A5-9F0D-BBFC601BC302}" destId="{A09952F9-20B1-4E7A-94E9-900354D0FFF6}" srcOrd="0" destOrd="0" presId="urn:microsoft.com/office/officeart/2005/8/layout/lProcess3"/>
    <dgm:cxn modelId="{EF2903FA-A9C0-4898-A623-E6305CCBE90D}" type="presParOf" srcId="{A09952F9-20B1-4E7A-94E9-900354D0FFF6}" destId="{EC8F8EC1-EB59-4A49-88BB-C1AC06204821}" srcOrd="0" destOrd="0" presId="urn:microsoft.com/office/officeart/2005/8/layout/l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293D35-272B-43BA-933F-52E6F8764BA8}"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en-US"/>
        </a:p>
      </dgm:t>
    </dgm:pt>
    <dgm:pt modelId="{562A2895-AF5F-49D9-A47A-B937F556FB23}">
      <dgm:prSet custT="1"/>
      <dgm:spPr>
        <a:solidFill>
          <a:schemeClr val="bg1"/>
        </a:solidFill>
        <a:ln>
          <a:solidFill>
            <a:srgbClr val="FF0000"/>
          </a:solidFill>
        </a:ln>
      </dgm:spPr>
      <dgm:t>
        <a:bodyPr/>
        <a:lstStyle/>
        <a:p>
          <a:pPr rtl="0"/>
          <a:r>
            <a:rPr lang="en-US" sz="2400" dirty="0" smtClean="0">
              <a:solidFill>
                <a:schemeClr val="tx1"/>
              </a:solidFill>
              <a:latin typeface="Times New Roman" panose="02020603050405020304" pitchFamily="18" charset="0"/>
              <a:cs typeface="Times New Roman" panose="02020603050405020304" pitchFamily="18" charset="0"/>
            </a:rPr>
            <a:t>2</a:t>
          </a:r>
          <a:endParaRPr lang="en-US" sz="2400" dirty="0">
            <a:solidFill>
              <a:schemeClr val="tx1"/>
            </a:solidFill>
            <a:latin typeface="Times New Roman" panose="02020603050405020304" pitchFamily="18" charset="0"/>
            <a:cs typeface="Times New Roman" panose="02020603050405020304" pitchFamily="18" charset="0"/>
          </a:endParaRPr>
        </a:p>
      </dgm:t>
    </dgm:pt>
    <dgm:pt modelId="{252F6BB9-74F9-48A9-BD82-47ACC971824D}" type="parTrans" cxnId="{556BA600-5174-4AA8-900A-10B697C2753C}">
      <dgm:prSet/>
      <dgm:spPr/>
      <dgm:t>
        <a:bodyPr/>
        <a:lstStyle/>
        <a:p>
          <a:endParaRPr lang="en-US"/>
        </a:p>
      </dgm:t>
    </dgm:pt>
    <dgm:pt modelId="{C0454AED-FE5A-424B-B7C9-AC08ABE8A7AB}" type="sibTrans" cxnId="{556BA600-5174-4AA8-900A-10B697C2753C}">
      <dgm:prSet/>
      <dgm:spPr/>
      <dgm:t>
        <a:bodyPr/>
        <a:lstStyle/>
        <a:p>
          <a:endParaRPr lang="en-US"/>
        </a:p>
      </dgm:t>
    </dgm:pt>
    <dgm:pt modelId="{18AD34B6-8DEF-434C-BEBB-5040EFC0FEBC}" type="pres">
      <dgm:prSet presAssocID="{16293D35-272B-43BA-933F-52E6F8764BA8}" presName="Name0" presStyleCnt="0">
        <dgm:presLayoutVars>
          <dgm:chPref val="3"/>
          <dgm:dir/>
          <dgm:animLvl val="lvl"/>
          <dgm:resizeHandles/>
        </dgm:presLayoutVars>
      </dgm:prSet>
      <dgm:spPr/>
      <dgm:t>
        <a:bodyPr/>
        <a:lstStyle/>
        <a:p>
          <a:endParaRPr lang="en-US"/>
        </a:p>
      </dgm:t>
    </dgm:pt>
    <dgm:pt modelId="{AEDAB143-81CE-4FE5-B050-DECDE1B05EF6}" type="pres">
      <dgm:prSet presAssocID="{562A2895-AF5F-49D9-A47A-B937F556FB23}" presName="horFlow" presStyleCnt="0"/>
      <dgm:spPr/>
    </dgm:pt>
    <dgm:pt modelId="{0339780B-6696-4A4C-9441-1E916AF152AE}" type="pres">
      <dgm:prSet presAssocID="{562A2895-AF5F-49D9-A47A-B937F556FB23}" presName="bigChev" presStyleLbl="node1" presStyleIdx="0" presStyleCnt="1" custFlipHor="0" custScaleX="71740" custLinFactX="-21796" custLinFactNeighborX="-100000" custLinFactNeighborY="-2935"/>
      <dgm:spPr/>
      <dgm:t>
        <a:bodyPr/>
        <a:lstStyle/>
        <a:p>
          <a:endParaRPr lang="en-US"/>
        </a:p>
      </dgm:t>
    </dgm:pt>
  </dgm:ptLst>
  <dgm:cxnLst>
    <dgm:cxn modelId="{620DDABD-3BCD-463C-89FE-869FC9152D86}" type="presOf" srcId="{16293D35-272B-43BA-933F-52E6F8764BA8}" destId="{18AD34B6-8DEF-434C-BEBB-5040EFC0FEBC}" srcOrd="0" destOrd="0" presId="urn:microsoft.com/office/officeart/2005/8/layout/lProcess3"/>
    <dgm:cxn modelId="{B1D038F3-5789-440E-9B10-0922AECF641D}" type="presOf" srcId="{562A2895-AF5F-49D9-A47A-B937F556FB23}" destId="{0339780B-6696-4A4C-9441-1E916AF152AE}" srcOrd="0" destOrd="0" presId="urn:microsoft.com/office/officeart/2005/8/layout/lProcess3"/>
    <dgm:cxn modelId="{556BA600-5174-4AA8-900A-10B697C2753C}" srcId="{16293D35-272B-43BA-933F-52E6F8764BA8}" destId="{562A2895-AF5F-49D9-A47A-B937F556FB23}" srcOrd="0" destOrd="0" parTransId="{252F6BB9-74F9-48A9-BD82-47ACC971824D}" sibTransId="{C0454AED-FE5A-424B-B7C9-AC08ABE8A7AB}"/>
    <dgm:cxn modelId="{611EA068-987F-4EFB-833D-16F0013ED6B1}" type="presParOf" srcId="{18AD34B6-8DEF-434C-BEBB-5040EFC0FEBC}" destId="{AEDAB143-81CE-4FE5-B050-DECDE1B05EF6}" srcOrd="0" destOrd="0" presId="urn:microsoft.com/office/officeart/2005/8/layout/lProcess3"/>
    <dgm:cxn modelId="{2533022E-1CFE-4D67-B012-E7BC8AC5894C}" type="presParOf" srcId="{AEDAB143-81CE-4FE5-B050-DECDE1B05EF6}" destId="{0339780B-6696-4A4C-9441-1E916AF152AE}" srcOrd="0" destOrd="0" presId="urn:microsoft.com/office/officeart/2005/8/layout/lProcess3"/>
  </dgm:cxnLst>
  <dgm:bg>
    <a:noFill/>
  </dgm:bg>
  <dgm:whole>
    <a:ln>
      <a:noFill/>
    </a:ln>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9053AB-5B02-4316-A68F-7D06C76360B5}"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2F596C40-C767-4015-8683-042472D711A4}">
      <dgm:prSet custT="1"/>
      <dgm:spPr>
        <a:noFill/>
        <a:ln>
          <a:solidFill>
            <a:srgbClr val="FF0000"/>
          </a:solidFill>
        </a:ln>
      </dgm:spPr>
      <dgm:t>
        <a:bodyPr/>
        <a:lstStyle/>
        <a:p>
          <a:pPr rtl="0"/>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đọc</a:t>
          </a:r>
          <a:r>
            <a:rPr lang="en-US" sz="2800" dirty="0" smtClean="0">
              <a:solidFill>
                <a:schemeClr val="tx1"/>
              </a:solidFill>
              <a:latin typeface="Times New Roman" panose="02020603050405020304" pitchFamily="18" charset="0"/>
              <a:cs typeface="Times New Roman" panose="02020603050405020304" pitchFamily="18" charset="0"/>
            </a:rPr>
            <a:t> hay</a:t>
          </a:r>
          <a:endParaRPr lang="en-US" sz="2800" dirty="0">
            <a:solidFill>
              <a:schemeClr val="tx1"/>
            </a:solidFill>
            <a:latin typeface="Times New Roman" panose="02020603050405020304" pitchFamily="18" charset="0"/>
            <a:cs typeface="Times New Roman" panose="02020603050405020304" pitchFamily="18" charset="0"/>
          </a:endParaRPr>
        </a:p>
      </dgm:t>
    </dgm:pt>
    <dgm:pt modelId="{32A1897D-EF2B-4AB9-B498-5D87B6A450E6}" type="parTrans" cxnId="{A3E23337-4B31-478E-9A61-B112A7EEC659}">
      <dgm:prSet/>
      <dgm:spPr/>
      <dgm:t>
        <a:bodyPr/>
        <a:lstStyle/>
        <a:p>
          <a:endParaRPr lang="en-US" sz="2000"/>
        </a:p>
      </dgm:t>
    </dgm:pt>
    <dgm:pt modelId="{357B0F38-429E-410D-9179-6B4FB952DC4F}" type="sibTrans" cxnId="{A3E23337-4B31-478E-9A61-B112A7EEC659}">
      <dgm:prSet/>
      <dgm:spPr/>
      <dgm:t>
        <a:bodyPr/>
        <a:lstStyle/>
        <a:p>
          <a:endParaRPr lang="en-US" sz="2000"/>
        </a:p>
      </dgm:t>
    </dgm:pt>
    <dgm:pt modelId="{7881D306-3A11-42A5-9F0D-BBFC601BC302}" type="pres">
      <dgm:prSet presAssocID="{B19053AB-5B02-4316-A68F-7D06C76360B5}" presName="Name0" presStyleCnt="0">
        <dgm:presLayoutVars>
          <dgm:chPref val="3"/>
          <dgm:dir/>
          <dgm:animLvl val="lvl"/>
          <dgm:resizeHandles/>
        </dgm:presLayoutVars>
      </dgm:prSet>
      <dgm:spPr/>
      <dgm:t>
        <a:bodyPr/>
        <a:lstStyle/>
        <a:p>
          <a:endParaRPr lang="en-US"/>
        </a:p>
      </dgm:t>
    </dgm:pt>
    <dgm:pt modelId="{A09952F9-20B1-4E7A-94E9-900354D0FFF6}" type="pres">
      <dgm:prSet presAssocID="{2F596C40-C767-4015-8683-042472D711A4}" presName="horFlow" presStyleCnt="0"/>
      <dgm:spPr/>
    </dgm:pt>
    <dgm:pt modelId="{EC8F8EC1-EB59-4A49-88BB-C1AC06204821}" type="pres">
      <dgm:prSet presAssocID="{2F596C40-C767-4015-8683-042472D711A4}" presName="bigChev" presStyleLbl="node1" presStyleIdx="0" presStyleCnt="1" custScaleX="284032"/>
      <dgm:spPr/>
      <dgm:t>
        <a:bodyPr/>
        <a:lstStyle/>
        <a:p>
          <a:endParaRPr lang="en-US"/>
        </a:p>
      </dgm:t>
    </dgm:pt>
  </dgm:ptLst>
  <dgm:cxnLst>
    <dgm:cxn modelId="{2A0AF5CD-C3FB-4B5F-B826-58D75A758F94}" type="presOf" srcId="{2F596C40-C767-4015-8683-042472D711A4}" destId="{EC8F8EC1-EB59-4A49-88BB-C1AC06204821}" srcOrd="0" destOrd="0" presId="urn:microsoft.com/office/officeart/2005/8/layout/lProcess3"/>
    <dgm:cxn modelId="{28F3D7B4-CC6D-4475-B56D-8AD2D479EEC5}" type="presOf" srcId="{B19053AB-5B02-4316-A68F-7D06C76360B5}" destId="{7881D306-3A11-42A5-9F0D-BBFC601BC302}" srcOrd="0" destOrd="0" presId="urn:microsoft.com/office/officeart/2005/8/layout/lProcess3"/>
    <dgm:cxn modelId="{A3E23337-4B31-478E-9A61-B112A7EEC659}" srcId="{B19053AB-5B02-4316-A68F-7D06C76360B5}" destId="{2F596C40-C767-4015-8683-042472D711A4}" srcOrd="0" destOrd="0" parTransId="{32A1897D-EF2B-4AB9-B498-5D87B6A450E6}" sibTransId="{357B0F38-429E-410D-9179-6B4FB952DC4F}"/>
    <dgm:cxn modelId="{772E58CE-9C7B-47F4-852C-6AFFBF35D1E4}" type="presParOf" srcId="{7881D306-3A11-42A5-9F0D-BBFC601BC302}" destId="{A09952F9-20B1-4E7A-94E9-900354D0FFF6}" srcOrd="0" destOrd="0" presId="urn:microsoft.com/office/officeart/2005/8/layout/lProcess3"/>
    <dgm:cxn modelId="{EF2903FA-A9C0-4898-A623-E6305CCBE90D}" type="presParOf" srcId="{A09952F9-20B1-4E7A-94E9-900354D0FFF6}" destId="{EC8F8EC1-EB59-4A49-88BB-C1AC06204821}" srcOrd="0" destOrd="0" presId="urn:microsoft.com/office/officeart/2005/8/layout/lProcess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293D35-272B-43BA-933F-52E6F8764BA8}"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en-US"/>
        </a:p>
      </dgm:t>
    </dgm:pt>
    <dgm:pt modelId="{562A2895-AF5F-49D9-A47A-B937F556FB23}">
      <dgm:prSet custT="1"/>
      <dgm:spPr>
        <a:solidFill>
          <a:schemeClr val="bg1"/>
        </a:solidFill>
        <a:ln>
          <a:solidFill>
            <a:srgbClr val="00B050"/>
          </a:solidFill>
        </a:ln>
      </dgm:spPr>
      <dgm:t>
        <a:bodyPr/>
        <a:lstStyle/>
        <a:p>
          <a:pPr rtl="0"/>
          <a:r>
            <a:rPr lang="en-US" sz="2400" dirty="0" smtClean="0">
              <a:solidFill>
                <a:schemeClr val="tx1"/>
              </a:solidFill>
              <a:latin typeface="Times New Roman" panose="02020603050405020304" pitchFamily="18" charset="0"/>
              <a:cs typeface="Times New Roman" panose="02020603050405020304" pitchFamily="18" charset="0"/>
            </a:rPr>
            <a:t>3</a:t>
          </a:r>
          <a:endParaRPr lang="en-US" sz="2400" dirty="0">
            <a:solidFill>
              <a:schemeClr val="tx1"/>
            </a:solidFill>
            <a:latin typeface="Times New Roman" panose="02020603050405020304" pitchFamily="18" charset="0"/>
            <a:cs typeface="Times New Roman" panose="02020603050405020304" pitchFamily="18" charset="0"/>
          </a:endParaRPr>
        </a:p>
      </dgm:t>
    </dgm:pt>
    <dgm:pt modelId="{252F6BB9-74F9-48A9-BD82-47ACC971824D}" type="parTrans" cxnId="{556BA600-5174-4AA8-900A-10B697C2753C}">
      <dgm:prSet/>
      <dgm:spPr/>
      <dgm:t>
        <a:bodyPr/>
        <a:lstStyle/>
        <a:p>
          <a:endParaRPr lang="en-US"/>
        </a:p>
      </dgm:t>
    </dgm:pt>
    <dgm:pt modelId="{C0454AED-FE5A-424B-B7C9-AC08ABE8A7AB}" type="sibTrans" cxnId="{556BA600-5174-4AA8-900A-10B697C2753C}">
      <dgm:prSet/>
      <dgm:spPr/>
      <dgm:t>
        <a:bodyPr/>
        <a:lstStyle/>
        <a:p>
          <a:endParaRPr lang="en-US"/>
        </a:p>
      </dgm:t>
    </dgm:pt>
    <dgm:pt modelId="{18AD34B6-8DEF-434C-BEBB-5040EFC0FEBC}" type="pres">
      <dgm:prSet presAssocID="{16293D35-272B-43BA-933F-52E6F8764BA8}" presName="Name0" presStyleCnt="0">
        <dgm:presLayoutVars>
          <dgm:chPref val="3"/>
          <dgm:dir/>
          <dgm:animLvl val="lvl"/>
          <dgm:resizeHandles/>
        </dgm:presLayoutVars>
      </dgm:prSet>
      <dgm:spPr/>
      <dgm:t>
        <a:bodyPr/>
        <a:lstStyle/>
        <a:p>
          <a:endParaRPr lang="en-US"/>
        </a:p>
      </dgm:t>
    </dgm:pt>
    <dgm:pt modelId="{AEDAB143-81CE-4FE5-B050-DECDE1B05EF6}" type="pres">
      <dgm:prSet presAssocID="{562A2895-AF5F-49D9-A47A-B937F556FB23}" presName="horFlow" presStyleCnt="0"/>
      <dgm:spPr/>
    </dgm:pt>
    <dgm:pt modelId="{0339780B-6696-4A4C-9441-1E916AF152AE}" type="pres">
      <dgm:prSet presAssocID="{562A2895-AF5F-49D9-A47A-B937F556FB23}" presName="bigChev" presStyleLbl="node1" presStyleIdx="0" presStyleCnt="1" custFlipHor="0" custScaleX="71740" custLinFactX="-21796" custLinFactNeighborX="-100000" custLinFactNeighborY="-2935"/>
      <dgm:spPr/>
      <dgm:t>
        <a:bodyPr/>
        <a:lstStyle/>
        <a:p>
          <a:endParaRPr lang="en-US"/>
        </a:p>
      </dgm:t>
    </dgm:pt>
  </dgm:ptLst>
  <dgm:cxnLst>
    <dgm:cxn modelId="{620DDABD-3BCD-463C-89FE-869FC9152D86}" type="presOf" srcId="{16293D35-272B-43BA-933F-52E6F8764BA8}" destId="{18AD34B6-8DEF-434C-BEBB-5040EFC0FEBC}" srcOrd="0" destOrd="0" presId="urn:microsoft.com/office/officeart/2005/8/layout/lProcess3"/>
    <dgm:cxn modelId="{B1D038F3-5789-440E-9B10-0922AECF641D}" type="presOf" srcId="{562A2895-AF5F-49D9-A47A-B937F556FB23}" destId="{0339780B-6696-4A4C-9441-1E916AF152AE}" srcOrd="0" destOrd="0" presId="urn:microsoft.com/office/officeart/2005/8/layout/lProcess3"/>
    <dgm:cxn modelId="{556BA600-5174-4AA8-900A-10B697C2753C}" srcId="{16293D35-272B-43BA-933F-52E6F8764BA8}" destId="{562A2895-AF5F-49D9-A47A-B937F556FB23}" srcOrd="0" destOrd="0" parTransId="{252F6BB9-74F9-48A9-BD82-47ACC971824D}" sibTransId="{C0454AED-FE5A-424B-B7C9-AC08ABE8A7AB}"/>
    <dgm:cxn modelId="{611EA068-987F-4EFB-833D-16F0013ED6B1}" type="presParOf" srcId="{18AD34B6-8DEF-434C-BEBB-5040EFC0FEBC}" destId="{AEDAB143-81CE-4FE5-B050-DECDE1B05EF6}" srcOrd="0" destOrd="0" presId="urn:microsoft.com/office/officeart/2005/8/layout/lProcess3"/>
    <dgm:cxn modelId="{2533022E-1CFE-4D67-B012-E7BC8AC5894C}" type="presParOf" srcId="{AEDAB143-81CE-4FE5-B050-DECDE1B05EF6}" destId="{0339780B-6696-4A4C-9441-1E916AF152AE}" srcOrd="0" destOrd="0" presId="urn:microsoft.com/office/officeart/2005/8/layout/lProcess3"/>
  </dgm:cxnLst>
  <dgm:bg>
    <a:noFill/>
  </dgm:bg>
  <dgm:whole>
    <a:ln>
      <a:noFill/>
    </a:ln>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F8EC1-EB59-4A49-88BB-C1AC06204821}">
      <dsp:nvSpPr>
        <dsp:cNvPr id="0" name=""/>
        <dsp:cNvSpPr/>
      </dsp:nvSpPr>
      <dsp:spPr>
        <a:xfrm>
          <a:off x="206" y="352434"/>
          <a:ext cx="3276393" cy="461411"/>
        </a:xfrm>
        <a:prstGeom prst="chevron">
          <a:avLst/>
        </a:prstGeom>
        <a:noFill/>
        <a:ln w="15875"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Luyện</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đọc</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230912" y="352434"/>
        <a:ext cx="2814982" cy="4614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9780B-6696-4A4C-9441-1E916AF152AE}">
      <dsp:nvSpPr>
        <dsp:cNvPr id="0" name=""/>
        <dsp:cNvSpPr/>
      </dsp:nvSpPr>
      <dsp:spPr>
        <a:xfrm>
          <a:off x="0" y="178"/>
          <a:ext cx="827675" cy="461486"/>
        </a:xfrm>
        <a:prstGeom prst="chevron">
          <a:avLst/>
        </a:prstGeom>
        <a:solidFill>
          <a:schemeClr val="bg1"/>
        </a:solidFill>
        <a:ln w="22225" cap="rnd" cmpd="sng" algn="ctr">
          <a:solidFill>
            <a:srgbClr val="0000FF"/>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solidFill>
                <a:schemeClr val="tx1"/>
              </a:solidFill>
              <a:latin typeface="Times New Roman" panose="02020603050405020304" pitchFamily="18" charset="0"/>
              <a:cs typeface="Times New Roman" panose="02020603050405020304" pitchFamily="18" charset="0"/>
            </a:rPr>
            <a:t>1</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30743" y="178"/>
        <a:ext cx="366189" cy="461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F8EC1-EB59-4A49-88BB-C1AC06204821}">
      <dsp:nvSpPr>
        <dsp:cNvPr id="0" name=""/>
        <dsp:cNvSpPr/>
      </dsp:nvSpPr>
      <dsp:spPr>
        <a:xfrm>
          <a:off x="103" y="317196"/>
          <a:ext cx="3276393" cy="461411"/>
        </a:xfrm>
        <a:prstGeom prst="chevron">
          <a:avLst/>
        </a:prstGeom>
        <a:noFill/>
        <a:ln w="15875"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Tìm</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hiểu</a:t>
          </a:r>
          <a:r>
            <a:rPr lang="en-US" sz="3200" kern="1200" dirty="0" smtClean="0">
              <a:solidFill>
                <a:schemeClr val="tx1"/>
              </a:solidFill>
              <a:latin typeface="Times New Roman" panose="02020603050405020304" pitchFamily="18" charset="0"/>
              <a:cs typeface="Times New Roman" panose="02020603050405020304" pitchFamily="18" charset="0"/>
            </a:rPr>
            <a:t> </a:t>
          </a:r>
          <a:r>
            <a:rPr lang="en-US" sz="3200" kern="1200" dirty="0" err="1" smtClean="0">
              <a:solidFill>
                <a:schemeClr val="tx1"/>
              </a:solidFill>
              <a:latin typeface="Times New Roman" panose="02020603050405020304" pitchFamily="18" charset="0"/>
              <a:cs typeface="Times New Roman" panose="02020603050405020304" pitchFamily="18" charset="0"/>
            </a:rPr>
            <a:t>bài</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230809" y="317196"/>
        <a:ext cx="2814982" cy="4614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9780B-6696-4A4C-9441-1E916AF152AE}">
      <dsp:nvSpPr>
        <dsp:cNvPr id="0" name=""/>
        <dsp:cNvSpPr/>
      </dsp:nvSpPr>
      <dsp:spPr>
        <a:xfrm>
          <a:off x="0" y="0"/>
          <a:ext cx="827675" cy="461486"/>
        </a:xfrm>
        <a:prstGeom prst="chevron">
          <a:avLst/>
        </a:prstGeom>
        <a:solidFill>
          <a:schemeClr val="bg1"/>
        </a:solidFill>
        <a:ln w="22225" cap="rnd" cmpd="sng" algn="ctr">
          <a:solidFill>
            <a:srgbClr val="FF00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solidFill>
                <a:schemeClr val="tx1"/>
              </a:solidFill>
              <a:latin typeface="Times New Roman" panose="02020603050405020304" pitchFamily="18" charset="0"/>
              <a:cs typeface="Times New Roman" panose="02020603050405020304" pitchFamily="18" charset="0"/>
            </a:rPr>
            <a:t>2</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30743" y="0"/>
        <a:ext cx="366189" cy="4614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F8EC1-EB59-4A49-88BB-C1AC06204821}">
      <dsp:nvSpPr>
        <dsp:cNvPr id="0" name=""/>
        <dsp:cNvSpPr/>
      </dsp:nvSpPr>
      <dsp:spPr>
        <a:xfrm>
          <a:off x="103" y="317196"/>
          <a:ext cx="3276393" cy="461411"/>
        </a:xfrm>
        <a:prstGeom prst="chevron">
          <a:avLst/>
        </a:prstGeom>
        <a:noFill/>
        <a:ln w="15875"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rtl="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Luyện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đọc</a:t>
          </a:r>
          <a:r>
            <a:rPr lang="en-US" sz="2800" kern="1200" dirty="0" smtClean="0">
              <a:solidFill>
                <a:schemeClr val="tx1"/>
              </a:solidFill>
              <a:latin typeface="Times New Roman" panose="02020603050405020304" pitchFamily="18" charset="0"/>
              <a:cs typeface="Times New Roman" panose="02020603050405020304" pitchFamily="18" charset="0"/>
            </a:rPr>
            <a:t> hay</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230809" y="317196"/>
        <a:ext cx="2814982" cy="4614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9780B-6696-4A4C-9441-1E916AF152AE}">
      <dsp:nvSpPr>
        <dsp:cNvPr id="0" name=""/>
        <dsp:cNvSpPr/>
      </dsp:nvSpPr>
      <dsp:spPr>
        <a:xfrm>
          <a:off x="0" y="0"/>
          <a:ext cx="827675" cy="461486"/>
        </a:xfrm>
        <a:prstGeom prst="chevron">
          <a:avLst/>
        </a:prstGeom>
        <a:solidFill>
          <a:schemeClr val="bg1"/>
        </a:solidFill>
        <a:ln w="22225" cap="rnd" cmpd="sng" algn="ctr">
          <a:solidFill>
            <a:srgbClr val="00B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en-US" sz="2400" kern="1200" dirty="0" smtClean="0">
              <a:solidFill>
                <a:schemeClr val="tx1"/>
              </a:solidFill>
              <a:latin typeface="Times New Roman" panose="02020603050405020304" pitchFamily="18" charset="0"/>
              <a:cs typeface="Times New Roman" panose="02020603050405020304" pitchFamily="18" charset="0"/>
            </a:rPr>
            <a:t>3</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230743" y="0"/>
        <a:ext cx="366189" cy="46148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C56BF-FC0A-4401-BE7B-FDBDB8FE0B48}" type="datetimeFigureOut">
              <a:rPr lang="en-US" smtClean="0"/>
              <a:t>3/22/2021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BA24E-E74A-4526-A39C-756DEF92E7AA}" type="slidenum">
              <a:rPr lang="en-US" smtClean="0"/>
              <a:t>‹#›</a:t>
            </a:fld>
            <a:endParaRPr lang="en-US"/>
          </a:p>
        </p:txBody>
      </p:sp>
    </p:spTree>
    <p:extLst>
      <p:ext uri="{BB962C8B-B14F-4D97-AF65-F5344CB8AC3E}">
        <p14:creationId xmlns:p14="http://schemas.microsoft.com/office/powerpoint/2010/main" val="216221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057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AF454-C1DB-447C-9EEC-A5F3AC4DF9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86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81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18011-6B56-46E2-9E05-742A071BC07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7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F4E5ECA-CCD0-4E18-A708-88122D6C6CF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0558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0B28C74-2536-4181-96AD-EBF98BF720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259830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02255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0B28C74-2536-4181-96AD-EBF98BF720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87790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059E3DC0-D8F7-443D-AA54-89F325D8F25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62022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19366299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79882950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53642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13837737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9631389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sz="2667" b="0" i="0" u="none" strike="noStrike" kern="1200" cap="none" spc="0" normalizeH="0" baseline="0" noProof="0" dirty="0" smtClean="0">
                <a:ln>
                  <a:noFill/>
                </a:ln>
                <a:solidFill>
                  <a:srgbClr val="00B050"/>
                </a:solidFill>
                <a:effectLst/>
                <a:uLnTx/>
                <a:uFillTx/>
                <a:latin typeface="Calibri" panose="020F0502020204030204"/>
                <a:cs typeface="+mn-cs"/>
              </a:rPr>
              <a:t>单击此处添加文字标题</a:t>
            </a:r>
            <a:endParaRPr kumimoji="0" lang="zh-CN" altLang="en-US" sz="2667" b="0" i="0" u="none" strike="noStrike" kern="1200" cap="none" spc="0" normalizeH="0" baseline="0" noProof="0" dirty="0">
              <a:ln>
                <a:noFill/>
              </a:ln>
              <a:solidFill>
                <a:srgbClr val="00B050"/>
              </a:solidFill>
              <a:effectLst/>
              <a:uLnTx/>
              <a:uFillTx/>
              <a:latin typeface="Calibri" panose="020F0502020204030204"/>
              <a:cs typeface="+mn-cs"/>
            </a:endParaRPr>
          </a:p>
        </p:txBody>
      </p:sp>
    </p:spTree>
    <p:extLst>
      <p:ext uri="{BB962C8B-B14F-4D97-AF65-F5344CB8AC3E}">
        <p14:creationId xmlns:p14="http://schemas.microsoft.com/office/powerpoint/2010/main" val="300448596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21442160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59E3DC0-D8F7-443D-AA54-89F325D8F25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451947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9554934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02084390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96608990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003187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5627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F4E5ECA-CCD0-4E18-A708-88122D6C6CF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2609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86C59C2-EA81-4091-B993-460514C070F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742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E707D1B-0E70-4C71-99C7-A8368E3501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5115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DBAB31B-D707-4053-BDF9-C3C8823A3C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59949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700C7BFD-4319-47D2-A874-8E08C1FDDC3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37248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4EF4DFC3-1EF4-46CE-9BDF-9BCD7EF4A44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23856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643E491F-6AAA-413C-9819-4A27F1E4216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96365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F1EE24A-2743-4715-A03F-B18CE26B4C7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0414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86C59C2-EA81-4091-B993-460514C070F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22111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CFFD2F37-FCCF-438B-BA34-7E3A1DE434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71069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0B28C74-2536-4181-96AD-EBF98BF720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34268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59E3DC0-D8F7-443D-AA54-89F325D8F25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05087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001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2306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24393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61839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360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65022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27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E707D1B-0E70-4C71-99C7-A8368E3501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2974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75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0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6" name="TextBox 51"/>
          <p:cNvSpPr txBox="1"/>
          <p:nvPr userDrawn="1"/>
        </p:nvSpPr>
        <p:spPr>
          <a:xfrm>
            <a:off x="985600" y="414451"/>
            <a:ext cx="3262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微软雅黑"/>
                <a:ea typeface="微软雅黑"/>
                <a:cs typeface="+mn-cs"/>
              </a:rPr>
              <a:t>单击此处添加标题内容</a:t>
            </a:r>
          </a:p>
        </p:txBody>
      </p:sp>
      <p:sp>
        <p:nvSpPr>
          <p:cNvPr id="7" name="Freeform 40"/>
          <p:cNvSpPr>
            <a:spLocks noEditPoints="1"/>
          </p:cNvSpPr>
          <p:nvPr userDrawn="1"/>
        </p:nvSpPr>
        <p:spPr bwMode="auto">
          <a:xfrm>
            <a:off x="553644" y="462986"/>
            <a:ext cx="291307" cy="364597"/>
          </a:xfrm>
          <a:custGeom>
            <a:avLst/>
            <a:gdLst>
              <a:gd name="T0" fmla="*/ 173 w 579"/>
              <a:gd name="T1" fmla="*/ 818 h 857"/>
              <a:gd name="T2" fmla="*/ 551 w 579"/>
              <a:gd name="T3" fmla="*/ 818 h 857"/>
              <a:gd name="T4" fmla="*/ 571 w 579"/>
              <a:gd name="T5" fmla="*/ 838 h 857"/>
              <a:gd name="T6" fmla="*/ 551 w 579"/>
              <a:gd name="T7" fmla="*/ 857 h 857"/>
              <a:gd name="T8" fmla="*/ 173 w 579"/>
              <a:gd name="T9" fmla="*/ 857 h 857"/>
              <a:gd name="T10" fmla="*/ 153 w 579"/>
              <a:gd name="T11" fmla="*/ 838 h 857"/>
              <a:gd name="T12" fmla="*/ 173 w 579"/>
              <a:gd name="T13" fmla="*/ 818 h 857"/>
              <a:gd name="T14" fmla="*/ 181 w 579"/>
              <a:gd name="T15" fmla="*/ 632 h 857"/>
              <a:gd name="T16" fmla="*/ 389 w 579"/>
              <a:gd name="T17" fmla="*/ 290 h 857"/>
              <a:gd name="T18" fmla="*/ 462 w 579"/>
              <a:gd name="T19" fmla="*/ 334 h 857"/>
              <a:gd name="T20" fmla="*/ 255 w 579"/>
              <a:gd name="T21" fmla="*/ 676 h 857"/>
              <a:gd name="T22" fmla="*/ 181 w 579"/>
              <a:gd name="T23" fmla="*/ 632 h 857"/>
              <a:gd name="T24" fmla="*/ 35 w 579"/>
              <a:gd name="T25" fmla="*/ 543 h 857"/>
              <a:gd name="T26" fmla="*/ 243 w 579"/>
              <a:gd name="T27" fmla="*/ 201 h 857"/>
              <a:gd name="T28" fmla="*/ 316 w 579"/>
              <a:gd name="T29" fmla="*/ 245 h 857"/>
              <a:gd name="T30" fmla="*/ 108 w 579"/>
              <a:gd name="T31" fmla="*/ 587 h 857"/>
              <a:gd name="T32" fmla="*/ 35 w 579"/>
              <a:gd name="T33" fmla="*/ 543 h 857"/>
              <a:gd name="T34" fmla="*/ 2 w 579"/>
              <a:gd name="T35" fmla="*/ 820 h 857"/>
              <a:gd name="T36" fmla="*/ 22 w 579"/>
              <a:gd name="T37" fmla="*/ 650 h 857"/>
              <a:gd name="T38" fmla="*/ 165 w 579"/>
              <a:gd name="T39" fmla="*/ 736 h 857"/>
              <a:gd name="T40" fmla="*/ 24 w 579"/>
              <a:gd name="T41" fmla="*/ 833 h 857"/>
              <a:gd name="T42" fmla="*/ 2 w 579"/>
              <a:gd name="T43" fmla="*/ 820 h 857"/>
              <a:gd name="T44" fmla="*/ 299 w 579"/>
              <a:gd name="T45" fmla="*/ 106 h 857"/>
              <a:gd name="T46" fmla="*/ 269 w 579"/>
              <a:gd name="T47" fmla="*/ 156 h 857"/>
              <a:gd name="T48" fmla="*/ 488 w 579"/>
              <a:gd name="T49" fmla="*/ 289 h 857"/>
              <a:gd name="T50" fmla="*/ 519 w 579"/>
              <a:gd name="T51" fmla="*/ 239 h 857"/>
              <a:gd name="T52" fmla="*/ 299 w 579"/>
              <a:gd name="T53" fmla="*/ 106 h 857"/>
              <a:gd name="T54" fmla="*/ 346 w 579"/>
              <a:gd name="T55" fmla="*/ 30 h 857"/>
              <a:gd name="T56" fmla="*/ 412 w 579"/>
              <a:gd name="T57" fmla="*/ 14 h 857"/>
              <a:gd name="T58" fmla="*/ 549 w 579"/>
              <a:gd name="T59" fmla="*/ 97 h 857"/>
              <a:gd name="T60" fmla="*/ 566 w 579"/>
              <a:gd name="T61" fmla="*/ 163 h 857"/>
              <a:gd name="T62" fmla="*/ 547 w 579"/>
              <a:gd name="T63" fmla="*/ 194 h 857"/>
              <a:gd name="T64" fmla="*/ 327 w 579"/>
              <a:gd name="T65" fmla="*/ 61 h 857"/>
              <a:gd name="T66" fmla="*/ 346 w 579"/>
              <a:gd name="T67" fmla="*/ 30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9" h="857">
                <a:moveTo>
                  <a:pt x="173" y="818"/>
                </a:moveTo>
                <a:lnTo>
                  <a:pt x="551" y="818"/>
                </a:lnTo>
                <a:cubicBezTo>
                  <a:pt x="562" y="818"/>
                  <a:pt x="571" y="827"/>
                  <a:pt x="571" y="838"/>
                </a:cubicBezTo>
                <a:cubicBezTo>
                  <a:pt x="571" y="849"/>
                  <a:pt x="562" y="857"/>
                  <a:pt x="551" y="857"/>
                </a:cubicBezTo>
                <a:lnTo>
                  <a:pt x="173" y="857"/>
                </a:lnTo>
                <a:cubicBezTo>
                  <a:pt x="162" y="857"/>
                  <a:pt x="153" y="849"/>
                  <a:pt x="153" y="838"/>
                </a:cubicBezTo>
                <a:cubicBezTo>
                  <a:pt x="153" y="827"/>
                  <a:pt x="162" y="818"/>
                  <a:pt x="173" y="818"/>
                </a:cubicBezTo>
                <a:close/>
                <a:moveTo>
                  <a:pt x="181" y="632"/>
                </a:moveTo>
                <a:lnTo>
                  <a:pt x="389" y="290"/>
                </a:lnTo>
                <a:lnTo>
                  <a:pt x="462" y="334"/>
                </a:lnTo>
                <a:lnTo>
                  <a:pt x="255" y="676"/>
                </a:lnTo>
                <a:lnTo>
                  <a:pt x="181" y="632"/>
                </a:lnTo>
                <a:close/>
                <a:moveTo>
                  <a:pt x="35" y="543"/>
                </a:moveTo>
                <a:lnTo>
                  <a:pt x="243" y="201"/>
                </a:lnTo>
                <a:lnTo>
                  <a:pt x="316" y="245"/>
                </a:lnTo>
                <a:lnTo>
                  <a:pt x="108" y="587"/>
                </a:lnTo>
                <a:lnTo>
                  <a:pt x="35" y="543"/>
                </a:lnTo>
                <a:close/>
                <a:moveTo>
                  <a:pt x="2" y="820"/>
                </a:moveTo>
                <a:lnTo>
                  <a:pt x="22" y="650"/>
                </a:lnTo>
                <a:lnTo>
                  <a:pt x="165" y="736"/>
                </a:lnTo>
                <a:lnTo>
                  <a:pt x="24" y="833"/>
                </a:lnTo>
                <a:cubicBezTo>
                  <a:pt x="9" y="844"/>
                  <a:pt x="0" y="838"/>
                  <a:pt x="2" y="820"/>
                </a:cubicBezTo>
                <a:close/>
                <a:moveTo>
                  <a:pt x="299" y="106"/>
                </a:moveTo>
                <a:lnTo>
                  <a:pt x="269" y="156"/>
                </a:lnTo>
                <a:lnTo>
                  <a:pt x="488" y="289"/>
                </a:lnTo>
                <a:lnTo>
                  <a:pt x="519" y="239"/>
                </a:lnTo>
                <a:lnTo>
                  <a:pt x="299" y="106"/>
                </a:lnTo>
                <a:close/>
                <a:moveTo>
                  <a:pt x="346" y="30"/>
                </a:moveTo>
                <a:cubicBezTo>
                  <a:pt x="360" y="7"/>
                  <a:pt x="390" y="0"/>
                  <a:pt x="412" y="14"/>
                </a:cubicBezTo>
                <a:lnTo>
                  <a:pt x="549" y="97"/>
                </a:lnTo>
                <a:cubicBezTo>
                  <a:pt x="572" y="110"/>
                  <a:pt x="579" y="140"/>
                  <a:pt x="566" y="163"/>
                </a:cubicBezTo>
                <a:lnTo>
                  <a:pt x="547" y="194"/>
                </a:lnTo>
                <a:lnTo>
                  <a:pt x="327" y="61"/>
                </a:lnTo>
                <a:lnTo>
                  <a:pt x="346" y="30"/>
                </a:lnTo>
                <a:close/>
              </a:path>
            </a:pathLst>
          </a:custGeom>
          <a:solidFill>
            <a:schemeClr val="bg1"/>
          </a:solidFill>
          <a:ln>
            <a:solidFill>
              <a:schemeClr val="tx1"/>
            </a:solid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ea typeface="微软雅黑"/>
              <a:cs typeface="+mn-cs"/>
            </a:endParaRPr>
          </a:p>
        </p:txBody>
      </p:sp>
      <p:cxnSp>
        <p:nvCxnSpPr>
          <p:cNvPr id="8" name="直接连接符 7"/>
          <p:cNvCxnSpPr/>
          <p:nvPr userDrawn="1"/>
        </p:nvCxnSpPr>
        <p:spPr bwMode="auto">
          <a:xfrm flipH="1">
            <a:off x="985601" y="821545"/>
            <a:ext cx="10635381"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9218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6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400" fill="hold"/>
                                        <p:tgtEl>
                                          <p:spTgt spid="6"/>
                                        </p:tgtEl>
                                        <p:attrNameLst>
                                          <p:attrName>ppt_y</p:attrName>
                                        </p:attrNameLst>
                                      </p:cBhvr>
                                      <p:tavLst>
                                        <p:tav tm="0">
                                          <p:val>
                                            <p:strVal val="#ppt_y"/>
                                          </p:val>
                                        </p:tav>
                                        <p:tav tm="100000">
                                          <p:val>
                                            <p:strVal val="#ppt_y"/>
                                          </p:val>
                                        </p:tav>
                                      </p:tavLst>
                                    </p:anim>
                                    <p:anim calcmode="lin" valueType="num">
                                      <p:cBhvr>
                                        <p:cTn id="17"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4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06370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9511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585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55606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28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KILLS SL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4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DBAB31B-D707-4053-BDF9-C3C8823A3C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31367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GALLERY SLI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1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7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09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311931CE-BEED-4EA5-9BA1-8AF14A3CD41C}"/>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descr="图片包含 墙壁&#10;&#10;已生成极高可信度的说明">
            <a:extLst>
              <a:ext uri="{FF2B5EF4-FFF2-40B4-BE49-F238E27FC236}">
                <a16:creationId xmlns:a16="http://schemas.microsoft.com/office/drawing/2014/main" id="{C624CF4F-56BC-4CA9-8C33-87F1D09136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83" t="25326" r="13529" b="25113"/>
          <a:stretch/>
        </p:blipFill>
        <p:spPr>
          <a:xfrm rot="16200000">
            <a:off x="3684492" y="-2218766"/>
            <a:ext cx="4840942" cy="11376214"/>
          </a:xfrm>
          <a:prstGeom prst="rect">
            <a:avLst/>
          </a:prstGeom>
        </p:spPr>
      </p:pic>
      <p:sp>
        <p:nvSpPr>
          <p:cNvPr id="14" name="矩形: 圆角 13">
            <a:extLst>
              <a:ext uri="{FF2B5EF4-FFF2-40B4-BE49-F238E27FC236}">
                <a16:creationId xmlns:a16="http://schemas.microsoft.com/office/drawing/2014/main" id="{956F289C-10EF-4423-A624-F8D56AB4705E}"/>
              </a:ext>
            </a:extLst>
          </p:cNvPr>
          <p:cNvSpPr/>
          <p:nvPr userDrawn="1"/>
        </p:nvSpPr>
        <p:spPr>
          <a:xfrm>
            <a:off x="208425"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圆角 14">
            <a:extLst>
              <a:ext uri="{FF2B5EF4-FFF2-40B4-BE49-F238E27FC236}">
                <a16:creationId xmlns:a16="http://schemas.microsoft.com/office/drawing/2014/main" id="{9E30D674-381E-4051-8717-2010E08E0960}"/>
              </a:ext>
            </a:extLst>
          </p:cNvPr>
          <p:cNvSpPr/>
          <p:nvPr userDrawn="1"/>
        </p:nvSpPr>
        <p:spPr>
          <a:xfrm>
            <a:off x="953554"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圆角 15">
            <a:extLst>
              <a:ext uri="{FF2B5EF4-FFF2-40B4-BE49-F238E27FC236}">
                <a16:creationId xmlns:a16="http://schemas.microsoft.com/office/drawing/2014/main" id="{6DEA3760-BDE3-4512-9F4F-65D20BC5A669}"/>
              </a:ext>
            </a:extLst>
          </p:cNvPr>
          <p:cNvSpPr/>
          <p:nvPr userDrawn="1"/>
        </p:nvSpPr>
        <p:spPr>
          <a:xfrm>
            <a:off x="1698683"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圆角 16">
            <a:extLst>
              <a:ext uri="{FF2B5EF4-FFF2-40B4-BE49-F238E27FC236}">
                <a16:creationId xmlns:a16="http://schemas.microsoft.com/office/drawing/2014/main" id="{65543850-7E23-46E6-B312-A3BE30AB3BA5}"/>
              </a:ext>
            </a:extLst>
          </p:cNvPr>
          <p:cNvSpPr/>
          <p:nvPr userDrawn="1"/>
        </p:nvSpPr>
        <p:spPr>
          <a:xfrm>
            <a:off x="2443812"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圆角 17">
            <a:extLst>
              <a:ext uri="{FF2B5EF4-FFF2-40B4-BE49-F238E27FC236}">
                <a16:creationId xmlns:a16="http://schemas.microsoft.com/office/drawing/2014/main" id="{9C70A6BD-E187-463E-B7B1-EECB54B7EBDA}"/>
              </a:ext>
            </a:extLst>
          </p:cNvPr>
          <p:cNvSpPr/>
          <p:nvPr userDrawn="1"/>
        </p:nvSpPr>
        <p:spPr>
          <a:xfrm>
            <a:off x="3188941"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圆角 18">
            <a:extLst>
              <a:ext uri="{FF2B5EF4-FFF2-40B4-BE49-F238E27FC236}">
                <a16:creationId xmlns:a16="http://schemas.microsoft.com/office/drawing/2014/main" id="{DEA5D83E-B249-4EB3-A555-464993C72FC6}"/>
              </a:ext>
            </a:extLst>
          </p:cNvPr>
          <p:cNvSpPr/>
          <p:nvPr userDrawn="1"/>
        </p:nvSpPr>
        <p:spPr>
          <a:xfrm>
            <a:off x="3934070"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圆角 19">
            <a:extLst>
              <a:ext uri="{FF2B5EF4-FFF2-40B4-BE49-F238E27FC236}">
                <a16:creationId xmlns:a16="http://schemas.microsoft.com/office/drawing/2014/main" id="{4931EB93-C2BC-43E7-BECD-5A67099412A8}"/>
              </a:ext>
            </a:extLst>
          </p:cNvPr>
          <p:cNvSpPr/>
          <p:nvPr userDrawn="1"/>
        </p:nvSpPr>
        <p:spPr>
          <a:xfrm>
            <a:off x="4679199"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矩形: 圆角 20">
            <a:extLst>
              <a:ext uri="{FF2B5EF4-FFF2-40B4-BE49-F238E27FC236}">
                <a16:creationId xmlns:a16="http://schemas.microsoft.com/office/drawing/2014/main" id="{B0432071-6C87-4EFA-81C0-49E7DE944B0B}"/>
              </a:ext>
            </a:extLst>
          </p:cNvPr>
          <p:cNvSpPr/>
          <p:nvPr userDrawn="1"/>
        </p:nvSpPr>
        <p:spPr>
          <a:xfrm>
            <a:off x="5424328" y="316005"/>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圆角 21">
            <a:extLst>
              <a:ext uri="{FF2B5EF4-FFF2-40B4-BE49-F238E27FC236}">
                <a16:creationId xmlns:a16="http://schemas.microsoft.com/office/drawing/2014/main" id="{E631A29A-B9F1-4468-B6F0-00C4A1295FBB}"/>
              </a:ext>
            </a:extLst>
          </p:cNvPr>
          <p:cNvSpPr/>
          <p:nvPr userDrawn="1"/>
        </p:nvSpPr>
        <p:spPr>
          <a:xfrm>
            <a:off x="6201944"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圆角 22">
            <a:extLst>
              <a:ext uri="{FF2B5EF4-FFF2-40B4-BE49-F238E27FC236}">
                <a16:creationId xmlns:a16="http://schemas.microsoft.com/office/drawing/2014/main" id="{F5A77F77-E755-4608-BFCC-9DAAA4005154}"/>
              </a:ext>
            </a:extLst>
          </p:cNvPr>
          <p:cNvSpPr/>
          <p:nvPr userDrawn="1"/>
        </p:nvSpPr>
        <p:spPr>
          <a:xfrm>
            <a:off x="6947073"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圆角 23">
            <a:extLst>
              <a:ext uri="{FF2B5EF4-FFF2-40B4-BE49-F238E27FC236}">
                <a16:creationId xmlns:a16="http://schemas.microsoft.com/office/drawing/2014/main" id="{CA0BE5DD-1B63-45D5-9F7B-7F107E7E4CE5}"/>
              </a:ext>
            </a:extLst>
          </p:cNvPr>
          <p:cNvSpPr/>
          <p:nvPr userDrawn="1"/>
        </p:nvSpPr>
        <p:spPr>
          <a:xfrm>
            <a:off x="7692202"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圆角 24">
            <a:extLst>
              <a:ext uri="{FF2B5EF4-FFF2-40B4-BE49-F238E27FC236}">
                <a16:creationId xmlns:a16="http://schemas.microsoft.com/office/drawing/2014/main" id="{7033C679-05CA-4D4D-AA8D-EF904BA49C92}"/>
              </a:ext>
            </a:extLst>
          </p:cNvPr>
          <p:cNvSpPr/>
          <p:nvPr userDrawn="1"/>
        </p:nvSpPr>
        <p:spPr>
          <a:xfrm>
            <a:off x="8437331"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圆角 25">
            <a:extLst>
              <a:ext uri="{FF2B5EF4-FFF2-40B4-BE49-F238E27FC236}">
                <a16:creationId xmlns:a16="http://schemas.microsoft.com/office/drawing/2014/main" id="{93410A62-1C18-4AC2-9438-4CE8DD0A4319}"/>
              </a:ext>
            </a:extLst>
          </p:cNvPr>
          <p:cNvSpPr/>
          <p:nvPr userDrawn="1"/>
        </p:nvSpPr>
        <p:spPr>
          <a:xfrm>
            <a:off x="9182460"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圆角 26">
            <a:extLst>
              <a:ext uri="{FF2B5EF4-FFF2-40B4-BE49-F238E27FC236}">
                <a16:creationId xmlns:a16="http://schemas.microsoft.com/office/drawing/2014/main" id="{FC2688B3-1525-4FDC-866F-CE2A834681C6}"/>
              </a:ext>
            </a:extLst>
          </p:cNvPr>
          <p:cNvSpPr/>
          <p:nvPr userDrawn="1"/>
        </p:nvSpPr>
        <p:spPr>
          <a:xfrm>
            <a:off x="9927589" y="316005"/>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圆角 27">
            <a:extLst>
              <a:ext uri="{FF2B5EF4-FFF2-40B4-BE49-F238E27FC236}">
                <a16:creationId xmlns:a16="http://schemas.microsoft.com/office/drawing/2014/main" id="{C5C26CBA-EA96-4C02-B703-771AEAF9C469}"/>
              </a:ext>
            </a:extLst>
          </p:cNvPr>
          <p:cNvSpPr/>
          <p:nvPr userDrawn="1"/>
        </p:nvSpPr>
        <p:spPr>
          <a:xfrm>
            <a:off x="10705205"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圆角 28">
            <a:extLst>
              <a:ext uri="{FF2B5EF4-FFF2-40B4-BE49-F238E27FC236}">
                <a16:creationId xmlns:a16="http://schemas.microsoft.com/office/drawing/2014/main" id="{F09FD8AD-63EA-4001-8FDC-9D69525AEE17}"/>
              </a:ext>
            </a:extLst>
          </p:cNvPr>
          <p:cNvSpPr/>
          <p:nvPr userDrawn="1"/>
        </p:nvSpPr>
        <p:spPr>
          <a:xfrm>
            <a:off x="11450337" y="316005"/>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圆角 29">
            <a:extLst>
              <a:ext uri="{FF2B5EF4-FFF2-40B4-BE49-F238E27FC236}">
                <a16:creationId xmlns:a16="http://schemas.microsoft.com/office/drawing/2014/main" id="{8132FD44-C3DB-418C-9386-952C65EF733C}"/>
              </a:ext>
            </a:extLst>
          </p:cNvPr>
          <p:cNvSpPr/>
          <p:nvPr userDrawn="1"/>
        </p:nvSpPr>
        <p:spPr>
          <a:xfrm>
            <a:off x="208425"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圆角 30">
            <a:extLst>
              <a:ext uri="{FF2B5EF4-FFF2-40B4-BE49-F238E27FC236}">
                <a16:creationId xmlns:a16="http://schemas.microsoft.com/office/drawing/2014/main" id="{B348928C-27A3-4679-A8CE-AB34D40ADA18}"/>
              </a:ext>
            </a:extLst>
          </p:cNvPr>
          <p:cNvSpPr/>
          <p:nvPr userDrawn="1"/>
        </p:nvSpPr>
        <p:spPr>
          <a:xfrm>
            <a:off x="953554"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圆角 31">
            <a:extLst>
              <a:ext uri="{FF2B5EF4-FFF2-40B4-BE49-F238E27FC236}">
                <a16:creationId xmlns:a16="http://schemas.microsoft.com/office/drawing/2014/main" id="{D9822B47-2F44-46D1-92B9-7ECDB4EE9AB5}"/>
              </a:ext>
            </a:extLst>
          </p:cNvPr>
          <p:cNvSpPr/>
          <p:nvPr userDrawn="1"/>
        </p:nvSpPr>
        <p:spPr>
          <a:xfrm>
            <a:off x="1698683"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圆角 32">
            <a:extLst>
              <a:ext uri="{FF2B5EF4-FFF2-40B4-BE49-F238E27FC236}">
                <a16:creationId xmlns:a16="http://schemas.microsoft.com/office/drawing/2014/main" id="{36D8931E-8806-4934-AEF1-3B53FC04C58B}"/>
              </a:ext>
            </a:extLst>
          </p:cNvPr>
          <p:cNvSpPr/>
          <p:nvPr userDrawn="1"/>
        </p:nvSpPr>
        <p:spPr>
          <a:xfrm>
            <a:off x="2443812"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圆角 33">
            <a:extLst>
              <a:ext uri="{FF2B5EF4-FFF2-40B4-BE49-F238E27FC236}">
                <a16:creationId xmlns:a16="http://schemas.microsoft.com/office/drawing/2014/main" id="{F5A1FD0E-2BDF-4BC2-9290-93E081D4D545}"/>
              </a:ext>
            </a:extLst>
          </p:cNvPr>
          <p:cNvSpPr/>
          <p:nvPr userDrawn="1"/>
        </p:nvSpPr>
        <p:spPr>
          <a:xfrm>
            <a:off x="3188941"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圆角 34">
            <a:extLst>
              <a:ext uri="{FF2B5EF4-FFF2-40B4-BE49-F238E27FC236}">
                <a16:creationId xmlns:a16="http://schemas.microsoft.com/office/drawing/2014/main" id="{8DA82C70-BEDB-444F-97CF-0BE05D7A6FF6}"/>
              </a:ext>
            </a:extLst>
          </p:cNvPr>
          <p:cNvSpPr/>
          <p:nvPr userDrawn="1"/>
        </p:nvSpPr>
        <p:spPr>
          <a:xfrm>
            <a:off x="3934070"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圆角 35">
            <a:extLst>
              <a:ext uri="{FF2B5EF4-FFF2-40B4-BE49-F238E27FC236}">
                <a16:creationId xmlns:a16="http://schemas.microsoft.com/office/drawing/2014/main" id="{9BF0DC0A-C4AC-4A60-BC80-AAA06A629E9C}"/>
              </a:ext>
            </a:extLst>
          </p:cNvPr>
          <p:cNvSpPr/>
          <p:nvPr userDrawn="1"/>
        </p:nvSpPr>
        <p:spPr>
          <a:xfrm>
            <a:off x="4679199"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7" name="矩形: 圆角 36">
            <a:extLst>
              <a:ext uri="{FF2B5EF4-FFF2-40B4-BE49-F238E27FC236}">
                <a16:creationId xmlns:a16="http://schemas.microsoft.com/office/drawing/2014/main" id="{50029682-B3C7-4B75-8637-57383F7AAB76}"/>
              </a:ext>
            </a:extLst>
          </p:cNvPr>
          <p:cNvSpPr/>
          <p:nvPr userDrawn="1"/>
        </p:nvSpPr>
        <p:spPr>
          <a:xfrm>
            <a:off x="5424328" y="6165476"/>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8" name="矩形: 圆角 37">
            <a:extLst>
              <a:ext uri="{FF2B5EF4-FFF2-40B4-BE49-F238E27FC236}">
                <a16:creationId xmlns:a16="http://schemas.microsoft.com/office/drawing/2014/main" id="{8127EA76-A778-47E5-8DA3-7FAC20C53805}"/>
              </a:ext>
            </a:extLst>
          </p:cNvPr>
          <p:cNvSpPr/>
          <p:nvPr userDrawn="1"/>
        </p:nvSpPr>
        <p:spPr>
          <a:xfrm>
            <a:off x="6201944"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9" name="矩形: 圆角 38">
            <a:extLst>
              <a:ext uri="{FF2B5EF4-FFF2-40B4-BE49-F238E27FC236}">
                <a16:creationId xmlns:a16="http://schemas.microsoft.com/office/drawing/2014/main" id="{0DD3559D-5AFA-4F82-AE1A-B22B2AB06F7B}"/>
              </a:ext>
            </a:extLst>
          </p:cNvPr>
          <p:cNvSpPr/>
          <p:nvPr userDrawn="1"/>
        </p:nvSpPr>
        <p:spPr>
          <a:xfrm>
            <a:off x="6947073"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0" name="矩形: 圆角 39">
            <a:extLst>
              <a:ext uri="{FF2B5EF4-FFF2-40B4-BE49-F238E27FC236}">
                <a16:creationId xmlns:a16="http://schemas.microsoft.com/office/drawing/2014/main" id="{E40B1289-1EDC-4E3C-A86F-D07BE29F89A3}"/>
              </a:ext>
            </a:extLst>
          </p:cNvPr>
          <p:cNvSpPr/>
          <p:nvPr userDrawn="1"/>
        </p:nvSpPr>
        <p:spPr>
          <a:xfrm>
            <a:off x="7692202"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1" name="矩形: 圆角 40">
            <a:extLst>
              <a:ext uri="{FF2B5EF4-FFF2-40B4-BE49-F238E27FC236}">
                <a16:creationId xmlns:a16="http://schemas.microsoft.com/office/drawing/2014/main" id="{04888E43-C70B-459D-97AE-56E558BEFA47}"/>
              </a:ext>
            </a:extLst>
          </p:cNvPr>
          <p:cNvSpPr/>
          <p:nvPr userDrawn="1"/>
        </p:nvSpPr>
        <p:spPr>
          <a:xfrm>
            <a:off x="8437331"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矩形: 圆角 41">
            <a:extLst>
              <a:ext uri="{FF2B5EF4-FFF2-40B4-BE49-F238E27FC236}">
                <a16:creationId xmlns:a16="http://schemas.microsoft.com/office/drawing/2014/main" id="{4CFB2BCA-AA4E-4DED-81B2-E22C182FB380}"/>
              </a:ext>
            </a:extLst>
          </p:cNvPr>
          <p:cNvSpPr/>
          <p:nvPr userDrawn="1"/>
        </p:nvSpPr>
        <p:spPr>
          <a:xfrm>
            <a:off x="9182460"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3" name="矩形: 圆角 42">
            <a:extLst>
              <a:ext uri="{FF2B5EF4-FFF2-40B4-BE49-F238E27FC236}">
                <a16:creationId xmlns:a16="http://schemas.microsoft.com/office/drawing/2014/main" id="{578D7ADB-32C8-4D91-8A67-4CECDA352AF4}"/>
              </a:ext>
            </a:extLst>
          </p:cNvPr>
          <p:cNvSpPr/>
          <p:nvPr userDrawn="1"/>
        </p:nvSpPr>
        <p:spPr>
          <a:xfrm>
            <a:off x="9927589" y="6165476"/>
            <a:ext cx="556922"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4" name="矩形: 圆角 43">
            <a:extLst>
              <a:ext uri="{FF2B5EF4-FFF2-40B4-BE49-F238E27FC236}">
                <a16:creationId xmlns:a16="http://schemas.microsoft.com/office/drawing/2014/main" id="{D0332012-29CA-4490-B12E-A7DCFBDFB18E}"/>
              </a:ext>
            </a:extLst>
          </p:cNvPr>
          <p:cNvSpPr/>
          <p:nvPr userDrawn="1"/>
        </p:nvSpPr>
        <p:spPr>
          <a:xfrm>
            <a:off x="10705205"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5" name="矩形: 圆角 44">
            <a:extLst>
              <a:ext uri="{FF2B5EF4-FFF2-40B4-BE49-F238E27FC236}">
                <a16:creationId xmlns:a16="http://schemas.microsoft.com/office/drawing/2014/main" id="{7F626553-2291-4D5D-BD95-71D89D3DF4F8}"/>
              </a:ext>
            </a:extLst>
          </p:cNvPr>
          <p:cNvSpPr/>
          <p:nvPr userDrawn="1"/>
        </p:nvSpPr>
        <p:spPr>
          <a:xfrm>
            <a:off x="11450337" y="6165476"/>
            <a:ext cx="524435" cy="52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4034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F4E5ECA-CCD0-4E18-A708-88122D6C6CF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14756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86C59C2-EA81-4091-B993-460514C070F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95933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E707D1B-0E70-4C71-99C7-A8368E3501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69467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DBAB31B-D707-4053-BDF9-C3C8823A3C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53908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700C7BFD-4319-47D2-A874-8E08C1FDDC3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0572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700C7BFD-4319-47D2-A874-8E08C1FDDC3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97288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4EF4DFC3-1EF4-46CE-9BDF-9BCD7EF4A44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81054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643E491F-6AAA-413C-9819-4A27F1E4216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9859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F1EE24A-2743-4715-A03F-B18CE26B4C7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4652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CFFD2F37-FCCF-438B-BA34-7E3A1DE434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76194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0B28C74-2536-4181-96AD-EBF98BF720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43531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59E3DC0-D8F7-443D-AA54-89F325D8F25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94210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1347631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2371282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1536680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5CD858-EDB8-4546-8E74-FCE9AE5090D5}"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166040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4EF4DFC3-1EF4-46CE-9BDF-9BCD7EF4A44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202950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5CD858-EDB8-4546-8E74-FCE9AE5090D5}"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1727229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5CD858-EDB8-4546-8E74-FCE9AE5090D5}"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40337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CD858-EDB8-4546-8E74-FCE9AE5090D5}"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1239504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5CD858-EDB8-4546-8E74-FCE9AE5090D5}"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17042617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5CD858-EDB8-4546-8E74-FCE9AE5090D5}"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901678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3725436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DBF03ED-DB0B-47EB-88E8-E761C317B95E}"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63528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5CD858-EDB8-4546-8E74-FCE9AE5090D5}"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768688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5CD858-EDB8-4546-8E74-FCE9AE5090D5}"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DBF03ED-DB0B-47EB-88E8-E761C317B95E}"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75365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5CD858-EDB8-4546-8E74-FCE9AE5090D5}"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278164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643E491F-6AAA-413C-9819-4A27F1E4216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686688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9629254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CD858-EDB8-4546-8E74-FCE9AE5090D5}"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DBF03ED-DB0B-47EB-88E8-E761C317B95E}" type="slidenum">
              <a:rPr lang="en-US" smtClean="0"/>
              <a:t>‹#›</a:t>
            </a:fld>
            <a:endParaRPr lang="en-US"/>
          </a:p>
        </p:txBody>
      </p:sp>
    </p:spTree>
    <p:extLst>
      <p:ext uri="{BB962C8B-B14F-4D97-AF65-F5344CB8AC3E}">
        <p14:creationId xmlns:p14="http://schemas.microsoft.com/office/powerpoint/2010/main" val="420509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FFC000"/>
                </a:solidFill>
                <a:effectLst/>
                <a:uLnTx/>
                <a:uFillTx/>
                <a:latin typeface="Bodoni MT" panose="02070803080606020203" pitchFamily="18" charset="0"/>
                <a:ea typeface="方正正中黑简体" panose="02000000000000000000" pitchFamily="2" charset="-122"/>
                <a:cs typeface="+mn-cs"/>
              </a:rPr>
              <a:t>@</a:t>
            </a:r>
            <a:r>
              <a:rPr kumimoji="0" lang="zh-CN" altLang="en-US" sz="1800" b="0" i="0" u="none" strike="noStrike" kern="1200" cap="none" spc="0" normalizeH="0" baseline="0" noProof="0" dirty="0" smtClean="0">
                <a:ln>
                  <a:noFill/>
                </a:ln>
                <a:solidFill>
                  <a:srgbClr val="FFC000"/>
                </a:solidFill>
                <a:effectLst/>
                <a:uLnTx/>
                <a:uFillTx/>
                <a:latin typeface="方正行楷简体" panose="03000509000000000000" pitchFamily="65" charset="-122"/>
                <a:ea typeface="方正行楷简体" panose="03000509000000000000" pitchFamily="65" charset="-122"/>
                <a:cs typeface="+mn-cs"/>
              </a:rPr>
              <a:t>雪原</a:t>
            </a:r>
            <a:r>
              <a:rPr kumimoji="0" lang="en-US" altLang="zh-CN" sz="1800" b="0" i="0" u="none" strike="noStrike" kern="1200" cap="none" spc="0" normalizeH="0" baseline="0" noProof="0" dirty="0" smtClean="0">
                <a:ln>
                  <a:noFill/>
                </a:ln>
                <a:solidFill>
                  <a:srgbClr val="FFC000"/>
                </a:solidFill>
                <a:effectLst/>
                <a:uLnTx/>
                <a:uFillTx/>
                <a:latin typeface="方正行楷简体" panose="03000509000000000000" pitchFamily="65" charset="-122"/>
                <a:ea typeface="方正行楷简体" panose="03000509000000000000" pitchFamily="65" charset="-122"/>
                <a:cs typeface="+mn-cs"/>
              </a:rPr>
              <a:t>PPT</a:t>
            </a:r>
            <a:endParaRPr kumimoji="0" lang="zh-CN" altLang="en-US" sz="1800" b="0" i="0" u="none" strike="noStrike" kern="1200" cap="none" spc="0" normalizeH="0" baseline="0" noProof="0" dirty="0">
              <a:ln>
                <a:noFill/>
              </a:ln>
              <a:solidFill>
                <a:srgbClr val="FFC000"/>
              </a:solidFill>
              <a:effectLst/>
              <a:uLnTx/>
              <a:uFillTx/>
              <a:latin typeface="方正行楷简体" panose="03000509000000000000" pitchFamily="65" charset="-122"/>
              <a:ea typeface="方正行楷简体" panose="03000509000000000000" pitchFamily="65" charset="-122"/>
              <a:cs typeface="+mn-cs"/>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C000"/>
                </a:solidFill>
                <a:effectLst/>
                <a:uLnTx/>
                <a:uFillTx/>
                <a:latin typeface="Bodoni MT" panose="02070803080606020203" pitchFamily="18" charset="0"/>
                <a:ea typeface="方正正中黑简体" panose="02000000000000000000" pitchFamily="2" charset="-122"/>
                <a:cs typeface="+mn-cs"/>
              </a:rPr>
              <a:t>xyppt.yanj.cn</a:t>
            </a:r>
            <a:endParaRPr kumimoji="0" lang="zh-CN" altLang="en-US" sz="1800" b="0" i="0" u="none" strike="noStrike" kern="1200" cap="none" spc="0" normalizeH="0" baseline="0" noProof="0" dirty="0">
              <a:ln>
                <a:noFill/>
              </a:ln>
              <a:solidFill>
                <a:srgbClr val="FFC000"/>
              </a:solidFill>
              <a:effectLst/>
              <a:uLnTx/>
              <a:uFillTx/>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8F58CE-AA9F-44F2-B75A-34227CEABCB3}"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innerShdw blurRad="63500" dist="215900" dir="13500000">
                  <a:prstClr val="black">
                    <a:alpha val="50000"/>
                  </a:prstClr>
                </a:innerShdw>
              </a:effectLst>
              <a:uLnTx/>
              <a:uFillTx/>
              <a:latin typeface="Calibri"/>
              <a:ea typeface="宋体" panose="02010600030101010101" pitchFamily="2" charset="-122"/>
              <a:cs typeface="+mn-cs"/>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prstClr val="black"/>
              </a:solidFill>
              <a:effectLst/>
              <a:uLnTx/>
              <a:uFillTx/>
              <a:latin typeface="汉真广标" panose="02010609000101010101" pitchFamily="49" charset="-122"/>
              <a:ea typeface="汉真广标" panose="02010609000101010101" pitchFamily="49" charset="-122"/>
              <a:cs typeface="+mn-cs"/>
            </a:endParaRPr>
          </a:p>
        </p:txBody>
      </p:sp>
    </p:spTree>
    <p:extLst>
      <p:ext uri="{BB962C8B-B14F-4D97-AF65-F5344CB8AC3E}">
        <p14:creationId xmlns:p14="http://schemas.microsoft.com/office/powerpoint/2010/main" val="103664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62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12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8206839"/>
      </p:ext>
    </p:extLst>
  </p:cSld>
  <p:clrMapOvr>
    <a:masterClrMapping/>
  </p:clrMapOvr>
  <p:transition spd="slow" advClick="0" advTm="100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59511456"/>
      </p:ext>
    </p:extLst>
  </p:cSld>
  <p:clrMapOvr>
    <a:masterClrMapping/>
  </p:clrMapOvr>
  <p:transition spd="slow" advClick="0" advTm="100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6077782"/>
      </p:ext>
    </p:extLst>
  </p:cSld>
  <p:clrMapOvr>
    <a:masterClrMapping/>
  </p:clrMapOvr>
  <p:transition spd="slow" advClick="0" advTm="100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2364533"/>
      </p:ext>
    </p:extLst>
  </p:cSld>
  <p:clrMapOvr>
    <a:masterClrMapping/>
  </p:clrMapOvr>
  <p:transition spd="slow" advClick="0" advTm="1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7098753"/>
      </p:ext>
    </p:extLst>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F1EE24A-2743-4715-A03F-B18CE26B4C7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34864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1007490"/>
      </p:ext>
    </p:extLst>
  </p:cSld>
  <p:clrMapOvr>
    <a:masterClrMapping/>
  </p:clrMapOvr>
  <p:transition spd="slow" advClick="0" advTm="1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3622186"/>
      </p:ext>
    </p:extLst>
  </p:cSld>
  <p:clrMapOvr>
    <a:masterClrMapping/>
  </p:clrMapOvr>
  <p:transition spd="slow" advClick="0" advTm="100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0736736"/>
      </p:ext>
    </p:extLst>
  </p:cSld>
  <p:clrMapOvr>
    <a:masterClrMapping/>
  </p:clrMapOvr>
  <p:transition spd="slow" advClick="0" advTm="100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6544887"/>
      </p:ext>
    </p:extLst>
  </p:cSld>
  <p:clrMapOvr>
    <a:masterClrMapping/>
  </p:clrMapOvr>
  <p:transition spd="slow" advClick="0" advTm="100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2462437"/>
      </p:ext>
    </p:extLst>
  </p:cSld>
  <p:clrMapOvr>
    <a:masterClrMapping/>
  </p:clrMapOvr>
  <p:transition spd="slow" advClick="0" advTm="1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3245348"/>
      </p:ext>
    </p:extLst>
  </p:cSld>
  <p:clrMapOvr>
    <a:masterClrMapping/>
  </p:clrMapOvr>
  <p:transition spd="slow" advClick="0" advTm="100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4F4E5ECA-CCD0-4E18-A708-88122D6C6CF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865821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86C59C2-EA81-4091-B993-460514C070F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717412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E707D1B-0E70-4C71-99C7-A8368E3501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42781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3DBAB31B-D707-4053-BDF9-C3C8823A3C1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7873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CFFD2F37-FCCF-438B-BA34-7E3A1DE434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105574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700C7BFD-4319-47D2-A874-8E08C1FDDC3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02567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4EF4DFC3-1EF4-46CE-9BDF-9BCD7EF4A44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66910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643E491F-6AAA-413C-9819-4A27F1E4216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1770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6F1EE24A-2743-4715-A03F-B18CE26B4C7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085461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CFFD2F37-FCCF-438B-BA34-7E3A1DE434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70142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01319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94433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2935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820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7258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854736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77385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78EFDD1-3FC8-4547-A9B0-8D12CFB405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179C25-AD49-4B3D-A6C6-968EC671D86C}"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5709858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091D044F-2D05-4EC5-8927-EEC5E982E9A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6583324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D5CD858-EDB8-4546-8E74-FCE9AE5090D5}" type="datetimeFigureOut">
              <a:rPr lang="en-US" smtClean="0"/>
              <a:t>3/22/2021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DBF03ED-DB0B-47EB-88E8-E761C317B95E}" type="slidenum">
              <a:rPr lang="en-US" smtClean="0"/>
              <a:t>‹#›</a:t>
            </a:fld>
            <a:endParaRPr lang="en-US"/>
          </a:p>
        </p:txBody>
      </p:sp>
    </p:spTree>
    <p:extLst>
      <p:ext uri="{BB962C8B-B14F-4D97-AF65-F5344CB8AC3E}">
        <p14:creationId xmlns:p14="http://schemas.microsoft.com/office/powerpoint/2010/main" val="231406834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774" r:id="rId18"/>
    <p:sldLayoutId id="2147483775" r:id="rId19"/>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033894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237CC28-3019-42C2-9823-43814BAC70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2021/3/22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AD3191-FBB8-4069-9CA7-08D200DCF67D}"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2767644"/>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CA37975-6AF7-4301-9DC5-87C074AA59D1}" type="datetimeFigureOut">
              <a:rPr lang="zh-CN" altLang="en-US" smtClean="0">
                <a:solidFill>
                  <a:prstClr val="black">
                    <a:tint val="75000"/>
                  </a:prstClr>
                </a:solidFill>
              </a:rPr>
              <a:pPr defTabSz="914377"/>
              <a:t>2021/3/22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39074517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2.xml"/><Relationship Id="rId1" Type="http://schemas.openxmlformats.org/officeDocument/2006/relationships/tags" Target="../tags/tag1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2.png"/><Relationship Id="rId2" Type="http://schemas.openxmlformats.org/officeDocument/2006/relationships/audio" Target="file:///C:\Documents%20and%20Settings\Nguyen%20Duy%20Minh\Desktop\cut%20nhac\Nguoi%20oi%20den%20hen%20lai%20len%20(1,6s).mp3" TargetMode="External"/><Relationship Id="rId1" Type="http://schemas.openxmlformats.org/officeDocument/2006/relationships/tags" Target="../tags/tag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slideLayout" Target="../slideLayouts/slideLayout92.xml"/><Relationship Id="rId1" Type="http://schemas.openxmlformats.org/officeDocument/2006/relationships/audio" Target="file:///C:\Documents%20and%20Settings\Nguyen%20Duy%20Minh\Desktop\cut%20nhac\Co_la_-_Xuan_Mai%20(6s).mp3"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9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9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file:///C:\Documents%20and%20Settings\Nguyen%20Duy%20Minh\Desktop\bai%20hat\Album%20%20Ve%20Que%20-%20Sao%20Truc%20%20(7s).mp3" TargetMode="External"/><Relationship Id="rId1" Type="http://schemas.openxmlformats.org/officeDocument/2006/relationships/tags" Target="../tags/tag1.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file:///C:\Documents%20and%20Settings\Nguyen%20Duy%20Minh\Desktop\cut%20nhac\Ve%20Kinh%20bac%20(1).mp3" TargetMode="External"/><Relationship Id="rId1" Type="http://schemas.openxmlformats.org/officeDocument/2006/relationships/tags" Target="../tags/tag14.xml"/><Relationship Id="rId6" Type="http://schemas.openxmlformats.org/officeDocument/2006/relationships/image" Target="../media/image21.jpeg"/><Relationship Id="rId5" Type="http://schemas.openxmlformats.org/officeDocument/2006/relationships/image" Target="../media/image6.jpe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Documents%20and%20Settings\Nguyen%20Duy%20Minh\Desktop\cut%20nhac\Ve%20Kinh%20bac%20(1).mp3" TargetMode="External"/><Relationship Id="rId1" Type="http://schemas.openxmlformats.org/officeDocument/2006/relationships/tags" Target="../tags/tag15.xml"/><Relationship Id="rId5" Type="http://schemas.openxmlformats.org/officeDocument/2006/relationships/image" Target="../media/image2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image" Target="../media/image14.jpg"/><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6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9.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file:///C:\Documents%20and%20Settings\Nguyen%20Duy%20Minh\Desktop\cut%20nhac\Ve%20Kinh%20bac%20(1).mp3" TargetMode="External"/><Relationship Id="rId1" Type="http://schemas.openxmlformats.org/officeDocument/2006/relationships/tags" Target="../tags/tag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file:///C:\Documents%20and%20Settings\Nguyen%20Duy%20Minh\Desktop\cut%20nhac\Ve%20Kinh%20bac%20(1).mp3" TargetMode="External"/><Relationship Id="rId1" Type="http://schemas.openxmlformats.org/officeDocument/2006/relationships/tags" Target="../tags/tag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file:///C:\Documents%20and%20Settings\Nguyen%20Duy%20Minh\Desktop\cut%20nhac\Ve%20Kinh%20bac%20(1).mp3" TargetMode="External"/><Relationship Id="rId1" Type="http://schemas.openxmlformats.org/officeDocument/2006/relationships/tags" Target="../tags/tag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06171" y="2148114"/>
            <a:ext cx="8737600" cy="1446550"/>
          </a:xfrm>
          <a:prstGeom prst="rect">
            <a:avLst/>
          </a:prstGeom>
          <a:noFill/>
        </p:spPr>
        <p:txBody>
          <a:bodyPr wrap="square" rtlCol="0">
            <a:spAutoFit/>
          </a:bodyPr>
          <a:lstStyle/>
          <a:p>
            <a:pPr algn="ctr"/>
            <a:r>
              <a:rPr lang="vi-VN" sz="4400" b="1" dirty="0" smtClean="0">
                <a:solidFill>
                  <a:srgbClr val="FF0000"/>
                </a:solidFill>
                <a:latin typeface="Times New Roman" panose="02020603050405020304" pitchFamily="18" charset="0"/>
                <a:cs typeface="Times New Roman" panose="02020603050405020304" pitchFamily="18" charset="0"/>
              </a:rPr>
              <a:t>Vui mừng chào đón các con đến với tiết học Tập đọc!</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515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2"/>
          <p:cNvSpPr txBox="1">
            <a:spLocks/>
          </p:cNvSpPr>
          <p:nvPr/>
        </p:nvSpPr>
        <p:spPr>
          <a:xfrm>
            <a:off x="1608269" y="4953000"/>
            <a:ext cx="9144000" cy="19050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3600"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Làng</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Hồ</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làng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Đông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Hồ</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thuộc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huyện</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Thuận</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Thành</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tỉnh</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Bắc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Ninh</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có</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nghề</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làm</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tranh</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từ</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lâu</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đời</a:t>
            </a:r>
            <a:r>
              <a:rPr lang="en-US" sz="3600" dirty="0" smtClean="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114" y="0"/>
            <a:ext cx="9144000" cy="4800600"/>
          </a:xfrm>
          <a:prstGeom prst="rect">
            <a:avLst/>
          </a:prstGeom>
        </p:spPr>
      </p:pic>
    </p:spTree>
    <p:extLst>
      <p:ext uri="{BB962C8B-B14F-4D97-AF65-F5344CB8AC3E}">
        <p14:creationId xmlns:p14="http://schemas.microsoft.com/office/powerpoint/2010/main" val="166146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7A19E8-095D-4161-AD3C-A31E0BFB0F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109" y="685800"/>
            <a:ext cx="11196058" cy="4890754"/>
          </a:xfrm>
          <a:prstGeom prst="rect">
            <a:avLst/>
          </a:prstGeom>
        </p:spPr>
      </p:pic>
      <p:sp>
        <p:nvSpPr>
          <p:cNvPr id="5" name="mmprod_title"/>
          <p:cNvSpPr>
            <a:spLocks noGrp="1" noChangeArrowheads="1"/>
          </p:cNvSpPr>
          <p:nvPr>
            <p:ph type="title"/>
            <p:custDataLst>
              <p:tags r:id="rId1"/>
            </p:custDataLst>
          </p:nvPr>
        </p:nvSpPr>
        <p:spPr>
          <a:xfrm>
            <a:off x="2052805" y="-226846"/>
            <a:ext cx="8229600" cy="1143000"/>
          </a:xfrm>
        </p:spPr>
        <p:txBody>
          <a:bodyPr vert="horz" wrap="square" lIns="0" tIns="0" rIns="0" bIns="0" numCol="1" anchor="ctr" anchorCtr="0" compatLnSpc="1">
            <a:prstTxWarp prst="textNoShape">
              <a:avLst/>
            </a:prstTxWarp>
          </a:bodyPr>
          <a:lstStyle/>
          <a:p>
            <a:pPr algn="ctr"/>
            <a:r>
              <a:rPr lang="en-US" altLang="en-US" sz="3200" b="1" dirty="0" err="1">
                <a:solidFill>
                  <a:srgbClr val="0000FF"/>
                </a:solidFill>
                <a:latin typeface="Times New Roman" panose="02020603050405020304" pitchFamily="18" charset="0"/>
                <a:cs typeface="Times New Roman" panose="02020603050405020304" pitchFamily="18" charset="0"/>
              </a:rPr>
              <a:t>Tranh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tố</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tranh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vẽ</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gì</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grpSp>
        <p:nvGrpSpPr>
          <p:cNvPr id="6" name="mmprod_answer10063"/>
          <p:cNvGrpSpPr>
            <a:grpSpLocks/>
          </p:cNvGrpSpPr>
          <p:nvPr>
            <p:custDataLst>
              <p:tags r:id="rId2"/>
            </p:custDataLst>
          </p:nvPr>
        </p:nvGrpSpPr>
        <p:grpSpPr bwMode="auto">
          <a:xfrm>
            <a:off x="2840205" y="5677360"/>
            <a:ext cx="5349875" cy="427037"/>
            <a:chOff x="680" y="2281"/>
            <a:chExt cx="3370" cy="269"/>
          </a:xfrm>
        </p:grpSpPr>
        <p:sp>
          <p:nvSpPr>
            <p:cNvPr id="7" name="mmprod_s2_1041"/>
            <p:cNvSpPr txBox="1">
              <a:spLocks noChangeArrowheads="1"/>
            </p:cNvSpPr>
            <p:nvPr>
              <p:custDataLst>
                <p:tags r:id="rId6"/>
              </p:custDataLst>
            </p:nvPr>
          </p:nvSpPr>
          <p:spPr bwMode="auto">
            <a:xfrm>
              <a:off x="680" y="2281"/>
              <a:ext cx="29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r>
                <a:rPr lang="en-US" altLang="en-US" sz="3200" b="1" dirty="0">
                  <a:solidFill>
                    <a:srgbClr val="003300"/>
                  </a:solidFill>
                  <a:latin typeface="Times New Roman" panose="02020603050405020304" pitchFamily="18" charset="0"/>
                  <a:cs typeface="Times New Roman" panose="02020603050405020304" pitchFamily="18" charset="0"/>
                </a:rPr>
                <a:t>A) </a:t>
              </a:r>
            </a:p>
          </p:txBody>
        </p:sp>
        <p:sp>
          <p:nvSpPr>
            <p:cNvPr id="8" name="mmprod_s1_1021"/>
            <p:cNvSpPr txBox="1">
              <a:spLocks noChangeArrowheads="1"/>
            </p:cNvSpPr>
            <p:nvPr>
              <p:custDataLst>
                <p:tags r:id="rId7"/>
              </p:custDataLst>
            </p:nvPr>
          </p:nvSpPr>
          <p:spPr bwMode="auto">
            <a:xfrm>
              <a:off x="976" y="2281"/>
              <a:ext cx="307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fontAlgn="base">
                <a:spcBef>
                  <a:spcPct val="0"/>
                </a:spcBef>
                <a:spcAft>
                  <a:spcPct val="0"/>
                </a:spcAft>
              </a:pPr>
              <a:r>
                <a:rPr lang="en-US" altLang="en-US" sz="3200" b="1" dirty="0" err="1">
                  <a:solidFill>
                    <a:srgbClr val="003300"/>
                  </a:solidFill>
                  <a:latin typeface="Times New Roman" panose="02020603050405020304" pitchFamily="18" charset="0"/>
                  <a:cs typeface="Times New Roman" panose="02020603050405020304" pitchFamily="18" charset="0"/>
                </a:rPr>
                <a:t>Tranh</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vẽ</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người</a:t>
              </a:r>
              <a:r>
                <a:rPr lang="en-US" altLang="en-US" sz="3200" b="1" dirty="0">
                  <a:solidFill>
                    <a:srgbClr val="003300"/>
                  </a:solidFill>
                  <a:latin typeface="Times New Roman" panose="02020603050405020304" pitchFamily="18" charset="0"/>
                  <a:cs typeface="Times New Roman" panose="02020603050405020304" pitchFamily="18" charset="0"/>
                </a:rPr>
                <a:t> con </a:t>
              </a:r>
              <a:r>
                <a:rPr lang="en-US" altLang="en-US" sz="3200" b="1" dirty="0" err="1">
                  <a:solidFill>
                    <a:srgbClr val="003300"/>
                  </a:solidFill>
                  <a:latin typeface="Times New Roman" panose="02020603050405020304" pitchFamily="18" charset="0"/>
                  <a:cs typeface="Times New Roman" panose="02020603050405020304" pitchFamily="18" charset="0"/>
                </a:rPr>
                <a:t>gái</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đẹp</a:t>
              </a:r>
              <a:r>
                <a:rPr lang="en-US" altLang="en-US" sz="3200" b="1" dirty="0">
                  <a:solidFill>
                    <a:srgbClr val="003300"/>
                  </a:solidFill>
                  <a:latin typeface="Times New Roman" panose="02020603050405020304" pitchFamily="18" charset="0"/>
                  <a:cs typeface="Times New Roman" panose="02020603050405020304" pitchFamily="18" charset="0"/>
                </a:rPr>
                <a:t>.</a:t>
              </a:r>
            </a:p>
          </p:txBody>
        </p:sp>
      </p:grpSp>
      <p:grpSp>
        <p:nvGrpSpPr>
          <p:cNvPr id="9" name="mmprod_answer10065"/>
          <p:cNvGrpSpPr>
            <a:grpSpLocks/>
          </p:cNvGrpSpPr>
          <p:nvPr>
            <p:custDataLst>
              <p:tags r:id="rId3"/>
            </p:custDataLst>
          </p:nvPr>
        </p:nvGrpSpPr>
        <p:grpSpPr bwMode="auto">
          <a:xfrm>
            <a:off x="2840205" y="6205204"/>
            <a:ext cx="6189663" cy="427038"/>
            <a:chOff x="723" y="2767"/>
            <a:chExt cx="3899" cy="269"/>
          </a:xfrm>
        </p:grpSpPr>
        <p:sp>
          <p:nvSpPr>
            <p:cNvPr id="10" name="mmprod_s2_1042"/>
            <p:cNvSpPr txBox="1">
              <a:spLocks noChangeArrowheads="1"/>
            </p:cNvSpPr>
            <p:nvPr>
              <p:custDataLst>
                <p:tags r:id="rId4"/>
              </p:custDataLst>
            </p:nvPr>
          </p:nvSpPr>
          <p:spPr bwMode="auto">
            <a:xfrm>
              <a:off x="723" y="2767"/>
              <a:ext cx="32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fontAlgn="base">
                <a:spcBef>
                  <a:spcPct val="0"/>
                </a:spcBef>
                <a:spcAft>
                  <a:spcPct val="0"/>
                </a:spcAft>
              </a:pPr>
              <a:r>
                <a:rPr lang="en-US" altLang="en-US" sz="3200" b="1" dirty="0">
                  <a:solidFill>
                    <a:srgbClr val="003300"/>
                  </a:solidFill>
                  <a:latin typeface="Times New Roman" panose="02020603050405020304" pitchFamily="18" charset="0"/>
                  <a:cs typeface="Times New Roman" panose="02020603050405020304" pitchFamily="18" charset="0"/>
                </a:rPr>
                <a:t>B)</a:t>
              </a:r>
              <a:r>
                <a:rPr lang="en-US" altLang="en-US" sz="3200" b="1" dirty="0">
                  <a:solidFill>
                    <a:srgbClr val="000000"/>
                  </a:solidFill>
                  <a:latin typeface="Times New Roman" panose="02020603050405020304" pitchFamily="18" charset="0"/>
                  <a:cs typeface="Times New Roman" panose="02020603050405020304" pitchFamily="18" charset="0"/>
                </a:rPr>
                <a:t> </a:t>
              </a:r>
            </a:p>
          </p:txBody>
        </p:sp>
        <p:sp>
          <p:nvSpPr>
            <p:cNvPr id="11" name="mmprod_s1_1022"/>
            <p:cNvSpPr txBox="1">
              <a:spLocks noChangeArrowheads="1"/>
            </p:cNvSpPr>
            <p:nvPr>
              <p:custDataLst>
                <p:tags r:id="rId5"/>
              </p:custDataLst>
            </p:nvPr>
          </p:nvSpPr>
          <p:spPr bwMode="auto">
            <a:xfrm>
              <a:off x="1016" y="2767"/>
              <a:ext cx="360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fontAlgn="base">
                <a:spcBef>
                  <a:spcPct val="0"/>
                </a:spcBef>
                <a:spcAft>
                  <a:spcPct val="0"/>
                </a:spcAft>
              </a:pPr>
              <a:r>
                <a:rPr lang="en-US" altLang="en-US" sz="3200" b="1" dirty="0" err="1">
                  <a:solidFill>
                    <a:srgbClr val="003300"/>
                  </a:solidFill>
                  <a:latin typeface="Times New Roman" panose="02020603050405020304" pitchFamily="18" charset="0"/>
                  <a:cs typeface="Times New Roman" panose="02020603050405020304" pitchFamily="18" charset="0"/>
                </a:rPr>
                <a:t>Tranh</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vẽ</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người</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phụ</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nữ</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thời</a:t>
              </a:r>
              <a:r>
                <a:rPr lang="en-US" altLang="en-US" sz="3200" b="1" dirty="0">
                  <a:solidFill>
                    <a:srgbClr val="003300"/>
                  </a:solidFill>
                  <a:latin typeface="Times New Roman" panose="02020603050405020304" pitchFamily="18" charset="0"/>
                  <a:cs typeface="Times New Roman" panose="02020603050405020304" pitchFamily="18" charset="0"/>
                </a:rPr>
                <a:t> </a:t>
              </a:r>
              <a:r>
                <a:rPr lang="en-US" altLang="en-US" sz="3200" b="1" dirty="0" err="1">
                  <a:solidFill>
                    <a:srgbClr val="003300"/>
                  </a:solidFill>
                  <a:latin typeface="Times New Roman" panose="02020603050405020304" pitchFamily="18" charset="0"/>
                  <a:cs typeface="Times New Roman" panose="02020603050405020304" pitchFamily="18" charset="0"/>
                </a:rPr>
                <a:t>xưa</a:t>
              </a:r>
              <a:r>
                <a:rPr lang="en-US" altLang="en-US" sz="3200" b="1" dirty="0">
                  <a:solidFill>
                    <a:srgbClr val="0033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919951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mmprod_title"/>
          <p:cNvSpPr txBox="1">
            <a:spLocks noChangeArrowheads="1"/>
          </p:cNvSpPr>
          <p:nvPr>
            <p:custDataLst>
              <p:tags r:id="rId1"/>
            </p:custDataLst>
          </p:nvPr>
        </p:nvSpPr>
        <p:spPr>
          <a:xfrm>
            <a:off x="1732547" y="5913438"/>
            <a:ext cx="8229600" cy="944562"/>
          </a:xfrm>
          <a:prstGeom prst="rect">
            <a:avLst/>
          </a:prstGeom>
        </p:spPr>
        <p:txBody>
          <a:bodyPr vert="horz" wrap="square" lIns="0" tIns="0" rIns="0" bIns="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altLang="en-US" sz="3200" b="1" dirty="0" err="1" smtClean="0">
                <a:solidFill>
                  <a:srgbClr val="FF0000"/>
                </a:solidFill>
                <a:latin typeface="Times New Roman" panose="02020603050405020304" pitchFamily="18" charset="0"/>
                <a:cs typeface="Times New Roman" panose="02020603050405020304" pitchFamily="18" charset="0"/>
              </a:rPr>
              <a:t>Em</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hiểu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thuần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phác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như</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thế</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a:t>
            </a:r>
          </a:p>
        </p:txBody>
      </p:sp>
      <p:sp>
        <p:nvSpPr>
          <p:cNvPr id="6" name="MH_Entry_1"/>
          <p:cNvSpPr/>
          <p:nvPr/>
        </p:nvSpPr>
        <p:spPr>
          <a:xfrm>
            <a:off x="2302074" y="125630"/>
            <a:ext cx="7960863" cy="498475"/>
          </a:xfrm>
          <a:prstGeom prst="roundRect">
            <a:avLst>
              <a:gd name="adj" fmla="val 9120"/>
            </a:avLst>
          </a:prstGeom>
          <a:solidFill>
            <a:schemeClr val="accent6">
              <a:lumMod val="20000"/>
              <a:lumOff val="80000"/>
            </a:schemeClr>
          </a:solidFill>
          <a:ln w="12700">
            <a:noFill/>
          </a:ln>
        </p:spPr>
        <p:txBody>
          <a:bodyPr anchor="ctr"/>
          <a:lstStyle/>
          <a:p>
            <a:pPr fontAlgn="base">
              <a:spcBef>
                <a:spcPct val="0"/>
              </a:spcBef>
              <a:spcAft>
                <a:spcPct val="0"/>
              </a:spcAft>
            </a:pPr>
            <a:r>
              <a:rPr lang="en-US" altLang="en-US" sz="2800" b="1" dirty="0" err="1">
                <a:latin typeface="Times New Roman" panose="02020603050405020304" pitchFamily="18" charset="0"/>
              </a:rPr>
              <a:t>Nghệ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sĩ</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tạo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hình</a:t>
            </a:r>
            <a:r>
              <a:rPr lang="en-US" altLang="en-US" sz="2800" b="1" dirty="0">
                <a:latin typeface="Times New Roman" panose="02020603050405020304" pitchFamily="18" charset="0"/>
              </a:rPr>
              <a:t>:</a:t>
            </a:r>
            <a:r>
              <a:rPr lang="en-US" altLang="en-US" sz="2800" b="1" dirty="0">
                <a:latin typeface="Calibri"/>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tượng</a:t>
            </a:r>
            <a:r>
              <a:rPr lang="en-US" altLang="en-US" sz="2800" dirty="0">
                <a:latin typeface="Times New Roman" panose="02020603050405020304" pitchFamily="18" charset="0"/>
              </a:rPr>
              <a:t>...</a:t>
            </a:r>
          </a:p>
        </p:txBody>
      </p:sp>
      <p:pic>
        <p:nvPicPr>
          <p:cNvPr id="1026" name="Picture 2" descr="Lập hồ sơ &quot;nghề làm tranh Đông Hồ&quot; trình UNESCO - Tổng cục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547" y="962526"/>
            <a:ext cx="4523874" cy="4876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Điêu khắc gỗ - Sự thăng hoa từ đôi bàn tay - Báo Long An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817" y="962527"/>
            <a:ext cx="4876800" cy="4876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4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8" name="Picture 4" descr="88x31xpstyle-purp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320337" cy="6858000"/>
          </a:xfrm>
          <a:prstGeom prst="rect">
            <a:avLst/>
          </a:prstGeom>
          <a:pattFill prst="solidDmnd">
            <a:fgClr>
              <a:srgbClr val="FF0000"/>
            </a:fgClr>
            <a:bgClr>
              <a:srgbClr val="FFFF66"/>
            </a:bgClr>
          </a:pattFill>
          <a:ln w="57150">
            <a:pattFill prst="pct40">
              <a:fgClr>
                <a:srgbClr val="00FF00"/>
              </a:fgClr>
              <a:bgClr>
                <a:srgbClr val="FFFF00"/>
              </a:bgClr>
            </a:pattFill>
            <a:miter lim="800000"/>
            <a:headEnd/>
            <a:tailEnd/>
          </a:ln>
        </p:spPr>
      </p:pic>
      <p:pic>
        <p:nvPicPr>
          <p:cNvPr id="93189" name="Picture 5" descr="images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168" y="928687"/>
            <a:ext cx="5694948" cy="4552951"/>
          </a:xfrm>
          <a:prstGeom prst="rect">
            <a:avLst/>
          </a:prstGeom>
          <a:noFill/>
          <a:ln w="57150" cmpd="thinThick">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93190" name="Picture 6" descr="11064696-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253" y="928687"/>
            <a:ext cx="4608094" cy="4552951"/>
          </a:xfrm>
          <a:prstGeom prst="rect">
            <a:avLst/>
          </a:prstGeom>
          <a:noFill/>
          <a:ln w="38100">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93191" name="Text Box 7"/>
          <p:cNvSpPr txBox="1">
            <a:spLocks noChangeArrowheads="1"/>
          </p:cNvSpPr>
          <p:nvPr/>
        </p:nvSpPr>
        <p:spPr bwMode="auto">
          <a:xfrm>
            <a:off x="1620251" y="166687"/>
            <a:ext cx="864268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b="1" dirty="0" err="1">
                <a:solidFill>
                  <a:srgbClr val="FF0000"/>
                </a:solidFill>
                <a:latin typeface="Times New Roman" panose="02020603050405020304" pitchFamily="18" charset="0"/>
              </a:rPr>
              <a:t>Tranh</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lợn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ráy</a:t>
            </a:r>
            <a:r>
              <a:rPr lang="en-US" altLang="en-US" sz="3200" b="1" dirty="0">
                <a:solidFill>
                  <a:srgbClr val="FF0000"/>
                </a:solidFill>
                <a:latin typeface="Times New Roman" panose="02020603050405020304" pitchFamily="18" charset="0"/>
              </a:rPr>
              <a:t>:</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Tranh</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vẽ</a:t>
            </a:r>
            <a:r>
              <a:rPr lang="en-US" altLang="en-US" sz="3200" dirty="0">
                <a:solidFill>
                  <a:srgbClr val="0000FF"/>
                </a:solidFill>
                <a:latin typeface="Times New Roman" panose="02020603050405020304" pitchFamily="18" charset="0"/>
              </a:rPr>
              <a:t> con </a:t>
            </a:r>
            <a:r>
              <a:rPr lang="en-US" altLang="en-US" sz="3200" dirty="0" err="1">
                <a:solidFill>
                  <a:srgbClr val="0000FF"/>
                </a:solidFill>
                <a:latin typeface="Times New Roman" panose="02020603050405020304" pitchFamily="18" charset="0"/>
              </a:rPr>
              <a:t>lợn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đứng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bên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bụi</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ráy</a:t>
            </a:r>
            <a:endParaRPr lang="en-US" altLang="en-US" sz="3200" dirty="0">
              <a:solidFill>
                <a:srgbClr val="0000FF"/>
              </a:solidFill>
              <a:latin typeface="Times New Roman" panose="02020603050405020304" pitchFamily="18" charset="0"/>
            </a:endParaRPr>
          </a:p>
        </p:txBody>
      </p:sp>
      <p:sp>
        <p:nvSpPr>
          <p:cNvPr id="93192" name="Text Box 8"/>
          <p:cNvSpPr txBox="1">
            <a:spLocks noChangeArrowheads="1"/>
          </p:cNvSpPr>
          <p:nvPr/>
        </p:nvSpPr>
        <p:spPr bwMode="auto">
          <a:xfrm>
            <a:off x="2971800" y="5804736"/>
            <a:ext cx="2514600" cy="519113"/>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50000"/>
              </a:spcBef>
              <a:spcAft>
                <a:spcPct val="0"/>
              </a:spcAft>
            </a:pPr>
            <a:r>
              <a:rPr lang="en-US" altLang="en-US" sz="2800" b="1" dirty="0" err="1">
                <a:solidFill>
                  <a:srgbClr val="FF0000"/>
                </a:solidFill>
                <a:latin typeface="Times New Roman" panose="02020603050405020304" pitchFamily="18" charset="0"/>
              </a:rPr>
              <a:t>Tranh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lợn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ráy</a:t>
            </a:r>
            <a:endParaRPr lang="en-US" altLang="en-US" sz="2800" b="1" dirty="0">
              <a:solidFill>
                <a:srgbClr val="FF0000"/>
              </a:solidFill>
              <a:latin typeface="Times New Roman" panose="02020603050405020304" pitchFamily="18" charset="0"/>
            </a:endParaRPr>
          </a:p>
        </p:txBody>
      </p:sp>
      <p:sp>
        <p:nvSpPr>
          <p:cNvPr id="93193" name="Line 9"/>
          <p:cNvSpPr>
            <a:spLocks noChangeShapeType="1"/>
          </p:cNvSpPr>
          <p:nvPr/>
        </p:nvSpPr>
        <p:spPr bwMode="auto">
          <a:xfrm flipH="1" flipV="1">
            <a:off x="8855242" y="4860757"/>
            <a:ext cx="364958" cy="100263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93195" name="Text Box 11"/>
          <p:cNvSpPr txBox="1">
            <a:spLocks noChangeArrowheads="1"/>
          </p:cNvSpPr>
          <p:nvPr/>
        </p:nvSpPr>
        <p:spPr bwMode="auto">
          <a:xfrm>
            <a:off x="7848600" y="5863389"/>
            <a:ext cx="2133600" cy="5286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50000"/>
              </a:spcBef>
              <a:spcAft>
                <a:spcPct val="0"/>
              </a:spcAft>
            </a:pPr>
            <a:r>
              <a:rPr lang="en-US" altLang="en-US" sz="2800" b="1">
                <a:solidFill>
                  <a:srgbClr val="0000FF"/>
                </a:solidFill>
                <a:latin typeface="Times New Roman" panose="02020603050405020304" pitchFamily="18" charset="0"/>
              </a:rPr>
              <a:t>Cây ráy</a:t>
            </a:r>
          </a:p>
        </p:txBody>
      </p:sp>
      <p:pic>
        <p:nvPicPr>
          <p:cNvPr id="93196" name="Nguoi oi den hen lai len (1,6s).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0591800" y="6781800"/>
            <a:ext cx="76200" cy="76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1248229" y="2786743"/>
            <a:ext cx="1723571" cy="320765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 Box 8"/>
          <p:cNvSpPr txBox="1">
            <a:spLocks noChangeArrowheads="1"/>
          </p:cNvSpPr>
          <p:nvPr/>
        </p:nvSpPr>
        <p:spPr bwMode="auto">
          <a:xfrm>
            <a:off x="-116114" y="5928599"/>
            <a:ext cx="2876884"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50000"/>
              </a:spcBef>
              <a:spcAft>
                <a:spcPct val="0"/>
              </a:spcAft>
            </a:pPr>
            <a:r>
              <a:rPr lang="en-US" altLang="en-US" sz="2800" b="1" dirty="0" err="1" smtClean="0">
                <a:solidFill>
                  <a:srgbClr val="FF0000"/>
                </a:solidFill>
                <a:latin typeface="Times New Roman" panose="02020603050405020304" pitchFamily="18" charset="0"/>
              </a:rPr>
              <a:t>Khoáy</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âm</a:t>
            </a:r>
            <a:r>
              <a:rPr lang="en-US" altLang="en-US" sz="2800" b="1" dirty="0" smtClean="0">
                <a:solidFill>
                  <a:srgbClr val="FF0000"/>
                </a:solidFill>
                <a:latin typeface="Times New Roman" panose="02020603050405020304" pitchFamily="18" charset="0"/>
              </a:rPr>
              <a:t> </a:t>
            </a:r>
            <a:r>
              <a:rPr lang="en-US" altLang="en-US" sz="2800" b="1" dirty="0" err="1" smtClean="0">
                <a:solidFill>
                  <a:srgbClr val="FF0000"/>
                </a:solidFill>
                <a:latin typeface="Times New Roman" panose="02020603050405020304" pitchFamily="18" charset="0"/>
              </a:rPr>
              <a:t>dương</a:t>
            </a:r>
            <a:endParaRPr lang="en-US" altLang="en-US" sz="2800" b="1" dirty="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486463513"/>
      </p:ext>
    </p:extLst>
  </p:cSld>
  <p:clrMapOvr>
    <a:masterClrMapping/>
  </p:clrMapOvr>
  <p:transition spd="med">
    <p:comb/>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9319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000">
                <p:cTn id="16" fill="hold" display="0">
                  <p:stCondLst>
                    <p:cond delay="indefinite"/>
                  </p:stCondLst>
                  <p:endCondLst>
                    <p:cond evt="onPrev" delay="0">
                      <p:tgtEl>
                        <p:sldTgt/>
                      </p:tgtEl>
                    </p:cond>
                    <p:cond evt="onStopAudio" delay="0">
                      <p:tgtEl>
                        <p:sldTgt/>
                      </p:tgtEl>
                    </p:cond>
                  </p:endCondLst>
                </p:cTn>
                <p:tgtEl>
                  <p:spTgt spid="93196"/>
                </p:tgtEl>
              </p:cMediaNode>
            </p:audio>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27562" y="2060822"/>
            <a:ext cx="6693678" cy="1107996"/>
          </a:xfrm>
          <a:prstGeom prst="rect">
            <a:avLst/>
          </a:prstGeom>
          <a:noFill/>
        </p:spPr>
        <p:txBody>
          <a:bodyPr wrap="square" rtlCol="0">
            <a:spAutoFit/>
          </a:bodyPr>
          <a:lstStyle/>
          <a:p>
            <a:pPr algn="ctr"/>
            <a:r>
              <a:rPr lang="en-US" sz="6600" b="1" dirty="0" smtClean="0">
                <a:latin typeface="Times New Roman" panose="02020603050405020304" pitchFamily="18" charset="0"/>
                <a:cs typeface="Times New Roman" panose="02020603050405020304" pitchFamily="18" charset="0"/>
              </a:rPr>
              <a:t>TÌM HIỂU BÀI</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687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1" y="673418"/>
            <a:ext cx="12019547" cy="193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dirty="0">
                <a:solidFill>
                  <a:srgbClr val="0000FF"/>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Từ</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còn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tuổi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thích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chuột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ếch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cây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dừa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giải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lề</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lòng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thía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ơn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đối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nghệ</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hình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đem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đậm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hóm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hỉnh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tươi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vui</a:t>
            </a:r>
            <a:r>
              <a:rPr lang="en-US" altLang="en-US" sz="2400" dirty="0" smtClean="0">
                <a:solidFill>
                  <a:srgbClr val="003300"/>
                </a:solidFill>
                <a:latin typeface="Times New Roman" panose="02020603050405020304" pitchFamily="18" charset="0"/>
              </a:rPr>
              <a:t>.</a:t>
            </a:r>
            <a:endParaRPr lang="en-US" altLang="en-US" sz="2400" dirty="0">
              <a:solidFill>
                <a:srgbClr val="003300"/>
              </a:solidFill>
              <a:latin typeface="Times New Roman" panose="02020603050405020304" pitchFamily="18" charset="0"/>
            </a:endParaRPr>
          </a:p>
        </p:txBody>
      </p:sp>
      <p:sp>
        <p:nvSpPr>
          <p:cNvPr id="3" name="Text Box 3"/>
          <p:cNvSpPr txBox="1">
            <a:spLocks noChangeArrowheads="1"/>
          </p:cNvSpPr>
          <p:nvPr/>
        </p:nvSpPr>
        <p:spPr bwMode="auto">
          <a:xfrm>
            <a:off x="4257172" y="225549"/>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err="1">
                <a:solidFill>
                  <a:srgbClr val="0000FF"/>
                </a:solidFill>
                <a:latin typeface="Times New Roman" panose="02020603050405020304" pitchFamily="18" charset="0"/>
              </a:rPr>
              <a:t>Tranh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Hồ</a:t>
            </a:r>
            <a:endParaRPr lang="en-US" altLang="en-US" sz="2800" b="1" dirty="0">
              <a:solidFill>
                <a:srgbClr val="0000FF"/>
              </a:solidFill>
              <a:latin typeface="Times New Roman" panose="02020603050405020304" pitchFamily="18" charset="0"/>
            </a:endParaRPr>
          </a:p>
        </p:txBody>
      </p:sp>
      <p:sp>
        <p:nvSpPr>
          <p:cNvPr id="4" name="Rectangle 3"/>
          <p:cNvSpPr/>
          <p:nvPr/>
        </p:nvSpPr>
        <p:spPr>
          <a:xfrm>
            <a:off x="1143000" y="2898557"/>
            <a:ext cx="10688216" cy="1077218"/>
          </a:xfrm>
          <a:prstGeom prst="rect">
            <a:avLst/>
          </a:prstGeom>
        </p:spPr>
        <p:txBody>
          <a:bodyPr wrap="square">
            <a:spAutoFit/>
          </a:bodyPr>
          <a:lstStyle/>
          <a:p>
            <a:r>
              <a:rPr lang="en-US" sz="3200" b="1" dirty="0" err="1">
                <a:latin typeface="Times New Roman" pitchFamily="18" charset="0"/>
                <a:cs typeface="Times New Roman" pitchFamily="18" charset="0"/>
                <a:sym typeface="Wingdings"/>
              </a:rPr>
              <a:t>Hãy</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kể</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tên</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một</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số</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bức</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tranh</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làng</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Hồ</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lấy</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đề</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tài</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trong</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cuộc</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sống</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hằng</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ngày</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của</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làng</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quê</a:t>
            </a:r>
            <a:r>
              <a:rPr lang="en-US" sz="3200" b="1" dirty="0">
                <a:latin typeface="Times New Roman" pitchFamily="18" charset="0"/>
                <a:cs typeface="Times New Roman" pitchFamily="18" charset="0"/>
                <a:sym typeface="Wingdings"/>
              </a:rPr>
              <a:t> </a:t>
            </a:r>
            <a:r>
              <a:rPr lang="en-US" sz="3200" b="1" dirty="0" err="1">
                <a:latin typeface="Times New Roman" pitchFamily="18" charset="0"/>
                <a:cs typeface="Times New Roman" pitchFamily="18" charset="0"/>
                <a:sym typeface="Wingdings"/>
              </a:rPr>
              <a:t>Việt</a:t>
            </a:r>
            <a:r>
              <a:rPr lang="en-US" sz="3200" b="1" dirty="0">
                <a:latin typeface="Times New Roman" pitchFamily="18" charset="0"/>
                <a:cs typeface="Times New Roman" pitchFamily="18" charset="0"/>
                <a:sym typeface="Wingdings"/>
              </a:rPr>
              <a:t> Nam ?</a:t>
            </a:r>
            <a:endParaRPr lang="en-US" sz="3200" b="1" dirty="0">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86328"/>
            <a:ext cx="60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31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45581" y="127084"/>
            <a:ext cx="11604583" cy="1077218"/>
          </a:xfrm>
          <a:prstGeom prst="rect">
            <a:avLst/>
          </a:prstGeom>
        </p:spPr>
        <p:txBody>
          <a:bodyPr wrap="square">
            <a:spAutoFit/>
          </a:bodyPr>
          <a:lstStyle/>
          <a:p>
            <a:pPr algn="just"/>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tên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lấy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trong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sống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hằng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quê</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Việt</a:t>
            </a:r>
            <a:r>
              <a:rPr lang="en-US" altLang="en-US" sz="3200" b="1" dirty="0">
                <a:latin typeface="Times New Roman" panose="02020603050405020304" pitchFamily="18" charset="0"/>
                <a:cs typeface="Times New Roman" panose="02020603050405020304" pitchFamily="18" charset="0"/>
              </a:rPr>
              <a:t> Nam?</a:t>
            </a:r>
          </a:p>
        </p:txBody>
      </p:sp>
      <p:pic>
        <p:nvPicPr>
          <p:cNvPr id="3" name="Picture 7" descr="tranh dan gian 3"/>
          <p:cNvPicPr>
            <a:picLocks noChangeAspect="1" noChangeArrowheads="1"/>
          </p:cNvPicPr>
          <p:nvPr/>
        </p:nvPicPr>
        <p:blipFill>
          <a:blip r:embed="rId3">
            <a:lum bright="14000" contrast="38000"/>
            <a:extLst>
              <a:ext uri="{28A0092B-C50C-407E-A947-70E740481C1C}">
                <a14:useLocalDpi xmlns:a14="http://schemas.microsoft.com/office/drawing/2010/main" val="0"/>
              </a:ext>
            </a:extLst>
          </a:blip>
          <a:srcRect/>
          <a:stretch>
            <a:fillRect/>
          </a:stretch>
        </p:blipFill>
        <p:spPr bwMode="auto">
          <a:xfrm>
            <a:off x="601579" y="533400"/>
            <a:ext cx="5189621" cy="27432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2362200" y="3305175"/>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FF00"/>
                </a:solidFill>
                <a:latin typeface="Times New Roman" panose="02020603050405020304" pitchFamily="18" charset="0"/>
              </a:rPr>
              <a:t>Tranh</a:t>
            </a:r>
            <a:r>
              <a:rPr lang="en-US" altLang="en-US" dirty="0">
                <a:solidFill>
                  <a:srgbClr val="0000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Gà</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mái</a:t>
            </a:r>
            <a:endParaRPr lang="en-US" altLang="en-US" sz="2400" b="1" dirty="0">
              <a:solidFill>
                <a:srgbClr val="FFFF00"/>
              </a:solidFill>
              <a:latin typeface="Times New Roman" panose="02020603050405020304" pitchFamily="18" charset="0"/>
            </a:endParaRPr>
          </a:p>
        </p:txBody>
      </p:sp>
      <p:sp>
        <p:nvSpPr>
          <p:cNvPr id="5" name="WordArt 10"/>
          <p:cNvSpPr>
            <a:spLocks noChangeArrowheads="1" noChangeShapeType="1" noTextEdit="1"/>
          </p:cNvSpPr>
          <p:nvPr/>
        </p:nvSpPr>
        <p:spPr bwMode="auto">
          <a:xfrm>
            <a:off x="3352800" y="0"/>
            <a:ext cx="4948238"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Xem</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tranh</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và</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đọc</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tên</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một</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số</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bức</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tranh</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làng</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Hồ</a:t>
            </a:r>
            <a:r>
              <a:rPr lang="en-US" sz="3600" kern="10" spc="720" dirty="0">
                <a:ln w="9525">
                  <a:solidFill>
                    <a:srgbClr val="FFFF00"/>
                  </a:solidFill>
                  <a:round/>
                  <a:headEnd/>
                  <a:tailEnd/>
                </a:ln>
                <a:solidFill>
                  <a:srgbClr val="FFCC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a:t>
            </a:r>
          </a:p>
        </p:txBody>
      </p:sp>
      <p:pic>
        <p:nvPicPr>
          <p:cNvPr id="6" name="Picture 12" descr="lon"/>
          <p:cNvPicPr>
            <a:picLocks noChangeAspect="1" noChangeArrowheads="1"/>
          </p:cNvPicPr>
          <p:nvPr/>
        </p:nvPicPr>
        <p:blipFill>
          <a:blip r:embed="rId4">
            <a:lum bright="8000" contrast="30000"/>
            <a:extLst>
              <a:ext uri="{28A0092B-C50C-407E-A947-70E740481C1C}">
                <a14:useLocalDpi xmlns:a14="http://schemas.microsoft.com/office/drawing/2010/main" val="0"/>
              </a:ext>
            </a:extLst>
          </a:blip>
          <a:srcRect/>
          <a:stretch>
            <a:fillRect/>
          </a:stretch>
        </p:blipFill>
        <p:spPr bwMode="auto">
          <a:xfrm>
            <a:off x="6148388" y="561975"/>
            <a:ext cx="5205412" cy="27432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3"/>
          <p:cNvSpPr txBox="1">
            <a:spLocks noChangeArrowheads="1"/>
          </p:cNvSpPr>
          <p:nvPr/>
        </p:nvSpPr>
        <p:spPr bwMode="auto">
          <a:xfrm>
            <a:off x="6858000" y="3352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FF00"/>
                </a:solidFill>
                <a:latin typeface="Times New Roman" panose="02020603050405020304" pitchFamily="18" charset="0"/>
              </a:rPr>
              <a:t>Tranh</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Lợn</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đàn</a:t>
            </a:r>
            <a:endParaRPr lang="en-US" altLang="en-US" sz="2400" b="1" dirty="0">
              <a:solidFill>
                <a:srgbClr val="FFFF00"/>
              </a:solidFill>
              <a:latin typeface="Times New Roman" panose="02020603050405020304" pitchFamily="18" charset="0"/>
            </a:endParaRPr>
          </a:p>
        </p:txBody>
      </p:sp>
      <p:pic>
        <p:nvPicPr>
          <p:cNvPr id="8" name="Picture 14" descr="e1c2bdffce7c4a23822b1aa1c31f2aa7"/>
          <p:cNvPicPr>
            <a:picLocks noChangeAspect="1" noChangeArrowheads="1"/>
          </p:cNvPicPr>
          <p:nvPr/>
        </p:nvPicPr>
        <p:blipFill>
          <a:blip r:embed="rId5">
            <a:lum contrast="32000"/>
            <a:extLst>
              <a:ext uri="{28A0092B-C50C-407E-A947-70E740481C1C}">
                <a14:useLocalDpi xmlns:a14="http://schemas.microsoft.com/office/drawing/2010/main" val="0"/>
              </a:ext>
            </a:extLst>
          </a:blip>
          <a:srcRect/>
          <a:stretch>
            <a:fillRect/>
          </a:stretch>
        </p:blipFill>
        <p:spPr bwMode="auto">
          <a:xfrm>
            <a:off x="601579" y="3886200"/>
            <a:ext cx="5189621" cy="24384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5"/>
          <p:cNvSpPr txBox="1">
            <a:spLocks noChangeArrowheads="1"/>
          </p:cNvSpPr>
          <p:nvPr/>
        </p:nvSpPr>
        <p:spPr bwMode="auto">
          <a:xfrm>
            <a:off x="1981200" y="6389688"/>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Times New Roman" panose="02020603050405020304" pitchFamily="18" charset="0"/>
              </a:rPr>
              <a:t>Tranh</a:t>
            </a:r>
            <a:r>
              <a:rPr lang="en-US" altLang="en-US" sz="2400">
                <a:solidFill>
                  <a:srgbClr val="FFFF00"/>
                </a:solidFill>
                <a:latin typeface="Times New Roman" panose="02020603050405020304" pitchFamily="18" charset="0"/>
              </a:rPr>
              <a:t> </a:t>
            </a:r>
            <a:r>
              <a:rPr lang="en-US" altLang="en-US" sz="2400" b="1">
                <a:solidFill>
                  <a:srgbClr val="FFFF00"/>
                </a:solidFill>
                <a:latin typeface="Times New Roman" panose="02020603050405020304" pitchFamily="18" charset="0"/>
              </a:rPr>
              <a:t>Đám cưới chuột</a:t>
            </a:r>
          </a:p>
        </p:txBody>
      </p:sp>
      <p:sp>
        <p:nvSpPr>
          <p:cNvPr id="10" name="Text Box 16"/>
          <p:cNvSpPr txBox="1">
            <a:spLocks noChangeArrowheads="1"/>
          </p:cNvSpPr>
          <p:nvPr/>
        </p:nvSpPr>
        <p:spPr bwMode="auto">
          <a:xfrm>
            <a:off x="6705600" y="6400800"/>
            <a:ext cx="339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Times New Roman" panose="02020603050405020304" pitchFamily="18" charset="0"/>
              </a:rPr>
              <a:t>Tranh Thầy đồ cóc</a:t>
            </a:r>
          </a:p>
        </p:txBody>
      </p:sp>
      <p:pic>
        <p:nvPicPr>
          <p:cNvPr id="11" name="Picture 17" descr="coc thay do"/>
          <p:cNvPicPr>
            <a:picLocks noChangeAspect="1" noChangeArrowheads="1"/>
          </p:cNvPicPr>
          <p:nvPr/>
        </p:nvPicPr>
        <p:blipFill>
          <a:blip r:embed="rId6">
            <a:lum bright="-20000" contrast="30000"/>
            <a:extLst>
              <a:ext uri="{28A0092B-C50C-407E-A947-70E740481C1C}">
                <a14:useLocalDpi xmlns:a14="http://schemas.microsoft.com/office/drawing/2010/main" val="0"/>
              </a:ext>
            </a:extLst>
          </a:blip>
          <a:srcRect/>
          <a:stretch>
            <a:fillRect/>
          </a:stretch>
        </p:blipFill>
        <p:spPr bwMode="auto">
          <a:xfrm>
            <a:off x="6172200" y="3833813"/>
            <a:ext cx="5181600" cy="2514600"/>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8"/>
          <p:cNvGrpSpPr>
            <a:grpSpLocks/>
          </p:cNvGrpSpPr>
          <p:nvPr/>
        </p:nvGrpSpPr>
        <p:grpSpPr bwMode="auto">
          <a:xfrm>
            <a:off x="0" y="0"/>
            <a:ext cx="12192000" cy="6858000"/>
            <a:chOff x="0" y="0"/>
            <a:chExt cx="5760" cy="4320"/>
          </a:xfrm>
        </p:grpSpPr>
        <p:sp>
          <p:nvSpPr>
            <p:cNvPr id="13" name="Line 19"/>
            <p:cNvSpPr>
              <a:spLocks noChangeShapeType="1"/>
            </p:cNvSpPr>
            <p:nvPr/>
          </p:nvSpPr>
          <p:spPr bwMode="auto">
            <a:xfrm>
              <a:off x="9" y="0"/>
              <a:ext cx="0" cy="432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4" name="Line 20"/>
            <p:cNvSpPr>
              <a:spLocks noChangeShapeType="1"/>
            </p:cNvSpPr>
            <p:nvPr/>
          </p:nvSpPr>
          <p:spPr bwMode="auto">
            <a:xfrm>
              <a:off x="5760" y="0"/>
              <a:ext cx="0" cy="432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5" name="Line 21"/>
            <p:cNvSpPr>
              <a:spLocks noChangeShapeType="1"/>
            </p:cNvSpPr>
            <p:nvPr/>
          </p:nvSpPr>
          <p:spPr bwMode="auto">
            <a:xfrm>
              <a:off x="0" y="9"/>
              <a:ext cx="5760" cy="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6" name="Line 22"/>
            <p:cNvSpPr>
              <a:spLocks noChangeShapeType="1"/>
            </p:cNvSpPr>
            <p:nvPr/>
          </p:nvSpPr>
          <p:spPr bwMode="auto">
            <a:xfrm>
              <a:off x="0" y="4311"/>
              <a:ext cx="5760" cy="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grpSp>
      <p:pic>
        <p:nvPicPr>
          <p:cNvPr id="17" name="Co_la_-_Xuan_Mai (6s).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915400" y="5029200"/>
            <a:ext cx="76200" cy="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5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par>
                                <p:cTn id="37" presetID="6"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000">
                <p:cTn id="40"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2" grpId="0"/>
      <p:bldP spid="2" grpId="1"/>
      <p:bldP spid="4" grpId="0"/>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02418" y="6431757"/>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CC00"/>
                </a:solidFill>
                <a:latin typeface="Times New Roman" panose="02020603050405020304" pitchFamily="18" charset="0"/>
              </a:rPr>
              <a:t>Phú</a:t>
            </a:r>
            <a:r>
              <a:rPr lang="en-US" altLang="en-US" sz="2400" b="1" dirty="0">
                <a:solidFill>
                  <a:srgbClr val="FFCC00"/>
                </a:solidFill>
                <a:latin typeface="Times New Roman" panose="02020603050405020304" pitchFamily="18" charset="0"/>
              </a:rPr>
              <a:t> </a:t>
            </a:r>
            <a:r>
              <a:rPr lang="en-US" altLang="en-US" sz="2400" b="1" dirty="0" err="1">
                <a:solidFill>
                  <a:srgbClr val="FFCC00"/>
                </a:solidFill>
                <a:latin typeface="Times New Roman" panose="02020603050405020304" pitchFamily="18" charset="0"/>
              </a:rPr>
              <a:t>quý</a:t>
            </a:r>
            <a:endParaRPr lang="en-US" altLang="en-US" sz="2400" b="1" dirty="0">
              <a:solidFill>
                <a:srgbClr val="FFCC00"/>
              </a:solidFill>
              <a:latin typeface="Times New Roman" panose="02020603050405020304" pitchFamily="18" charset="0"/>
            </a:endParaRPr>
          </a:p>
        </p:txBody>
      </p:sp>
      <p:pic>
        <p:nvPicPr>
          <p:cNvPr id="3" name="Picture 14" descr="images"/>
          <p:cNvPicPr>
            <a:picLocks noChangeAspect="1" noChangeArrowheads="1"/>
          </p:cNvPicPr>
          <p:nvPr/>
        </p:nvPicPr>
        <p:blipFill>
          <a:blip r:embed="rId2">
            <a:lum contrast="34000"/>
            <a:extLst>
              <a:ext uri="{28A0092B-C50C-407E-A947-70E740481C1C}">
                <a14:useLocalDpi xmlns:a14="http://schemas.microsoft.com/office/drawing/2010/main" val="0"/>
              </a:ext>
            </a:extLst>
          </a:blip>
          <a:srcRect/>
          <a:stretch>
            <a:fillRect/>
          </a:stretch>
        </p:blipFill>
        <p:spPr bwMode="auto">
          <a:xfrm>
            <a:off x="4737319" y="671511"/>
            <a:ext cx="3257550" cy="2695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8" descr="images"/>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75701" y="611544"/>
            <a:ext cx="3295649" cy="272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WordArt 20"/>
          <p:cNvSpPr>
            <a:spLocks noChangeArrowheads="1" noChangeShapeType="1" noTextEdit="1"/>
          </p:cNvSpPr>
          <p:nvPr/>
        </p:nvSpPr>
        <p:spPr bwMode="auto">
          <a:xfrm>
            <a:off x="3352800" y="152400"/>
            <a:ext cx="4948238"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Xem</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tranh</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và</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đọc</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tên</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một</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số</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bức</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tranh</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làng</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 </a:t>
            </a:r>
            <a:r>
              <a:rPr lang="en-US" sz="3600" kern="10" spc="720" dirty="0" err="1">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Hồ</a:t>
            </a:r>
            <a:r>
              <a:rPr lang="en-US" sz="3600" kern="10" spc="720" dirty="0">
                <a:solidFill>
                  <a:srgbClr val="FFFF00"/>
                </a:solidFill>
                <a:effectLst>
                  <a:outerShdw dist="45791" dir="3378596" algn="ctr" rotWithShape="0">
                    <a:srgbClr val="4D4D4D">
                      <a:alpha val="80000"/>
                    </a:srgbClr>
                  </a:outerShdw>
                </a:effectLst>
                <a:latin typeface="Times New Roman" panose="02020603050405020304" pitchFamily="18" charset="0"/>
                <a:cs typeface="Times New Roman" panose="02020603050405020304" pitchFamily="18" charset="0"/>
              </a:rPr>
              <a:t>.</a:t>
            </a:r>
          </a:p>
        </p:txBody>
      </p:sp>
      <p:sp>
        <p:nvSpPr>
          <p:cNvPr id="6" name="Text Box 21"/>
          <p:cNvSpPr txBox="1">
            <a:spLocks noChangeArrowheads="1"/>
          </p:cNvSpPr>
          <p:nvPr/>
        </p:nvSpPr>
        <p:spPr bwMode="auto">
          <a:xfrm>
            <a:off x="1151131" y="3269019"/>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FF00"/>
                </a:solidFill>
                <a:latin typeface="Times New Roman" panose="02020603050405020304" pitchFamily="18" charset="0"/>
              </a:rPr>
              <a:t>Hứng</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dừa</a:t>
            </a:r>
            <a:endParaRPr lang="en-US" altLang="en-US" sz="2400" b="1" dirty="0">
              <a:solidFill>
                <a:srgbClr val="FFFF00"/>
              </a:solidFill>
              <a:latin typeface="Times New Roman" panose="02020603050405020304" pitchFamily="18" charset="0"/>
            </a:endParaRPr>
          </a:p>
        </p:txBody>
      </p:sp>
      <p:sp>
        <p:nvSpPr>
          <p:cNvPr id="7" name="Text Box 22"/>
          <p:cNvSpPr txBox="1">
            <a:spLocks noChangeArrowheads="1"/>
          </p:cNvSpPr>
          <p:nvPr/>
        </p:nvSpPr>
        <p:spPr bwMode="auto">
          <a:xfrm>
            <a:off x="4711993" y="3305549"/>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FF00"/>
                </a:solidFill>
                <a:latin typeface="Times New Roman" panose="02020603050405020304" pitchFamily="18" charset="0"/>
              </a:rPr>
              <a:t>Chăn</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trâu</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thổi</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sáo</a:t>
            </a:r>
            <a:endParaRPr lang="en-US" altLang="en-US" sz="2400" b="1" dirty="0">
              <a:solidFill>
                <a:srgbClr val="FFFF00"/>
              </a:solidFill>
              <a:latin typeface="Times New Roman" panose="02020603050405020304" pitchFamily="18" charset="0"/>
            </a:endParaRPr>
          </a:p>
        </p:txBody>
      </p:sp>
      <p:sp>
        <p:nvSpPr>
          <p:cNvPr id="8" name="Text Box 23"/>
          <p:cNvSpPr txBox="1">
            <a:spLocks noChangeArrowheads="1"/>
          </p:cNvSpPr>
          <p:nvPr/>
        </p:nvSpPr>
        <p:spPr bwMode="auto">
          <a:xfrm>
            <a:off x="8644950" y="3359199"/>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FF00"/>
                </a:solidFill>
                <a:latin typeface="Times New Roman" panose="02020603050405020304" pitchFamily="18" charset="0"/>
              </a:rPr>
              <a:t>Bà</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Triệu</a:t>
            </a:r>
            <a:endParaRPr lang="en-US" altLang="en-US" sz="2400" b="1" dirty="0">
              <a:solidFill>
                <a:srgbClr val="FFFF00"/>
              </a:solidFill>
              <a:latin typeface="Times New Roman" panose="02020603050405020304" pitchFamily="18" charset="0"/>
            </a:endParaRPr>
          </a:p>
        </p:txBody>
      </p:sp>
      <p:sp>
        <p:nvSpPr>
          <p:cNvPr id="9" name="Text Box 24"/>
          <p:cNvSpPr txBox="1">
            <a:spLocks noChangeArrowheads="1"/>
          </p:cNvSpPr>
          <p:nvPr/>
        </p:nvSpPr>
        <p:spPr bwMode="auto">
          <a:xfrm>
            <a:off x="8951119" y="64008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CC00"/>
                </a:solidFill>
                <a:latin typeface="Times New Roman" panose="02020603050405020304" pitchFamily="18" charset="0"/>
              </a:rPr>
              <a:t>Nhân</a:t>
            </a:r>
            <a:r>
              <a:rPr lang="en-US" altLang="en-US" sz="2400" b="1" dirty="0">
                <a:solidFill>
                  <a:srgbClr val="FFCC00"/>
                </a:solidFill>
                <a:latin typeface="Times New Roman" panose="02020603050405020304" pitchFamily="18" charset="0"/>
              </a:rPr>
              <a:t> </a:t>
            </a:r>
            <a:r>
              <a:rPr lang="en-US" altLang="en-US" sz="2400" b="1" dirty="0" err="1">
                <a:solidFill>
                  <a:srgbClr val="FFCC00"/>
                </a:solidFill>
                <a:latin typeface="Times New Roman" panose="02020603050405020304" pitchFamily="18" charset="0"/>
              </a:rPr>
              <a:t>nghĩa</a:t>
            </a:r>
            <a:endParaRPr lang="en-US" altLang="en-US" sz="2400" b="1" dirty="0">
              <a:solidFill>
                <a:srgbClr val="FFCC00"/>
              </a:solidFill>
              <a:latin typeface="Times New Roman" panose="02020603050405020304" pitchFamily="18" charset="0"/>
            </a:endParaRPr>
          </a:p>
        </p:txBody>
      </p:sp>
      <p:pic>
        <p:nvPicPr>
          <p:cNvPr id="10" name="Picture 25" descr="anh hu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8644950" y="642442"/>
            <a:ext cx="3015289"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6" descr="Phu quy"/>
          <p:cNvPicPr>
            <a:picLocks noChangeAspect="1" noChangeArrowheads="1"/>
          </p:cNvPicPr>
          <p:nvPr/>
        </p:nvPicPr>
        <p:blipFill>
          <a:blip r:embed="rId5">
            <a:lum contrast="22000"/>
            <a:extLst>
              <a:ext uri="{28A0092B-C50C-407E-A947-70E740481C1C}">
                <a14:useLocalDpi xmlns:a14="http://schemas.microsoft.com/office/drawing/2010/main" val="0"/>
              </a:ext>
            </a:extLst>
          </a:blip>
          <a:srcRect/>
          <a:stretch>
            <a:fillRect/>
          </a:stretch>
        </p:blipFill>
        <p:spPr bwMode="auto">
          <a:xfrm>
            <a:off x="593963" y="3744266"/>
            <a:ext cx="3392487"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7" descr="lt"/>
          <p:cNvPicPr>
            <a:picLocks noChangeAspect="1" noChangeArrowheads="1"/>
          </p:cNvPicPr>
          <p:nvPr/>
        </p:nvPicPr>
        <p:blipFill>
          <a:blip r:embed="rId6">
            <a:lum contrast="44000"/>
            <a:extLst>
              <a:ext uri="{28A0092B-C50C-407E-A947-70E740481C1C}">
                <a14:useLocalDpi xmlns:a14="http://schemas.microsoft.com/office/drawing/2010/main" val="0"/>
              </a:ext>
            </a:extLst>
          </a:blip>
          <a:srcRect/>
          <a:stretch>
            <a:fillRect/>
          </a:stretch>
        </p:blipFill>
        <p:spPr bwMode="auto">
          <a:xfrm>
            <a:off x="8743323" y="3938588"/>
            <a:ext cx="2934954"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4857123" y="64008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err="1">
                <a:solidFill>
                  <a:srgbClr val="FFCC00"/>
                </a:solidFill>
                <a:latin typeface="Times New Roman" panose="02020603050405020304" pitchFamily="18" charset="0"/>
              </a:rPr>
              <a:t>Nghinh</a:t>
            </a:r>
            <a:r>
              <a:rPr lang="en-US" altLang="en-US" sz="2400" b="1" dirty="0">
                <a:solidFill>
                  <a:srgbClr val="FFCC00"/>
                </a:solidFill>
                <a:latin typeface="Times New Roman" panose="02020603050405020304" pitchFamily="18" charset="0"/>
              </a:rPr>
              <a:t> </a:t>
            </a:r>
            <a:r>
              <a:rPr lang="en-US" altLang="en-US" sz="2400" b="1" dirty="0" err="1">
                <a:solidFill>
                  <a:srgbClr val="FFCC00"/>
                </a:solidFill>
                <a:latin typeface="Times New Roman" panose="02020603050405020304" pitchFamily="18" charset="0"/>
              </a:rPr>
              <a:t>xuân</a:t>
            </a:r>
            <a:endParaRPr lang="en-US" altLang="en-US" sz="2400" b="1" dirty="0">
              <a:solidFill>
                <a:srgbClr val="FFCC00"/>
              </a:solidFill>
              <a:latin typeface="Times New Roman" panose="02020603050405020304" pitchFamily="18" charset="0"/>
            </a:endParaRPr>
          </a:p>
        </p:txBody>
      </p:sp>
      <p:pic>
        <p:nvPicPr>
          <p:cNvPr id="14" name="Picture 29" descr="Nghinh xuan"/>
          <p:cNvPicPr>
            <a:picLocks noChangeAspect="1" noChangeArrowheads="1"/>
          </p:cNvPicPr>
          <p:nvPr/>
        </p:nvPicPr>
        <p:blipFill>
          <a:blip r:embed="rId7">
            <a:lum contrast="30000"/>
            <a:extLst>
              <a:ext uri="{28A0092B-C50C-407E-A947-70E740481C1C}">
                <a14:useLocalDpi xmlns:a14="http://schemas.microsoft.com/office/drawing/2010/main" val="0"/>
              </a:ext>
            </a:extLst>
          </a:blip>
          <a:srcRect/>
          <a:stretch>
            <a:fillRect/>
          </a:stretch>
        </p:blipFill>
        <p:spPr bwMode="auto">
          <a:xfrm>
            <a:off x="4636531" y="3726219"/>
            <a:ext cx="3327986"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5" name="Group 31"/>
          <p:cNvGrpSpPr>
            <a:grpSpLocks/>
          </p:cNvGrpSpPr>
          <p:nvPr/>
        </p:nvGrpSpPr>
        <p:grpSpPr bwMode="auto">
          <a:xfrm>
            <a:off x="0" y="0"/>
            <a:ext cx="12192000" cy="6858000"/>
            <a:chOff x="0" y="0"/>
            <a:chExt cx="5760" cy="4320"/>
          </a:xfrm>
        </p:grpSpPr>
        <p:sp>
          <p:nvSpPr>
            <p:cNvPr id="16" name="Line 32"/>
            <p:cNvSpPr>
              <a:spLocks noChangeShapeType="1"/>
            </p:cNvSpPr>
            <p:nvPr/>
          </p:nvSpPr>
          <p:spPr bwMode="auto">
            <a:xfrm>
              <a:off x="9" y="0"/>
              <a:ext cx="0" cy="432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7" name="Line 33"/>
            <p:cNvSpPr>
              <a:spLocks noChangeShapeType="1"/>
            </p:cNvSpPr>
            <p:nvPr/>
          </p:nvSpPr>
          <p:spPr bwMode="auto">
            <a:xfrm>
              <a:off x="5760" y="0"/>
              <a:ext cx="0" cy="432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8" name="Line 34"/>
            <p:cNvSpPr>
              <a:spLocks noChangeShapeType="1"/>
            </p:cNvSpPr>
            <p:nvPr/>
          </p:nvSpPr>
          <p:spPr bwMode="auto">
            <a:xfrm>
              <a:off x="0" y="9"/>
              <a:ext cx="5760" cy="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sp>
          <p:nvSpPr>
            <p:cNvPr id="19" name="Line 35"/>
            <p:cNvSpPr>
              <a:spLocks noChangeShapeType="1"/>
            </p:cNvSpPr>
            <p:nvPr/>
          </p:nvSpPr>
          <p:spPr bwMode="auto">
            <a:xfrm>
              <a:off x="0" y="4311"/>
              <a:ext cx="5760" cy="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90463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4" descr="images"/>
          <p:cNvPicPr>
            <a:picLocks noChangeAspect="1" noChangeArrowheads="1"/>
          </p:cNvPicPr>
          <p:nvPr/>
        </p:nvPicPr>
        <p:blipFill>
          <a:blip r:embed="rId2">
            <a:lum contrast="34000"/>
            <a:extLst>
              <a:ext uri="{28A0092B-C50C-407E-A947-70E740481C1C}">
                <a14:useLocalDpi xmlns:a14="http://schemas.microsoft.com/office/drawing/2010/main" val="0"/>
              </a:ext>
            </a:extLst>
          </a:blip>
          <a:srcRect/>
          <a:stretch>
            <a:fillRect/>
          </a:stretch>
        </p:blipFill>
        <p:spPr bwMode="auto">
          <a:xfrm>
            <a:off x="3200338" y="624744"/>
            <a:ext cx="2941094" cy="2695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8" descr="images"/>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1946" y="596170"/>
            <a:ext cx="2910012" cy="272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5" descr="anh hu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6309812" y="624744"/>
            <a:ext cx="2869281" cy="2695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6" descr="Phu quy"/>
          <p:cNvPicPr>
            <a:picLocks noChangeAspect="1" noChangeArrowheads="1"/>
          </p:cNvPicPr>
          <p:nvPr/>
        </p:nvPicPr>
        <p:blipFill rotWithShape="1">
          <a:blip r:embed="rId5">
            <a:lum contrast="22000"/>
            <a:extLst>
              <a:ext uri="{28A0092B-C50C-407E-A947-70E740481C1C}">
                <a14:useLocalDpi xmlns:a14="http://schemas.microsoft.com/office/drawing/2010/main" val="0"/>
              </a:ext>
            </a:extLst>
          </a:blip>
          <a:srcRect l="4208" t="2954" r="3228" b="3239"/>
          <a:stretch/>
        </p:blipFill>
        <p:spPr bwMode="auto">
          <a:xfrm>
            <a:off x="122667" y="3376340"/>
            <a:ext cx="292883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7" descr="lt"/>
          <p:cNvPicPr>
            <a:picLocks noChangeAspect="1" noChangeArrowheads="1"/>
          </p:cNvPicPr>
          <p:nvPr/>
        </p:nvPicPr>
        <p:blipFill>
          <a:blip r:embed="rId6">
            <a:lum contrast="44000"/>
            <a:extLst>
              <a:ext uri="{28A0092B-C50C-407E-A947-70E740481C1C}">
                <a14:useLocalDpi xmlns:a14="http://schemas.microsoft.com/office/drawing/2010/main" val="0"/>
              </a:ext>
            </a:extLst>
          </a:blip>
          <a:srcRect/>
          <a:stretch>
            <a:fillRect/>
          </a:stretch>
        </p:blipFill>
        <p:spPr bwMode="auto">
          <a:xfrm>
            <a:off x="6297435" y="3394262"/>
            <a:ext cx="2869281"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9" descr="Nghinh xuan"/>
          <p:cNvPicPr>
            <a:picLocks noChangeAspect="1" noChangeArrowheads="1"/>
          </p:cNvPicPr>
          <p:nvPr/>
        </p:nvPicPr>
        <p:blipFill>
          <a:blip r:embed="rId7">
            <a:lum contrast="30000"/>
            <a:extLst>
              <a:ext uri="{28A0092B-C50C-407E-A947-70E740481C1C}">
                <a14:useLocalDpi xmlns:a14="http://schemas.microsoft.com/office/drawing/2010/main" val="0"/>
              </a:ext>
            </a:extLst>
          </a:blip>
          <a:srcRect/>
          <a:stretch>
            <a:fillRect/>
          </a:stretch>
        </p:blipFill>
        <p:spPr bwMode="auto">
          <a:xfrm>
            <a:off x="3194149" y="3394262"/>
            <a:ext cx="2941094"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5" name="Group 31"/>
          <p:cNvGrpSpPr>
            <a:grpSpLocks/>
          </p:cNvGrpSpPr>
          <p:nvPr/>
        </p:nvGrpSpPr>
        <p:grpSpPr bwMode="auto">
          <a:xfrm>
            <a:off x="0" y="0"/>
            <a:ext cx="12192000" cy="6858000"/>
            <a:chOff x="0" y="0"/>
            <a:chExt cx="5760" cy="4320"/>
          </a:xfrm>
        </p:grpSpPr>
        <p:sp>
          <p:nvSpPr>
            <p:cNvPr id="16" name="Line 32"/>
            <p:cNvSpPr>
              <a:spLocks noChangeShapeType="1"/>
            </p:cNvSpPr>
            <p:nvPr/>
          </p:nvSpPr>
          <p:spPr bwMode="auto">
            <a:xfrm>
              <a:off x="9" y="0"/>
              <a:ext cx="0" cy="432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 name="Line 33"/>
            <p:cNvSpPr>
              <a:spLocks noChangeShapeType="1"/>
            </p:cNvSpPr>
            <p:nvPr/>
          </p:nvSpPr>
          <p:spPr bwMode="auto">
            <a:xfrm>
              <a:off x="5760" y="0"/>
              <a:ext cx="0" cy="432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 name="Line 34"/>
            <p:cNvSpPr>
              <a:spLocks noChangeShapeType="1"/>
            </p:cNvSpPr>
            <p:nvPr/>
          </p:nvSpPr>
          <p:spPr bwMode="auto">
            <a:xfrm>
              <a:off x="0" y="9"/>
              <a:ext cx="5760" cy="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 name="Line 35"/>
            <p:cNvSpPr>
              <a:spLocks noChangeShapeType="1"/>
            </p:cNvSpPr>
            <p:nvPr/>
          </p:nvSpPr>
          <p:spPr bwMode="auto">
            <a:xfrm>
              <a:off x="0" y="4311"/>
              <a:ext cx="5760" cy="0"/>
            </a:xfrm>
            <a:prstGeom prst="line">
              <a:avLst/>
            </a:prstGeom>
            <a:noFill/>
            <a:ln w="28575">
              <a:pattFill prst="lgConfetti">
                <a:fgClr>
                  <a:srgbClr val="FF0066"/>
                </a:fgClr>
                <a:bgClr>
                  <a:srgbClr val="CCFF33"/>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pic>
        <p:nvPicPr>
          <p:cNvPr id="20" name="Picture 12" descr="lon"/>
          <p:cNvPicPr>
            <a:picLocks noChangeAspect="1" noChangeArrowheads="1"/>
          </p:cNvPicPr>
          <p:nvPr/>
        </p:nvPicPr>
        <p:blipFill rotWithShape="1">
          <a:blip r:embed="rId8">
            <a:lum bright="8000" contrast="30000"/>
            <a:extLst>
              <a:ext uri="{28A0092B-C50C-407E-A947-70E740481C1C}">
                <a14:useLocalDpi xmlns:a14="http://schemas.microsoft.com/office/drawing/2010/main" val="0"/>
              </a:ext>
            </a:extLst>
          </a:blip>
          <a:srcRect t="3246" b="2895"/>
          <a:stretch/>
        </p:blipFill>
        <p:spPr bwMode="auto">
          <a:xfrm>
            <a:off x="9313414" y="624743"/>
            <a:ext cx="2744265" cy="2695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14" descr="e1c2bdffce7c4a23822b1aa1c31f2aa7"/>
          <p:cNvPicPr>
            <a:picLocks noChangeAspect="1" noChangeArrowheads="1"/>
          </p:cNvPicPr>
          <p:nvPr/>
        </p:nvPicPr>
        <p:blipFill>
          <a:blip r:embed="rId9">
            <a:lum contrast="32000"/>
            <a:extLst>
              <a:ext uri="{28A0092B-C50C-407E-A947-70E740481C1C}">
                <a14:useLocalDpi xmlns:a14="http://schemas.microsoft.com/office/drawing/2010/main" val="0"/>
              </a:ext>
            </a:extLst>
          </a:blip>
          <a:srcRect/>
          <a:stretch>
            <a:fillRect/>
          </a:stretch>
        </p:blipFill>
        <p:spPr bwMode="auto">
          <a:xfrm>
            <a:off x="9313414" y="3394262"/>
            <a:ext cx="2735941" cy="2478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81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8474" name="AutoShape 346"/>
          <p:cNvSpPr>
            <a:spLocks noChangeArrowheads="1"/>
          </p:cNvSpPr>
          <p:nvPr/>
        </p:nvSpPr>
        <p:spPr bwMode="auto">
          <a:xfrm>
            <a:off x="410547" y="326572"/>
            <a:ext cx="11215395" cy="2603240"/>
          </a:xfrm>
          <a:prstGeom prst="wedgeRoundRectCallout">
            <a:avLst>
              <a:gd name="adj1" fmla="val -12926"/>
              <a:gd name="adj2" fmla="val 48255"/>
              <a:gd name="adj3" fmla="val 16667"/>
            </a:avLst>
          </a:prstGeom>
          <a:noFill/>
          <a:ln w="9525" algn="ctr">
            <a:solidFill>
              <a:schemeClr val="bg1"/>
            </a:solidFill>
            <a:miter lim="800000"/>
            <a:headEnd/>
            <a:tailEnd/>
          </a:ln>
          <a:effectLst/>
          <a:extLst/>
        </p:spPr>
        <p:txBody>
          <a:bodyPr/>
          <a:lstStyle/>
          <a:p>
            <a:pPr algn="just" eaLnBrk="1" hangingPunct="1"/>
            <a:r>
              <a:rPr lang="en-US" sz="2800" b="1" dirty="0">
                <a:solidFill>
                  <a:srgbClr val="0000FF"/>
                </a:solidFill>
                <a:latin typeface="Times New Roman" pitchFamily="18" charset="0"/>
                <a:cs typeface="Times New Roman" pitchFamily="18" charset="0"/>
                <a:sym typeface="Wingdings"/>
              </a:rPr>
              <a:t> </a:t>
            </a:r>
            <a:r>
              <a:rPr lang="en-US" sz="2800" b="1" dirty="0" err="1">
                <a:solidFill>
                  <a:srgbClr val="0000FF"/>
                </a:solidFill>
                <a:latin typeface="Times New Roman" pitchFamily="18" charset="0"/>
                <a:cs typeface="Times New Roman" pitchFamily="18" charset="0"/>
              </a:rPr>
              <a:t>Làng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vẽ</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bao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đời</a:t>
            </a:r>
            <a:r>
              <a:rPr lang="en-US" sz="2800" b="1" dirty="0">
                <a:solidFill>
                  <a:srgbClr val="0000FF"/>
                </a:solidFill>
                <a:latin typeface="Times New Roman" pitchFamily="18" charset="0"/>
                <a:cs typeface="Times New Roman" pitchFamily="18" charset="0"/>
              </a:rPr>
              <a:t> nay </a:t>
            </a:r>
            <a:r>
              <a:rPr lang="en-US" sz="2800" b="1" dirty="0" err="1">
                <a:solidFill>
                  <a:srgbClr val="0000FF"/>
                </a:solidFill>
                <a:latin typeface="Times New Roman" pitchFamily="18" charset="0"/>
                <a:cs typeface="Times New Roman" pitchFamily="18" charset="0"/>
              </a:rPr>
              <a:t>đã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tục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huy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truyền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yêu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quê</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hương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vui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gắn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cuộc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quê</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r>
              <a:rPr lang="en-US" sz="2800" b="1" dirty="0">
                <a:solidFill>
                  <a:srgbClr val="0000FF"/>
                </a:solidFill>
                <a:latin typeface="Times New Roman" pitchFamily="18" charset="0"/>
                <a:cs typeface="Times New Roman" pitchFamily="18" charset="0"/>
              </a:rPr>
              <a:t> Nam.</a:t>
            </a:r>
          </a:p>
        </p:txBody>
      </p:sp>
      <p:sp>
        <p:nvSpPr>
          <p:cNvPr id="3" name="Rectangle 2"/>
          <p:cNvSpPr/>
          <p:nvPr/>
        </p:nvSpPr>
        <p:spPr>
          <a:xfrm>
            <a:off x="1128230" y="3429000"/>
            <a:ext cx="7532831" cy="523220"/>
          </a:xfrm>
          <a:prstGeom prst="rect">
            <a:avLst/>
          </a:prstGeom>
        </p:spPr>
        <p:txBody>
          <a:bodyPr wrap="none">
            <a:spAutoFit/>
          </a:bodyPr>
          <a:lstStyle/>
          <a:p>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Nội</a:t>
            </a:r>
            <a:r>
              <a:rPr lang="en-US" sz="2800" b="1" dirty="0">
                <a:solidFill>
                  <a:schemeClr val="bg1"/>
                </a:solidFill>
                <a:latin typeface="Times New Roman" pitchFamily="18" charset="0"/>
                <a:cs typeface="Times New Roman" pitchFamily="18" charset="0"/>
              </a:rPr>
              <a:t> dung </a:t>
            </a:r>
            <a:r>
              <a:rPr lang="en-US" sz="2800" b="1" dirty="0" err="1">
                <a:solidFill>
                  <a:schemeClr val="bg1"/>
                </a:solidFill>
                <a:latin typeface="Times New Roman" pitchFamily="18" charset="0"/>
                <a:cs typeface="Times New Roman" pitchFamily="18" charset="0"/>
              </a:rPr>
              <a:t>chính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đoạn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văn</a:t>
            </a:r>
            <a:r>
              <a:rPr lang="en-US" sz="2800" b="1" dirty="0">
                <a:solidFill>
                  <a:schemeClr val="bg1"/>
                </a:solidFill>
                <a:latin typeface="Times New Roman" pitchFamily="18" charset="0"/>
                <a:cs typeface="Times New Roman" pitchFamily="18" charset="0"/>
              </a:rPr>
              <a:t> 1 </a:t>
            </a:r>
            <a:r>
              <a:rPr lang="en-US" sz="2800" b="1" dirty="0" err="1">
                <a:solidFill>
                  <a:schemeClr val="bg1"/>
                </a:solidFill>
                <a:latin typeface="Times New Roman" pitchFamily="18" charset="0"/>
                <a:cs typeface="Times New Roman" pitchFamily="18" charset="0"/>
              </a:rPr>
              <a:t>nói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lên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điều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gì</a:t>
            </a:r>
            <a:r>
              <a:rPr lang="en-US" sz="2800" b="1" dirty="0">
                <a:solidFill>
                  <a:schemeClr val="bg1"/>
                </a:solidFill>
                <a:latin typeface="Times New Roman" pitchFamily="18" charset="0"/>
                <a:cs typeface="Times New Roman" pitchFamily="18" charset="0"/>
              </a:rPr>
              <a:t> ?</a:t>
            </a:r>
            <a:endParaRPr lang="en-US" sz="2800" b="1" dirty="0">
              <a:solidFill>
                <a:schemeClr val="bg1"/>
              </a:solidFill>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30" y="3250545"/>
            <a:ext cx="60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DF039752-B778-40FE-876B-227E767C1727}"/>
              </a:ext>
            </a:extLst>
          </p:cNvPr>
          <p:cNvSpPr txBox="1">
            <a:spLocks noChangeArrowheads="1"/>
          </p:cNvSpPr>
          <p:nvPr/>
        </p:nvSpPr>
        <p:spPr bwMode="auto">
          <a:xfrm>
            <a:off x="253431" y="4451408"/>
            <a:ext cx="11938569" cy="1323439"/>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smtClean="0">
                <a:solidFill>
                  <a:srgbClr val="FF0000"/>
                </a:solidFill>
                <a:latin typeface="Times New Roman" panose="02020603050405020304" pitchFamily="18" charset="0"/>
                <a:cs typeface="Times New Roman" panose="02020603050405020304" pitchFamily="18" charset="0"/>
              </a:rPr>
              <a:t>Ý 1: </a:t>
            </a:r>
            <a:r>
              <a:rPr lang="en-US" altLang="en-US" sz="4000" dirty="0" err="1" smtClean="0">
                <a:solidFill>
                  <a:srgbClr val="FF0000"/>
                </a:solidFill>
                <a:latin typeface="Times New Roman" panose="02020603050405020304" pitchFamily="18" charset="0"/>
                <a:cs typeface="Times New Roman" panose="02020603050405020304" pitchFamily="18" charset="0"/>
              </a:rPr>
              <a:t>Lòng</a:t>
            </a:r>
            <a:r>
              <a:rPr lang="en-US" altLang="en-US" sz="4000" dirty="0" smtClean="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biết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ơn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của</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tác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giả</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đối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với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những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người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nghệ</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sĩ</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tạo</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hình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tranh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làng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Hồ</a:t>
            </a:r>
            <a:r>
              <a:rPr lang="en-US" alt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02689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8474"/>
                                        </p:tgtEl>
                                        <p:attrNameLst>
                                          <p:attrName>style.visibility</p:attrName>
                                        </p:attrNameLst>
                                      </p:cBhvr>
                                      <p:to>
                                        <p:strVal val="visible"/>
                                      </p:to>
                                    </p:set>
                                    <p:anim calcmode="lin" valueType="num">
                                      <p:cBhvr additive="base">
                                        <p:cTn id="7" dur="500" fill="hold"/>
                                        <p:tgtEl>
                                          <p:spTgt spid="48474"/>
                                        </p:tgtEl>
                                        <p:attrNameLst>
                                          <p:attrName>ppt_x</p:attrName>
                                        </p:attrNameLst>
                                      </p:cBhvr>
                                      <p:tavLst>
                                        <p:tav tm="0">
                                          <p:val>
                                            <p:strVal val="#ppt_x"/>
                                          </p:val>
                                        </p:tav>
                                        <p:tav tm="100000">
                                          <p:val>
                                            <p:strVal val="#ppt_x"/>
                                          </p:val>
                                        </p:tav>
                                      </p:tavLst>
                                    </p:anim>
                                    <p:anim calcmode="lin" valueType="num">
                                      <p:cBhvr additive="base">
                                        <p:cTn id="8" dur="500" fill="hold"/>
                                        <p:tgtEl>
                                          <p:spTgt spid="484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74" grpId="0" animBg="1"/>
      <p:bldP spid="3"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5" name="Picture 7" descr="tranh dan gian 3"/>
          <p:cNvPicPr>
            <a:picLocks noChangeAspect="1" noChangeArrowheads="1"/>
          </p:cNvPicPr>
          <p:nvPr/>
        </p:nvPicPr>
        <p:blipFill>
          <a:blip r:embed="rId4">
            <a:lum bright="14000" contrast="38000"/>
            <a:extLst>
              <a:ext uri="{28A0092B-C50C-407E-A947-70E740481C1C}">
                <a14:useLocalDpi xmlns:a14="http://schemas.microsoft.com/office/drawing/2010/main" val="0"/>
              </a:ext>
            </a:extLst>
          </a:blip>
          <a:srcRect/>
          <a:stretch>
            <a:fillRect/>
          </a:stretch>
        </p:blipFill>
        <p:spPr bwMode="auto">
          <a:xfrm>
            <a:off x="433137" y="3843338"/>
            <a:ext cx="3676901" cy="2743200"/>
          </a:xfrm>
          <a:prstGeom prst="rect">
            <a:avLst/>
          </a:prstGeom>
          <a:noFill/>
          <a:ln w="57150">
            <a:solidFill>
              <a:srgbClr val="003300"/>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12" descr="lon"/>
          <p:cNvPicPr>
            <a:picLocks noChangeAspect="1" noChangeArrowheads="1"/>
          </p:cNvPicPr>
          <p:nvPr/>
        </p:nvPicPr>
        <p:blipFill>
          <a:blip r:embed="rId5">
            <a:lum bright="8000" contrast="30000"/>
            <a:extLst>
              <a:ext uri="{28A0092B-C50C-407E-A947-70E740481C1C}">
                <a14:useLocalDpi xmlns:a14="http://schemas.microsoft.com/office/drawing/2010/main" val="0"/>
              </a:ext>
            </a:extLst>
          </a:blip>
          <a:srcRect/>
          <a:stretch>
            <a:fillRect/>
          </a:stretch>
        </p:blipFill>
        <p:spPr bwMode="auto">
          <a:xfrm>
            <a:off x="4358439" y="3843338"/>
            <a:ext cx="3630529" cy="2743200"/>
          </a:xfrm>
          <a:prstGeom prst="rect">
            <a:avLst/>
          </a:prstGeom>
          <a:noFill/>
          <a:ln w="57150">
            <a:solidFill>
              <a:srgbClr val="003300"/>
            </a:solidFill>
            <a:miter lim="800000"/>
            <a:headEnd/>
            <a:tailEnd/>
          </a:ln>
          <a:extLst>
            <a:ext uri="{909E8E84-426E-40DD-AFC4-6F175D3DCCD1}">
              <a14:hiddenFill xmlns:a14="http://schemas.microsoft.com/office/drawing/2010/main">
                <a:solidFill>
                  <a:srgbClr val="FFFFFF"/>
                </a:solidFill>
              </a14:hiddenFill>
            </a:ext>
          </a:extLst>
        </p:spPr>
      </p:pic>
      <p:pic>
        <p:nvPicPr>
          <p:cNvPr id="6157" name="Picture 3" descr="tranh dan gi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199" y="302419"/>
            <a:ext cx="2224338" cy="3205162"/>
          </a:xfrm>
          <a:prstGeom prst="rect">
            <a:avLst/>
          </a:prstGeom>
          <a:noFill/>
          <a:ln w="762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158" name="Picture 14" descr="thoi-sao"/>
          <p:cNvPicPr>
            <a:picLocks noChangeAspect="1" noChangeArrowheads="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8714874" y="228600"/>
            <a:ext cx="261085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danh-ghen_785"/>
          <p:cNvPicPr>
            <a:picLocks noChangeAspect="1" noChangeArrowheads="1"/>
          </p:cNvPicPr>
          <p:nvPr/>
        </p:nvPicPr>
        <p:blipFill>
          <a:blip r:embed="rId8">
            <a:lum contrast="14000"/>
            <a:extLst>
              <a:ext uri="{28A0092B-C50C-407E-A947-70E740481C1C}">
                <a14:useLocalDpi xmlns:a14="http://schemas.microsoft.com/office/drawing/2010/main" val="0"/>
              </a:ext>
            </a:extLst>
          </a:blip>
          <a:srcRect/>
          <a:stretch>
            <a:fillRect/>
          </a:stretch>
        </p:blipFill>
        <p:spPr bwMode="auto">
          <a:xfrm>
            <a:off x="6198144" y="228600"/>
            <a:ext cx="2354806"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6" descr="Vinh hoa"/>
          <p:cNvPicPr>
            <a:picLocks noChangeAspect="1" noChangeArrowheads="1"/>
          </p:cNvPicPr>
          <p:nvPr/>
        </p:nvPicPr>
        <p:blipFill>
          <a:blip r:embed="rId9">
            <a:lum bright="-10000" contrast="28000"/>
            <a:extLst>
              <a:ext uri="{28A0092B-C50C-407E-A947-70E740481C1C}">
                <a14:useLocalDpi xmlns:a14="http://schemas.microsoft.com/office/drawing/2010/main" val="0"/>
              </a:ext>
            </a:extLst>
          </a:blip>
          <a:srcRect/>
          <a:stretch>
            <a:fillRect/>
          </a:stretch>
        </p:blipFill>
        <p:spPr bwMode="auto">
          <a:xfrm>
            <a:off x="1079710" y="278606"/>
            <a:ext cx="2336881" cy="3228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65" name="Album  Ve Que - Sao Truc  (7s).mp3">
            <a:hlinkClick r:id="" action="ppaction://media"/>
          </p:cNvPr>
          <p:cNvPicPr>
            <a:picLocks noRot="1" noChangeAspect="1" noChangeArrowheads="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9982200" y="6477000"/>
            <a:ext cx="762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ACCB435-9D9C-4669-A2EB-B005A01A0E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9316" y="3815264"/>
            <a:ext cx="3625768" cy="2799347"/>
          </a:xfrm>
          <a:prstGeom prst="rect">
            <a:avLst/>
          </a:prstGeom>
          <a:ln w="3175">
            <a:solidFill>
              <a:schemeClr val="tx1"/>
            </a:solidFill>
          </a:ln>
          <a:effectLst>
            <a:glow rad="139700">
              <a:schemeClr val="accent1">
                <a:satMod val="175000"/>
                <a:alpha val="40000"/>
              </a:schemeClr>
            </a:glow>
            <a:outerShdw blurRad="38100" dist="50800" dir="600000" algn="ctr" rotWithShape="0">
              <a:srgbClr val="000000">
                <a:alpha val="64000"/>
              </a:srgbClr>
            </a:outerShdw>
          </a:effectLst>
        </p:spPr>
      </p:pic>
    </p:spTree>
    <p:custDataLst>
      <p:tags r:id="rId1"/>
    </p:custDataLst>
    <p:extLst>
      <p:ext uri="{BB962C8B-B14F-4D97-AF65-F5344CB8AC3E}">
        <p14:creationId xmlns:p14="http://schemas.microsoft.com/office/powerpoint/2010/main" val="4227139661"/>
      </p:ext>
    </p:extLst>
  </p:cSld>
  <p:clrMapOvr>
    <a:masterClrMapping/>
  </p:clrMapOvr>
  <p:transition spd="med">
    <p:circl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6165"/>
                                        </p:tgtEl>
                                      </p:cBhvr>
                                    </p:cmd>
                                  </p:childTnLst>
                                </p:cTn>
                              </p:par>
                              <p:par>
                                <p:cTn id="7" presetID="9" presetClass="entr" presetSubtype="0" fill="hold" nodeType="withEffect">
                                  <p:stCondLst>
                                    <p:cond delay="0"/>
                                  </p:stCondLst>
                                  <p:childTnLst>
                                    <p:set>
                                      <p:cBhvr>
                                        <p:cTn id="8" dur="1" fill="hold">
                                          <p:stCondLst>
                                            <p:cond delay="0"/>
                                          </p:stCondLst>
                                        </p:cTn>
                                        <p:tgtEl>
                                          <p:spTgt spid="6160"/>
                                        </p:tgtEl>
                                        <p:attrNameLst>
                                          <p:attrName>style.visibility</p:attrName>
                                        </p:attrNameLst>
                                      </p:cBhvr>
                                      <p:to>
                                        <p:strVal val="visible"/>
                                      </p:to>
                                    </p:set>
                                    <p:animEffect transition="in" filter="dissolve">
                                      <p:cBhvr>
                                        <p:cTn id="9" dur="500"/>
                                        <p:tgtEl>
                                          <p:spTgt spid="6160"/>
                                        </p:tgtEl>
                                      </p:cBhvr>
                                    </p:animEffect>
                                  </p:childTnLst>
                                </p:cTn>
                              </p:par>
                              <p:par>
                                <p:cTn id="10" presetID="9" presetClass="entr" presetSubtype="0" fill="hold" nodeType="withEffect">
                                  <p:stCondLst>
                                    <p:cond delay="0"/>
                                  </p:stCondLst>
                                  <p:childTnLst>
                                    <p:set>
                                      <p:cBhvr>
                                        <p:cTn id="11" dur="1" fill="hold">
                                          <p:stCondLst>
                                            <p:cond delay="0"/>
                                          </p:stCondLst>
                                        </p:cTn>
                                        <p:tgtEl>
                                          <p:spTgt spid="6157"/>
                                        </p:tgtEl>
                                        <p:attrNameLst>
                                          <p:attrName>style.visibility</p:attrName>
                                        </p:attrNameLst>
                                      </p:cBhvr>
                                      <p:to>
                                        <p:strVal val="visible"/>
                                      </p:to>
                                    </p:set>
                                    <p:animEffect transition="in" filter="dissolve">
                                      <p:cBhvr>
                                        <p:cTn id="12" dur="500"/>
                                        <p:tgtEl>
                                          <p:spTgt spid="6157"/>
                                        </p:tgtEl>
                                      </p:cBhvr>
                                    </p:animEffect>
                                  </p:childTnLst>
                                </p:cTn>
                              </p:par>
                              <p:par>
                                <p:cTn id="13" presetID="9" presetClass="entr" presetSubtype="0" fill="hold" nodeType="withEffect">
                                  <p:stCondLst>
                                    <p:cond delay="0"/>
                                  </p:stCondLst>
                                  <p:childTnLst>
                                    <p:set>
                                      <p:cBhvr>
                                        <p:cTn id="14" dur="1" fill="hold">
                                          <p:stCondLst>
                                            <p:cond delay="0"/>
                                          </p:stCondLst>
                                        </p:cTn>
                                        <p:tgtEl>
                                          <p:spTgt spid="6159"/>
                                        </p:tgtEl>
                                        <p:attrNameLst>
                                          <p:attrName>style.visibility</p:attrName>
                                        </p:attrNameLst>
                                      </p:cBhvr>
                                      <p:to>
                                        <p:strVal val="visible"/>
                                      </p:to>
                                    </p:set>
                                    <p:animEffect transition="in" filter="dissolve">
                                      <p:cBhvr>
                                        <p:cTn id="15" dur="500"/>
                                        <p:tgtEl>
                                          <p:spTgt spid="6159"/>
                                        </p:tgtEl>
                                      </p:cBhvr>
                                    </p:animEffect>
                                  </p:childTnLst>
                                </p:cTn>
                              </p:par>
                              <p:par>
                                <p:cTn id="16" presetID="9" presetClass="entr" presetSubtype="0" fill="hold" nodeType="withEffect">
                                  <p:stCondLst>
                                    <p:cond delay="0"/>
                                  </p:stCondLst>
                                  <p:childTnLst>
                                    <p:set>
                                      <p:cBhvr>
                                        <p:cTn id="17" dur="1" fill="hold">
                                          <p:stCondLst>
                                            <p:cond delay="0"/>
                                          </p:stCondLst>
                                        </p:cTn>
                                        <p:tgtEl>
                                          <p:spTgt spid="6158"/>
                                        </p:tgtEl>
                                        <p:attrNameLst>
                                          <p:attrName>style.visibility</p:attrName>
                                        </p:attrNameLst>
                                      </p:cBhvr>
                                      <p:to>
                                        <p:strVal val="visible"/>
                                      </p:to>
                                    </p:set>
                                    <p:animEffect transition="in" filter="dissolve">
                                      <p:cBhvr>
                                        <p:cTn id="18" dur="500"/>
                                        <p:tgtEl>
                                          <p:spTgt spid="6158"/>
                                        </p:tgtEl>
                                      </p:cBhvr>
                                    </p:animEffect>
                                  </p:childTnLst>
                                </p:cTn>
                              </p:par>
                              <p:par>
                                <p:cTn id="19" presetID="9" presetClass="entr" presetSubtype="0" fill="hold" nodeType="withEffect">
                                  <p:stCondLst>
                                    <p:cond delay="0"/>
                                  </p:stCondLst>
                                  <p:childTnLst>
                                    <p:set>
                                      <p:cBhvr>
                                        <p:cTn id="20" dur="1" fill="hold">
                                          <p:stCondLst>
                                            <p:cond delay="0"/>
                                          </p:stCondLst>
                                        </p:cTn>
                                        <p:tgtEl>
                                          <p:spTgt spid="7175"/>
                                        </p:tgtEl>
                                        <p:attrNameLst>
                                          <p:attrName>style.visibility</p:attrName>
                                        </p:attrNameLst>
                                      </p:cBhvr>
                                      <p:to>
                                        <p:strVal val="visible"/>
                                      </p:to>
                                    </p:set>
                                    <p:animEffect transition="in" filter="dissolve">
                                      <p:cBhvr>
                                        <p:cTn id="21" dur="500"/>
                                        <p:tgtEl>
                                          <p:spTgt spid="7175"/>
                                        </p:tgtEl>
                                      </p:cBhvr>
                                    </p:animEffect>
                                  </p:childTnLst>
                                </p:cTn>
                              </p:par>
                              <p:par>
                                <p:cTn id="22" presetID="9" presetClass="entr" presetSubtype="0" fill="hold" nodeType="withEffect">
                                  <p:stCondLst>
                                    <p:cond delay="0"/>
                                  </p:stCondLst>
                                  <p:childTnLst>
                                    <p:set>
                                      <p:cBhvr>
                                        <p:cTn id="23" dur="1" fill="hold">
                                          <p:stCondLst>
                                            <p:cond delay="0"/>
                                          </p:stCondLst>
                                        </p:cTn>
                                        <p:tgtEl>
                                          <p:spTgt spid="6156"/>
                                        </p:tgtEl>
                                        <p:attrNameLst>
                                          <p:attrName>style.visibility</p:attrName>
                                        </p:attrNameLst>
                                      </p:cBhvr>
                                      <p:to>
                                        <p:strVal val="visible"/>
                                      </p:to>
                                    </p:set>
                                    <p:animEffect transition="in" filter="dissolve">
                                      <p:cBhvr>
                                        <p:cTn id="24" dur="500"/>
                                        <p:tgtEl>
                                          <p:spTgt spid="615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1000">
                <p:cTn id="28" fill="hold" display="0">
                  <p:stCondLst>
                    <p:cond delay="indefinite"/>
                  </p:stCondLst>
                  <p:endCondLst>
                    <p:cond evt="onPrev" delay="0">
                      <p:tgtEl>
                        <p:sldTgt/>
                      </p:tgtEl>
                    </p:cond>
                    <p:cond evt="onStopAudio" delay="0">
                      <p:tgtEl>
                        <p:sldTgt/>
                      </p:tgtEl>
                    </p:cond>
                  </p:endCondLst>
                </p:cTn>
                <p:tgtEl>
                  <p:spTgt spid="616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8"/>
          <p:cNvSpPr>
            <a:spLocks noChangeArrowheads="1"/>
          </p:cNvSpPr>
          <p:nvPr/>
        </p:nvSpPr>
        <p:spPr bwMode="auto">
          <a:xfrm>
            <a:off x="-1" y="490538"/>
            <a:ext cx="1201954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yêu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trọt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chăn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nuôi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dương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duyên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vẽ</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con </a:t>
            </a:r>
            <a:r>
              <a:rPr lang="en-US" altLang="en-US" sz="2400" dirty="0" err="1">
                <a:solidFill>
                  <a:srgbClr val="003300"/>
                </a:solidFill>
                <a:latin typeface="Times New Roman" panose="02020603050405020304" pitchFamily="18" charset="0"/>
              </a:rPr>
              <a:t>tưng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bừng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như</a:t>
            </a:r>
            <a:r>
              <a:rPr lang="en-US" altLang="en-US" sz="2400" dirty="0">
                <a:solidFill>
                  <a:srgbClr val="003300"/>
                </a:solidFill>
                <a:latin typeface="Times New Roman" panose="02020603050405020304" pitchFamily="18" charset="0"/>
              </a:rPr>
              <a:t> ca </a:t>
            </a:r>
            <a:r>
              <a:rPr lang="en-US" altLang="en-US" sz="2400" dirty="0" err="1">
                <a:solidFill>
                  <a:srgbClr val="003300"/>
                </a:solidFill>
                <a:latin typeface="Times New Roman" panose="02020603050405020304" pitchFamily="18" charset="0"/>
              </a:rPr>
              <a:t>múa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mẹ</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Kỹ</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trí</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tinh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hoa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nền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lĩnh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Việt</a:t>
            </a:r>
            <a:r>
              <a:rPr lang="en-US" altLang="en-US" sz="2400" dirty="0">
                <a:solidFill>
                  <a:srgbClr val="003300"/>
                </a:solidFill>
                <a:latin typeface="Times New Roman" panose="02020603050405020304" pitchFamily="18" charset="0"/>
              </a:rPr>
              <a:t> Nam.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không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thuốc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luyện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bột</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liệu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quê</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rơm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bếp</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tre</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mùa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rụng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góp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ưa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nhấp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phấn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vẻ</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thúy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mặt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động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a:t>
            </a:r>
          </a:p>
        </p:txBody>
      </p:sp>
      <p:sp>
        <p:nvSpPr>
          <p:cNvPr id="3" name="Text Box 3"/>
          <p:cNvSpPr txBox="1">
            <a:spLocks noChangeArrowheads="1"/>
          </p:cNvSpPr>
          <p:nvPr/>
        </p:nvSpPr>
        <p:spPr bwMode="auto">
          <a:xfrm>
            <a:off x="4257172" y="42669"/>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err="1">
                <a:solidFill>
                  <a:srgbClr val="0000FF"/>
                </a:solidFill>
                <a:latin typeface="Times New Roman" panose="02020603050405020304" pitchFamily="18" charset="0"/>
              </a:rPr>
              <a:t>Tranh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Hồ</a:t>
            </a:r>
            <a:endParaRPr lang="en-US" altLang="en-US" sz="2800" b="1" dirty="0">
              <a:solidFill>
                <a:srgbClr val="0000FF"/>
              </a:solidFill>
              <a:latin typeface="Times New Roman" panose="02020603050405020304" pitchFamily="18" charset="0"/>
            </a:endParaRPr>
          </a:p>
        </p:txBody>
      </p:sp>
      <p:sp>
        <p:nvSpPr>
          <p:cNvPr id="4" name="Rectangle 3"/>
          <p:cNvSpPr/>
          <p:nvPr/>
        </p:nvSpPr>
        <p:spPr>
          <a:xfrm>
            <a:off x="830149" y="4684197"/>
            <a:ext cx="7959230" cy="523220"/>
          </a:xfrm>
          <a:prstGeom prst="rect">
            <a:avLst/>
          </a:prstGeom>
        </p:spPr>
        <p:txBody>
          <a:bodyPr wrap="none">
            <a:spAutoFit/>
          </a:bodyPr>
          <a:lstStyle/>
          <a:p>
            <a:pPr>
              <a:spcBef>
                <a:spcPct val="0"/>
              </a:spcBef>
            </a:pPr>
            <a:r>
              <a:rPr lang="en-US" altLang="en-US" sz="2800" b="1" dirty="0" err="1">
                <a:solidFill>
                  <a:schemeClr val="bg1"/>
                </a:solidFill>
                <a:latin typeface="Times New Roman" panose="02020603050405020304" pitchFamily="18" charset="0"/>
              </a:rPr>
              <a:t>Kĩ</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thuật</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tạo</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màu</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của</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tranh</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làng</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Hồ</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có</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gì</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đặc</a:t>
            </a:r>
            <a:r>
              <a:rPr lang="en-US" altLang="en-US" sz="2800" b="1" dirty="0">
                <a:solidFill>
                  <a:schemeClr val="bg1"/>
                </a:solidFill>
                <a:latin typeface="Times New Roman" panose="02020603050405020304" pitchFamily="18" charset="0"/>
              </a:rPr>
              <a:t> </a:t>
            </a:r>
            <a:r>
              <a:rPr lang="en-US" altLang="en-US" sz="2800" b="1" dirty="0" err="1">
                <a:solidFill>
                  <a:schemeClr val="bg1"/>
                </a:solidFill>
                <a:latin typeface="Times New Roman" panose="02020603050405020304" pitchFamily="18" charset="0"/>
              </a:rPr>
              <a:t>biệt</a:t>
            </a:r>
            <a:r>
              <a:rPr lang="en-US" altLang="en-US" sz="2800" b="1" dirty="0">
                <a:solidFill>
                  <a:schemeClr val="bg1"/>
                </a:solidFill>
                <a:latin typeface="Times New Roman" panose="02020603050405020304" pitchFamily="18" charset="0"/>
              </a:rPr>
              <a:t>?</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49" y="4505742"/>
            <a:ext cx="60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640147" y="2146042"/>
            <a:ext cx="1212980" cy="466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853127" y="2519267"/>
            <a:ext cx="21664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3657" y="2895601"/>
            <a:ext cx="7246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95265" y="3253274"/>
            <a:ext cx="10201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92693" y="3253274"/>
            <a:ext cx="22486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98572" y="3262605"/>
            <a:ext cx="3890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9330612" y="2876941"/>
            <a:ext cx="1959429" cy="51940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7290319" y="3974841"/>
            <a:ext cx="40370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3">
            <a:extLst>
              <a:ext uri="{FF2B5EF4-FFF2-40B4-BE49-F238E27FC236}">
                <a16:creationId xmlns:a16="http://schemas.microsoft.com/office/drawing/2014/main" id="{DF039752-B778-40FE-876B-227E767C1727}"/>
              </a:ext>
            </a:extLst>
          </p:cNvPr>
          <p:cNvSpPr txBox="1">
            <a:spLocks noChangeArrowheads="1"/>
          </p:cNvSpPr>
          <p:nvPr/>
        </p:nvSpPr>
        <p:spPr bwMode="auto">
          <a:xfrm>
            <a:off x="525348" y="5276957"/>
            <a:ext cx="11268545" cy="1200329"/>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dirty="0" err="1" smtClean="0">
                <a:solidFill>
                  <a:schemeClr val="bg1"/>
                </a:solidFill>
                <a:latin typeface="Times New Roman" panose="02020603050405020304" pitchFamily="18" charset="0"/>
                <a:cs typeface="Times New Roman" panose="02020603050405020304" pitchFamily="18" charset="0"/>
              </a:rPr>
              <a:t>Nhờ</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sự</a:t>
            </a:r>
            <a:r>
              <a:rPr lang="en-US" altLang="en-US" sz="2400" dirty="0" smtClean="0">
                <a:solidFill>
                  <a:schemeClr val="bg1"/>
                </a:solidFill>
                <a:latin typeface="Times New Roman" panose="02020603050405020304" pitchFamily="18" charset="0"/>
                <a:cs typeface="Times New Roman" panose="02020603050405020304" pitchFamily="18" charset="0"/>
              </a:rPr>
              <a:t> say </a:t>
            </a:r>
            <a:r>
              <a:rPr lang="en-US" altLang="en-US" sz="2400" dirty="0" err="1" smtClean="0">
                <a:solidFill>
                  <a:schemeClr val="bg1"/>
                </a:solidFill>
                <a:latin typeface="Times New Roman" panose="02020603050405020304" pitchFamily="18" charset="0"/>
                <a:cs typeface="Times New Roman" panose="02020603050405020304" pitchFamily="18" charset="0"/>
              </a:rPr>
              <a:t>mê</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tìm</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tòi</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và</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sự</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sáng</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tạo</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không</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ngừng</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nghỉ</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đó</a:t>
            </a:r>
            <a:r>
              <a:rPr lang="en-US" altLang="en-US" sz="2400" dirty="0" smtClean="0">
                <a:solidFill>
                  <a:schemeClr val="bg1"/>
                </a:solidFill>
                <a:latin typeface="Times New Roman" panose="02020603050405020304" pitchFamily="18" charset="0"/>
                <a:cs typeface="Times New Roman" panose="02020603050405020304" pitchFamily="18" charset="0"/>
              </a:rPr>
              <a:t> đã </a:t>
            </a:r>
            <a:r>
              <a:rPr lang="en-US" altLang="en-US" sz="2400" dirty="0" err="1" smtClean="0">
                <a:solidFill>
                  <a:schemeClr val="bg1"/>
                </a:solidFill>
                <a:latin typeface="Times New Roman" panose="02020603050405020304" pitchFamily="18" charset="0"/>
                <a:cs typeface="Times New Roman" panose="02020603050405020304" pitchFamily="18" charset="0"/>
              </a:rPr>
              <a:t>đóng</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góp</a:t>
            </a:r>
            <a:r>
              <a:rPr lang="en-US" altLang="en-US" sz="2400" dirty="0" smtClean="0">
                <a:solidFill>
                  <a:schemeClr val="bg1"/>
                </a:solidFill>
                <a:latin typeface="Times New Roman" panose="02020603050405020304" pitchFamily="18" charset="0"/>
                <a:cs typeface="Times New Roman" panose="02020603050405020304" pitchFamily="18" charset="0"/>
              </a:rPr>
              <a:t> to </a:t>
            </a:r>
            <a:r>
              <a:rPr lang="en-US" altLang="en-US" sz="2400" dirty="0" err="1" smtClean="0">
                <a:solidFill>
                  <a:schemeClr val="bg1"/>
                </a:solidFill>
                <a:latin typeface="Times New Roman" panose="02020603050405020304" pitchFamily="18" charset="0"/>
                <a:cs typeface="Times New Roman" panose="02020603050405020304" pitchFamily="18" charset="0"/>
              </a:rPr>
              <a:t>lớn</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vào</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kho</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tàng</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màu</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sắc</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của</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hội</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họa</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Việt</a:t>
            </a:r>
            <a:r>
              <a:rPr lang="en-US" altLang="en-US" sz="2400" dirty="0" smtClean="0">
                <a:solidFill>
                  <a:schemeClr val="bg1"/>
                </a:solidFill>
                <a:latin typeface="Times New Roman" panose="02020603050405020304" pitchFamily="18" charset="0"/>
                <a:cs typeface="Times New Roman" panose="02020603050405020304" pitchFamily="18" charset="0"/>
              </a:rPr>
              <a:t> Nam, </a:t>
            </a:r>
            <a:r>
              <a:rPr lang="en-US" altLang="en-US" sz="2400" dirty="0" err="1" smtClean="0">
                <a:solidFill>
                  <a:schemeClr val="bg1"/>
                </a:solidFill>
                <a:latin typeface="Times New Roman" panose="02020603050405020304" pitchFamily="18" charset="0"/>
                <a:cs typeface="Times New Roman" panose="02020603050405020304" pitchFamily="18" charset="0"/>
              </a:rPr>
              <a:t>nhờ</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vậy</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chúng</a:t>
            </a:r>
            <a:r>
              <a:rPr lang="en-US" altLang="en-US" sz="2400" dirty="0" smtClean="0">
                <a:solidFill>
                  <a:schemeClr val="bg1"/>
                </a:solidFill>
                <a:latin typeface="Times New Roman" panose="02020603050405020304" pitchFamily="18" charset="0"/>
                <a:cs typeface="Times New Roman" panose="02020603050405020304" pitchFamily="18" charset="0"/>
              </a:rPr>
              <a:t> ta </a:t>
            </a:r>
            <a:r>
              <a:rPr lang="en-US" altLang="en-US" sz="2400" dirty="0" err="1" smtClean="0">
                <a:solidFill>
                  <a:schemeClr val="bg1"/>
                </a:solidFill>
                <a:latin typeface="Times New Roman" panose="02020603050405020304" pitchFamily="18" charset="0"/>
                <a:cs typeface="Times New Roman" panose="02020603050405020304" pitchFamily="18" charset="0"/>
              </a:rPr>
              <a:t>có</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những</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cách</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tạo</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màu</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hết</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sức</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độc</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đáo</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chỉ</a:t>
            </a:r>
            <a:r>
              <a:rPr lang="en-US" altLang="en-US" sz="2400" dirty="0" smtClean="0">
                <a:solidFill>
                  <a:schemeClr val="bg1"/>
                </a:solidFill>
                <a:latin typeface="Times New Roman" panose="02020603050405020304" pitchFamily="18" charset="0"/>
                <a:cs typeface="Times New Roman" panose="02020603050405020304" pitchFamily="18" charset="0"/>
              </a:rPr>
              <a:t> ở </a:t>
            </a:r>
            <a:r>
              <a:rPr lang="en-US" altLang="en-US" sz="2400" dirty="0" err="1" smtClean="0">
                <a:solidFill>
                  <a:schemeClr val="bg1"/>
                </a:solidFill>
                <a:latin typeface="Times New Roman" panose="02020603050405020304" pitchFamily="18" charset="0"/>
                <a:cs typeface="Times New Roman" panose="02020603050405020304" pitchFamily="18" charset="0"/>
              </a:rPr>
              <a:t>nước</a:t>
            </a:r>
            <a:r>
              <a:rPr lang="en-US" altLang="en-US" sz="2400" dirty="0" smtClean="0">
                <a:solidFill>
                  <a:schemeClr val="bg1"/>
                </a:solidFill>
                <a:latin typeface="Times New Roman" panose="02020603050405020304" pitchFamily="18" charset="0"/>
                <a:cs typeface="Times New Roman" panose="02020603050405020304" pitchFamily="18" charset="0"/>
              </a:rPr>
              <a:t> ta </a:t>
            </a:r>
            <a:r>
              <a:rPr lang="en-US" altLang="en-US" sz="2400" dirty="0" err="1" smtClean="0">
                <a:solidFill>
                  <a:schemeClr val="bg1"/>
                </a:solidFill>
                <a:latin typeface="Times New Roman" panose="02020603050405020304" pitchFamily="18" charset="0"/>
                <a:cs typeface="Times New Roman" panose="02020603050405020304" pitchFamily="18" charset="0"/>
              </a:rPr>
              <a:t>mới</a:t>
            </a:r>
            <a:r>
              <a:rPr lang="en-US" altLang="en-US" sz="2400" dirty="0" smtClean="0">
                <a:solidFill>
                  <a:schemeClr val="bg1"/>
                </a:solidFill>
                <a:latin typeface="Times New Roman" panose="02020603050405020304" pitchFamily="18" charset="0"/>
                <a:cs typeface="Times New Roman" panose="02020603050405020304" pitchFamily="18" charset="0"/>
              </a:rPr>
              <a:t> </a:t>
            </a:r>
            <a:r>
              <a:rPr lang="en-US" altLang="en-US" sz="2400" dirty="0" err="1" smtClean="0">
                <a:solidFill>
                  <a:schemeClr val="bg1"/>
                </a:solidFill>
                <a:latin typeface="Times New Roman" panose="02020603050405020304" pitchFamily="18" charset="0"/>
                <a:cs typeface="Times New Roman" panose="02020603050405020304" pitchFamily="18" charset="0"/>
              </a:rPr>
              <a:t>có</a:t>
            </a:r>
            <a:r>
              <a:rPr lang="en-US" altLang="en-US" sz="2400" dirty="0" smtClean="0">
                <a:solidFill>
                  <a:schemeClr val="bg1"/>
                </a:solidFill>
                <a:latin typeface="Times New Roman" panose="02020603050405020304" pitchFamily="18" charset="0"/>
                <a:cs typeface="Times New Roman" panose="02020603050405020304" pitchFamily="18" charset="0"/>
              </a:rPr>
              <a:t>.</a:t>
            </a:r>
            <a:endParaRPr lang="en-US" alt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7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8"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ideoJoiner180314051909">
            <a:hlinkClick r:id="" action="ppaction://media"/>
            <a:extLst>
              <a:ext uri="{FF2B5EF4-FFF2-40B4-BE49-F238E27FC236}">
                <a16:creationId xmlns:a16="http://schemas.microsoft.com/office/drawing/2014/main" id="{7ADDE0EC-F0BF-44B4-BFA1-5E31ADA5A3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049" y="122652"/>
            <a:ext cx="11755902" cy="6612695"/>
          </a:xfrm>
          <a:prstGeom prst="rect">
            <a:avLst/>
          </a:prstGeom>
        </p:spPr>
      </p:pic>
    </p:spTree>
    <p:extLst>
      <p:ext uri="{BB962C8B-B14F-4D97-AF65-F5344CB8AC3E}">
        <p14:creationId xmlns:p14="http://schemas.microsoft.com/office/powerpoint/2010/main" val="220076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7" name="Ve Kinh bac (1).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0210800" y="6477000"/>
            <a:ext cx="76200" cy="762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2623" y="5763126"/>
            <a:ext cx="2437647" cy="958792"/>
            <a:chOff x="208718" y="4307333"/>
            <a:chExt cx="2437647" cy="1104900"/>
          </a:xfrm>
        </p:grpSpPr>
        <p:sp>
          <p:nvSpPr>
            <p:cNvPr id="7" name="矩形 16"/>
            <p:cNvSpPr/>
            <p:nvPr/>
          </p:nvSpPr>
          <p:spPr>
            <a:xfrm>
              <a:off x="266536" y="4307333"/>
              <a:ext cx="2379829" cy="1104900"/>
            </a:xfrm>
            <a:prstGeom prst="rect">
              <a:avLst/>
            </a:prstGeom>
            <a:solidFill>
              <a:srgbClr val="FC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800">
                <a:solidFill>
                  <a:srgbClr val="002060"/>
                </a:solidFill>
                <a:latin typeface="Calibri" panose="020F0502020204030204"/>
              </a:endParaRPr>
            </a:p>
          </p:txBody>
        </p:sp>
        <p:sp>
          <p:nvSpPr>
            <p:cNvPr id="8" name="Content Placeholder 2"/>
            <p:cNvSpPr txBox="1">
              <a:spLocks/>
            </p:cNvSpPr>
            <p:nvPr/>
          </p:nvSpPr>
          <p:spPr>
            <a:xfrm>
              <a:off x="208718" y="4640457"/>
              <a:ext cx="2437647" cy="590551"/>
            </a:xfrm>
            <a:prstGeom prst="rect">
              <a:avLst/>
            </a:prstGeom>
          </p:spPr>
          <p:txBody>
            <a:bodyPr lIns="91263" tIns="45631" rIns="91263" bIns="45631"/>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Tranh</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àn</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gà</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9" name="Group 8"/>
          <p:cNvGrpSpPr/>
          <p:nvPr/>
        </p:nvGrpSpPr>
        <p:grpSpPr>
          <a:xfrm>
            <a:off x="2835003" y="5755290"/>
            <a:ext cx="2481480" cy="958792"/>
            <a:chOff x="2992111" y="4363354"/>
            <a:chExt cx="2481480" cy="1104900"/>
          </a:xfrm>
          <a:solidFill>
            <a:srgbClr val="66FFFF"/>
          </a:solidFill>
        </p:grpSpPr>
        <p:sp>
          <p:nvSpPr>
            <p:cNvPr id="10" name="矩形 21"/>
            <p:cNvSpPr/>
            <p:nvPr/>
          </p:nvSpPr>
          <p:spPr>
            <a:xfrm>
              <a:off x="2992111" y="4363354"/>
              <a:ext cx="2481480" cy="11049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800">
                <a:solidFill>
                  <a:srgbClr val="002060"/>
                </a:solidFill>
                <a:latin typeface="Calibri" panose="020F0502020204030204"/>
              </a:endParaRPr>
            </a:p>
          </p:txBody>
        </p:sp>
        <p:sp>
          <p:nvSpPr>
            <p:cNvPr id="11" name="Content Placeholder 2"/>
            <p:cNvSpPr txBox="1">
              <a:spLocks/>
            </p:cNvSpPr>
            <p:nvPr/>
          </p:nvSpPr>
          <p:spPr>
            <a:xfrm>
              <a:off x="3031339" y="4667644"/>
              <a:ext cx="2442252" cy="590551"/>
            </a:xfrm>
            <a:prstGeom prst="rect">
              <a:avLst/>
            </a:prstGeom>
            <a:grpFill/>
          </p:spPr>
          <p:txBody>
            <a:bodyPr lIns="91263" tIns="45631" rIns="91263" bIns="45631"/>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Tranh</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lợn</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ráy</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Group 11"/>
          <p:cNvGrpSpPr/>
          <p:nvPr/>
        </p:nvGrpSpPr>
        <p:grpSpPr>
          <a:xfrm>
            <a:off x="5655718" y="5763125"/>
            <a:ext cx="2658103" cy="950957"/>
            <a:chOff x="5864781" y="4418829"/>
            <a:chExt cx="2523591" cy="1104900"/>
          </a:xfrm>
        </p:grpSpPr>
        <p:sp>
          <p:nvSpPr>
            <p:cNvPr id="13" name="矩形 26"/>
            <p:cNvSpPr/>
            <p:nvPr/>
          </p:nvSpPr>
          <p:spPr>
            <a:xfrm>
              <a:off x="5864781" y="4418829"/>
              <a:ext cx="2490620" cy="1104900"/>
            </a:xfrm>
            <a:prstGeom prst="rect">
              <a:avLst/>
            </a:prstGeom>
            <a:solidFill>
              <a:srgbClr val="EC6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800">
                <a:solidFill>
                  <a:srgbClr val="002060"/>
                </a:solidFill>
                <a:latin typeface="Calibri" panose="020F0502020204030204"/>
              </a:endParaRPr>
            </a:p>
          </p:txBody>
        </p:sp>
        <p:sp>
          <p:nvSpPr>
            <p:cNvPr id="14" name="Content Placeholder 2"/>
            <p:cNvSpPr txBox="1">
              <a:spLocks/>
            </p:cNvSpPr>
            <p:nvPr/>
          </p:nvSpPr>
          <p:spPr>
            <a:xfrm>
              <a:off x="5901956" y="4707044"/>
              <a:ext cx="2486416" cy="590551"/>
            </a:xfrm>
            <a:prstGeom prst="rect">
              <a:avLst/>
            </a:prstGeom>
          </p:spPr>
          <p:txBody>
            <a:bodyPr lIns="91263" tIns="45631" rIns="91263" bIns="45631"/>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Kĩ</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thuật</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tranh</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5" name="Group 14"/>
          <p:cNvGrpSpPr/>
          <p:nvPr/>
        </p:nvGrpSpPr>
        <p:grpSpPr>
          <a:xfrm>
            <a:off x="8476433" y="5755289"/>
            <a:ext cx="3432636" cy="958793"/>
            <a:chOff x="8392049" y="4373665"/>
            <a:chExt cx="3432636" cy="1104900"/>
          </a:xfrm>
        </p:grpSpPr>
        <p:sp>
          <p:nvSpPr>
            <p:cNvPr id="16" name="矩形 31"/>
            <p:cNvSpPr/>
            <p:nvPr/>
          </p:nvSpPr>
          <p:spPr>
            <a:xfrm>
              <a:off x="8392049" y="4373665"/>
              <a:ext cx="3428959" cy="1104900"/>
            </a:xfrm>
            <a:prstGeom prst="rect">
              <a:avLst/>
            </a:prstGeom>
            <a:solidFill>
              <a:srgbClr val="3ABF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2800">
                <a:solidFill>
                  <a:srgbClr val="002060"/>
                </a:solidFill>
                <a:latin typeface="Calibri" panose="020F0502020204030204"/>
              </a:endParaRPr>
            </a:p>
          </p:txBody>
        </p:sp>
        <p:sp>
          <p:nvSpPr>
            <p:cNvPr id="17" name="Content Placeholder 2"/>
            <p:cNvSpPr txBox="1">
              <a:spLocks/>
            </p:cNvSpPr>
            <p:nvPr/>
          </p:nvSpPr>
          <p:spPr>
            <a:xfrm>
              <a:off x="8761312" y="4677875"/>
              <a:ext cx="3063373" cy="590551"/>
            </a:xfrm>
            <a:prstGeom prst="rect">
              <a:avLst/>
            </a:prstGeom>
          </p:spPr>
          <p:txBody>
            <a:bodyPr lIns="91263" tIns="45631" rIns="91263" bIns="45631"/>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Màu</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trắng</a:t>
              </a:r>
              <a:r>
                <a:rPr lang="en-US" altLang="zh-CN" sz="2800" b="1" dirty="0"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điệp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弧形 37"/>
          <p:cNvSpPr/>
          <p:nvPr/>
        </p:nvSpPr>
        <p:spPr bwMode="auto">
          <a:xfrm rot="20679156" flipV="1">
            <a:off x="-442778" y="1661577"/>
            <a:ext cx="11958571" cy="1113374"/>
          </a:xfrm>
          <a:prstGeom prst="arc">
            <a:avLst>
              <a:gd name="adj1" fmla="val 11024116"/>
              <a:gd name="adj2" fmla="val 21058288"/>
            </a:avLst>
          </a:prstGeom>
          <a:ln/>
        </p:spPr>
        <p:style>
          <a:lnRef idx="1">
            <a:schemeClr val="accent2"/>
          </a:lnRef>
          <a:fillRef idx="0">
            <a:schemeClr val="accent2"/>
          </a:fillRef>
          <a:effectRef idx="0">
            <a:schemeClr val="accent2"/>
          </a:effectRef>
          <a:fontRef idx="minor">
            <a:schemeClr val="tx1"/>
          </a:fontRef>
        </p:style>
        <p:txBody>
          <a:bodyPr anchor="ctr"/>
          <a:lstStyle/>
          <a:p>
            <a:pPr algn="ctr" defTabSz="914377">
              <a:defRPr/>
            </a:pPr>
            <a:endParaRPr lang="zh-CN" altLang="en-US" sz="1351">
              <a:solidFill>
                <a:prstClr val="black"/>
              </a:solidFill>
              <a:latin typeface="Calibri" panose="020F0502020204030204"/>
            </a:endParaRPr>
          </a:p>
        </p:txBody>
      </p:sp>
      <p:sp>
        <p:nvSpPr>
          <p:cNvPr id="21" name="椭圆 39"/>
          <p:cNvSpPr/>
          <p:nvPr/>
        </p:nvSpPr>
        <p:spPr bwMode="auto">
          <a:xfrm>
            <a:off x="823803" y="3724052"/>
            <a:ext cx="217575" cy="120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351">
              <a:solidFill>
                <a:srgbClr val="FF0000"/>
              </a:solidFill>
              <a:latin typeface="Calibri" panose="020F0502020204030204"/>
            </a:endParaRPr>
          </a:p>
        </p:txBody>
      </p:sp>
      <p:sp>
        <p:nvSpPr>
          <p:cNvPr id="22" name="椭圆 40"/>
          <p:cNvSpPr/>
          <p:nvPr/>
        </p:nvSpPr>
        <p:spPr bwMode="auto">
          <a:xfrm>
            <a:off x="3886387" y="3150386"/>
            <a:ext cx="220262" cy="120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351">
              <a:solidFill>
                <a:srgbClr val="FF0000"/>
              </a:solidFill>
              <a:latin typeface="Calibri" panose="020F0502020204030204"/>
            </a:endParaRPr>
          </a:p>
        </p:txBody>
      </p:sp>
      <p:sp>
        <p:nvSpPr>
          <p:cNvPr id="23" name="椭圆 41"/>
          <p:cNvSpPr/>
          <p:nvPr/>
        </p:nvSpPr>
        <p:spPr bwMode="auto">
          <a:xfrm>
            <a:off x="6553899" y="2414975"/>
            <a:ext cx="217575" cy="120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351">
              <a:solidFill>
                <a:srgbClr val="FF0000"/>
              </a:solidFill>
              <a:latin typeface="Calibri" panose="020F0502020204030204"/>
            </a:endParaRPr>
          </a:p>
        </p:txBody>
      </p:sp>
      <p:sp>
        <p:nvSpPr>
          <p:cNvPr id="24" name="椭圆 42"/>
          <p:cNvSpPr/>
          <p:nvPr/>
        </p:nvSpPr>
        <p:spPr bwMode="auto">
          <a:xfrm>
            <a:off x="8541838" y="1762332"/>
            <a:ext cx="220262" cy="120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351">
              <a:solidFill>
                <a:srgbClr val="FF0000"/>
              </a:solidFill>
              <a:latin typeface="Calibri" panose="020F0502020204030204"/>
            </a:endParaRPr>
          </a:p>
        </p:txBody>
      </p:sp>
      <p:sp>
        <p:nvSpPr>
          <p:cNvPr id="25" name="文本框 43"/>
          <p:cNvSpPr txBox="1"/>
          <p:nvPr/>
        </p:nvSpPr>
        <p:spPr bwMode="auto">
          <a:xfrm>
            <a:off x="69504" y="1519138"/>
            <a:ext cx="1941754" cy="1815882"/>
          </a:xfrm>
          <a:prstGeom prst="rect">
            <a:avLst/>
          </a:prstGeom>
          <a:solidFill>
            <a:srgbClr val="FFFF00"/>
          </a:solid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pPr>
            <a:r>
              <a:rPr lang="en-US" altLang="en-US" sz="2800" b="1" dirty="0" err="1">
                <a:solidFill>
                  <a:srgbClr val="002060"/>
                </a:solidFill>
                <a:latin typeface="Times New Roman" panose="02020603050405020304" pitchFamily="18" charset="0"/>
              </a:rPr>
              <a:t>Tưng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bừng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như</a:t>
            </a:r>
            <a:r>
              <a:rPr lang="en-US" altLang="en-US" sz="2800" b="1" dirty="0">
                <a:solidFill>
                  <a:srgbClr val="002060"/>
                </a:solidFill>
                <a:latin typeface="Times New Roman" panose="02020603050405020304" pitchFamily="18" charset="0"/>
              </a:rPr>
              <a:t> ca </a:t>
            </a:r>
            <a:r>
              <a:rPr lang="en-US" altLang="en-US" sz="2800" b="1" dirty="0" err="1">
                <a:solidFill>
                  <a:srgbClr val="002060"/>
                </a:solidFill>
                <a:latin typeface="Times New Roman" panose="02020603050405020304" pitchFamily="18" charset="0"/>
              </a:rPr>
              <a:t>múa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bên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mái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mẹ</a:t>
            </a:r>
            <a:r>
              <a:rPr lang="en-US" altLang="en-US" sz="2800" b="1" dirty="0" smtClean="0">
                <a:solidFill>
                  <a:srgbClr val="002060"/>
                </a:solidFill>
                <a:latin typeface="Times New Roman" panose="02020603050405020304" pitchFamily="18" charset="0"/>
              </a:rPr>
              <a:t>.</a:t>
            </a:r>
          </a:p>
        </p:txBody>
      </p:sp>
      <p:sp>
        <p:nvSpPr>
          <p:cNvPr id="26" name="文本框 44"/>
          <p:cNvSpPr txBox="1"/>
          <p:nvPr/>
        </p:nvSpPr>
        <p:spPr bwMode="auto">
          <a:xfrm>
            <a:off x="2901886" y="1251760"/>
            <a:ext cx="2163409" cy="1384995"/>
          </a:xfrm>
          <a:prstGeom prst="rect">
            <a:avLst/>
          </a:prstGeom>
          <a:solidFill>
            <a:srgbClr val="66FFFF"/>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defTabSz="914377">
              <a:defRPr/>
            </a:pPr>
            <a:r>
              <a:rPr lang="en-US" altLang="en-US" sz="2800" b="1" dirty="0" err="1" smtClean="0">
                <a:solidFill>
                  <a:srgbClr val="002060"/>
                </a:solidFill>
                <a:latin typeface="Times New Roman" panose="02020603050405020304" pitchFamily="18" charset="0"/>
              </a:rPr>
              <a:t>Có</a:t>
            </a:r>
            <a:r>
              <a:rPr lang="en-US" altLang="en-US" sz="2800" b="1" dirty="0" smtClean="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những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khoáy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âm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dương</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27" name="文本框 45"/>
          <p:cNvSpPr txBox="1"/>
          <p:nvPr/>
        </p:nvSpPr>
        <p:spPr bwMode="auto">
          <a:xfrm>
            <a:off x="5421147" y="271994"/>
            <a:ext cx="2183818" cy="1815882"/>
          </a:xfrm>
          <a:prstGeom prst="rect">
            <a:avLst/>
          </a:prstGeom>
          <a:solidFill>
            <a:srgbClr val="FF9999"/>
          </a:solidFill>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pPr>
            <a:r>
              <a:rPr lang="en-US" altLang="en-US" sz="2800" b="1" dirty="0" err="1">
                <a:solidFill>
                  <a:srgbClr val="002060"/>
                </a:solidFill>
                <a:latin typeface="Times New Roman" panose="02020603050405020304" pitchFamily="18" charset="0"/>
              </a:rPr>
              <a:t>Kĩ</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thuật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tranh</a:t>
            </a:r>
            <a:r>
              <a:rPr lang="en-US" altLang="en-US" sz="2800" b="1" dirty="0">
                <a:solidFill>
                  <a:srgbClr val="002060"/>
                </a:solidFill>
                <a:latin typeface="Times New Roman" panose="02020603050405020304" pitchFamily="18" charset="0"/>
              </a:rPr>
              <a:t> đã </a:t>
            </a:r>
            <a:r>
              <a:rPr lang="en-US" altLang="en-US" sz="2800" b="1" dirty="0" err="1">
                <a:solidFill>
                  <a:srgbClr val="002060"/>
                </a:solidFill>
                <a:latin typeface="Times New Roman" panose="02020603050405020304" pitchFamily="18" charset="0"/>
              </a:rPr>
              <a:t>đạt</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tới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sự</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a:t>
            </a:r>
            <a:r>
              <a:rPr lang="en-US" altLang="en-US" sz="2800" b="1" u="sng" dirty="0" err="1">
                <a:solidFill>
                  <a:srgbClr val="002060"/>
                </a:solidFill>
                <a:latin typeface="Times New Roman" panose="02020603050405020304" pitchFamily="18" charset="0"/>
              </a:rPr>
              <a:t>r</a:t>
            </a:r>
            <a:r>
              <a:rPr lang="en-US" altLang="en-US" sz="2800" b="1" dirty="0" err="1">
                <a:solidFill>
                  <a:srgbClr val="002060"/>
                </a:solidFill>
                <a:latin typeface="Times New Roman" panose="02020603050405020304" pitchFamily="18" charset="0"/>
              </a:rPr>
              <a:t>anh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trí</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tinh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tế</a:t>
            </a:r>
            <a:r>
              <a:rPr lang="en-US" altLang="en-US" sz="2800" b="1" dirty="0" smtClean="0">
                <a:solidFill>
                  <a:srgbClr val="002060"/>
                </a:solidFill>
                <a:latin typeface="Times New Roman" panose="02020603050405020304" pitchFamily="18" charset="0"/>
              </a:rPr>
              <a:t>.</a:t>
            </a:r>
          </a:p>
        </p:txBody>
      </p:sp>
      <p:sp>
        <p:nvSpPr>
          <p:cNvPr id="28" name="文本框 46"/>
          <p:cNvSpPr txBox="1"/>
          <p:nvPr/>
        </p:nvSpPr>
        <p:spPr bwMode="auto">
          <a:xfrm>
            <a:off x="8546698" y="-8541"/>
            <a:ext cx="3451575" cy="1815882"/>
          </a:xfrm>
          <a:prstGeom prst="rect">
            <a:avLst/>
          </a:prstGeom>
          <a:solidFill>
            <a:srgbClr val="66FFFF"/>
          </a:solidFill>
        </p:spPr>
        <p:style>
          <a:lnRef idx="2">
            <a:schemeClr val="accent3"/>
          </a:lnRef>
          <a:fillRef idx="1">
            <a:schemeClr val="lt1"/>
          </a:fillRef>
          <a:effectRef idx="0">
            <a:schemeClr val="accent3"/>
          </a:effectRef>
          <a:fontRef idx="minor">
            <a:schemeClr val="dk1"/>
          </a:fontRef>
        </p:style>
        <p:txBody>
          <a:bodyPr wrap="square">
            <a:spAutoFit/>
          </a:bodyPr>
          <a:lstStyle/>
          <a:p>
            <a:pPr>
              <a:spcBef>
                <a:spcPct val="50000"/>
              </a:spcBef>
            </a:pPr>
            <a:r>
              <a:rPr lang="en-US" altLang="en-US" sz="2800" b="1" dirty="0" err="1">
                <a:solidFill>
                  <a:srgbClr val="002060"/>
                </a:solidFill>
                <a:latin typeface="Times New Roman" panose="02020603050405020304" pitchFamily="18" charset="0"/>
              </a:rPr>
              <a:t>Màu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trắng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điệp</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sự</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sáng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tạo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góp</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phần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vào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màu</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sắc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của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dân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tộc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trong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hội</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họa</a:t>
            </a:r>
            <a:r>
              <a:rPr lang="en-US" altLang="en-US" sz="2800" b="1" dirty="0" smtClean="0">
                <a:solidFill>
                  <a:srgbClr val="002060"/>
                </a:solidFill>
                <a:latin typeface="Times New Roman" panose="02020603050405020304" pitchFamily="18" charset="0"/>
              </a:rPr>
              <a:t>.</a:t>
            </a:r>
          </a:p>
        </p:txBody>
      </p:sp>
      <p:pic>
        <p:nvPicPr>
          <p:cNvPr id="29" name="Picture 7" descr="tranh dan gian 3"/>
          <p:cNvPicPr>
            <a:picLocks noChangeAspect="1" noChangeArrowheads="1"/>
          </p:cNvPicPr>
          <p:nvPr/>
        </p:nvPicPr>
        <p:blipFill>
          <a:blip r:embed="rId5">
            <a:lum bright="14000" contrast="38000"/>
            <a:extLst>
              <a:ext uri="{28A0092B-C50C-407E-A947-70E740481C1C}">
                <a14:useLocalDpi xmlns:a14="http://schemas.microsoft.com/office/drawing/2010/main" val="0"/>
              </a:ext>
            </a:extLst>
          </a:blip>
          <a:srcRect/>
          <a:stretch>
            <a:fillRect/>
          </a:stretch>
        </p:blipFill>
        <p:spPr bwMode="auto">
          <a:xfrm>
            <a:off x="172622" y="3868303"/>
            <a:ext cx="2446789" cy="1748716"/>
          </a:xfrm>
          <a:prstGeom prst="rect">
            <a:avLst/>
          </a:prstGeom>
          <a:noFill/>
          <a:ln w="38100">
            <a:solidFill>
              <a:srgbClr val="CC00CC"/>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5" descr="images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1885" y="3534727"/>
            <a:ext cx="2519261" cy="2070813"/>
          </a:xfrm>
          <a:prstGeom prst="rect">
            <a:avLst/>
          </a:prstGeom>
          <a:noFill/>
          <a:ln w="57150" cmpd="thinThick">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31" name="Text Box 7">
            <a:extLst>
              <a:ext uri="{FF2B5EF4-FFF2-40B4-BE49-F238E27FC236}">
                <a16:creationId xmlns:a16="http://schemas.microsoft.com/office/drawing/2014/main" id="{FCD1CB3D-AD38-4624-81DF-446A19ECF665}"/>
              </a:ext>
            </a:extLst>
          </p:cNvPr>
          <p:cNvSpPr txBox="1">
            <a:spLocks noChangeArrowheads="1"/>
          </p:cNvSpPr>
          <p:nvPr/>
        </p:nvSpPr>
        <p:spPr bwMode="auto">
          <a:xfrm>
            <a:off x="156186" y="132029"/>
            <a:ext cx="11749206" cy="1077218"/>
          </a:xfrm>
          <a:prstGeom prst="rect">
            <a:avLst/>
          </a:prstGeom>
          <a:noFill/>
          <a:ln>
            <a:noFill/>
          </a:ln>
          <a:extLst/>
        </p:spPr>
        <p:style>
          <a:lnRef idx="0">
            <a:scrgbClr r="0" g="0" b="0"/>
          </a:lnRef>
          <a:fillRef idx="0">
            <a:scrgbClr r="0" g="0" b="0"/>
          </a:fillRef>
          <a:effectRef idx="0">
            <a:scrgbClr r="0" g="0" b="0"/>
          </a:effectRef>
          <a:fontRef idx="minor">
            <a:schemeClr val="accent2"/>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smtClean="0">
                <a:solidFill>
                  <a:srgbClr val="2A17B9"/>
                </a:solidFill>
                <a:latin typeface="Times New Roman" panose="02020603050405020304" pitchFamily="18" charset="0"/>
              </a:rPr>
              <a:t>3</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Tìm</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những</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từ</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ngữ</a:t>
            </a:r>
            <a:r>
              <a:rPr lang="en-US" altLang="en-US" b="1" dirty="0">
                <a:solidFill>
                  <a:srgbClr val="2A17B9"/>
                </a:solidFill>
                <a:latin typeface="Times New Roman" panose="02020603050405020304" pitchFamily="18" charset="0"/>
              </a:rPr>
              <a:t> ở </a:t>
            </a:r>
            <a:r>
              <a:rPr lang="en-US" altLang="en-US" b="1" dirty="0" err="1">
                <a:solidFill>
                  <a:srgbClr val="2A17B9"/>
                </a:solidFill>
                <a:latin typeface="Times New Roman" panose="02020603050405020304" pitchFamily="18" charset="0"/>
              </a:rPr>
              <a:t>hai</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đoạn</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cuối</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thể</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hiện</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sự</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đánh</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giá</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của</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tác</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giả</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đối</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với</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tranh</a:t>
            </a:r>
            <a:r>
              <a:rPr lang="en-US" altLang="en-US" b="1" dirty="0">
                <a:solidFill>
                  <a:srgbClr val="2A17B9"/>
                </a:solidFill>
                <a:latin typeface="Times New Roman" panose="02020603050405020304" pitchFamily="18" charset="0"/>
              </a:rPr>
              <a:t> </a:t>
            </a:r>
            <a:r>
              <a:rPr lang="en-US" altLang="en-US" b="1" dirty="0" err="1">
                <a:solidFill>
                  <a:srgbClr val="2A17B9"/>
                </a:solidFill>
                <a:latin typeface="Times New Roman" panose="02020603050405020304" pitchFamily="18" charset="0"/>
              </a:rPr>
              <a:t>làng</a:t>
            </a:r>
            <a:r>
              <a:rPr lang="en-US" altLang="en-US" b="1" dirty="0">
                <a:solidFill>
                  <a:srgbClr val="2A17B9"/>
                </a:solidFill>
                <a:latin typeface="Times New Roman" panose="02020603050405020304" pitchFamily="18" charset="0"/>
              </a:rPr>
              <a:t> </a:t>
            </a:r>
            <a:r>
              <a:rPr lang="en-US" altLang="en-US" b="1" dirty="0" err="1" smtClean="0">
                <a:solidFill>
                  <a:srgbClr val="2A17B9"/>
                </a:solidFill>
                <a:latin typeface="Times New Roman" panose="02020603050405020304" pitchFamily="18" charset="0"/>
              </a:rPr>
              <a:t>Hồ</a:t>
            </a:r>
            <a:r>
              <a:rPr lang="en-US" altLang="en-US" b="1" dirty="0">
                <a:solidFill>
                  <a:srgbClr val="2A17B9"/>
                </a:solidFill>
                <a:latin typeface="Times New Roman" panose="02020603050405020304" pitchFamily="18" charset="0"/>
              </a:rPr>
              <a:t>?</a:t>
            </a:r>
          </a:p>
        </p:txBody>
      </p:sp>
      <p:pic>
        <p:nvPicPr>
          <p:cNvPr id="32" name="Picture 4" descr="Thăm làng tranh Đông Hồ và nghệ nhân Nguyễn Hữu S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3598" y="2894492"/>
            <a:ext cx="2621074" cy="2711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3" name="Picture 6" descr="Tranh Đông Hồ 'gà, lợn nét tươi trong' giữa cuộc chiến vàng mã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6433" y="2093826"/>
            <a:ext cx="3449674" cy="3438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4" name="TextBox 4">
            <a:extLst>
              <a:ext uri="{FF2B5EF4-FFF2-40B4-BE49-F238E27FC236}">
                <a16:creationId xmlns:a16="http://schemas.microsoft.com/office/drawing/2014/main" id="{9A4EAF12-BFFB-4A88-80DC-564642D42C72}"/>
              </a:ext>
            </a:extLst>
          </p:cNvPr>
          <p:cNvSpPr txBox="1">
            <a:spLocks noChangeArrowheads="1"/>
          </p:cNvSpPr>
          <p:nvPr/>
        </p:nvSpPr>
        <p:spPr bwMode="auto">
          <a:xfrm>
            <a:off x="39881" y="6104223"/>
            <a:ext cx="12152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thuật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làng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Hô</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tới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trang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rất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vẽ</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màu</a:t>
            </a:r>
            <a:r>
              <a:rPr lang="en-US" altLang="en-US" sz="2800" b="1" dirty="0" smtClean="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19060759"/>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22" presetClass="exit" presetSubtype="4" fill="hold" grpId="1" nodeType="withEffect">
                                  <p:stCondLst>
                                    <p:cond delay="0"/>
                                  </p:stCondLst>
                                  <p:childTnLst>
                                    <p:animEffect transition="out" filter="wipe(down)">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xit" presetSubtype="0" fill="hold"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2000">
                <p:cTn id="82" fill="hold" display="0">
                  <p:stCondLst>
                    <p:cond delay="indefinite"/>
                  </p:stCondLst>
                  <p:endCondLst>
                    <p:cond evt="onNext" delay="0">
                      <p:tgtEl>
                        <p:sldTgt/>
                      </p:tgtEl>
                    </p:cond>
                    <p:cond evt="onPrev" delay="0">
                      <p:tgtEl>
                        <p:sldTgt/>
                      </p:tgtEl>
                    </p:cond>
                    <p:cond evt="onStopAudio" delay="0">
                      <p:tgtEl>
                        <p:sldTgt/>
                      </p:tgtEl>
                    </p:cond>
                  </p:endCondLst>
                </p:cTn>
                <p:tgtEl>
                  <p:spTgt spid="136197"/>
                </p:tgtEl>
              </p:cMediaNode>
            </p:audio>
          </p:childTnLst>
        </p:cTn>
      </p:par>
    </p:tnLst>
    <p:bldLst>
      <p:bldP spid="19" grpId="0" animBg="1"/>
      <p:bldP spid="21" grpId="0" animBg="1"/>
      <p:bldP spid="22" grpId="0" animBg="1"/>
      <p:bldP spid="23" grpId="0" animBg="1"/>
      <p:bldP spid="24" grpId="0" animBg="1"/>
      <p:bldP spid="25" grpId="0" animBg="1"/>
      <p:bldP spid="26" grpId="0" animBg="1"/>
      <p:bldP spid="27" grpId="0" animBg="1"/>
      <p:bldP spid="28" grpId="0" animBg="1"/>
      <p:bldP spid="31" grpId="1" animBg="1"/>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7" name="Ve Kinh bac (1).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0210800" y="6477000"/>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3040" y="1399592"/>
            <a:ext cx="11875168" cy="2246769"/>
          </a:xfrm>
          <a:prstGeom prst="rect">
            <a:avLst/>
          </a:prstGeom>
        </p:spPr>
        <p:txBody>
          <a:bodyPr wrap="square">
            <a:spAutoFit/>
          </a:bodyPr>
          <a:lstStyle/>
          <a:p>
            <a:pPr algn="just"/>
            <a:r>
              <a:rPr lang="en-US" sz="2800" b="1" dirty="0" smtClean="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smtClean="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Những</a:t>
            </a:r>
            <a:r>
              <a:rPr lang="en-US" sz="2800" b="1" dirty="0" smtClean="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nghệ</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sĩ</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dân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gian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làng</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Hồ</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là</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người</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đã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tạo</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ra</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những</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bức</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tranh</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dân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gian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đầy</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màu</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sắc</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tươi</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vui</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gần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gũi</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với</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cuộc</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sống</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của</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con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người</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và</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mang</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đậm</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bản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sắc</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văn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hóa</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của</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dân</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tộc</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Việt</a:t>
            </a:r>
            <a:r>
              <a:rPr lang="en-US" sz="2800" b="1" dirty="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Nam</a:t>
            </a:r>
            <a:r>
              <a:rPr lang="en-US" sz="2800" b="1" dirty="0" smtClean="0">
                <a:solidFill>
                  <a:srgbClr val="C00000"/>
                </a:solidFill>
                <a:latin typeface="Times New Roman" panose="02020603050405020304" pitchFamily="18" charset="0"/>
                <a:ea typeface="HP001 4H" panose="020B0603050302020204" pitchFamily="34" charset="-127"/>
                <a:cs typeface="Times New Roman" panose="02020603050405020304" pitchFamily="18" charset="0"/>
              </a:rPr>
              <a:t>. </a:t>
            </a:r>
            <a:r>
              <a:rPr lang="en-US" sz="2800" b="1" dirty="0" err="1">
                <a:latin typeface="Times New Roman" pitchFamily="18" charset="0"/>
                <a:cs typeface="Times New Roman" pitchFamily="18" charset="0"/>
                <a:sym typeface="Wingdings"/>
              </a:rPr>
              <a:t>Những</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người</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tạo</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nên</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những</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bức</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tranh</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đó</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xứng</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đáng</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với</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tên</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gọi</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trân</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trọng</a:t>
            </a:r>
            <a:r>
              <a:rPr lang="en-US" sz="2800" b="1" dirty="0">
                <a:latin typeface="Times New Roman" pitchFamily="18" charset="0"/>
                <a:cs typeface="Times New Roman" pitchFamily="18" charset="0"/>
                <a:sym typeface="Wingdings"/>
              </a:rPr>
              <a:t> – </a:t>
            </a:r>
            <a:r>
              <a:rPr lang="en-US" sz="2800" b="1" dirty="0" err="1">
                <a:latin typeface="Times New Roman" pitchFamily="18" charset="0"/>
                <a:cs typeface="Times New Roman" pitchFamily="18" charset="0"/>
                <a:sym typeface="Wingdings"/>
              </a:rPr>
              <a:t>những</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người</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nghệ</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sĩ</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tạo</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hình</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của</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nhân</a:t>
            </a:r>
            <a:r>
              <a:rPr lang="en-US" sz="2800" b="1" dirty="0">
                <a:latin typeface="Times New Roman" pitchFamily="18" charset="0"/>
                <a:cs typeface="Times New Roman" pitchFamily="18" charset="0"/>
                <a:sym typeface="Wingdings"/>
              </a:rPr>
              <a:t> </a:t>
            </a:r>
            <a:r>
              <a:rPr lang="en-US" sz="2800" b="1" dirty="0" err="1">
                <a:latin typeface="Times New Roman" pitchFamily="18" charset="0"/>
                <a:cs typeface="Times New Roman" pitchFamily="18" charset="0"/>
                <a:sym typeface="Wingdings"/>
              </a:rPr>
              <a:t>dân</a:t>
            </a:r>
            <a:r>
              <a:rPr lang="en-US" sz="2800" b="1" dirty="0" smtClean="0">
                <a:latin typeface="Times New Roman" pitchFamily="18" charset="0"/>
                <a:cs typeface="Times New Roman" pitchFamily="18" charset="0"/>
                <a:sym typeface="Wingdings"/>
              </a:rPr>
              <a:t>.</a:t>
            </a:r>
            <a:endParaRPr lang="en-US" sz="2800" b="1" dirty="0">
              <a:latin typeface="Times New Roman" pitchFamily="18" charset="0"/>
              <a:cs typeface="Times New Roman" pitchFamily="18" charset="0"/>
            </a:endParaRPr>
          </a:p>
        </p:txBody>
      </p:sp>
      <p:sp>
        <p:nvSpPr>
          <p:cNvPr id="3" name="Rectangle 2"/>
          <p:cNvSpPr/>
          <p:nvPr/>
        </p:nvSpPr>
        <p:spPr>
          <a:xfrm>
            <a:off x="1165553" y="493264"/>
            <a:ext cx="11812556" cy="523220"/>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n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ng</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a:t>
            </a:r>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53" y="314809"/>
            <a:ext cx="60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768793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00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36197"/>
                </p:tgtEl>
              </p:cMediaNode>
            </p:audio>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1" y="490538"/>
            <a:ext cx="1201954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yêu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trọt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chăn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nuôi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dương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duyên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vẽ</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con </a:t>
            </a:r>
            <a:r>
              <a:rPr lang="en-US" altLang="en-US" sz="2400" dirty="0" err="1">
                <a:solidFill>
                  <a:srgbClr val="003300"/>
                </a:solidFill>
                <a:latin typeface="Times New Roman" panose="02020603050405020304" pitchFamily="18" charset="0"/>
              </a:rPr>
              <a:t>tưng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bừng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như</a:t>
            </a:r>
            <a:r>
              <a:rPr lang="en-US" altLang="en-US" sz="2400" dirty="0">
                <a:solidFill>
                  <a:srgbClr val="003300"/>
                </a:solidFill>
                <a:latin typeface="Times New Roman" panose="02020603050405020304" pitchFamily="18" charset="0"/>
              </a:rPr>
              <a:t> ca </a:t>
            </a:r>
            <a:r>
              <a:rPr lang="en-US" altLang="en-US" sz="2400" dirty="0" err="1">
                <a:solidFill>
                  <a:srgbClr val="003300"/>
                </a:solidFill>
                <a:latin typeface="Times New Roman" panose="02020603050405020304" pitchFamily="18" charset="0"/>
              </a:rPr>
              <a:t>múa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mẹ</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Kỹ</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trí</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tinh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hoa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nền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lĩnh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Việt</a:t>
            </a:r>
            <a:r>
              <a:rPr lang="en-US" altLang="en-US" sz="2400" dirty="0">
                <a:solidFill>
                  <a:srgbClr val="003300"/>
                </a:solidFill>
                <a:latin typeface="Times New Roman" panose="02020603050405020304" pitchFamily="18" charset="0"/>
              </a:rPr>
              <a:t> Nam.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không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thuốc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luyện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bột</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liệu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quê</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rơm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bếp</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tre</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mùa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rụng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góp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ưa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nhấp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phấn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vẻ</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thúy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mặt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động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a:t>
            </a:r>
          </a:p>
        </p:txBody>
      </p:sp>
      <p:sp>
        <p:nvSpPr>
          <p:cNvPr id="3" name="Text Box 3"/>
          <p:cNvSpPr txBox="1">
            <a:spLocks noChangeArrowheads="1"/>
          </p:cNvSpPr>
          <p:nvPr/>
        </p:nvSpPr>
        <p:spPr bwMode="auto">
          <a:xfrm>
            <a:off x="4257172" y="42669"/>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err="1">
                <a:solidFill>
                  <a:srgbClr val="0000FF"/>
                </a:solidFill>
                <a:latin typeface="Times New Roman" panose="02020603050405020304" pitchFamily="18" charset="0"/>
              </a:rPr>
              <a:t>Tranh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Hồ</a:t>
            </a:r>
            <a:endParaRPr lang="en-US" altLang="en-US" sz="2800" b="1" dirty="0">
              <a:solidFill>
                <a:srgbClr val="0000FF"/>
              </a:solidFill>
              <a:latin typeface="Times New Roman" panose="02020603050405020304" pitchFamily="18" charset="0"/>
            </a:endParaRPr>
          </a:p>
        </p:txBody>
      </p:sp>
      <p:sp>
        <p:nvSpPr>
          <p:cNvPr id="4" name="Rectangle 3"/>
          <p:cNvSpPr/>
          <p:nvPr/>
        </p:nvSpPr>
        <p:spPr>
          <a:xfrm>
            <a:off x="1050699" y="4684197"/>
            <a:ext cx="6415539" cy="523220"/>
          </a:xfrm>
          <a:prstGeom prst="rect">
            <a:avLst/>
          </a:prstGeom>
        </p:spPr>
        <p:txBody>
          <a:bodyPr wrap="none">
            <a:spAutoFit/>
          </a:bodyPr>
          <a:lstStyle/>
          <a:p>
            <a:pPr>
              <a:spcBef>
                <a:spcPct val="0"/>
              </a:spcBef>
            </a:pPr>
            <a:r>
              <a:rPr lang="en-US" altLang="en-US" sz="2800" b="1" dirty="0" err="1" smtClean="0">
                <a:latin typeface="Times New Roman" panose="02020603050405020304" pitchFamily="18" charset="0"/>
              </a:rPr>
              <a:t>Nội</a:t>
            </a:r>
            <a:r>
              <a:rPr lang="en-US" altLang="en-US" sz="2800" b="1" dirty="0" smtClean="0">
                <a:latin typeface="Times New Roman" panose="02020603050405020304" pitchFamily="18" charset="0"/>
              </a:rPr>
              <a:t> dung </a:t>
            </a:r>
            <a:r>
              <a:rPr lang="en-US" altLang="en-US" sz="2800" b="1" dirty="0" err="1" smtClean="0">
                <a:latin typeface="Times New Roman" panose="02020603050405020304" pitchFamily="18" charset="0"/>
              </a:rPr>
              <a:t>chính</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của</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đoạn</a:t>
            </a:r>
            <a:r>
              <a:rPr lang="en-US" altLang="en-US" sz="2800" b="1" dirty="0" smtClean="0">
                <a:latin typeface="Times New Roman" panose="02020603050405020304" pitchFamily="18" charset="0"/>
              </a:rPr>
              <a:t> 2, </a:t>
            </a:r>
            <a:r>
              <a:rPr lang="en-US" altLang="en-US" sz="2800" b="1" dirty="0" err="1" smtClean="0">
                <a:latin typeface="Times New Roman" panose="02020603050405020304" pitchFamily="18" charset="0"/>
              </a:rPr>
              <a:t>đoạn</a:t>
            </a:r>
            <a:r>
              <a:rPr lang="en-US" altLang="en-US" sz="2800" b="1" dirty="0" smtClean="0">
                <a:latin typeface="Times New Roman" panose="02020603050405020304" pitchFamily="18" charset="0"/>
              </a:rPr>
              <a:t> 3 </a:t>
            </a:r>
            <a:r>
              <a:rPr lang="en-US" altLang="en-US" sz="2800" b="1" dirty="0" err="1" smtClean="0">
                <a:latin typeface="Times New Roman" panose="02020603050405020304" pitchFamily="18" charset="0"/>
              </a:rPr>
              <a:t>là</a:t>
            </a:r>
            <a:r>
              <a:rPr lang="en-US" altLang="en-US" sz="2800" b="1" dirty="0" smtClean="0">
                <a:latin typeface="Times New Roman" panose="02020603050405020304" pitchFamily="18" charset="0"/>
              </a:rPr>
              <a:t> </a:t>
            </a:r>
            <a:r>
              <a:rPr lang="en-US" altLang="en-US" sz="2800" b="1" dirty="0" err="1" smtClean="0">
                <a:latin typeface="Times New Roman" panose="02020603050405020304" pitchFamily="18" charset="0"/>
              </a:rPr>
              <a:t>gì</a:t>
            </a:r>
            <a:r>
              <a:rPr lang="en-US" altLang="en-US" sz="2800" b="1" dirty="0" smtClean="0">
                <a:latin typeface="Times New Roman" panose="02020603050405020304" pitchFamily="18" charset="0"/>
              </a:rPr>
              <a:t>?</a:t>
            </a:r>
            <a:endParaRPr lang="en-US" altLang="en-US" sz="2800" b="1" dirty="0">
              <a:latin typeface="Times New Roman" panose="02020603050405020304" pitchFamily="18"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49" y="4505742"/>
            <a:ext cx="60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640147" y="2146042"/>
            <a:ext cx="1212980" cy="4665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853127" y="2519267"/>
            <a:ext cx="21664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3657" y="2895601"/>
            <a:ext cx="7246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95265" y="3253274"/>
            <a:ext cx="10201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92693" y="3253274"/>
            <a:ext cx="22486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98572" y="3262605"/>
            <a:ext cx="38908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9330612" y="2876941"/>
            <a:ext cx="1959429" cy="51940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7290319" y="3974841"/>
            <a:ext cx="40370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3">
            <a:extLst>
              <a:ext uri="{FF2B5EF4-FFF2-40B4-BE49-F238E27FC236}">
                <a16:creationId xmlns:a16="http://schemas.microsoft.com/office/drawing/2014/main" id="{DF039752-B778-40FE-876B-227E767C1727}"/>
              </a:ext>
            </a:extLst>
          </p:cNvPr>
          <p:cNvSpPr txBox="1">
            <a:spLocks noChangeArrowheads="1"/>
          </p:cNvSpPr>
          <p:nvPr/>
        </p:nvSpPr>
        <p:spPr bwMode="auto">
          <a:xfrm>
            <a:off x="995265" y="5385907"/>
            <a:ext cx="10578081" cy="954107"/>
          </a:xfrm>
          <a:prstGeom prst="rect">
            <a:avLst/>
          </a:prstGeom>
          <a:solidFill>
            <a:schemeClr val="accent5">
              <a:lumMod val="75000"/>
            </a:schemeClr>
          </a:solidFill>
          <a:ln/>
          <a:extLst/>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Đoạn</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văn</a:t>
            </a:r>
            <a:r>
              <a:rPr lang="en-US" sz="2800" b="1" dirty="0">
                <a:solidFill>
                  <a:srgbClr val="FF0000"/>
                </a:solidFill>
                <a:latin typeface="Times New Roman" pitchFamily="18" charset="0"/>
                <a:cs typeface="Times New Roman" pitchFamily="18" charset="0"/>
                <a:sym typeface="Wingdings"/>
              </a:rPr>
              <a:t> 2 </a:t>
            </a:r>
            <a:r>
              <a:rPr lang="en-US" sz="2800" b="1" dirty="0" err="1">
                <a:solidFill>
                  <a:srgbClr val="FF0000"/>
                </a:solidFill>
                <a:latin typeface="Times New Roman" pitchFamily="18" charset="0"/>
                <a:cs typeface="Times New Roman" pitchFamily="18" charset="0"/>
                <a:sym typeface="Wingdings"/>
              </a:rPr>
              <a:t>và</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đoạn</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văn</a:t>
            </a:r>
            <a:r>
              <a:rPr lang="en-US" sz="2800" b="1" dirty="0">
                <a:solidFill>
                  <a:srgbClr val="FF0000"/>
                </a:solidFill>
                <a:latin typeface="Times New Roman" pitchFamily="18" charset="0"/>
                <a:cs typeface="Times New Roman" pitchFamily="18" charset="0"/>
                <a:sym typeface="Wingdings"/>
              </a:rPr>
              <a:t> 3 </a:t>
            </a:r>
            <a:r>
              <a:rPr lang="en-US" sz="2800" b="1" dirty="0" err="1">
                <a:solidFill>
                  <a:srgbClr val="FF0000"/>
                </a:solidFill>
                <a:latin typeface="Times New Roman" pitchFamily="18" charset="0"/>
                <a:cs typeface="Times New Roman" pitchFamily="18" charset="0"/>
                <a:sym typeface="Wingdings"/>
              </a:rPr>
              <a:t>nói</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lên</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tình</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yêu</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quê</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hương</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và</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kỹ</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thuật</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tinh</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tế</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của</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những</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người</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nghệ</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sĩ</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tạo</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hình</a:t>
            </a:r>
            <a:r>
              <a:rPr lang="en-US" sz="2800" b="1" dirty="0">
                <a:solidFill>
                  <a:srgbClr val="FF0000"/>
                </a:solidFill>
                <a:latin typeface="Times New Roman" pitchFamily="18" charset="0"/>
                <a:cs typeface="Times New Roman" pitchFamily="18" charset="0"/>
                <a:sym typeface="Wingdings"/>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848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F039752-B778-40FE-876B-227E767C1727}"/>
              </a:ext>
            </a:extLst>
          </p:cNvPr>
          <p:cNvSpPr txBox="1">
            <a:spLocks noChangeArrowheads="1"/>
          </p:cNvSpPr>
          <p:nvPr/>
        </p:nvSpPr>
        <p:spPr bwMode="auto">
          <a:xfrm>
            <a:off x="933674" y="2147729"/>
            <a:ext cx="10578082" cy="954107"/>
          </a:xfrm>
          <a:prstGeom prst="rect">
            <a:avLst/>
          </a:prstGeom>
          <a:solidFill>
            <a:srgbClr val="F5A9BB"/>
          </a:solidFill>
          <a:ln/>
          <a:extLst/>
        </p:spPr>
        <p:style>
          <a:lnRef idx="1">
            <a:schemeClr val="accent3"/>
          </a:lnRef>
          <a:fillRef idx="2">
            <a:schemeClr val="accent3"/>
          </a:fillRef>
          <a:effectRef idx="1">
            <a:schemeClr val="accent3"/>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smtClean="0">
                <a:latin typeface="Times New Roman" panose="02020603050405020304" pitchFamily="18" charset="0"/>
                <a:cs typeface="Times New Roman" panose="02020603050405020304" pitchFamily="18" charset="0"/>
              </a:rPr>
              <a:t>Ý 1: </a:t>
            </a:r>
            <a:r>
              <a:rPr lang="en-US" altLang="en-US" sz="2800" dirty="0" err="1" smtClean="0">
                <a:latin typeface="Times New Roman" panose="02020603050405020304" pitchFamily="18" charset="0"/>
                <a:cs typeface="Times New Roman" panose="02020603050405020304" pitchFamily="18" charset="0"/>
              </a:rPr>
              <a:t>Lòng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a:t>
            </a:r>
            <a:r>
              <a:rPr lang="en-US" altLang="en-US" sz="2800" dirty="0">
                <a:latin typeface="Times New Roman" panose="02020603050405020304" pitchFamily="18" charset="0"/>
                <a:cs typeface="Times New Roman" panose="02020603050405020304" pitchFamily="18" charset="0"/>
              </a:rPr>
              <a:t>.</a:t>
            </a:r>
          </a:p>
        </p:txBody>
      </p:sp>
      <p:sp>
        <p:nvSpPr>
          <p:cNvPr id="3" name="TextBox 3">
            <a:extLst>
              <a:ext uri="{FF2B5EF4-FFF2-40B4-BE49-F238E27FC236}">
                <a16:creationId xmlns:a16="http://schemas.microsoft.com/office/drawing/2014/main" id="{DF039752-B778-40FE-876B-227E767C1727}"/>
              </a:ext>
            </a:extLst>
          </p:cNvPr>
          <p:cNvSpPr txBox="1">
            <a:spLocks noChangeArrowheads="1"/>
          </p:cNvSpPr>
          <p:nvPr/>
        </p:nvSpPr>
        <p:spPr bwMode="auto">
          <a:xfrm>
            <a:off x="933674" y="3150707"/>
            <a:ext cx="10578081" cy="954107"/>
          </a:xfrm>
          <a:prstGeom prst="rect">
            <a:avLst/>
          </a:prstGeom>
          <a:solidFill>
            <a:schemeClr val="accent5">
              <a:lumMod val="75000"/>
            </a:schemeClr>
          </a:solidFill>
          <a:ln>
            <a:solidFill>
              <a:schemeClr val="bg1"/>
            </a:solidFill>
          </a:ln>
          <a:extLst/>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b="1" dirty="0" smtClean="0">
                <a:solidFill>
                  <a:srgbClr val="FF0000"/>
                </a:solidFill>
                <a:latin typeface="Times New Roman" pitchFamily="18" charset="0"/>
                <a:cs typeface="Times New Roman" pitchFamily="18" charset="0"/>
                <a:sym typeface="Wingdings"/>
              </a:rPr>
              <a:t>Ý 2: </a:t>
            </a:r>
            <a:r>
              <a:rPr lang="en-US" sz="2800" b="1" dirty="0" err="1" smtClean="0">
                <a:solidFill>
                  <a:srgbClr val="FF0000"/>
                </a:solidFill>
                <a:latin typeface="Times New Roman" pitchFamily="18" charset="0"/>
                <a:cs typeface="Times New Roman" pitchFamily="18" charset="0"/>
                <a:sym typeface="Wingdings"/>
              </a:rPr>
              <a:t>Tình</a:t>
            </a:r>
            <a:r>
              <a:rPr lang="en-US" sz="2800" b="1" dirty="0" smtClean="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yêu</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quê</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hương</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và</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kỹ</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thuật</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tinh</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tế</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của</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những</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người</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nghệ</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sĩ</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tạo</a:t>
            </a:r>
            <a:r>
              <a:rPr lang="en-US" sz="2800" b="1" dirty="0">
                <a:solidFill>
                  <a:srgbClr val="FF0000"/>
                </a:solidFill>
                <a:latin typeface="Times New Roman" pitchFamily="18" charset="0"/>
                <a:cs typeface="Times New Roman" pitchFamily="18" charset="0"/>
                <a:sym typeface="Wingdings"/>
              </a:rPr>
              <a:t> </a:t>
            </a:r>
            <a:r>
              <a:rPr lang="en-US" sz="2800" b="1" dirty="0" err="1">
                <a:solidFill>
                  <a:srgbClr val="FF0000"/>
                </a:solidFill>
                <a:latin typeface="Times New Roman" pitchFamily="18" charset="0"/>
                <a:cs typeface="Times New Roman" pitchFamily="18" charset="0"/>
                <a:sym typeface="Wingdings"/>
              </a:rPr>
              <a:t>hình</a:t>
            </a:r>
            <a:r>
              <a:rPr lang="en-US" sz="2800" b="1" dirty="0">
                <a:solidFill>
                  <a:srgbClr val="FF0000"/>
                </a:solidFill>
                <a:latin typeface="Times New Roman" pitchFamily="18" charset="0"/>
                <a:cs typeface="Times New Roman" pitchFamily="18" charset="0"/>
                <a:sym typeface="Wingdings"/>
              </a:rPr>
              <a:t>.</a:t>
            </a:r>
            <a:endParaRPr lang="en-US" sz="2800" b="1" dirty="0">
              <a:solidFill>
                <a:srgbClr val="FF0000"/>
              </a:solidFill>
              <a:latin typeface="Times New Roman" pitchFamily="18" charset="0"/>
              <a:cs typeface="Times New Roman" pitchFamily="18" charset="0"/>
            </a:endParaRPr>
          </a:p>
        </p:txBody>
      </p:sp>
      <p:sp>
        <p:nvSpPr>
          <p:cNvPr id="4" name="Text Box 4"/>
          <p:cNvSpPr txBox="1">
            <a:spLocks noChangeArrowheads="1"/>
          </p:cNvSpPr>
          <p:nvPr/>
        </p:nvSpPr>
        <p:spPr bwMode="auto">
          <a:xfrm>
            <a:off x="5098142" y="333498"/>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b="1" dirty="0" smtClean="0">
                <a:latin typeface="Times New Roman" panose="02020603050405020304" pitchFamily="18" charset="0"/>
              </a:rPr>
              <a:t>Tập đọc</a:t>
            </a:r>
            <a:endParaRPr lang="en-US" altLang="en-US" sz="2800" b="1" dirty="0">
              <a:latin typeface="Times New Roman" panose="02020603050405020304" pitchFamily="18" charset="0"/>
            </a:endParaRPr>
          </a:p>
        </p:txBody>
      </p:sp>
      <p:sp>
        <p:nvSpPr>
          <p:cNvPr id="5" name="Text Box 4"/>
          <p:cNvSpPr txBox="1">
            <a:spLocks noChangeArrowheads="1"/>
          </p:cNvSpPr>
          <p:nvPr/>
        </p:nvSpPr>
        <p:spPr bwMode="auto">
          <a:xfrm>
            <a:off x="4724917" y="950561"/>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b="1" dirty="0" smtClean="0">
                <a:solidFill>
                  <a:srgbClr val="FF0000"/>
                </a:solidFill>
                <a:latin typeface="Times New Roman" panose="02020603050405020304" pitchFamily="18" charset="0"/>
              </a:rPr>
              <a:t>Tranh làng Hồ</a:t>
            </a:r>
            <a:endParaRPr lang="en-US" altLang="en-US" sz="2800" b="1" dirty="0">
              <a:solidFill>
                <a:srgbClr val="FF0000"/>
              </a:solidFill>
              <a:latin typeface="Times New Roman" panose="02020603050405020304" pitchFamily="18" charset="0"/>
            </a:endParaRPr>
          </a:p>
        </p:txBody>
      </p:sp>
      <p:sp>
        <p:nvSpPr>
          <p:cNvPr id="6" name="Text Box 4"/>
          <p:cNvSpPr txBox="1">
            <a:spLocks noChangeArrowheads="1"/>
          </p:cNvSpPr>
          <p:nvPr/>
        </p:nvSpPr>
        <p:spPr bwMode="auto">
          <a:xfrm>
            <a:off x="7228631" y="1287535"/>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dirty="0" smtClean="0">
                <a:latin typeface="Times New Roman" panose="02020603050405020304" pitchFamily="18" charset="0"/>
              </a:rPr>
              <a:t>Theo </a:t>
            </a:r>
            <a:r>
              <a:rPr lang="vi-VN" altLang="en-US" sz="2800" b="1" dirty="0" smtClean="0">
                <a:latin typeface="Times New Roman" panose="02020603050405020304" pitchFamily="18" charset="0"/>
              </a:rPr>
              <a:t>Nguyễn Tuân</a:t>
            </a:r>
            <a:endParaRPr lang="en-US" altLang="en-US" sz="2800" b="1" dirty="0">
              <a:latin typeface="Times New Roman" panose="02020603050405020304" pitchFamily="18" charset="0"/>
            </a:endParaRPr>
          </a:p>
        </p:txBody>
      </p:sp>
      <p:sp>
        <p:nvSpPr>
          <p:cNvPr id="7" name="Content Placeholder 2"/>
          <p:cNvSpPr txBox="1">
            <a:spLocks/>
          </p:cNvSpPr>
          <p:nvPr/>
        </p:nvSpPr>
        <p:spPr>
          <a:xfrm>
            <a:off x="933673" y="4354286"/>
            <a:ext cx="10578081" cy="1306285"/>
          </a:xfrm>
          <a:prstGeom prst="rect">
            <a:avLst/>
          </a:prstGeom>
          <a:ln>
            <a:solidFill>
              <a:srgbClr val="FF0000"/>
            </a:solidFill>
          </a:ln>
        </p:spPr>
        <p:txBody>
          <a:bodyPr>
            <a:normAutofit fontScale="92500"/>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en-US" sz="2800" b="1" smtClean="0">
                <a:latin typeface="Times New Roman" pitchFamily="18" charset="0"/>
                <a:cs typeface="Times New Roman" pitchFamily="18" charset="0"/>
              </a:rPr>
              <a:t>    Bài văn ca ngợi những người nghệ sĩ dân gian đã tạo ra những tác phẩm văn hóa truyền thống đặc sắc của dân tộc và nhắn nhủ mọi người hãy quý trọng, giữ gìn những nét đẹp cổ truyền của văn hóa dân tộc.</a:t>
            </a:r>
            <a:endParaRPr lang="en-US" sz="2800" b="1" dirty="0">
              <a:latin typeface="Times New Roman" pitchFamily="18" charset="0"/>
              <a:cs typeface="Times New Roman" pitchFamily="18" charset="0"/>
            </a:endParaRPr>
          </a:p>
        </p:txBody>
      </p:sp>
      <p:sp>
        <p:nvSpPr>
          <p:cNvPr id="8" name="Text Box 4"/>
          <p:cNvSpPr txBox="1">
            <a:spLocks noChangeArrowheads="1"/>
          </p:cNvSpPr>
          <p:nvPr/>
        </p:nvSpPr>
        <p:spPr bwMode="auto">
          <a:xfrm>
            <a:off x="5098141" y="2001262"/>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dirty="0" smtClean="0">
                <a:latin typeface="Times New Roman" panose="02020603050405020304" pitchFamily="18" charset="0"/>
              </a:rPr>
              <a:t>NỘI DUNG</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193724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3" presetClass="exit" presetSubtype="10" fill="hold" grpId="0" nodeType="with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1" nodeType="clickEffect">
                                  <p:stCondLst>
                                    <p:cond delay="0"/>
                                  </p:stCondLst>
                                  <p:childTnLst>
                                    <p:animMotion origin="layout" path="M 3.54167E-6 -2.59259E-6 L 0.00156 -0.2287 " pathEditMode="relative" rAng="0" ptsTypes="AA">
                                      <p:cBhvr>
                                        <p:cTn id="19" dur="2000" fill="hold"/>
                                        <p:tgtEl>
                                          <p:spTgt spid="7"/>
                                        </p:tgtEl>
                                        <p:attrNameLst>
                                          <p:attrName>ppt_x</p:attrName>
                                          <p:attrName>ppt_y</p:attrName>
                                        </p:attrNameLst>
                                      </p:cBhvr>
                                      <p:rCtr x="78" y="-11435"/>
                                    </p:animMotion>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7" grpId="1"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582955" y="1849898"/>
            <a:ext cx="55983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4800" b="1" dirty="0" smtClean="0">
                <a:latin typeface="Times New Roman" panose="02020603050405020304" pitchFamily="18" charset="0"/>
              </a:rPr>
              <a:t>LUYỆN ĐỌC HAY</a:t>
            </a:r>
            <a:endParaRPr lang="en-US" altLang="en-US" sz="4800" b="1" dirty="0">
              <a:latin typeface="Times New Roman" panose="02020603050405020304" pitchFamily="18" charset="0"/>
            </a:endParaRPr>
          </a:p>
        </p:txBody>
      </p:sp>
    </p:spTree>
    <p:extLst>
      <p:ext uri="{BB962C8B-B14F-4D97-AF65-F5344CB8AC3E}">
        <p14:creationId xmlns:p14="http://schemas.microsoft.com/office/powerpoint/2010/main" val="2060419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8018751" y="371535"/>
            <a:ext cx="4025172" cy="6608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p:cNvSpPr txBox="1"/>
          <p:nvPr/>
        </p:nvSpPr>
        <p:spPr>
          <a:xfrm>
            <a:off x="8789633" y="-98163"/>
            <a:ext cx="3071988"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400" b="1" dirty="0" smtClean="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GIỌNG ĐỌC</a:t>
            </a:r>
            <a:endParaRPr kumimoji="0" lang="zh-CN" altLang="en-US" sz="34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椭圆 5"/>
          <p:cNvSpPr/>
          <p:nvPr/>
        </p:nvSpPr>
        <p:spPr>
          <a:xfrm>
            <a:off x="9971861" y="473123"/>
            <a:ext cx="658884" cy="633345"/>
          </a:xfrm>
          <a:prstGeom prst="ellipse">
            <a:avLst/>
          </a:prstGeom>
          <a:solidFill>
            <a:schemeClr val="accent1"/>
          </a:solid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ffectLst/>
              <a:uLnTx/>
              <a:uFillTx/>
              <a:latin typeface="Arial"/>
              <a:ea typeface="微软雅黑"/>
              <a:cs typeface="+mn-cs"/>
            </a:endParaRPr>
          </a:p>
        </p:txBody>
      </p:sp>
      <p:sp>
        <p:nvSpPr>
          <p:cNvPr id="7" name="TextBox 6"/>
          <p:cNvSpPr txBox="1"/>
          <p:nvPr/>
        </p:nvSpPr>
        <p:spPr>
          <a:xfrm>
            <a:off x="10181848" y="480319"/>
            <a:ext cx="2875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rPr>
              <a:t>1</a:t>
            </a:r>
            <a:endParaRPr kumimoji="0" lang="zh-CN" altLang="en-US" sz="32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endParaRPr>
          </a:p>
        </p:txBody>
      </p:sp>
      <p:sp>
        <p:nvSpPr>
          <p:cNvPr id="32" name="矩形 31"/>
          <p:cNvSpPr/>
          <p:nvPr/>
        </p:nvSpPr>
        <p:spPr>
          <a:xfrm>
            <a:off x="8663444" y="1106468"/>
            <a:ext cx="3435151" cy="1569660"/>
          </a:xfrm>
          <a:prstGeom prst="rect">
            <a:avLst/>
          </a:prstGeom>
          <a:solidFill>
            <a:srgbClr val="3399FF"/>
          </a:solidFill>
          <a:ln>
            <a:solidFill>
              <a:schemeClr val="bg2"/>
            </a:solidFill>
          </a:ln>
        </p:spPr>
        <p:style>
          <a:lnRef idx="1">
            <a:schemeClr val="accent3"/>
          </a:lnRef>
          <a:fillRef idx="2">
            <a:schemeClr val="accent3"/>
          </a:fillRef>
          <a:effectRef idx="1">
            <a:schemeClr val="accent3"/>
          </a:effectRef>
          <a:fontRef idx="minor">
            <a:schemeClr val="dk1"/>
          </a:fontRef>
        </p:style>
        <p:txBody>
          <a:bodyPr wrap="square" lIns="0">
            <a:spAutoFit/>
          </a:bodyPr>
          <a:lstStyle/>
          <a:p>
            <a:pPr lvl="0" algn="just" fontAlgn="base">
              <a:spcBef>
                <a:spcPct val="0"/>
              </a:spcBef>
              <a:spcAft>
                <a:spcPct val="0"/>
              </a:spcAft>
              <a:defRPr/>
            </a:pP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Đ</a:t>
            </a:r>
            <a:r>
              <a:rPr lang="en-US" sz="2400" b="1" dirty="0" err="1" smtClean="0">
                <a:latin typeface="Times New Roman" panose="02020603050405020304" pitchFamily="18" charset="0"/>
                <a:ea typeface="HP001 4H" panose="020B0603050302020204" pitchFamily="34" charset="-127"/>
                <a:cs typeface="Times New Roman" panose="02020603050405020304" pitchFamily="18" charset="0"/>
              </a:rPr>
              <a:t>ọc</a:t>
            </a:r>
            <a:r>
              <a:rPr lang="en-US" sz="2400" b="1" dirty="0" smtClean="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tự</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nhiên</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vui</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tươi</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thể</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hiện</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cảm</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xúc</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ca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ngợi</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vẻ</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đẹp</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độc</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đáo</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của</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những</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bức</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tranh</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a:latin typeface="Times New Roman" panose="02020603050405020304" pitchFamily="18" charset="0"/>
                <a:ea typeface="HP001 4H" panose="020B0603050302020204" pitchFamily="34" charset="-127"/>
                <a:cs typeface="Times New Roman" panose="02020603050405020304" pitchFamily="18" charset="0"/>
              </a:rPr>
              <a:t>làng</a:t>
            </a:r>
            <a:r>
              <a:rPr lang="en-US" sz="2400" b="1" dirty="0">
                <a:latin typeface="Times New Roman" panose="02020603050405020304" pitchFamily="18" charset="0"/>
                <a:ea typeface="HP001 4H" panose="020B0603050302020204" pitchFamily="34" charset="-127"/>
                <a:cs typeface="Times New Roman" panose="02020603050405020304" pitchFamily="18" charset="0"/>
              </a:rPr>
              <a:t> </a:t>
            </a:r>
            <a:r>
              <a:rPr lang="en-US" sz="2400" b="1" dirty="0" err="1" smtClean="0">
                <a:latin typeface="Times New Roman" panose="02020603050405020304" pitchFamily="18" charset="0"/>
                <a:ea typeface="HP001 4H" panose="020B0603050302020204" pitchFamily="34" charset="-127"/>
                <a:cs typeface="Times New Roman" panose="02020603050405020304" pitchFamily="18" charset="0"/>
              </a:rPr>
              <a:t>Hồ</a:t>
            </a:r>
            <a:r>
              <a:rPr lang="en-US" sz="2400" b="1" dirty="0" smtClean="0">
                <a:latin typeface="Times New Roman" panose="02020603050405020304" pitchFamily="18" charset="0"/>
                <a:ea typeface="HP001 4H" panose="020B0603050302020204" pitchFamily="34" charset="-127"/>
                <a:cs typeface="Times New Roman" panose="02020603050405020304" pitchFamily="18" charset="0"/>
              </a:rPr>
              <a:t>.</a:t>
            </a:r>
            <a:endPar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宋体" charset="-122"/>
              <a:cs typeface="Times New Roman" panose="02020603050405020304" pitchFamily="18" charset="0"/>
            </a:endParaRPr>
          </a:p>
        </p:txBody>
      </p:sp>
      <p:grpSp>
        <p:nvGrpSpPr>
          <p:cNvPr id="2" name="Group 1"/>
          <p:cNvGrpSpPr/>
          <p:nvPr/>
        </p:nvGrpSpPr>
        <p:grpSpPr>
          <a:xfrm>
            <a:off x="9836628" y="3308356"/>
            <a:ext cx="1034111" cy="734975"/>
            <a:chOff x="7831004" y="3056129"/>
            <a:chExt cx="905643" cy="734975"/>
          </a:xfrm>
        </p:grpSpPr>
        <p:sp>
          <p:nvSpPr>
            <p:cNvPr id="18" name="椭圆 17"/>
            <p:cNvSpPr/>
            <p:nvPr/>
          </p:nvSpPr>
          <p:spPr>
            <a:xfrm>
              <a:off x="7900801" y="3056129"/>
              <a:ext cx="716908" cy="734975"/>
            </a:xfrm>
            <a:prstGeom prst="ellipse">
              <a:avLst/>
            </a:prstGeom>
            <a:solidFill>
              <a:schemeClr val="accent1"/>
            </a:solid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ffectLst/>
                <a:uLnTx/>
                <a:uFillTx/>
                <a:latin typeface="Arial"/>
                <a:ea typeface="微软雅黑"/>
                <a:cs typeface="+mn-cs"/>
              </a:endParaRPr>
            </a:p>
          </p:txBody>
        </p:sp>
        <p:sp>
          <p:nvSpPr>
            <p:cNvPr id="19" name="TextBox 28"/>
            <p:cNvSpPr txBox="1"/>
            <p:nvPr/>
          </p:nvSpPr>
          <p:spPr>
            <a:xfrm>
              <a:off x="7831004" y="3121705"/>
              <a:ext cx="9056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srgbClr val="FFFFFF"/>
                  </a:solidFill>
                  <a:effectLst/>
                  <a:uLnTx/>
                  <a:uFillTx/>
                  <a:latin typeface="Impact" panose="020B0806030902050204" pitchFamily="34" charset="0"/>
                  <a:ea typeface="微软雅黑"/>
                  <a:cs typeface="+mn-cs"/>
                </a:rPr>
                <a:t>2,3</a:t>
              </a:r>
              <a:endParaRPr kumimoji="0" lang="zh-CN" altLang="en-US" sz="32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endParaRPr>
            </a:p>
          </p:txBody>
        </p:sp>
      </p:grpSp>
      <p:sp>
        <p:nvSpPr>
          <p:cNvPr id="20" name="矩形 19"/>
          <p:cNvSpPr/>
          <p:nvPr/>
        </p:nvSpPr>
        <p:spPr>
          <a:xfrm>
            <a:off x="8840215" y="4103014"/>
            <a:ext cx="3258380" cy="2092881"/>
          </a:xfrm>
          <a:prstGeom prst="rect">
            <a:avLst/>
          </a:prstGeom>
          <a:solidFill>
            <a:srgbClr val="3399FF"/>
          </a:solidFill>
        </p:spPr>
        <p:txBody>
          <a:bodyPr wrap="square" lIns="0">
            <a:spAutoFit/>
          </a:bodyPr>
          <a:lstStyle/>
          <a:p>
            <a:pPr algn="just" fontAlgn="base">
              <a:spcBef>
                <a:spcPct val="0"/>
              </a:spcBef>
              <a:spcAft>
                <a:spcPct val="0"/>
              </a:spcAft>
              <a:defRPr/>
            </a:pP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Đọc</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nhẹ</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nhàng</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và</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thể</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hiện</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tình</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cảm</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ngợi</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ca,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thán</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phục</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kỹ</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thuật</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làm</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tranh</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của</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làng</a:t>
            </a:r>
            <a:r>
              <a:rPr lang="en-US" sz="2600" b="1" dirty="0">
                <a:latin typeface="Times New Roman" panose="02020603050405020304" pitchFamily="18" charset="0"/>
                <a:ea typeface="HP001 4H" panose="020B0603050302020204" pitchFamily="34" charset="-127"/>
                <a:cs typeface="Times New Roman" panose="02020603050405020304" pitchFamily="18" charset="0"/>
              </a:rPr>
              <a:t> </a:t>
            </a:r>
            <a:r>
              <a:rPr lang="en-US" sz="2600" b="1" dirty="0" err="1">
                <a:latin typeface="Times New Roman" panose="02020603050405020304" pitchFamily="18" charset="0"/>
                <a:ea typeface="HP001 4H" panose="020B0603050302020204" pitchFamily="34" charset="-127"/>
                <a:cs typeface="Times New Roman" panose="02020603050405020304" pitchFamily="18" charset="0"/>
              </a:rPr>
              <a:t>Hồ</a:t>
            </a:r>
            <a:r>
              <a:rPr lang="en-US" sz="2600" b="1" dirty="0" smtClean="0">
                <a:latin typeface="Times New Roman" panose="02020603050405020304" pitchFamily="18" charset="0"/>
                <a:ea typeface="HP001 4H" panose="020B0603050302020204" pitchFamily="34" charset="-127"/>
                <a:cs typeface="Times New Roman" panose="02020603050405020304" pitchFamily="18" charset="0"/>
              </a:rPr>
              <a:t>.</a:t>
            </a:r>
            <a:endParaRPr lang="en-US" sz="2600" b="1" dirty="0">
              <a:latin typeface="Times New Roman" panose="02020603050405020304" pitchFamily="18" charset="0"/>
              <a:ea typeface="HP001 4H" panose="020B0603050302020204" pitchFamily="34" charset="-127"/>
              <a:cs typeface="Times New Roman" panose="02020603050405020304" pitchFamily="18" charset="0"/>
            </a:endParaRPr>
          </a:p>
        </p:txBody>
      </p:sp>
      <p:sp>
        <p:nvSpPr>
          <p:cNvPr id="14" name="Rectangle 8"/>
          <p:cNvSpPr>
            <a:spLocks noChangeArrowheads="1"/>
          </p:cNvSpPr>
          <p:nvPr/>
        </p:nvSpPr>
        <p:spPr bwMode="auto">
          <a:xfrm>
            <a:off x="-329318" y="280150"/>
            <a:ext cx="8992762" cy="620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Từ</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ngày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còn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ít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tuổi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tôi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đã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thích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lợn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gà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chuột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ếch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cây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dừa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tố</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nữ</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Hồ</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Mỗi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lần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tết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đến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đứng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trước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cái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chiếu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bày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Hồ</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giải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trên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các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lề</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phố</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Nội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lòng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tôi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thấm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thía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một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nỗi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biết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ơn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đối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với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người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nghệ</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sĩ</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tạo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hình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nhân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dân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Họ</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đã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đem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vào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cuộc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sống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một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cách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nhìn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thuần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phác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ngắm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thấy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đậm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mạnh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hóm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hỉnh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tươi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vui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a:t>
            </a:r>
          </a:p>
          <a:p>
            <a:pPr marL="342900" marR="0" lvl="0" indent="-342900" algn="just"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Phải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yêu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mến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cuộc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đời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trồng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trọt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chăn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nuôi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lắm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mới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khắc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được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lợn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ráy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có</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khoáy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âm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dương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rất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có</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duyên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mới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vẽ</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được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đàn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gà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con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tưng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bừng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như</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ca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múa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bên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gà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mái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mẹ</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a:t>
            </a:r>
          </a:p>
          <a:p>
            <a:pPr marL="342900" marR="0" lvl="0" indent="-342900" algn="just" defTabSz="914400" rtl="0" eaLnBrk="1" fontAlgn="base" latinLnBrk="0" hangingPunct="1">
              <a:lnSpc>
                <a:spcPct val="100000"/>
              </a:lnSpc>
              <a:spcBef>
                <a:spcPct val="50000"/>
              </a:spcBef>
              <a:spcAft>
                <a:spcPct val="0"/>
              </a:spcAft>
              <a:buClrTx/>
              <a:buSzTx/>
              <a:buFontTx/>
              <a:buNone/>
              <a:tabLst/>
              <a:defRPr/>
            </a:pP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Kỹ</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thuật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Hồ</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đã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đạt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tới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sự</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trí</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tinh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tế</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bộ</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tố</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nữ</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áo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quần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hoa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nền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đen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lĩnh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một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thứ</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đen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rất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Việt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Nam.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đen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không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pha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bằng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thuốc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luyện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bằng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bột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than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chất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liệu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gợi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nhắc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thiết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đến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đồng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quê</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đất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nước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chất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rơm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bếp</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than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cói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chiếu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than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lá</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tre</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mùa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rụng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lá</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Cái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điệp</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cũng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một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sự</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sáng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tạo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góp</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phần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vào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kho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sắc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dân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tộc</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trong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hội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họa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Màu</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ấy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ngắm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càng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ưa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nhìn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hạt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cát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của</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điệp</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trắng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nhấp</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nhánh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muôn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ngàn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hạt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phấn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làm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tăng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thêm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vẻ</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thâm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thúy</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khuôn</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mặt</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tăng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thêm</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sống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động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cho</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dáng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người</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trong</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 </a:t>
            </a:r>
            <a:r>
              <a:rPr kumimoji="0" lang="en-US" altLang="en-US" sz="2200" b="0" i="0" u="none" strike="noStrike" kern="1200" cap="none" spc="0" normalizeH="0" baseline="0" noProof="0" dirty="0" err="1">
                <a:ln>
                  <a:noFill/>
                </a:ln>
                <a:effectLst/>
                <a:uLnTx/>
                <a:uFillTx/>
                <a:latin typeface="Times New Roman" panose="02020603050405020304" pitchFamily="18" charset="0"/>
                <a:ea typeface="微软雅黑"/>
                <a:cs typeface="+mn-cs"/>
              </a:rPr>
              <a:t>tranh</a:t>
            </a:r>
            <a:r>
              <a:rPr kumimoji="0" lang="en-US" altLang="en-US" sz="2200" b="0" i="0" u="none" strike="noStrike" kern="1200" cap="none" spc="0" normalizeH="0" baseline="0" noProof="0" dirty="0">
                <a:ln>
                  <a:noFill/>
                </a:ln>
                <a:effectLst/>
                <a:uLnTx/>
                <a:uFillTx/>
                <a:latin typeface="Times New Roman" panose="02020603050405020304" pitchFamily="18" charset="0"/>
                <a:ea typeface="微软雅黑"/>
                <a:cs typeface="+mn-cs"/>
              </a:rPr>
              <a:t>.</a:t>
            </a:r>
          </a:p>
        </p:txBody>
      </p:sp>
      <p:sp>
        <p:nvSpPr>
          <p:cNvPr id="15" name="Text Box 3"/>
          <p:cNvSpPr txBox="1">
            <a:spLocks noChangeArrowheads="1"/>
          </p:cNvSpPr>
          <p:nvPr/>
        </p:nvSpPr>
        <p:spPr bwMode="auto">
          <a:xfrm>
            <a:off x="3084095" y="-72287"/>
            <a:ext cx="2450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Tranh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làng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Hồ</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endParaRPr>
          </a:p>
        </p:txBody>
      </p:sp>
      <p:sp>
        <p:nvSpPr>
          <p:cNvPr id="16" name="Text Box 4"/>
          <p:cNvSpPr txBox="1">
            <a:spLocks noChangeArrowheads="1"/>
          </p:cNvSpPr>
          <p:nvPr/>
        </p:nvSpPr>
        <p:spPr bwMode="auto">
          <a:xfrm>
            <a:off x="7069766" y="6442216"/>
            <a:ext cx="29679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1"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Theo</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Nguyễn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微软雅黑"/>
                <a:cs typeface="+mn-cs"/>
              </a:rPr>
              <a:t>Tuân</a:t>
            </a:r>
            <a:endPar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a:cs typeface="+mn-cs"/>
            </a:endParaRPr>
          </a:p>
        </p:txBody>
      </p:sp>
    </p:spTree>
    <p:extLst>
      <p:ext uri="{BB962C8B-B14F-4D97-AF65-F5344CB8AC3E}">
        <p14:creationId xmlns:p14="http://schemas.microsoft.com/office/powerpoint/2010/main" val="379010751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par>
                                    <p:cTn id="10" presetID="6" presetClass="emph" presetSubtype="0" autoRev="1" fill="hold" grpId="1" nodeType="withEffect">
                                      <p:stCondLst>
                                        <p:cond delay="500"/>
                                      </p:stCondLst>
                                      <p:childTnLst>
                                        <p:animScale>
                                          <p:cBhvr>
                                            <p:cTn id="11" dur="150" fill="hold"/>
                                            <p:tgtEl>
                                              <p:spTgt spid="4"/>
                                            </p:tgtEl>
                                          </p:cBhvr>
                                          <p:by x="110000" y="110000"/>
                                        </p:animScale>
                                      </p:childTnLst>
                                    </p:cTn>
                                  </p:par>
                                  <p:par>
                                    <p:cTn id="12" presetID="53" presetClass="entr" presetSubtype="16"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 fill="hold"/>
                                            <p:tgtEl>
                                              <p:spTgt spid="6"/>
                                            </p:tgtEl>
                                            <p:attrNameLst>
                                              <p:attrName>ppt_w</p:attrName>
                                            </p:attrNameLst>
                                          </p:cBhvr>
                                          <p:tavLst>
                                            <p:tav tm="0">
                                              <p:val>
                                                <p:fltVal val="0"/>
                                              </p:val>
                                            </p:tav>
                                            <p:tav tm="100000">
                                              <p:val>
                                                <p:strVal val="#ppt_w"/>
                                              </p:val>
                                            </p:tav>
                                          </p:tavLst>
                                        </p:anim>
                                        <p:anim calcmode="lin" valueType="num">
                                          <p:cBhvr>
                                            <p:cTn id="15" dur="300" fill="hold"/>
                                            <p:tgtEl>
                                              <p:spTgt spid="6"/>
                                            </p:tgtEl>
                                            <p:attrNameLst>
                                              <p:attrName>ppt_h</p:attrName>
                                            </p:attrNameLst>
                                          </p:cBhvr>
                                          <p:tavLst>
                                            <p:tav tm="0">
                                              <p:val>
                                                <p:fltVal val="0"/>
                                              </p:val>
                                            </p:tav>
                                            <p:tav tm="100000">
                                              <p:val>
                                                <p:strVal val="#ppt_h"/>
                                              </p:val>
                                            </p:tav>
                                          </p:tavLst>
                                        </p:anim>
                                        <p:animEffect transition="in" filter="fade">
                                          <p:cBhvr>
                                            <p:cTn id="16" dur="300"/>
                                            <p:tgtEl>
                                              <p:spTgt spid="6"/>
                                            </p:tgtEl>
                                          </p:cBhvr>
                                        </p:animEffect>
                                      </p:childTnLst>
                                    </p:cTn>
                                  </p:par>
                                  <p:par>
                                    <p:cTn id="17" presetID="6" presetClass="emph" presetSubtype="0" autoRev="1" fill="hold" grpId="1" nodeType="withEffect">
                                      <p:stCondLst>
                                        <p:cond delay="1100"/>
                                      </p:stCondLst>
                                      <p:childTnLst>
                                        <p:animScale>
                                          <p:cBhvr>
                                            <p:cTn id="18" dur="150" fill="hold"/>
                                            <p:tgtEl>
                                              <p:spTgt spid="6"/>
                                            </p:tgtEl>
                                          </p:cBhvr>
                                          <p:by x="110000" y="110000"/>
                                        </p:animScale>
                                      </p:childTnLst>
                                    </p:cTn>
                                  </p:par>
                                  <p:par>
                                    <p:cTn id="19" presetID="53" presetClass="entr" presetSubtype="16" fill="hold" grpId="0" nodeType="withEffect">
                                      <p:stCondLst>
                                        <p:cond delay="110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 fill="hold"/>
                                            <p:tgtEl>
                                              <p:spTgt spid="7"/>
                                            </p:tgtEl>
                                            <p:attrNameLst>
                                              <p:attrName>ppt_w</p:attrName>
                                            </p:attrNameLst>
                                          </p:cBhvr>
                                          <p:tavLst>
                                            <p:tav tm="0">
                                              <p:val>
                                                <p:fltVal val="0"/>
                                              </p:val>
                                            </p:tav>
                                            <p:tav tm="100000">
                                              <p:val>
                                                <p:strVal val="#ppt_w"/>
                                              </p:val>
                                            </p:tav>
                                          </p:tavLst>
                                        </p:anim>
                                        <p:anim calcmode="lin" valueType="num">
                                          <p:cBhvr>
                                            <p:cTn id="22" dur="300" fill="hold"/>
                                            <p:tgtEl>
                                              <p:spTgt spid="7"/>
                                            </p:tgtEl>
                                            <p:attrNameLst>
                                              <p:attrName>ppt_h</p:attrName>
                                            </p:attrNameLst>
                                          </p:cBhvr>
                                          <p:tavLst>
                                            <p:tav tm="0">
                                              <p:val>
                                                <p:fltVal val="0"/>
                                              </p:val>
                                            </p:tav>
                                            <p:tav tm="100000">
                                              <p:val>
                                                <p:strVal val="#ppt_h"/>
                                              </p:val>
                                            </p:tav>
                                          </p:tavLst>
                                        </p:anim>
                                        <p:animEffect transition="in" filter="fade">
                                          <p:cBhvr>
                                            <p:cTn id="23" dur="300"/>
                                            <p:tgtEl>
                                              <p:spTgt spid="7"/>
                                            </p:tgtEl>
                                          </p:cBhvr>
                                        </p:animEffect>
                                      </p:childTnLst>
                                    </p:cTn>
                                  </p:par>
                                  <p:par>
                                    <p:cTn id="24" presetID="6" presetClass="emph" presetSubtype="0" autoRev="1" fill="hold" grpId="1" nodeType="withEffect">
                                      <p:stCondLst>
                                        <p:cond delay="1200"/>
                                      </p:stCondLst>
                                      <p:childTnLst>
                                        <p:animScale>
                                          <p:cBhvr>
                                            <p:cTn id="25" dur="150" fill="hold"/>
                                            <p:tgtEl>
                                              <p:spTgt spid="7"/>
                                            </p:tgtEl>
                                          </p:cBhvr>
                                          <p:by x="110000" y="11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8333">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14:bounceEnd="58333">
                                          <p:cBhvr additive="base">
                                            <p:cTn id="30" dur="600" fill="hold"/>
                                            <p:tgtEl>
                                              <p:spTgt spid="32"/>
                                            </p:tgtEl>
                                            <p:attrNameLst>
                                              <p:attrName>ppt_x</p:attrName>
                                            </p:attrNameLst>
                                          </p:cBhvr>
                                          <p:tavLst>
                                            <p:tav tm="0">
                                              <p:val>
                                                <p:strVal val="1+#ppt_w/2"/>
                                              </p:val>
                                            </p:tav>
                                            <p:tav tm="100000">
                                              <p:val>
                                                <p:strVal val="#ppt_x"/>
                                              </p:val>
                                            </p:tav>
                                          </p:tavLst>
                                        </p:anim>
                                        <p:anim calcmode="lin" valueType="num" p14:bounceEnd="58333">
                                          <p:cBhvr additive="base">
                                            <p:cTn id="31" dur="6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2" presetClass="entr" presetSubtype="2" fill="hold" grpId="0" nodeType="withEffect" p14:presetBounceEnd="58333">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8333">
                                          <p:cBhvr additive="base">
                                            <p:cTn id="39" dur="600" fill="hold"/>
                                            <p:tgtEl>
                                              <p:spTgt spid="20"/>
                                            </p:tgtEl>
                                            <p:attrNameLst>
                                              <p:attrName>ppt_x</p:attrName>
                                            </p:attrNameLst>
                                          </p:cBhvr>
                                          <p:tavLst>
                                            <p:tav tm="0">
                                              <p:val>
                                                <p:strVal val="1+#ppt_w/2"/>
                                              </p:val>
                                            </p:tav>
                                            <p:tav tm="100000">
                                              <p:val>
                                                <p:strVal val="#ppt_x"/>
                                              </p:val>
                                            </p:tav>
                                          </p:tavLst>
                                        </p:anim>
                                        <p:anim calcmode="lin" valueType="num" p14:bounceEnd="58333">
                                          <p:cBhvr additive="base">
                                            <p:cTn id="40" dur="6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p:bldP spid="7" grpId="1"/>
          <p:bldP spid="32"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 calcmode="lin" valueType="num">
                                          <p:cBhvr>
                                            <p:cTn id="7" dur="300" fill="hold"/>
                                            <p:tgtEl>
                                              <p:spTgt spid="4"/>
                                            </p:tgtEl>
                                            <p:attrNameLst>
                                              <p:attrName>ppt_w</p:attrName>
                                            </p:attrNameLst>
                                          </p:cBhvr>
                                          <p:tavLst>
                                            <p:tav tm="0">
                                              <p:val>
                                                <p:fltVal val="0"/>
                                              </p:val>
                                            </p:tav>
                                            <p:tav tm="100000">
                                              <p:val>
                                                <p:strVal val="#ppt_w"/>
                                              </p:val>
                                            </p:tav>
                                          </p:tavLst>
                                        </p:anim>
                                        <p:anim calcmode="lin" valueType="num">
                                          <p:cBhvr>
                                            <p:cTn id="8" dur="300" fill="hold"/>
                                            <p:tgtEl>
                                              <p:spTgt spid="4"/>
                                            </p:tgtEl>
                                            <p:attrNameLst>
                                              <p:attrName>ppt_h</p:attrName>
                                            </p:attrNameLst>
                                          </p:cBhvr>
                                          <p:tavLst>
                                            <p:tav tm="0">
                                              <p:val>
                                                <p:fltVal val="0"/>
                                              </p:val>
                                            </p:tav>
                                            <p:tav tm="100000">
                                              <p:val>
                                                <p:strVal val="#ppt_h"/>
                                              </p:val>
                                            </p:tav>
                                          </p:tavLst>
                                        </p:anim>
                                        <p:animEffect transition="in" filter="fade">
                                          <p:cBhvr>
                                            <p:cTn id="9" dur="300"/>
                                            <p:tgtEl>
                                              <p:spTgt spid="4"/>
                                            </p:tgtEl>
                                          </p:cBhvr>
                                        </p:animEffect>
                                      </p:childTnLst>
                                    </p:cTn>
                                  </p:par>
                                  <p:par>
                                    <p:cTn id="10" presetID="6" presetClass="emph" presetSubtype="0" autoRev="1" fill="hold" grpId="1" nodeType="withEffect">
                                      <p:stCondLst>
                                        <p:cond delay="500"/>
                                      </p:stCondLst>
                                      <p:childTnLst>
                                        <p:animScale>
                                          <p:cBhvr>
                                            <p:cTn id="11" dur="150" fill="hold"/>
                                            <p:tgtEl>
                                              <p:spTgt spid="4"/>
                                            </p:tgtEl>
                                          </p:cBhvr>
                                          <p:by x="110000" y="110000"/>
                                        </p:animScale>
                                      </p:childTnLst>
                                    </p:cTn>
                                  </p:par>
                                  <p:par>
                                    <p:cTn id="12" presetID="53" presetClass="entr" presetSubtype="16"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 fill="hold"/>
                                            <p:tgtEl>
                                              <p:spTgt spid="6"/>
                                            </p:tgtEl>
                                            <p:attrNameLst>
                                              <p:attrName>ppt_w</p:attrName>
                                            </p:attrNameLst>
                                          </p:cBhvr>
                                          <p:tavLst>
                                            <p:tav tm="0">
                                              <p:val>
                                                <p:fltVal val="0"/>
                                              </p:val>
                                            </p:tav>
                                            <p:tav tm="100000">
                                              <p:val>
                                                <p:strVal val="#ppt_w"/>
                                              </p:val>
                                            </p:tav>
                                          </p:tavLst>
                                        </p:anim>
                                        <p:anim calcmode="lin" valueType="num">
                                          <p:cBhvr>
                                            <p:cTn id="15" dur="300" fill="hold"/>
                                            <p:tgtEl>
                                              <p:spTgt spid="6"/>
                                            </p:tgtEl>
                                            <p:attrNameLst>
                                              <p:attrName>ppt_h</p:attrName>
                                            </p:attrNameLst>
                                          </p:cBhvr>
                                          <p:tavLst>
                                            <p:tav tm="0">
                                              <p:val>
                                                <p:fltVal val="0"/>
                                              </p:val>
                                            </p:tav>
                                            <p:tav tm="100000">
                                              <p:val>
                                                <p:strVal val="#ppt_h"/>
                                              </p:val>
                                            </p:tav>
                                          </p:tavLst>
                                        </p:anim>
                                        <p:animEffect transition="in" filter="fade">
                                          <p:cBhvr>
                                            <p:cTn id="16" dur="300"/>
                                            <p:tgtEl>
                                              <p:spTgt spid="6"/>
                                            </p:tgtEl>
                                          </p:cBhvr>
                                        </p:animEffect>
                                      </p:childTnLst>
                                    </p:cTn>
                                  </p:par>
                                  <p:par>
                                    <p:cTn id="17" presetID="6" presetClass="emph" presetSubtype="0" autoRev="1" fill="hold" grpId="1" nodeType="withEffect">
                                      <p:stCondLst>
                                        <p:cond delay="1100"/>
                                      </p:stCondLst>
                                      <p:childTnLst>
                                        <p:animScale>
                                          <p:cBhvr>
                                            <p:cTn id="18" dur="150" fill="hold"/>
                                            <p:tgtEl>
                                              <p:spTgt spid="6"/>
                                            </p:tgtEl>
                                          </p:cBhvr>
                                          <p:by x="110000" y="110000"/>
                                        </p:animScale>
                                      </p:childTnLst>
                                    </p:cTn>
                                  </p:par>
                                  <p:par>
                                    <p:cTn id="19" presetID="53" presetClass="entr" presetSubtype="16" fill="hold" grpId="0" nodeType="withEffect">
                                      <p:stCondLst>
                                        <p:cond delay="110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 fill="hold"/>
                                            <p:tgtEl>
                                              <p:spTgt spid="7"/>
                                            </p:tgtEl>
                                            <p:attrNameLst>
                                              <p:attrName>ppt_w</p:attrName>
                                            </p:attrNameLst>
                                          </p:cBhvr>
                                          <p:tavLst>
                                            <p:tav tm="0">
                                              <p:val>
                                                <p:fltVal val="0"/>
                                              </p:val>
                                            </p:tav>
                                            <p:tav tm="100000">
                                              <p:val>
                                                <p:strVal val="#ppt_w"/>
                                              </p:val>
                                            </p:tav>
                                          </p:tavLst>
                                        </p:anim>
                                        <p:anim calcmode="lin" valueType="num">
                                          <p:cBhvr>
                                            <p:cTn id="22" dur="300" fill="hold"/>
                                            <p:tgtEl>
                                              <p:spTgt spid="7"/>
                                            </p:tgtEl>
                                            <p:attrNameLst>
                                              <p:attrName>ppt_h</p:attrName>
                                            </p:attrNameLst>
                                          </p:cBhvr>
                                          <p:tavLst>
                                            <p:tav tm="0">
                                              <p:val>
                                                <p:fltVal val="0"/>
                                              </p:val>
                                            </p:tav>
                                            <p:tav tm="100000">
                                              <p:val>
                                                <p:strVal val="#ppt_h"/>
                                              </p:val>
                                            </p:tav>
                                          </p:tavLst>
                                        </p:anim>
                                        <p:animEffect transition="in" filter="fade">
                                          <p:cBhvr>
                                            <p:cTn id="23" dur="300"/>
                                            <p:tgtEl>
                                              <p:spTgt spid="7"/>
                                            </p:tgtEl>
                                          </p:cBhvr>
                                        </p:animEffect>
                                      </p:childTnLst>
                                    </p:cTn>
                                  </p:par>
                                  <p:par>
                                    <p:cTn id="24" presetID="6" presetClass="emph" presetSubtype="0" autoRev="1" fill="hold" grpId="1" nodeType="withEffect">
                                      <p:stCondLst>
                                        <p:cond delay="1200"/>
                                      </p:stCondLst>
                                      <p:childTnLst>
                                        <p:animScale>
                                          <p:cBhvr>
                                            <p:cTn id="25" dur="150" fill="hold"/>
                                            <p:tgtEl>
                                              <p:spTgt spid="7"/>
                                            </p:tgtEl>
                                          </p:cBhvr>
                                          <p:by x="110000" y="11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fill="hold"/>
                                            <p:tgtEl>
                                              <p:spTgt spid="32"/>
                                            </p:tgtEl>
                                            <p:attrNameLst>
                                              <p:attrName>ppt_x</p:attrName>
                                            </p:attrNameLst>
                                          </p:cBhvr>
                                          <p:tavLst>
                                            <p:tav tm="0">
                                              <p:val>
                                                <p:strVal val="1+#ppt_w/2"/>
                                              </p:val>
                                            </p:tav>
                                            <p:tav tm="100000">
                                              <p:val>
                                                <p:strVal val="#ppt_x"/>
                                              </p:val>
                                            </p:tav>
                                          </p:tavLst>
                                        </p:anim>
                                        <p:anim calcmode="lin" valueType="num">
                                          <p:cBhvr additive="base">
                                            <p:cTn id="31" dur="6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600" fill="hold"/>
                                            <p:tgtEl>
                                              <p:spTgt spid="20"/>
                                            </p:tgtEl>
                                            <p:attrNameLst>
                                              <p:attrName>ppt_x</p:attrName>
                                            </p:attrNameLst>
                                          </p:cBhvr>
                                          <p:tavLst>
                                            <p:tav tm="0">
                                              <p:val>
                                                <p:strVal val="1+#ppt_w/2"/>
                                              </p:val>
                                            </p:tav>
                                            <p:tav tm="100000">
                                              <p:val>
                                                <p:strVal val="#ppt_x"/>
                                              </p:val>
                                            </p:tav>
                                          </p:tavLst>
                                        </p:anim>
                                        <p:anim calcmode="lin" valueType="num">
                                          <p:cBhvr additive="base">
                                            <p:cTn id="40" dur="6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p:bldP spid="7" grpId="1"/>
          <p:bldP spid="32" grpId="0" animBg="1"/>
          <p:bldP spid="2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727789" y="1376265"/>
            <a:ext cx="10599574" cy="3923523"/>
          </a:xfrm>
          <a:prstGeom prst="rect">
            <a:avLst/>
          </a:prstGeom>
          <a:ln>
            <a:solidFill>
              <a:srgbClr val="FF0000"/>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Từ</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ngày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còn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ít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tuổi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tôi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đã</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thích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những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lợn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gà</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chuột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ếch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cây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dừa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tố</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nữ</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của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Hồ</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Mỗi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lần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Tết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đến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đứng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trước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những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cái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chiếu</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bày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Hồ</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giải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trên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các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lề</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phố</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Hà</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Nội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lòng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tôi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thấm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thía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một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nỗi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biết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ơn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đối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với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những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người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nghệ</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sĩ</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tạo</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hình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của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nhân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dân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Họ</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đã</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đem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vào</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cuộc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sống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một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cách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nhìn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thuần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phác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ngắm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thấy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đậm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đà</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lành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mạnh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hóm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hỉnh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và</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tươi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vui</a:t>
            </a:r>
            <a:r>
              <a:rPr lang="en-US" dirty="0" smtClean="0">
                <a:latin typeface="Times New Roman" pitchFamily="18" charset="0"/>
                <a:cs typeface="Times New Roman" pitchFamily="18" charset="0"/>
                <a:sym typeface="Wingdings"/>
              </a:rPr>
              <a:t>.</a:t>
            </a:r>
            <a:endParaRPr lang="en-US" b="1" dirty="0">
              <a:latin typeface="Times New Roman" pitchFamily="18" charset="0"/>
              <a:cs typeface="Times New Roman" pitchFamily="18" charset="0"/>
            </a:endParaRPr>
          </a:p>
        </p:txBody>
      </p:sp>
      <p:sp>
        <p:nvSpPr>
          <p:cNvPr id="3" name="Rounded Rectangle 2"/>
          <p:cNvSpPr/>
          <p:nvPr/>
        </p:nvSpPr>
        <p:spPr>
          <a:xfrm>
            <a:off x="533400" y="270066"/>
            <a:ext cx="2060510" cy="73764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794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533399" y="1376265"/>
            <a:ext cx="10793963" cy="3942184"/>
          </a:xfrm>
          <a:prstGeom prst="rect">
            <a:avLst/>
          </a:prstGeom>
          <a:ln>
            <a:solidFill>
              <a:srgbClr val="FF0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Từ</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ngày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còn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ít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tuổi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tôi</a:t>
            </a:r>
            <a:r>
              <a:rPr lang="en-US" dirty="0" smtClean="0">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đã</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thích</a:t>
            </a:r>
            <a:r>
              <a:rPr lang="en-US" dirty="0" smtClean="0">
                <a:solidFill>
                  <a:srgbClr val="FF0000"/>
                </a:solidFill>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những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lợn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gà</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chuột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ếch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cây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dừa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tố</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nữ</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của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Hồ</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Mỗi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lần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Tết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đến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đứng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trước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những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cái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chiếu</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bày</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tranh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Hồ</a:t>
            </a:r>
            <a:r>
              <a:rPr lang="en-US" dirty="0" smtClean="0">
                <a:latin typeface="Times New Roman" pitchFamily="18" charset="0"/>
                <a:cs typeface="Times New Roman" pitchFamily="18" charset="0"/>
                <a:sym typeface="Wingdings"/>
              </a:rPr>
              <a:t> </a:t>
            </a:r>
            <a:r>
              <a:rPr lang="en-US" b="1" dirty="0" smtClean="0">
                <a:solidFill>
                  <a:srgbClr val="FF0000"/>
                </a:solidFill>
                <a:latin typeface="Times New Roman" pitchFamily="18" charset="0"/>
                <a:cs typeface="Times New Roman" pitchFamily="18" charset="0"/>
                <a:sym typeface="Wingdings"/>
              </a:rPr>
              <a: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giải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trên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các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lề</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phố</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Hà</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Nội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lòng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tôi</a:t>
            </a:r>
            <a:r>
              <a:rPr lang="en-US" dirty="0" smtClean="0">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thấm</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thía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một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nỗi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biết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ơn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đối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với</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những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người</a:t>
            </a:r>
            <a:r>
              <a:rPr lang="en-US" dirty="0" smtClean="0">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nghệ</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sĩ</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tạo</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hình</a:t>
            </a:r>
            <a:r>
              <a:rPr lang="en-US" dirty="0" smtClean="0">
                <a:solidFill>
                  <a:srgbClr val="FF0000"/>
                </a:solidFill>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của</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nhân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dân</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Họ</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đã</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đem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vào</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cuộc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sống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một</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cách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nhìn</a:t>
            </a:r>
            <a:r>
              <a:rPr lang="en-US" dirty="0" smtClean="0">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thuần</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phác</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ngắm</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càng</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thấy</a:t>
            </a:r>
            <a:r>
              <a:rPr lang="en-US" dirty="0" smtClean="0">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đậm</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đà</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lành</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mạnh</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hóm</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hỉnh</a:t>
            </a:r>
            <a:r>
              <a:rPr lang="en-US" dirty="0" smtClean="0">
                <a:latin typeface="Times New Roman" pitchFamily="18" charset="0"/>
                <a:cs typeface="Times New Roman" pitchFamily="18" charset="0"/>
                <a:sym typeface="Wingdings"/>
              </a:rPr>
              <a:t> </a:t>
            </a:r>
            <a:r>
              <a:rPr lang="en-US" dirty="0" err="1" smtClean="0">
                <a:latin typeface="Times New Roman" pitchFamily="18" charset="0"/>
                <a:cs typeface="Times New Roman" pitchFamily="18" charset="0"/>
                <a:sym typeface="Wingdings"/>
              </a:rPr>
              <a:t>và</a:t>
            </a:r>
            <a:r>
              <a:rPr lang="en-US" dirty="0" smtClean="0">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tươi</a:t>
            </a:r>
            <a:r>
              <a:rPr lang="en-US" dirty="0" smtClean="0">
                <a:solidFill>
                  <a:srgbClr val="FF0000"/>
                </a:solidFill>
                <a:latin typeface="Times New Roman" pitchFamily="18" charset="0"/>
                <a:cs typeface="Times New Roman" pitchFamily="18" charset="0"/>
                <a:sym typeface="Wingdings"/>
              </a:rPr>
              <a:t> </a:t>
            </a:r>
            <a:r>
              <a:rPr lang="en-US" dirty="0" err="1" smtClean="0">
                <a:solidFill>
                  <a:srgbClr val="FF0000"/>
                </a:solidFill>
                <a:latin typeface="Times New Roman" pitchFamily="18" charset="0"/>
                <a:cs typeface="Times New Roman" pitchFamily="18" charset="0"/>
                <a:sym typeface="Wingdings"/>
              </a:rPr>
              <a:t>vui</a:t>
            </a:r>
            <a:r>
              <a:rPr lang="en-US" dirty="0" smtClean="0">
                <a:latin typeface="Times New Roman" pitchFamily="18" charset="0"/>
                <a:cs typeface="Times New Roman" pitchFamily="18" charset="0"/>
                <a:sym typeface="Wingdings"/>
              </a:rPr>
              <a:t>.</a:t>
            </a:r>
            <a:endParaRPr lang="en-US" b="1" dirty="0">
              <a:latin typeface="Times New Roman" pitchFamily="18" charset="0"/>
              <a:cs typeface="Times New Roman" pitchFamily="18" charset="0"/>
            </a:endParaRPr>
          </a:p>
        </p:txBody>
      </p:sp>
      <p:sp>
        <p:nvSpPr>
          <p:cNvPr id="3" name="Rounded Rectangle 2"/>
          <p:cNvSpPr/>
          <p:nvPr/>
        </p:nvSpPr>
        <p:spPr>
          <a:xfrm>
            <a:off x="533400" y="270066"/>
            <a:ext cx="2060510" cy="73764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15530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77C4695-DBD2-4A47-8AEB-00721455DFFE}"/>
              </a:ext>
            </a:extLst>
          </p:cNvPr>
          <p:cNvSpPr txBox="1">
            <a:spLocks noChangeArrowheads="1"/>
          </p:cNvSpPr>
          <p:nvPr/>
        </p:nvSpPr>
        <p:spPr>
          <a:xfrm>
            <a:off x="2411017" y="6304697"/>
            <a:ext cx="2038578" cy="669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sz="2400" b="1" dirty="0" smtClean="0">
                <a:solidFill>
                  <a:srgbClr val="FF0000"/>
                </a:solidFill>
                <a:latin typeface="Times New Roman" panose="02020603050405020304" pitchFamily="18" charset="0"/>
                <a:ea typeface="HP001 4H" pitchFamily="34" charset="-127"/>
                <a:cs typeface="Times New Roman" panose="02020603050405020304" pitchFamily="18" charset="0"/>
              </a:rPr>
              <a:t>(</a:t>
            </a:r>
            <a:r>
              <a:rPr lang="en-US" altLang="en-US" sz="2400" b="1" dirty="0" smtClean="0">
                <a:solidFill>
                  <a:srgbClr val="FF0000"/>
                </a:solidFill>
                <a:latin typeface="Times New Roman" panose="02020603050405020304" pitchFamily="18" charset="0"/>
                <a:ea typeface="HP001 4H" pitchFamily="34" charset="-127"/>
                <a:cs typeface="Times New Roman" panose="02020603050405020304" pitchFamily="18" charset="0"/>
              </a:rPr>
              <a:t>1910-1987</a:t>
            </a:r>
            <a:r>
              <a:rPr lang="vi-VN" altLang="en-US" sz="2400" b="1" dirty="0" smtClean="0">
                <a:solidFill>
                  <a:srgbClr val="FF0000"/>
                </a:solidFill>
                <a:latin typeface="Times New Roman" panose="02020603050405020304" pitchFamily="18" charset="0"/>
                <a:ea typeface="HP001 4H" pitchFamily="34" charset="-127"/>
                <a:cs typeface="Times New Roman" panose="02020603050405020304" pitchFamily="18" charset="0"/>
              </a:rPr>
              <a:t>)</a:t>
            </a:r>
            <a:endParaRPr lang="en-US" altLang="en-US" sz="2400" dirty="0">
              <a:latin typeface="Times New Roman" panose="02020603050405020304" pitchFamily="18" charset="0"/>
            </a:endParaRPr>
          </a:p>
        </p:txBody>
      </p:sp>
      <p:pic>
        <p:nvPicPr>
          <p:cNvPr id="3" name="Picture 2">
            <a:extLst>
              <a:ext uri="{FF2B5EF4-FFF2-40B4-BE49-F238E27FC236}">
                <a16:creationId xmlns:a16="http://schemas.microsoft.com/office/drawing/2014/main" id="{F6006AED-58AB-44FA-AD0D-E2AEC2943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5" y="1800153"/>
            <a:ext cx="6357586" cy="4281229"/>
          </a:xfrm>
          <a:prstGeom prst="rect">
            <a:avLst/>
          </a:prstGeom>
          <a:ln>
            <a:noFill/>
          </a:ln>
          <a:effectLst>
            <a:softEdge rad="112500"/>
          </a:effectLst>
        </p:spPr>
      </p:pic>
      <p:sp>
        <p:nvSpPr>
          <p:cNvPr id="9" name="Rectangle 2">
            <a:extLst>
              <a:ext uri="{FF2B5EF4-FFF2-40B4-BE49-F238E27FC236}">
                <a16:creationId xmlns:a16="http://schemas.microsoft.com/office/drawing/2014/main" id="{039B0F07-DF50-4D56-A321-D682EE499F3E}"/>
              </a:ext>
            </a:extLst>
          </p:cNvPr>
          <p:cNvSpPr txBox="1">
            <a:spLocks noChangeArrowheads="1"/>
          </p:cNvSpPr>
          <p:nvPr/>
        </p:nvSpPr>
        <p:spPr>
          <a:xfrm>
            <a:off x="6550092" y="1800153"/>
            <a:ext cx="5411754" cy="353728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2600" b="1" dirty="0" smtClean="0">
                <a:latin typeface="Times New Roman" panose="02020603050405020304" pitchFamily="18" charset="0"/>
                <a:ea typeface="HP001 4H" pitchFamily="34" charset="-127"/>
                <a:cs typeface="Times New Roman" panose="02020603050405020304" pitchFamily="18" charset="0"/>
              </a:rPr>
              <a:t> - </a:t>
            </a:r>
            <a:r>
              <a:rPr lang="en-US" altLang="en-US" sz="2600" b="1" dirty="0" err="1" smtClean="0">
                <a:latin typeface="Times New Roman" panose="02020603050405020304" pitchFamily="18" charset="0"/>
                <a:ea typeface="HP001 4H" pitchFamily="34" charset="-127"/>
                <a:cs typeface="Times New Roman" panose="02020603050405020304" pitchFamily="18" charset="0"/>
              </a:rPr>
              <a:t>Quê</a:t>
            </a:r>
            <a:r>
              <a:rPr lang="en-US" altLang="en-US" sz="2600" b="1" dirty="0" smtClean="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quán</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Hà</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Nội</a:t>
            </a:r>
            <a:endParaRPr lang="en-US" altLang="en-US" sz="2600" b="1" dirty="0">
              <a:latin typeface="Times New Roman" panose="02020603050405020304" pitchFamily="18" charset="0"/>
              <a:ea typeface="HP001 4H" pitchFamily="34" charset="-127"/>
              <a:cs typeface="Times New Roman" panose="02020603050405020304" pitchFamily="18" charset="0"/>
            </a:endParaRPr>
          </a:p>
          <a:p>
            <a:pPr>
              <a:lnSpc>
                <a:spcPct val="150000"/>
              </a:lnSpc>
            </a:pPr>
            <a:r>
              <a:rPr lang="en-US" altLang="en-US" sz="2600" b="1" dirty="0" smtClean="0">
                <a:latin typeface="Times New Roman" panose="02020603050405020304" pitchFamily="18" charset="0"/>
                <a:ea typeface="HP001 4H" pitchFamily="34" charset="-127"/>
                <a:cs typeface="Times New Roman" panose="02020603050405020304" pitchFamily="18" charset="0"/>
              </a:rPr>
              <a:t> - </a:t>
            </a:r>
            <a:r>
              <a:rPr lang="en-US" altLang="en-US" sz="2600" b="1" dirty="0" err="1" smtClean="0">
                <a:latin typeface="Times New Roman" panose="02020603050405020304" pitchFamily="18" charset="0"/>
                <a:ea typeface="HP001 4H" pitchFamily="34" charset="-127"/>
                <a:cs typeface="Times New Roman" panose="02020603050405020304" pitchFamily="18" charset="0"/>
              </a:rPr>
              <a:t>Là</a:t>
            </a:r>
            <a:r>
              <a:rPr lang="en-US" altLang="en-US" sz="2600" b="1" dirty="0" smtClean="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một</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nhà</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văn</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lớn</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của</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Việt</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smtClean="0">
                <a:latin typeface="Times New Roman" panose="02020603050405020304" pitchFamily="18" charset="0"/>
                <a:ea typeface="HP001 4H" pitchFamily="34" charset="-127"/>
                <a:cs typeface="Times New Roman" panose="02020603050405020304" pitchFamily="18" charset="0"/>
              </a:rPr>
              <a:t>Nam.</a:t>
            </a:r>
            <a:endParaRPr lang="vi-VN" altLang="en-US" sz="2600" b="1" dirty="0" smtClean="0">
              <a:latin typeface="Times New Roman" panose="02020603050405020304" pitchFamily="18" charset="0"/>
              <a:ea typeface="HP001 4H" pitchFamily="34" charset="-127"/>
              <a:cs typeface="Times New Roman" panose="02020603050405020304" pitchFamily="18" charset="0"/>
            </a:endParaRPr>
          </a:p>
          <a:p>
            <a:pPr>
              <a:lnSpc>
                <a:spcPct val="150000"/>
              </a:lnSpc>
            </a:pPr>
            <a:r>
              <a:rPr lang="vi-VN" altLang="en-US" sz="2600" b="1" dirty="0">
                <a:latin typeface="Times New Roman" panose="02020603050405020304" pitchFamily="18" charset="0"/>
                <a:ea typeface="HP001 4H" pitchFamily="34" charset="-127"/>
                <a:cs typeface="Times New Roman" panose="02020603050405020304" pitchFamily="18" charset="0"/>
              </a:rPr>
              <a:t> </a:t>
            </a:r>
            <a:r>
              <a:rPr lang="vi-VN" altLang="en-US" sz="2600" b="1" dirty="0" smtClean="0">
                <a:latin typeface="Times New Roman" panose="02020603050405020304" pitchFamily="18" charset="0"/>
                <a:ea typeface="HP001 4H" pitchFamily="34" charset="-127"/>
                <a:cs typeface="Times New Roman" panose="02020603050405020304" pitchFamily="18" charset="0"/>
              </a:rPr>
              <a:t>- Là một trong 9 tác giả tiêu biểu của văn học Việt Nam hiện đại</a:t>
            </a:r>
            <a:r>
              <a:rPr lang="en-US" altLang="en-US" sz="2600" b="1" dirty="0" smtClean="0">
                <a:latin typeface="Times New Roman" panose="02020603050405020304" pitchFamily="18" charset="0"/>
                <a:ea typeface="HP001 4H" pitchFamily="34" charset="-127"/>
                <a:cs typeface="Times New Roman" panose="02020603050405020304" pitchFamily="18" charset="0"/>
              </a:rPr>
              <a:t>.</a:t>
            </a:r>
            <a:endParaRPr lang="en-US" altLang="en-US" sz="2600" b="1" dirty="0">
              <a:latin typeface="Times New Roman" panose="02020603050405020304" pitchFamily="18" charset="0"/>
              <a:ea typeface="HP001 4H" pitchFamily="34" charset="-127"/>
              <a:cs typeface="Times New Roman" panose="02020603050405020304" pitchFamily="18" charset="0"/>
            </a:endParaRPr>
          </a:p>
          <a:p>
            <a:pPr>
              <a:lnSpc>
                <a:spcPct val="150000"/>
              </a:lnSpc>
            </a:pPr>
            <a:r>
              <a:rPr lang="en-US" altLang="en-US" sz="2600" b="1" dirty="0" smtClean="0">
                <a:latin typeface="Times New Roman" panose="02020603050405020304" pitchFamily="18" charset="0"/>
                <a:ea typeface="HP001 4H" pitchFamily="34" charset="-127"/>
                <a:cs typeface="Times New Roman" panose="02020603050405020304" pitchFamily="18" charset="0"/>
              </a:rPr>
              <a:t> - </a:t>
            </a:r>
            <a:r>
              <a:rPr lang="en-US" altLang="en-US" sz="2600" b="1" dirty="0" err="1" smtClean="0">
                <a:latin typeface="Times New Roman" panose="02020603050405020304" pitchFamily="18" charset="0"/>
                <a:ea typeface="HP001 4H" pitchFamily="34" charset="-127"/>
                <a:cs typeface="Times New Roman" panose="02020603050405020304" pitchFamily="18" charset="0"/>
              </a:rPr>
              <a:t>Ông</a:t>
            </a:r>
            <a:r>
              <a:rPr lang="en-US" altLang="en-US" sz="2600" b="1" dirty="0" smtClean="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yêu</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Việt</a:t>
            </a:r>
            <a:r>
              <a:rPr lang="en-US" altLang="en-US" sz="2600" b="1" dirty="0">
                <a:latin typeface="Times New Roman" panose="02020603050405020304" pitchFamily="18" charset="0"/>
                <a:ea typeface="HP001 4H" pitchFamily="34" charset="-127"/>
                <a:cs typeface="Times New Roman" panose="02020603050405020304" pitchFamily="18" charset="0"/>
              </a:rPr>
              <a:t> Nam </a:t>
            </a:r>
            <a:r>
              <a:rPr lang="en-US" altLang="en-US" sz="2600" b="1" dirty="0" err="1">
                <a:latin typeface="Times New Roman" panose="02020603050405020304" pitchFamily="18" charset="0"/>
                <a:ea typeface="HP001 4H" pitchFamily="34" charset="-127"/>
                <a:cs typeface="Times New Roman" panose="02020603050405020304" pitchFamily="18" charset="0"/>
              </a:rPr>
              <a:t>với</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những</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giá</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smtClean="0">
                <a:latin typeface="Times New Roman" panose="02020603050405020304" pitchFamily="18" charset="0"/>
                <a:ea typeface="HP001 4H" pitchFamily="34" charset="-127"/>
                <a:cs typeface="Times New Roman" panose="02020603050405020304" pitchFamily="18" charset="0"/>
              </a:rPr>
              <a:t>trị</a:t>
            </a:r>
            <a:endParaRPr lang="vi-VN" altLang="en-US" sz="2600" b="1" dirty="0" smtClean="0">
              <a:latin typeface="Times New Roman" panose="02020603050405020304" pitchFamily="18" charset="0"/>
              <a:ea typeface="HP001 4H" pitchFamily="34" charset="-127"/>
              <a:cs typeface="Times New Roman" panose="02020603050405020304" pitchFamily="18" charset="0"/>
            </a:endParaRPr>
          </a:p>
          <a:p>
            <a:pPr>
              <a:lnSpc>
                <a:spcPct val="150000"/>
              </a:lnSpc>
            </a:pPr>
            <a:r>
              <a:rPr lang="en-US" altLang="en-US" sz="2600" b="1" dirty="0" smtClean="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văn</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hóa</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a:latin typeface="Times New Roman" panose="02020603050405020304" pitchFamily="18" charset="0"/>
                <a:ea typeface="HP001 4H" pitchFamily="34" charset="-127"/>
                <a:cs typeface="Times New Roman" panose="02020603050405020304" pitchFamily="18" charset="0"/>
              </a:rPr>
              <a:t>cổ</a:t>
            </a:r>
            <a:r>
              <a:rPr lang="en-US" altLang="en-US" sz="2600" b="1" dirty="0">
                <a:latin typeface="Times New Roman" panose="02020603050405020304" pitchFamily="18" charset="0"/>
                <a:ea typeface="HP001 4H" pitchFamily="34" charset="-127"/>
                <a:cs typeface="Times New Roman" panose="02020603050405020304" pitchFamily="18" charset="0"/>
              </a:rPr>
              <a:t> </a:t>
            </a:r>
            <a:r>
              <a:rPr lang="en-US" altLang="en-US" sz="2600" b="1" dirty="0" err="1" smtClean="0">
                <a:latin typeface="Times New Roman" panose="02020603050405020304" pitchFamily="18" charset="0"/>
                <a:ea typeface="HP001 4H" pitchFamily="34" charset="-127"/>
                <a:cs typeface="Times New Roman" panose="02020603050405020304" pitchFamily="18" charset="0"/>
              </a:rPr>
              <a:t>truyền</a:t>
            </a:r>
            <a:r>
              <a:rPr lang="en-US" altLang="en-US" sz="2600" b="1" dirty="0" smtClean="0">
                <a:latin typeface="Times New Roman" panose="02020603050405020304" pitchFamily="18" charset="0"/>
                <a:ea typeface="HP001 4H" pitchFamily="34" charset="-127"/>
                <a:cs typeface="Times New Roman" panose="02020603050405020304" pitchFamily="18" charset="0"/>
              </a:rPr>
              <a:t>.</a:t>
            </a:r>
            <a:endParaRPr lang="en-US" altLang="en-US" sz="2600" dirty="0">
              <a:latin typeface="Times New Roman" panose="02020603050405020304" pitchFamily="18" charset="0"/>
            </a:endParaRPr>
          </a:p>
        </p:txBody>
      </p:sp>
      <p:sp>
        <p:nvSpPr>
          <p:cNvPr id="8" name="Text Box 4"/>
          <p:cNvSpPr txBox="1">
            <a:spLocks noChangeArrowheads="1"/>
          </p:cNvSpPr>
          <p:nvPr/>
        </p:nvSpPr>
        <p:spPr bwMode="auto">
          <a:xfrm>
            <a:off x="2411017" y="5950091"/>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dirty="0" err="1" smtClean="0">
                <a:latin typeface="Times New Roman" panose="02020603050405020304" pitchFamily="18" charset="0"/>
              </a:rPr>
              <a:t>Nguyễn</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Tuân</a:t>
            </a:r>
            <a:endParaRPr lang="en-US" altLang="en-US" sz="2800" b="1" dirty="0">
              <a:latin typeface="Times New Roman" panose="02020603050405020304" pitchFamily="18" charset="0"/>
            </a:endParaRPr>
          </a:p>
        </p:txBody>
      </p:sp>
      <p:sp>
        <p:nvSpPr>
          <p:cNvPr id="10" name="Text Box 4"/>
          <p:cNvSpPr txBox="1">
            <a:spLocks noChangeArrowheads="1"/>
          </p:cNvSpPr>
          <p:nvPr/>
        </p:nvSpPr>
        <p:spPr bwMode="auto">
          <a:xfrm>
            <a:off x="5490028" y="131431"/>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b="1" dirty="0" smtClean="0">
                <a:latin typeface="Times New Roman" panose="02020603050405020304" pitchFamily="18" charset="0"/>
              </a:rPr>
              <a:t>Tập đọc</a:t>
            </a:r>
            <a:endParaRPr lang="en-US" altLang="en-US" sz="2800" b="1" dirty="0">
              <a:latin typeface="Times New Roman" panose="02020603050405020304" pitchFamily="18" charset="0"/>
            </a:endParaRPr>
          </a:p>
        </p:txBody>
      </p:sp>
      <p:sp>
        <p:nvSpPr>
          <p:cNvPr id="11" name="Text Box 4"/>
          <p:cNvSpPr txBox="1">
            <a:spLocks noChangeArrowheads="1"/>
          </p:cNvSpPr>
          <p:nvPr/>
        </p:nvSpPr>
        <p:spPr bwMode="auto">
          <a:xfrm>
            <a:off x="5116803" y="748494"/>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b="1" dirty="0" smtClean="0">
                <a:solidFill>
                  <a:srgbClr val="FF0000"/>
                </a:solidFill>
                <a:latin typeface="Times New Roman" panose="02020603050405020304" pitchFamily="18" charset="0"/>
              </a:rPr>
              <a:t>Tranh làng Hồ</a:t>
            </a:r>
            <a:endParaRPr lang="en-US" altLang="en-US" sz="2800" b="1" dirty="0">
              <a:solidFill>
                <a:srgbClr val="FF0000"/>
              </a:solidFill>
              <a:latin typeface="Times New Roman" panose="02020603050405020304" pitchFamily="18" charset="0"/>
            </a:endParaRPr>
          </a:p>
        </p:txBody>
      </p:sp>
      <p:sp>
        <p:nvSpPr>
          <p:cNvPr id="12" name="Text Box 4"/>
          <p:cNvSpPr txBox="1">
            <a:spLocks noChangeArrowheads="1"/>
          </p:cNvSpPr>
          <p:nvPr/>
        </p:nvSpPr>
        <p:spPr bwMode="auto">
          <a:xfrm>
            <a:off x="7620517" y="1085468"/>
            <a:ext cx="3806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800" dirty="0" smtClean="0">
                <a:latin typeface="Times New Roman" panose="02020603050405020304" pitchFamily="18" charset="0"/>
              </a:rPr>
              <a:t>Theo </a:t>
            </a:r>
            <a:r>
              <a:rPr lang="vi-VN" altLang="en-US" sz="2800" b="1" dirty="0" smtClean="0">
                <a:latin typeface="Times New Roman" panose="02020603050405020304" pitchFamily="18" charset="0"/>
              </a:rPr>
              <a:t>Nguyễn Tuân</a:t>
            </a:r>
            <a:endParaRPr lang="en-US" altLang="en-US" sz="2800" b="1" dirty="0">
              <a:latin typeface="Times New Roman" panose="02020603050405020304" pitchFamily="18" charset="0"/>
            </a:endParaRPr>
          </a:p>
        </p:txBody>
      </p:sp>
      <p:graphicFrame>
        <p:nvGraphicFramePr>
          <p:cNvPr id="13" name="Diagram 12"/>
          <p:cNvGraphicFramePr/>
          <p:nvPr>
            <p:extLst>
              <p:ext uri="{D42A27DB-BD31-4B8C-83A1-F6EECF244321}">
                <p14:modId xmlns:p14="http://schemas.microsoft.com/office/powerpoint/2010/main" val="4142972312"/>
              </p:ext>
            </p:extLst>
          </p:nvPr>
        </p:nvGraphicFramePr>
        <p:xfrm>
          <a:off x="4449595" y="1945662"/>
          <a:ext cx="3276600" cy="1095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1039123701"/>
              </p:ext>
            </p:extLst>
          </p:nvPr>
        </p:nvGraphicFramePr>
        <p:xfrm>
          <a:off x="4420117" y="2269124"/>
          <a:ext cx="1219200" cy="46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p:cNvGraphicFramePr/>
          <p:nvPr>
            <p:extLst>
              <p:ext uri="{D42A27DB-BD31-4B8C-83A1-F6EECF244321}">
                <p14:modId xmlns:p14="http://schemas.microsoft.com/office/powerpoint/2010/main" val="879774965"/>
              </p:ext>
            </p:extLst>
          </p:nvPr>
        </p:nvGraphicFramePr>
        <p:xfrm>
          <a:off x="4387633" y="2864507"/>
          <a:ext cx="3276600" cy="109580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p:cNvGraphicFramePr/>
          <p:nvPr>
            <p:extLst>
              <p:ext uri="{D42A27DB-BD31-4B8C-83A1-F6EECF244321}">
                <p14:modId xmlns:p14="http://schemas.microsoft.com/office/powerpoint/2010/main" val="2219639456"/>
              </p:ext>
            </p:extLst>
          </p:nvPr>
        </p:nvGraphicFramePr>
        <p:xfrm>
          <a:off x="4383823" y="3181576"/>
          <a:ext cx="1219200" cy="46166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 16"/>
          <p:cNvGraphicFramePr/>
          <p:nvPr>
            <p:extLst>
              <p:ext uri="{D42A27DB-BD31-4B8C-83A1-F6EECF244321}">
                <p14:modId xmlns:p14="http://schemas.microsoft.com/office/powerpoint/2010/main" val="4115870443"/>
              </p:ext>
            </p:extLst>
          </p:nvPr>
        </p:nvGraphicFramePr>
        <p:xfrm>
          <a:off x="4343917" y="3652750"/>
          <a:ext cx="3276600" cy="109580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8" name="Diagram 17"/>
          <p:cNvGraphicFramePr/>
          <p:nvPr>
            <p:extLst>
              <p:ext uri="{D42A27DB-BD31-4B8C-83A1-F6EECF244321}">
                <p14:modId xmlns:p14="http://schemas.microsoft.com/office/powerpoint/2010/main" val="1824702630"/>
              </p:ext>
            </p:extLst>
          </p:nvPr>
        </p:nvGraphicFramePr>
        <p:xfrm>
          <a:off x="4340107" y="3969819"/>
          <a:ext cx="1219200" cy="46166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1978163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 fill="hold"/>
                                        <p:tgtEl>
                                          <p:spTgt spid="9"/>
                                        </p:tgtEl>
                                        <p:attrNameLst>
                                          <p:attrName>ppt_w</p:attrName>
                                        </p:attrNameLst>
                                      </p:cBhvr>
                                      <p:tavLst>
                                        <p:tav tm="0">
                                          <p:val>
                                            <p:fltVal val="0"/>
                                          </p:val>
                                        </p:tav>
                                        <p:tav tm="100000">
                                          <p:val>
                                            <p:strVal val="#ppt_w"/>
                                          </p:val>
                                        </p:tav>
                                      </p:tavLst>
                                    </p:anim>
                                    <p:anim calcmode="lin" valueType="num">
                                      <p:cBhvr>
                                        <p:cTn id="29" dur="10" fill="hold"/>
                                        <p:tgtEl>
                                          <p:spTgt spid="9"/>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1" nodeType="clickEffect">
                                  <p:stCondLst>
                                    <p:cond delay="0"/>
                                  </p:stCondLst>
                                  <p:childTnLst>
                                    <p:animEffect transition="out" filter="blinds(horizontal)">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3" presetClass="exit" presetSubtype="10" fill="hold" grpId="1" nodeType="withEffect">
                                  <p:stCondLst>
                                    <p:cond delay="0"/>
                                  </p:stCondLst>
                                  <p:childTnLst>
                                    <p:animEffect transition="out" filter="blinds(horizontal)">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3" presetClass="exit" presetSubtype="10" fill="hold" grpId="1" nodeType="withEffect">
                                  <p:stCondLst>
                                    <p:cond delay="0"/>
                                  </p:stCondLst>
                                  <p:childTnLst>
                                    <p:animEffect transition="out" filter="blinds(horizontal)">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8" grpId="0"/>
      <p:bldP spid="8" grpId="1"/>
      <p:bldP spid="11" grpId="0"/>
      <p:bldP spid="12" grpId="0"/>
      <p:bldGraphic spid="13" grpId="0">
        <p:bldAsOne/>
      </p:bldGraphic>
      <p:bldGraphic spid="14" grpId="0">
        <p:bldAsOne/>
      </p:bldGraphic>
      <p:bldGraphic spid="15" grpId="0">
        <p:bldAsOne/>
      </p:bldGraphic>
      <p:bldGraphic spid="15" grpId="1">
        <p:bldAsOne/>
      </p:bldGraphic>
      <p:bldGraphic spid="16" grpId="0">
        <p:bldAsOne/>
      </p:bldGraphic>
      <p:bldGraphic spid="16" grpId="1">
        <p:bldAsOne/>
      </p:bldGraphic>
      <p:bldGraphic spid="17" grpId="0">
        <p:bldAsOne/>
      </p:bldGraphic>
      <p:bldGraphic spid="17" grpId="1">
        <p:bldAsOne/>
      </p:bldGraphic>
      <p:bldGraphic spid="18" grpId="0">
        <p:bldAsOne/>
      </p:bldGraphic>
      <p:bldGraphic spid="18"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6">
            <a:extLst>
              <a:ext uri="{FF2B5EF4-FFF2-40B4-BE49-F238E27FC236}">
                <a16:creationId xmlns:a16="http://schemas.microsoft.com/office/drawing/2014/main" id="{8A5A7A6B-6929-4001-BC21-6C79D2CFBDE6}"/>
              </a:ext>
            </a:extLst>
          </p:cNvPr>
          <p:cNvSpPr>
            <a:spLocks noChangeArrowheads="1"/>
          </p:cNvSpPr>
          <p:nvPr/>
        </p:nvSpPr>
        <p:spPr bwMode="auto">
          <a:xfrm>
            <a:off x="4247148" y="459606"/>
            <a:ext cx="4391526" cy="838200"/>
          </a:xfrm>
          <a:prstGeom prst="rect">
            <a:avLst/>
          </a:prstGeom>
          <a:ln/>
          <a:ex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000" b="1" dirty="0" smtClean="0">
                <a:solidFill>
                  <a:srgbClr val="FF0000"/>
                </a:solidFill>
                <a:latin typeface="Times New Roman" panose="02020603050405020304" pitchFamily="18" charset="0"/>
                <a:cs typeface="Times New Roman" panose="02020603050405020304" pitchFamily="18" charset="0"/>
              </a:rPr>
              <a:t>NỘI DUNG</a:t>
            </a:r>
            <a:endParaRPr kumimoji="0" lang="en-US" altLang="en-US" sz="40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4" name="Rectangle 3">
            <a:extLst>
              <a:ext uri="{FF2B5EF4-FFF2-40B4-BE49-F238E27FC236}">
                <a16:creationId xmlns:a16="http://schemas.microsoft.com/office/drawing/2014/main" id="{8F634AEB-ADB4-4EF3-94F2-18C0144F6E55}"/>
              </a:ext>
            </a:extLst>
          </p:cNvPr>
          <p:cNvSpPr>
            <a:spLocks noChangeArrowheads="1"/>
          </p:cNvSpPr>
          <p:nvPr/>
        </p:nvSpPr>
        <p:spPr bwMode="auto">
          <a:xfrm>
            <a:off x="1279820" y="1615047"/>
            <a:ext cx="10326181" cy="365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50000"/>
              </a:lnSpc>
              <a:spcBef>
                <a:spcPct val="200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sĩ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đã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sắc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nhắn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mọi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quý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gìn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nét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HP001 4H" panose="020B0603050302020204" pitchFamily="34" charset="-127"/>
                <a:cs typeface="Times New Roman" panose="02020603050405020304" pitchFamily="18" charset="0"/>
              </a:rPr>
              <a:t>tộc</a:t>
            </a:r>
            <a:r>
              <a:rPr lang="en-US" sz="2800" dirty="0">
                <a:solidFill>
                  <a:prstClr val="black"/>
                </a:solidFill>
                <a:latin typeface="Times New Roman" panose="02020603050405020304" pitchFamily="18" charset="0"/>
                <a:ea typeface="HP001 4H" panose="020B0603050302020204" pitchFamily="34" charset="-127"/>
                <a:cs typeface="Times New Roman" panose="02020603050405020304" pitchFamily="18" charset="0"/>
              </a:rPr>
              <a:t>.</a:t>
            </a:r>
            <a:endParaRPr kumimoji="0" lang="en-US" altLang="en-US" sz="2800" b="1" i="1" u="none" strike="noStrike" kern="1200" cap="none" spc="0" normalizeH="0" baseline="0" noProof="0" dirty="0">
              <a:ln>
                <a:noFill/>
              </a:ln>
              <a:solidFill>
                <a:prstClr val="black"/>
              </a:solidFill>
              <a:effectLst/>
              <a:uLnTx/>
              <a:uFillTx/>
              <a:latin typeface=".VnTime" pitchFamily="34" charset="0"/>
            </a:endParaRPr>
          </a:p>
        </p:txBody>
      </p:sp>
      <p:sp>
        <p:nvSpPr>
          <p:cNvPr id="2" name="Rectangle 1"/>
          <p:cNvSpPr/>
          <p:nvPr/>
        </p:nvSpPr>
        <p:spPr>
          <a:xfrm>
            <a:off x="1058779" y="4370631"/>
            <a:ext cx="10768264" cy="584775"/>
          </a:xfrm>
          <a:prstGeom prst="rect">
            <a:avLst/>
          </a:prstGeom>
        </p:spPr>
        <p:txBody>
          <a:bodyPr wrap="square">
            <a:spAutoFit/>
          </a:bodyPr>
          <a:lstStyle/>
          <a:p>
            <a:pPr algn="just"/>
            <a:r>
              <a:rPr lang="en-US" sz="3200" b="1" dirty="0" err="1" smtClean="0">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dirty="0" smtClean="0">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66"/>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altLang="en-US" sz="3200" b="1" dirty="0" err="1" smtClean="0">
                <a:solidFill>
                  <a:srgbClr val="000066"/>
                </a:solidFill>
                <a:latin typeface="Times New Roman" panose="02020603050405020304" pitchFamily="18" charset="0"/>
                <a:cs typeface="Times New Roman" panose="02020603050405020304" pitchFamily="18" charset="0"/>
              </a:rPr>
              <a:t>ể</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tên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một</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số</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làng</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nghề</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truyền</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thống</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khác</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mà</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em</a:t>
            </a:r>
            <a:r>
              <a:rPr lang="en-US" altLang="en-US" sz="3200" b="1" dirty="0" smtClean="0">
                <a:solidFill>
                  <a:srgbClr val="000066"/>
                </a:solidFill>
                <a:latin typeface="Times New Roman" panose="02020603050405020304" pitchFamily="18" charset="0"/>
                <a:cs typeface="Times New Roman" panose="02020603050405020304" pitchFamily="18" charset="0"/>
              </a:rPr>
              <a:t> </a:t>
            </a:r>
            <a:r>
              <a:rPr lang="en-US" altLang="en-US" sz="3200" b="1" dirty="0" err="1" smtClean="0">
                <a:solidFill>
                  <a:srgbClr val="000066"/>
                </a:solidFill>
                <a:latin typeface="Times New Roman" panose="02020603050405020304" pitchFamily="18" charset="0"/>
                <a:cs typeface="Times New Roman" panose="02020603050405020304" pitchFamily="18" charset="0"/>
              </a:rPr>
              <a:t>biết</a:t>
            </a:r>
            <a:r>
              <a:rPr lang="en-US" altLang="en-US" sz="3200" b="1" dirty="0" smtClean="0">
                <a:solidFill>
                  <a:srgbClr val="000066"/>
                </a:solidFill>
                <a:latin typeface="Times New Roman" panose="02020603050405020304" pitchFamily="18" charset="0"/>
                <a:cs typeface="Times New Roman" panose="02020603050405020304" pitchFamily="18" charset="0"/>
              </a:rPr>
              <a:t>?</a:t>
            </a:r>
            <a:endParaRPr lang="en-US" altLang="en-US" sz="3200" b="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216481"/>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1706" y="5896170"/>
            <a:ext cx="8229600" cy="1143000"/>
          </a:xfrm>
        </p:spPr>
        <p:txBody>
          <a:bodyPr>
            <a:normAutofit/>
          </a:bodyPr>
          <a:lstStyle/>
          <a:p>
            <a:r>
              <a:rPr lang="en-US" sz="3600" b="1" dirty="0" err="1">
                <a:latin typeface="Times New Roman" pitchFamily="18" charset="0"/>
                <a:cs typeface="Times New Roman" pitchFamily="18" charset="0"/>
              </a:rPr>
              <a:t>Làng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tráng</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Phú</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Hòa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Đông</a:t>
            </a:r>
            <a:r>
              <a:rPr lang="en-US" sz="3600" b="1" dirty="0">
                <a:latin typeface="Times New Roman" pitchFamily="18" charset="0"/>
                <a:cs typeface="Times New Roman" pitchFamily="18" charset="0"/>
              </a:rPr>
              <a: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7306" y="376335"/>
            <a:ext cx="4800600" cy="3429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106" y="3805335"/>
            <a:ext cx="5105400" cy="2362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906" y="376335"/>
            <a:ext cx="4343400" cy="3429000"/>
          </a:xfrm>
          <a:prstGeom prst="rect">
            <a:avLst/>
          </a:prstGeom>
        </p:spPr>
      </p:pic>
    </p:spTree>
    <p:extLst>
      <p:ext uri="{BB962C8B-B14F-4D97-AF65-F5344CB8AC3E}">
        <p14:creationId xmlns:p14="http://schemas.microsoft.com/office/powerpoint/2010/main" val="4431309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6837" y="5532437"/>
            <a:ext cx="10515600" cy="1325563"/>
          </a:xfrm>
        </p:spPr>
        <p:txBody>
          <a:bodyPr>
            <a:normAutofit/>
          </a:bodyPr>
          <a:lstStyle/>
          <a:p>
            <a:r>
              <a:rPr lang="en-US" sz="3200" b="1">
                <a:latin typeface="Times New Roman" pitchFamily="18" charset="0"/>
                <a:cs typeface="Times New Roman" pitchFamily="18" charset="0"/>
              </a:rPr>
              <a:t>Gốm sứ Lái Thiêu ( Bình Dương)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3100" y="365125"/>
            <a:ext cx="8305800" cy="5257799"/>
          </a:xfrm>
        </p:spPr>
      </p:pic>
    </p:spTree>
    <p:extLst>
      <p:ext uri="{BB962C8B-B14F-4D97-AF65-F5344CB8AC3E}">
        <p14:creationId xmlns:p14="http://schemas.microsoft.com/office/powerpoint/2010/main" val="284562106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7315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4000501" y="5562601"/>
            <a:ext cx="4279264" cy="61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39" tIns="30770" rIns="61539" bIns="30770">
            <a:spAutoFit/>
          </a:bodyPr>
          <a:lstStyle/>
          <a:p>
            <a:r>
              <a:rPr lang="pt-BR" sz="3600" b="1">
                <a:latin typeface="Times New Roman" panose="02020603050405020304" pitchFamily="18" charset="0"/>
                <a:cs typeface="Times New Roman" panose="02020603050405020304" pitchFamily="18" charset="0"/>
              </a:rPr>
              <a:t>Nghề làm nón lá Huế</a:t>
            </a:r>
          </a:p>
        </p:txBody>
      </p:sp>
    </p:spTree>
    <p:extLst>
      <p:ext uri="{BB962C8B-B14F-4D97-AF65-F5344CB8AC3E}">
        <p14:creationId xmlns:p14="http://schemas.microsoft.com/office/powerpoint/2010/main" val="194096006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1524000" y="5293519"/>
            <a:ext cx="9144000" cy="104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539" tIns="30770" rIns="61539" bIns="30770">
            <a:spAutoFit/>
          </a:bodyPr>
          <a:lstStyle/>
          <a:p>
            <a:pPr algn="ctr"/>
            <a:r>
              <a:rPr lang="en-US" sz="3200" b="1">
                <a:latin typeface="Times New Roman" pitchFamily="18" charset="0"/>
                <a:cs typeface="Times New Roman" pitchFamily="18" charset="0"/>
              </a:rPr>
              <a:t>Làng nghề hoa giấy Thanh Tiên  thuộc xã Phú Mậu, </a:t>
            </a:r>
          </a:p>
          <a:p>
            <a:pPr algn="ctr"/>
            <a:r>
              <a:rPr lang="en-US" sz="3200" b="1">
                <a:latin typeface="Times New Roman" pitchFamily="18" charset="0"/>
                <a:cs typeface="Times New Roman" pitchFamily="18" charset="0"/>
              </a:rPr>
              <a:t>Huyện Phú Vang, tỉnh Thừa Thiên Huế.</a:t>
            </a:r>
          </a:p>
        </p:txBody>
      </p:sp>
      <p:pic>
        <p:nvPicPr>
          <p:cNvPr id="256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99903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Gom-Bat-Trang-na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392" y="57150"/>
            <a:ext cx="4650383" cy="3219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3" descr="det%20lu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328" y="57150"/>
            <a:ext cx="4182071" cy="3211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4" descr="1111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352" y="3429000"/>
            <a:ext cx="4648398"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small_311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311" y="3423049"/>
            <a:ext cx="4172149" cy="328255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1524001" y="57151"/>
            <a:ext cx="2759273" cy="58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55" tIns="43629" rIns="87255" bIns="43629">
            <a:spAutoFit/>
          </a:bodyPr>
          <a:lstStyle>
            <a:lvl1pPr defTabSz="1296988">
              <a:defRPr sz="2700">
                <a:solidFill>
                  <a:schemeClr val="tx1"/>
                </a:solidFill>
                <a:latin typeface="Times New Roman" pitchFamily="18" charset="0"/>
                <a:cs typeface="Times New Roman" pitchFamily="18" charset="0"/>
              </a:defRPr>
            </a:lvl1pPr>
            <a:lvl2pPr marL="742950" indent="-285750" defTabSz="1296988">
              <a:defRPr sz="2700">
                <a:solidFill>
                  <a:schemeClr val="tx1"/>
                </a:solidFill>
                <a:latin typeface="Times New Roman" pitchFamily="18" charset="0"/>
                <a:cs typeface="Times New Roman" pitchFamily="18" charset="0"/>
              </a:defRPr>
            </a:lvl2pPr>
            <a:lvl3pPr marL="1143000" indent="-228600" defTabSz="1296988">
              <a:defRPr sz="2700">
                <a:solidFill>
                  <a:schemeClr val="tx1"/>
                </a:solidFill>
                <a:latin typeface="Times New Roman" pitchFamily="18" charset="0"/>
                <a:cs typeface="Times New Roman" pitchFamily="18" charset="0"/>
              </a:defRPr>
            </a:lvl3pPr>
            <a:lvl4pPr marL="1600200" indent="-228600" defTabSz="1296988">
              <a:defRPr sz="2700">
                <a:solidFill>
                  <a:schemeClr val="tx1"/>
                </a:solidFill>
                <a:latin typeface="Times New Roman" pitchFamily="18" charset="0"/>
                <a:cs typeface="Times New Roman" pitchFamily="18" charset="0"/>
              </a:defRPr>
            </a:lvl4pPr>
            <a:lvl5pPr marL="2057400" indent="-228600" defTabSz="1296988">
              <a:defRPr sz="2700">
                <a:solidFill>
                  <a:schemeClr val="tx1"/>
                </a:solidFill>
                <a:latin typeface="Times New Roman" pitchFamily="18" charset="0"/>
                <a:cs typeface="Times New Roman" pitchFamily="18" charset="0"/>
              </a:defRPr>
            </a:lvl5pPr>
            <a:lvl6pPr marL="25146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6pPr>
            <a:lvl7pPr marL="29718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7pPr>
            <a:lvl8pPr marL="34290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8pPr>
            <a:lvl9pPr marL="38862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9pPr>
          </a:lstStyle>
          <a:p>
            <a:pPr eaLnBrk="1" hangingPunct="1"/>
            <a:r>
              <a:rPr lang="en-US" altLang="en-US" sz="3200" b="1" dirty="0" err="1">
                <a:solidFill>
                  <a:srgbClr val="FFFF00"/>
                </a:solidFill>
              </a:rPr>
              <a:t>Lụa</a:t>
            </a:r>
            <a:r>
              <a:rPr lang="en-US" altLang="en-US" sz="3200" b="1" dirty="0">
                <a:solidFill>
                  <a:srgbClr val="FFFF00"/>
                </a:solidFill>
              </a:rPr>
              <a:t> </a:t>
            </a:r>
            <a:r>
              <a:rPr lang="en-US" altLang="en-US" sz="3200" b="1" dirty="0" err="1">
                <a:solidFill>
                  <a:srgbClr val="FFFF00"/>
                </a:solidFill>
              </a:rPr>
              <a:t>Vạn</a:t>
            </a:r>
            <a:r>
              <a:rPr lang="en-US" altLang="en-US" sz="3200" b="1" dirty="0">
                <a:solidFill>
                  <a:srgbClr val="FFFF00"/>
                </a:solidFill>
              </a:rPr>
              <a:t> </a:t>
            </a:r>
            <a:r>
              <a:rPr lang="en-US" altLang="en-US" sz="3200" b="1" dirty="0" err="1">
                <a:solidFill>
                  <a:srgbClr val="FFFF00"/>
                </a:solidFill>
              </a:rPr>
              <a:t>Phúc</a:t>
            </a:r>
            <a:endParaRPr lang="en-US" altLang="en-US" sz="3200" b="1" dirty="0">
              <a:solidFill>
                <a:srgbClr val="FFFF00"/>
              </a:solidFill>
            </a:endParaRPr>
          </a:p>
        </p:txBody>
      </p:sp>
      <p:sp>
        <p:nvSpPr>
          <p:cNvPr id="26631" name="Text Box 7"/>
          <p:cNvSpPr txBox="1">
            <a:spLocks noChangeArrowheads="1"/>
          </p:cNvSpPr>
          <p:nvPr/>
        </p:nvSpPr>
        <p:spPr bwMode="auto">
          <a:xfrm>
            <a:off x="6019602" y="1"/>
            <a:ext cx="3168138" cy="51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55" tIns="43629" rIns="87255" bIns="43629">
            <a:spAutoFit/>
          </a:bodyPr>
          <a:lstStyle>
            <a:lvl1pPr defTabSz="1296988">
              <a:defRPr sz="2700">
                <a:solidFill>
                  <a:schemeClr val="tx1"/>
                </a:solidFill>
                <a:latin typeface="Times New Roman" pitchFamily="18" charset="0"/>
                <a:cs typeface="Times New Roman" pitchFamily="18" charset="0"/>
              </a:defRPr>
            </a:lvl1pPr>
            <a:lvl2pPr marL="742950" indent="-285750" defTabSz="1296988">
              <a:defRPr sz="2700">
                <a:solidFill>
                  <a:schemeClr val="tx1"/>
                </a:solidFill>
                <a:latin typeface="Times New Roman" pitchFamily="18" charset="0"/>
                <a:cs typeface="Times New Roman" pitchFamily="18" charset="0"/>
              </a:defRPr>
            </a:lvl2pPr>
            <a:lvl3pPr marL="1143000" indent="-228600" defTabSz="1296988">
              <a:defRPr sz="2700">
                <a:solidFill>
                  <a:schemeClr val="tx1"/>
                </a:solidFill>
                <a:latin typeface="Times New Roman" pitchFamily="18" charset="0"/>
                <a:cs typeface="Times New Roman" pitchFamily="18" charset="0"/>
              </a:defRPr>
            </a:lvl3pPr>
            <a:lvl4pPr marL="1600200" indent="-228600" defTabSz="1296988">
              <a:defRPr sz="2700">
                <a:solidFill>
                  <a:schemeClr val="tx1"/>
                </a:solidFill>
                <a:latin typeface="Times New Roman" pitchFamily="18" charset="0"/>
                <a:cs typeface="Times New Roman" pitchFamily="18" charset="0"/>
              </a:defRPr>
            </a:lvl4pPr>
            <a:lvl5pPr marL="2057400" indent="-228600" defTabSz="1296988">
              <a:defRPr sz="2700">
                <a:solidFill>
                  <a:schemeClr val="tx1"/>
                </a:solidFill>
                <a:latin typeface="Times New Roman" pitchFamily="18" charset="0"/>
                <a:cs typeface="Times New Roman" pitchFamily="18" charset="0"/>
              </a:defRPr>
            </a:lvl5pPr>
            <a:lvl6pPr marL="25146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6pPr>
            <a:lvl7pPr marL="29718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7pPr>
            <a:lvl8pPr marL="34290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8pPr>
            <a:lvl9pPr marL="38862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9pPr>
          </a:lstStyle>
          <a:p>
            <a:pPr eaLnBrk="1" hangingPunct="1"/>
            <a:r>
              <a:rPr lang="en-US" altLang="en-US" sz="2800" b="1">
                <a:solidFill>
                  <a:srgbClr val="FFFF00"/>
                </a:solidFill>
              </a:rPr>
              <a:t>Gốm sứ Bát Tràng</a:t>
            </a:r>
          </a:p>
        </p:txBody>
      </p:sp>
      <p:sp>
        <p:nvSpPr>
          <p:cNvPr id="26632" name="Text Box 8"/>
          <p:cNvSpPr txBox="1">
            <a:spLocks noChangeArrowheads="1"/>
          </p:cNvSpPr>
          <p:nvPr/>
        </p:nvSpPr>
        <p:spPr bwMode="auto">
          <a:xfrm>
            <a:off x="7086601" y="3423049"/>
            <a:ext cx="3178373" cy="51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55" tIns="43629" rIns="87255" bIns="43629">
            <a:spAutoFit/>
          </a:bodyPr>
          <a:lstStyle>
            <a:lvl1pPr defTabSz="1296988">
              <a:defRPr sz="2700">
                <a:solidFill>
                  <a:schemeClr val="tx1"/>
                </a:solidFill>
                <a:latin typeface="Times New Roman" pitchFamily="18" charset="0"/>
                <a:cs typeface="Times New Roman" pitchFamily="18" charset="0"/>
              </a:defRPr>
            </a:lvl1pPr>
            <a:lvl2pPr marL="742950" indent="-285750" defTabSz="1296988">
              <a:defRPr sz="2700">
                <a:solidFill>
                  <a:schemeClr val="tx1"/>
                </a:solidFill>
                <a:latin typeface="Times New Roman" pitchFamily="18" charset="0"/>
                <a:cs typeface="Times New Roman" pitchFamily="18" charset="0"/>
              </a:defRPr>
            </a:lvl2pPr>
            <a:lvl3pPr marL="1143000" indent="-228600" defTabSz="1296988">
              <a:defRPr sz="2700">
                <a:solidFill>
                  <a:schemeClr val="tx1"/>
                </a:solidFill>
                <a:latin typeface="Times New Roman" pitchFamily="18" charset="0"/>
                <a:cs typeface="Times New Roman" pitchFamily="18" charset="0"/>
              </a:defRPr>
            </a:lvl3pPr>
            <a:lvl4pPr marL="1600200" indent="-228600" defTabSz="1296988">
              <a:defRPr sz="2700">
                <a:solidFill>
                  <a:schemeClr val="tx1"/>
                </a:solidFill>
                <a:latin typeface="Times New Roman" pitchFamily="18" charset="0"/>
                <a:cs typeface="Times New Roman" pitchFamily="18" charset="0"/>
              </a:defRPr>
            </a:lvl4pPr>
            <a:lvl5pPr marL="2057400" indent="-228600" defTabSz="1296988">
              <a:defRPr sz="2700">
                <a:solidFill>
                  <a:schemeClr val="tx1"/>
                </a:solidFill>
                <a:latin typeface="Times New Roman" pitchFamily="18" charset="0"/>
                <a:cs typeface="Times New Roman" pitchFamily="18" charset="0"/>
              </a:defRPr>
            </a:lvl5pPr>
            <a:lvl6pPr marL="25146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6pPr>
            <a:lvl7pPr marL="29718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7pPr>
            <a:lvl8pPr marL="34290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8pPr>
            <a:lvl9pPr marL="38862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9pPr>
          </a:lstStyle>
          <a:p>
            <a:pPr eaLnBrk="1" hangingPunct="1"/>
            <a:r>
              <a:rPr lang="en-US" altLang="en-US" sz="2800" b="1"/>
              <a:t>Túi cói Ninh Bình</a:t>
            </a:r>
          </a:p>
        </p:txBody>
      </p:sp>
      <p:sp>
        <p:nvSpPr>
          <p:cNvPr id="26633" name="Text Box 9"/>
          <p:cNvSpPr txBox="1">
            <a:spLocks noChangeArrowheads="1"/>
          </p:cNvSpPr>
          <p:nvPr/>
        </p:nvSpPr>
        <p:spPr bwMode="auto">
          <a:xfrm>
            <a:off x="1632899" y="3429001"/>
            <a:ext cx="3924883" cy="51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55" tIns="43629" rIns="87255" bIns="43629">
            <a:spAutoFit/>
          </a:bodyPr>
          <a:lstStyle>
            <a:lvl1pPr defTabSz="1296988">
              <a:defRPr sz="2700">
                <a:solidFill>
                  <a:schemeClr val="tx1"/>
                </a:solidFill>
                <a:latin typeface="Times New Roman" pitchFamily="18" charset="0"/>
                <a:cs typeface="Times New Roman" pitchFamily="18" charset="0"/>
              </a:defRPr>
            </a:lvl1pPr>
            <a:lvl2pPr marL="742950" indent="-285750" defTabSz="1296988">
              <a:defRPr sz="2700">
                <a:solidFill>
                  <a:schemeClr val="tx1"/>
                </a:solidFill>
                <a:latin typeface="Times New Roman" pitchFamily="18" charset="0"/>
                <a:cs typeface="Times New Roman" pitchFamily="18" charset="0"/>
              </a:defRPr>
            </a:lvl2pPr>
            <a:lvl3pPr marL="1143000" indent="-228600" defTabSz="1296988">
              <a:defRPr sz="2700">
                <a:solidFill>
                  <a:schemeClr val="tx1"/>
                </a:solidFill>
                <a:latin typeface="Times New Roman" pitchFamily="18" charset="0"/>
                <a:cs typeface="Times New Roman" pitchFamily="18" charset="0"/>
              </a:defRPr>
            </a:lvl3pPr>
            <a:lvl4pPr marL="1600200" indent="-228600" defTabSz="1296988">
              <a:defRPr sz="2700">
                <a:solidFill>
                  <a:schemeClr val="tx1"/>
                </a:solidFill>
                <a:latin typeface="Times New Roman" pitchFamily="18" charset="0"/>
                <a:cs typeface="Times New Roman" pitchFamily="18" charset="0"/>
              </a:defRPr>
            </a:lvl4pPr>
            <a:lvl5pPr marL="2057400" indent="-228600" defTabSz="1296988">
              <a:defRPr sz="2700">
                <a:solidFill>
                  <a:schemeClr val="tx1"/>
                </a:solidFill>
                <a:latin typeface="Times New Roman" pitchFamily="18" charset="0"/>
                <a:cs typeface="Times New Roman" pitchFamily="18" charset="0"/>
              </a:defRPr>
            </a:lvl5pPr>
            <a:lvl6pPr marL="25146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6pPr>
            <a:lvl7pPr marL="29718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7pPr>
            <a:lvl8pPr marL="34290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8pPr>
            <a:lvl9pPr marL="3886200" indent="-228600" defTabSz="1296988" eaLnBrk="0" fontAlgn="base" hangingPunct="0">
              <a:spcBef>
                <a:spcPct val="0"/>
              </a:spcBef>
              <a:spcAft>
                <a:spcPct val="0"/>
              </a:spcAft>
              <a:defRPr sz="2700">
                <a:solidFill>
                  <a:schemeClr val="tx1"/>
                </a:solidFill>
                <a:latin typeface="Times New Roman" pitchFamily="18" charset="0"/>
                <a:cs typeface="Times New Roman" pitchFamily="18" charset="0"/>
              </a:defRPr>
            </a:lvl9pPr>
          </a:lstStyle>
          <a:p>
            <a:pPr eaLnBrk="1" hangingPunct="1"/>
            <a:r>
              <a:rPr lang="en-US" altLang="en-US" sz="2800" b="1">
                <a:solidFill>
                  <a:srgbClr val="FFFF00"/>
                </a:solidFill>
              </a:rPr>
              <a:t>Gốm sứ Đông Triều</a:t>
            </a:r>
          </a:p>
        </p:txBody>
      </p:sp>
    </p:spTree>
    <p:extLst>
      <p:ext uri="{BB962C8B-B14F-4D97-AF65-F5344CB8AC3E}">
        <p14:creationId xmlns:p14="http://schemas.microsoft.com/office/powerpoint/2010/main" val="72601290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5292013" y="867225"/>
            <a:ext cx="2060510" cy="73764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smtClean="0">
                <a:solidFill>
                  <a:schemeClr val="tx1"/>
                </a:solidFill>
                <a:latin typeface="Times New Roman" panose="02020603050405020304" pitchFamily="18" charset="0"/>
                <a:cs typeface="Times New Roman" panose="02020603050405020304" pitchFamily="18" charset="0"/>
              </a:rPr>
              <a:t>DẶN DÒ</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247055" y="2015413"/>
            <a:ext cx="9797143"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Luyện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toàn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209732" y="2839617"/>
            <a:ext cx="9797143"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Chuẩn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8172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139" y="766992"/>
            <a:ext cx="2672936" cy="711001"/>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8736" y="732087"/>
            <a:ext cx="4201589" cy="2420115"/>
          </a:xfrm>
          <a:prstGeom prst="rect">
            <a:avLst/>
          </a:prstGeom>
        </p:spPr>
      </p:pic>
      <p:pic>
        <p:nvPicPr>
          <p:cNvPr id="16" name="图片 15"/>
          <p:cNvPicPr>
            <a:picLocks noChangeAspect="1"/>
          </p:cNvPicPr>
          <p:nvPr/>
        </p:nvPicPr>
        <p:blipFill rotWithShape="1">
          <a:blip r:embed="rId7">
            <a:extLst>
              <a:ext uri="{28A0092B-C50C-407E-A947-70E740481C1C}">
                <a14:useLocalDpi xmlns:a14="http://schemas.microsoft.com/office/drawing/2010/main" val="0"/>
              </a:ext>
            </a:extLst>
          </a:blip>
          <a:srcRect l="88804" t="29775" b="24296"/>
          <a:stretch/>
        </p:blipFill>
        <p:spPr>
          <a:xfrm>
            <a:off x="9386277" y="2524071"/>
            <a:ext cx="906561" cy="1465731"/>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88804" t="29775" b="24296"/>
          <a:stretch/>
        </p:blipFill>
        <p:spPr>
          <a:xfrm rot="20225294">
            <a:off x="7376304" y="1776609"/>
            <a:ext cx="906561" cy="1465731"/>
          </a:xfrm>
          <a:prstGeom prst="rect">
            <a:avLst/>
          </a:prstGeom>
        </p:spPr>
      </p:pic>
      <p:pic>
        <p:nvPicPr>
          <p:cNvPr id="18" name="图片 17"/>
          <p:cNvPicPr>
            <a:picLocks noChangeAspect="1"/>
          </p:cNvPicPr>
          <p:nvPr/>
        </p:nvPicPr>
        <p:blipFill rotWithShape="1">
          <a:blip r:embed="rId7">
            <a:extLst>
              <a:ext uri="{28A0092B-C50C-407E-A947-70E740481C1C}">
                <a14:useLocalDpi xmlns:a14="http://schemas.microsoft.com/office/drawing/2010/main" val="0"/>
              </a:ext>
            </a:extLst>
          </a:blip>
          <a:srcRect l="88804" t="29775" b="24296"/>
          <a:stretch/>
        </p:blipFill>
        <p:spPr>
          <a:xfrm rot="820726">
            <a:off x="7502954" y="2547217"/>
            <a:ext cx="906561" cy="1465731"/>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19240" r="86092"/>
          <a:stretch/>
        </p:blipFill>
        <p:spPr>
          <a:xfrm rot="21071679">
            <a:off x="2026164" y="1839982"/>
            <a:ext cx="963004" cy="2203831"/>
          </a:xfrm>
          <a:prstGeom prst="rect">
            <a:avLst/>
          </a:prstGeom>
        </p:spPr>
      </p:pic>
      <p:grpSp>
        <p:nvGrpSpPr>
          <p:cNvPr id="2" name="组合 1"/>
          <p:cNvGrpSpPr/>
          <p:nvPr/>
        </p:nvGrpSpPr>
        <p:grpSpPr>
          <a:xfrm>
            <a:off x="2112912" y="1964091"/>
            <a:ext cx="2078521" cy="1906408"/>
            <a:chOff x="2203379" y="1950040"/>
            <a:chExt cx="2078521" cy="1906408"/>
          </a:xfrm>
        </p:grpSpPr>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551157" y="1950040"/>
              <a:ext cx="1500732" cy="1446550"/>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endParaRPr kumimoji="0" lang="en-US" altLang="zh-CN"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rPr>
                <a:t>TẠM</a:t>
              </a:r>
              <a:endParaRPr kumimoji="0" lang="en-US" altLang="zh-CN" sz="4400" b="1" i="0" u="none" strike="noStrike" kern="120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3" name="组合 2"/>
          <p:cNvGrpSpPr/>
          <p:nvPr/>
        </p:nvGrpSpPr>
        <p:grpSpPr>
          <a:xfrm>
            <a:off x="3965695" y="1916622"/>
            <a:ext cx="2153928" cy="1959054"/>
            <a:chOff x="4056162" y="1902571"/>
            <a:chExt cx="2153928" cy="1959054"/>
          </a:xfrm>
        </p:grpSpPr>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00777" y="1902571"/>
              <a:ext cx="1534394" cy="1446550"/>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endParaRPr kumimoji="0" lang="en-US" altLang="zh-CN"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noProof="0" dirty="0" smtClean="0">
                  <a:solidFill>
                    <a:srgbClr val="FFFF00"/>
                  </a:solidFill>
                  <a:latin typeface="Times New Roman" panose="02020603050405020304" pitchFamily="18" charset="0"/>
                  <a:ea typeface="幼圆" panose="02010509060101010101" pitchFamily="49" charset="-122"/>
                  <a:cs typeface="Times New Roman" panose="02020603050405020304" pitchFamily="18" charset="0"/>
                </a:rPr>
                <a:t>BIỆT</a:t>
              </a:r>
              <a:endParaRPr kumimoji="0" lang="en-US" altLang="zh-CN" sz="4400" b="1" i="0" u="none" strike="noStrike" kern="120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4" name="组合 3"/>
          <p:cNvGrpSpPr/>
          <p:nvPr/>
        </p:nvGrpSpPr>
        <p:grpSpPr>
          <a:xfrm>
            <a:off x="5842836" y="1858642"/>
            <a:ext cx="2078521" cy="1963081"/>
            <a:chOff x="5933303" y="1844591"/>
            <a:chExt cx="2078521" cy="1963081"/>
          </a:xfrm>
        </p:grpSpPr>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396066" y="1844591"/>
              <a:ext cx="1406154" cy="1446550"/>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endParaRPr kumimoji="0" lang="en-US" altLang="zh-CN"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rPr>
                <a:t>CÁC</a:t>
              </a:r>
              <a:endParaRPr kumimoji="0" lang="en-US" altLang="zh-CN" sz="4400" b="1" i="0" u="none" strike="noStrike" kern="120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5" name="组合 4"/>
          <p:cNvGrpSpPr/>
          <p:nvPr/>
        </p:nvGrpSpPr>
        <p:grpSpPr>
          <a:xfrm>
            <a:off x="7828000" y="1870731"/>
            <a:ext cx="2140845" cy="2072148"/>
            <a:chOff x="7918467" y="1856680"/>
            <a:chExt cx="2140845" cy="2072148"/>
          </a:xfrm>
        </p:grpSpPr>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468800" y="1856680"/>
              <a:ext cx="1093569" cy="1446550"/>
            </a:xfrm>
            <a:prstGeom prst="rect">
              <a:avLst/>
            </a:prstGeom>
            <a:noFill/>
          </p:spPr>
          <p:txBody>
            <a:bodyPr wrap="non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zh-CN" altLang="en-US"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rPr>
                <a:t>  </a:t>
              </a:r>
              <a:endParaRPr kumimoji="0" lang="en-US" altLang="zh-CN" sz="4400" b="1" i="0" u="none" strike="noStrike" kern="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dirty="0" smtClean="0">
                  <a:solidFill>
                    <a:srgbClr val="FFFF00"/>
                  </a:solidFill>
                  <a:latin typeface="Times New Roman" panose="02020603050405020304" pitchFamily="18" charset="0"/>
                  <a:ea typeface="幼圆" panose="02010509060101010101" pitchFamily="49" charset="-122"/>
                  <a:cs typeface="Times New Roman" panose="02020603050405020304" pitchFamily="18" charset="0"/>
                </a:rPr>
                <a:t>EM</a:t>
              </a:r>
              <a:endParaRPr kumimoji="0" lang="en-US" altLang="zh-CN" sz="4400" b="1" i="0" u="none" strike="noStrike" kern="1200" cap="none" spc="0" normalizeH="0" baseline="0" noProof="0" dirty="0">
                <a:ln>
                  <a:noFill/>
                </a:ln>
                <a:solidFill>
                  <a:srgbClr val="FFFF00"/>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909" y="2732323"/>
            <a:ext cx="2672936" cy="711001"/>
          </a:xfrm>
          <a:prstGeom prst="rect">
            <a:avLst/>
          </a:prstGeom>
        </p:spPr>
      </p:pic>
    </p:spTree>
    <p:extLst>
      <p:ext uri="{BB962C8B-B14F-4D97-AF65-F5344CB8AC3E}">
        <p14:creationId xmlns:p14="http://schemas.microsoft.com/office/powerpoint/2010/main" val="3515337836"/>
      </p:ext>
    </p:extLst>
  </p:cSld>
  <p:clrMapOvr>
    <a:masterClrMapping/>
  </p:clrMapOvr>
  <mc:AlternateContent xmlns:mc="http://schemas.openxmlformats.org/markup-compatibility/2006" xmlns:p14="http://schemas.microsoft.com/office/powerpoint/2010/main">
    <mc:Choice Requires="p14">
      <p:transition spd="slow" p14:dur="3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750"/>
                                        <p:tgtEl>
                                          <p:spTgt spid="8"/>
                                        </p:tgtEl>
                                      </p:cBhvr>
                                    </p:animEffect>
                                  </p:childTnLst>
                                </p:cTn>
                              </p:par>
                            </p:childTnLst>
                          </p:cTn>
                        </p:par>
                        <p:par>
                          <p:cTn id="12" fill="hold">
                            <p:stCondLst>
                              <p:cond delay="1250"/>
                            </p:stCondLst>
                            <p:childTnLst>
                              <p:par>
                                <p:cTn id="13" presetID="23"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750" fill="hold"/>
                                        <p:tgtEl>
                                          <p:spTgt spid="2"/>
                                        </p:tgtEl>
                                        <p:attrNameLst>
                                          <p:attrName>ppt_w</p:attrName>
                                        </p:attrNameLst>
                                      </p:cBhvr>
                                      <p:tavLst>
                                        <p:tav tm="0">
                                          <p:val>
                                            <p:strVal val="4*#ppt_w"/>
                                          </p:val>
                                        </p:tav>
                                        <p:tav tm="100000">
                                          <p:val>
                                            <p:strVal val="#ppt_w"/>
                                          </p:val>
                                        </p:tav>
                                      </p:tavLst>
                                    </p:anim>
                                    <p:anim calcmode="lin" valueType="num">
                                      <p:cBhvr>
                                        <p:cTn id="16" dur="750" fill="hold"/>
                                        <p:tgtEl>
                                          <p:spTgt spid="2"/>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strVal val="4*#ppt_w"/>
                                          </p:val>
                                        </p:tav>
                                        <p:tav tm="100000">
                                          <p:val>
                                            <p:strVal val="#ppt_w"/>
                                          </p:val>
                                        </p:tav>
                                      </p:tavLst>
                                    </p:anim>
                                    <p:anim calcmode="lin" valueType="num">
                                      <p:cBhvr>
                                        <p:cTn id="24" dur="750" fill="hold"/>
                                        <p:tgtEl>
                                          <p:spTgt spid="4"/>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5"/>
                                        </p:tgtEl>
                                        <p:attrNameLst>
                                          <p:attrName>style.visibility</p:attrName>
                                        </p:attrNameLst>
                                      </p:cBhvr>
                                      <p:to>
                                        <p:strVal val="visible"/>
                                      </p:to>
                                    </p:set>
                                    <p:anim calcmode="lin" valueType="num">
                                      <p:cBhvr>
                                        <p:cTn id="27" dur="750" fill="hold"/>
                                        <p:tgtEl>
                                          <p:spTgt spid="5"/>
                                        </p:tgtEl>
                                        <p:attrNameLst>
                                          <p:attrName>ppt_w</p:attrName>
                                        </p:attrNameLst>
                                      </p:cBhvr>
                                      <p:tavLst>
                                        <p:tav tm="0">
                                          <p:val>
                                            <p:strVal val="4*#ppt_w"/>
                                          </p:val>
                                        </p:tav>
                                        <p:tav tm="100000">
                                          <p:val>
                                            <p:strVal val="#ppt_w"/>
                                          </p:val>
                                        </p:tav>
                                      </p:tavLst>
                                    </p:anim>
                                    <p:anim calcmode="lin" valueType="num">
                                      <p:cBhvr>
                                        <p:cTn id="28" dur="750" fill="hold"/>
                                        <p:tgtEl>
                                          <p:spTgt spid="5"/>
                                        </p:tgtEl>
                                        <p:attrNameLst>
                                          <p:attrName>ppt_h</p:attrName>
                                        </p:attrNameLst>
                                      </p:cBhvr>
                                      <p:tavLst>
                                        <p:tav tm="0">
                                          <p:val>
                                            <p:strVal val="4*#ppt_h"/>
                                          </p:val>
                                        </p:tav>
                                        <p:tav tm="100000">
                                          <p:val>
                                            <p:strVal val="#ppt_h"/>
                                          </p:val>
                                        </p:tav>
                                      </p:tavLst>
                                    </p:anim>
                                  </p:childTnLst>
                                </p:cTn>
                              </p:par>
                            </p:childTnLst>
                          </p:cTn>
                        </p:par>
                        <p:par>
                          <p:cTn id="29" fill="hold">
                            <p:stCondLst>
                              <p:cond delay="2750"/>
                            </p:stCondLst>
                            <p:childTnLst>
                              <p:par>
                                <p:cTn id="30" presetID="26" presetClass="emph" presetSubtype="0" fill="hold" nodeType="after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26" presetClass="emph" presetSubtype="0" fill="hold" nodeType="withEffect">
                                  <p:stCondLst>
                                    <p:cond delay="25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par>
                                <p:cTn id="36" presetID="26" presetClass="emph" presetSubtype="0" fill="hold" nodeType="withEffect">
                                  <p:stCondLst>
                                    <p:cond delay="50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par>
                                <p:cTn id="39" presetID="26" presetClass="emph" presetSubtype="0" fill="hold" nodeType="withEffect">
                                  <p:stCondLst>
                                    <p:cond delay="75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par>
                          <p:cTn id="46" fill="hold">
                            <p:stCondLst>
                              <p:cond delay="450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42"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9"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par>
                                <p:cTn id="62" presetID="9"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par>
                                <p:cTn id="65" presetID="9"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500"/>
                                        <p:tgtEl>
                                          <p:spTgt spid="18"/>
                                        </p:tgtEl>
                                      </p:cBhvr>
                                    </p:animEffect>
                                  </p:childTnLst>
                                </p:cTn>
                              </p:par>
                              <p:par>
                                <p:cTn id="68" presetID="9"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dissolv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6" name="Rectangle 8"/>
          <p:cNvSpPr>
            <a:spLocks noChangeArrowheads="1"/>
          </p:cNvSpPr>
          <p:nvPr/>
        </p:nvSpPr>
        <p:spPr bwMode="auto">
          <a:xfrm>
            <a:off x="-1" y="490538"/>
            <a:ext cx="1201954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dirty="0">
                <a:solidFill>
                  <a:srgbClr val="0000FF"/>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Từ</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còn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tuổi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thích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chuột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ếch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cây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dừa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giải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lề</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lòng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thía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ơn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đối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nghệ</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hình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đem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đậm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hóm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hỉnh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tươi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vui</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yêu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trọt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chăn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nuôi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dương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duyên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vẽ</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con </a:t>
            </a:r>
            <a:r>
              <a:rPr lang="en-US" altLang="en-US" sz="2400" dirty="0" err="1">
                <a:solidFill>
                  <a:srgbClr val="003300"/>
                </a:solidFill>
                <a:latin typeface="Times New Roman" panose="02020603050405020304" pitchFamily="18" charset="0"/>
              </a:rPr>
              <a:t>tưng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bừng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như</a:t>
            </a:r>
            <a:r>
              <a:rPr lang="en-US" altLang="en-US" sz="2400" dirty="0">
                <a:solidFill>
                  <a:srgbClr val="003300"/>
                </a:solidFill>
                <a:latin typeface="Times New Roman" panose="02020603050405020304" pitchFamily="18" charset="0"/>
              </a:rPr>
              <a:t> ca </a:t>
            </a:r>
            <a:r>
              <a:rPr lang="en-US" altLang="en-US" sz="2400" dirty="0" err="1">
                <a:solidFill>
                  <a:srgbClr val="003300"/>
                </a:solidFill>
                <a:latin typeface="Times New Roman" panose="02020603050405020304" pitchFamily="18" charset="0"/>
              </a:rPr>
              <a:t>múa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mẹ</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Kỹ</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trí</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tinh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hoa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nền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lĩnh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Việt</a:t>
            </a:r>
            <a:r>
              <a:rPr lang="en-US" altLang="en-US" sz="2400" dirty="0">
                <a:solidFill>
                  <a:srgbClr val="003300"/>
                </a:solidFill>
                <a:latin typeface="Times New Roman" panose="02020603050405020304" pitchFamily="18" charset="0"/>
              </a:rPr>
              <a:t> Nam.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không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thuốc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luyện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bột</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liệu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quê</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rơm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bếp</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tre</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mùa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rụng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góp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ưa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nhấp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phấn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vẻ</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thúy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mặt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động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a:t>
            </a:r>
          </a:p>
        </p:txBody>
      </p:sp>
      <p:sp>
        <p:nvSpPr>
          <p:cNvPr id="136195" name="Text Box 3"/>
          <p:cNvSpPr txBox="1">
            <a:spLocks noChangeArrowheads="1"/>
          </p:cNvSpPr>
          <p:nvPr/>
        </p:nvSpPr>
        <p:spPr bwMode="auto">
          <a:xfrm>
            <a:off x="4257172" y="42669"/>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00FF"/>
                </a:solidFill>
                <a:latin typeface="Times New Roman" panose="02020603050405020304" pitchFamily="18" charset="0"/>
              </a:rPr>
              <a:t>Tranh làng Hồ</a:t>
            </a:r>
          </a:p>
        </p:txBody>
      </p:sp>
      <p:sp>
        <p:nvSpPr>
          <p:cNvPr id="136196" name="Text Box 4"/>
          <p:cNvSpPr txBox="1">
            <a:spLocks noChangeArrowheads="1"/>
          </p:cNvSpPr>
          <p:nvPr/>
        </p:nvSpPr>
        <p:spPr bwMode="auto">
          <a:xfrm>
            <a:off x="9287069" y="6461125"/>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i="1" dirty="0">
                <a:solidFill>
                  <a:srgbClr val="0000FF"/>
                </a:solidFill>
                <a:latin typeface="Times New Roman" panose="02020603050405020304" pitchFamily="18" charset="0"/>
              </a:rPr>
              <a:t>Theo</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Nguyễn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Tuân</a:t>
            </a:r>
            <a:endParaRPr lang="en-US" altLang="en-US" sz="2000" b="1" dirty="0">
              <a:solidFill>
                <a:srgbClr val="0000FF"/>
              </a:solidFill>
              <a:latin typeface="Times New Roman" panose="02020603050405020304" pitchFamily="18" charset="0"/>
            </a:endParaRPr>
          </a:p>
        </p:txBody>
      </p:sp>
      <p:pic>
        <p:nvPicPr>
          <p:cNvPr id="136197" name="Ve Kinh bac (1).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0210800" y="6477000"/>
            <a:ext cx="76200" cy="76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9936403"/>
      </p:ext>
    </p:extLst>
  </p:cSld>
  <p:clrMapOvr>
    <a:masterClrMapping/>
  </p:clrMapOvr>
  <p:transition>
    <p:sndAc>
      <p:endSnd/>
    </p:sndAc>
  </p:transition>
  <p:timing>
    <p:tnLst>
      <p:par>
        <p:cTn id="1" dur="indefinite" restart="never" nodeType="tmRoot">
          <p:childTnLst>
            <p:audio>
              <p:cMediaNode vol="22000">
                <p:cTn id="2" fill="hold" display="0">
                  <p:stCondLst>
                    <p:cond delay="indefinite"/>
                  </p:stCondLst>
                  <p:endCondLst>
                    <p:cond evt="onNext" delay="0">
                      <p:tgtEl>
                        <p:sldTgt/>
                      </p:tgtEl>
                    </p:cond>
                    <p:cond evt="onPrev" delay="0">
                      <p:tgtEl>
                        <p:sldTgt/>
                      </p:tgtEl>
                    </p:cond>
                    <p:cond evt="onStopAudio" delay="0">
                      <p:tgtEl>
                        <p:sldTgt/>
                      </p:tgtEl>
                    </p:cond>
                  </p:endCondLst>
                </p:cTn>
                <p:tgtEl>
                  <p:spTgt spid="13619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246743" y="3730171"/>
            <a:ext cx="11772803" cy="278492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46743" y="2452915"/>
            <a:ext cx="11772803" cy="1277256"/>
          </a:xfrm>
          <a:prstGeom prst="round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46743" y="518240"/>
            <a:ext cx="11772803" cy="193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6" name="Rectangle 8"/>
          <p:cNvSpPr>
            <a:spLocks noChangeArrowheads="1"/>
          </p:cNvSpPr>
          <p:nvPr/>
        </p:nvSpPr>
        <p:spPr bwMode="auto">
          <a:xfrm>
            <a:off x="-1" y="490538"/>
            <a:ext cx="1201954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dirty="0">
                <a:solidFill>
                  <a:srgbClr val="0000FF"/>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Từ</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còn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tuổi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thích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chuột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ếch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cây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dừa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giải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lề</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lòng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thía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ơn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đối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nghệ</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hình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đem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đậm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hóm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hỉnh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tươi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vui</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yêu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trọt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chăn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nuôi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khoáy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dương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duyên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vẽ</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được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con </a:t>
            </a:r>
            <a:r>
              <a:rPr lang="en-US" altLang="en-US" sz="2400" dirty="0" err="1">
                <a:solidFill>
                  <a:srgbClr val="003300"/>
                </a:solidFill>
                <a:latin typeface="Times New Roman" panose="02020603050405020304" pitchFamily="18" charset="0"/>
              </a:rPr>
              <a:t>tưng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bừng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như</a:t>
            </a:r>
            <a:r>
              <a:rPr lang="en-US" altLang="en-US" sz="2400" dirty="0">
                <a:solidFill>
                  <a:srgbClr val="003300"/>
                </a:solidFill>
                <a:latin typeface="Times New Roman" panose="02020603050405020304" pitchFamily="18" charset="0"/>
              </a:rPr>
              <a:t> ca </a:t>
            </a:r>
            <a:r>
              <a:rPr lang="en-US" altLang="en-US" sz="2400" dirty="0" err="1">
                <a:solidFill>
                  <a:srgbClr val="003300"/>
                </a:solidFill>
                <a:latin typeface="Times New Roman" panose="02020603050405020304" pitchFamily="18" charset="0"/>
              </a:rPr>
              <a:t>múa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mẹ</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Kỹ</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trí</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tinh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hoa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nền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lĩnh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Việt</a:t>
            </a:r>
            <a:r>
              <a:rPr lang="en-US" altLang="en-US" sz="2400" dirty="0">
                <a:solidFill>
                  <a:srgbClr val="003300"/>
                </a:solidFill>
                <a:latin typeface="Times New Roman" panose="02020603050405020304" pitchFamily="18" charset="0"/>
              </a:rPr>
              <a:t> Nam.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không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thuốc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luyện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bột</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liệu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quê</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rơm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bếp</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tre</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mùa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rụng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góp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ưa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nhấp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phấn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vẻ</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thúy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mặt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động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a:t>
            </a:r>
          </a:p>
        </p:txBody>
      </p:sp>
      <p:sp>
        <p:nvSpPr>
          <p:cNvPr id="136195" name="Text Box 3"/>
          <p:cNvSpPr txBox="1">
            <a:spLocks noChangeArrowheads="1"/>
          </p:cNvSpPr>
          <p:nvPr/>
        </p:nvSpPr>
        <p:spPr bwMode="auto">
          <a:xfrm>
            <a:off x="4257172" y="42669"/>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dirty="0" err="1">
                <a:solidFill>
                  <a:srgbClr val="0000FF"/>
                </a:solidFill>
                <a:latin typeface="Times New Roman" panose="02020603050405020304" pitchFamily="18" charset="0"/>
              </a:rPr>
              <a:t>Tranh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Hồ</a:t>
            </a:r>
            <a:endParaRPr lang="en-US" altLang="en-US" sz="2800" b="1" dirty="0">
              <a:solidFill>
                <a:srgbClr val="0000FF"/>
              </a:solidFill>
              <a:latin typeface="Times New Roman" panose="02020603050405020304" pitchFamily="18" charset="0"/>
            </a:endParaRPr>
          </a:p>
        </p:txBody>
      </p:sp>
      <p:sp>
        <p:nvSpPr>
          <p:cNvPr id="136196" name="Text Box 4"/>
          <p:cNvSpPr txBox="1">
            <a:spLocks noChangeArrowheads="1"/>
          </p:cNvSpPr>
          <p:nvPr/>
        </p:nvSpPr>
        <p:spPr bwMode="auto">
          <a:xfrm>
            <a:off x="9287069" y="6461125"/>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i="1" dirty="0">
                <a:solidFill>
                  <a:srgbClr val="0000FF"/>
                </a:solidFill>
                <a:latin typeface="Times New Roman" panose="02020603050405020304" pitchFamily="18" charset="0"/>
              </a:rPr>
              <a:t>Theo</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Nguyễn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Tuân</a:t>
            </a:r>
            <a:endParaRPr lang="en-US" altLang="en-US" sz="2000" b="1" dirty="0">
              <a:solidFill>
                <a:srgbClr val="0000FF"/>
              </a:solidFill>
              <a:latin typeface="Times New Roman" panose="02020603050405020304" pitchFamily="18" charset="0"/>
            </a:endParaRPr>
          </a:p>
        </p:txBody>
      </p:sp>
      <p:pic>
        <p:nvPicPr>
          <p:cNvPr id="136197" name="Ve Kinh bac (1).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0210800" y="6477000"/>
            <a:ext cx="76200" cy="76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8524339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000">
                <p:cTn id="20" fill="hold" display="0">
                  <p:stCondLst>
                    <p:cond delay="indefinite"/>
                  </p:stCondLst>
                  <p:endCondLst>
                    <p:cond evt="onNext" delay="0">
                      <p:tgtEl>
                        <p:sldTgt/>
                      </p:tgtEl>
                    </p:cond>
                    <p:cond evt="onPrev" delay="0">
                      <p:tgtEl>
                        <p:sldTgt/>
                      </p:tgtEl>
                    </p:cond>
                    <p:cond evt="onStopAudio" delay="0">
                      <p:tgtEl>
                        <p:sldTgt/>
                      </p:tgtEl>
                    </p:cond>
                  </p:endCondLst>
                </p:cTn>
                <p:tgtEl>
                  <p:spTgt spid="136197"/>
                </p:tgtEl>
              </p:cMediaNode>
            </p:audio>
          </p:childTnLst>
        </p:cTn>
      </p:par>
    </p:tnLst>
    <p:bldLst>
      <p:bldP spid="4" grpId="0" animBg="1"/>
      <p:bldP spid="3"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4"/>
          <p:cNvSpPr>
            <a:spLocks noChangeArrowheads="1"/>
          </p:cNvSpPr>
          <p:nvPr/>
        </p:nvSpPr>
        <p:spPr bwMode="auto">
          <a:xfrm>
            <a:off x="5035550" y="1075872"/>
            <a:ext cx="3831771"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err="1">
                <a:latin typeface="Times New Roman" panose="02020603050405020304" pitchFamily="18" charset="0"/>
                <a:cs typeface="Times New Roman" panose="02020603050405020304" pitchFamily="18" charset="0"/>
              </a:rPr>
              <a:t>l</a:t>
            </a:r>
            <a:r>
              <a:rPr lang="en-US" altLang="en-US" sz="3600" b="1" dirty="0" err="1" smtClean="0">
                <a:latin typeface="Times New Roman" panose="02020603050405020304" pitchFamily="18" charset="0"/>
                <a:cs typeface="Times New Roman" panose="02020603050405020304" pitchFamily="18" charset="0"/>
              </a:rPr>
              <a:t>ợn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ráy</a:t>
            </a:r>
            <a:endParaRPr lang="en-US" altLang="en-US" sz="36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600" b="1" dirty="0" err="1" smtClean="0">
                <a:latin typeface="Times New Roman" panose="02020603050405020304" pitchFamily="18" charset="0"/>
                <a:cs typeface="Times New Roman" panose="02020603050405020304" pitchFamily="18" charset="0"/>
              </a:rPr>
              <a:t>khoáy</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âm</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dương</a:t>
            </a:r>
            <a:endParaRPr lang="vi-VN" altLang="en-US" sz="36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600" b="1" dirty="0" err="1" smtClean="0">
                <a:latin typeface="Times New Roman" panose="02020603050405020304" pitchFamily="18" charset="0"/>
                <a:cs typeface="Times New Roman" panose="02020603050405020304" pitchFamily="18" charset="0"/>
              </a:rPr>
              <a:t>đen</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lĩnh</a:t>
            </a:r>
            <a:endParaRPr lang="en-US" altLang="en-US" sz="3600" b="1"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300" b="1" i="1" dirty="0"/>
              <a:t> </a:t>
            </a:r>
            <a:endParaRPr lang="vi-VN" altLang="en-US" sz="3300" b="1" i="1" dirty="0"/>
          </a:p>
        </p:txBody>
      </p:sp>
      <p:sp>
        <p:nvSpPr>
          <p:cNvPr id="3" name="Rectangle 14"/>
          <p:cNvSpPr>
            <a:spLocks noChangeArrowheads="1"/>
          </p:cNvSpPr>
          <p:nvPr/>
        </p:nvSpPr>
        <p:spPr bwMode="auto">
          <a:xfrm>
            <a:off x="958850" y="604158"/>
            <a:ext cx="4076700" cy="600528"/>
          </a:xfrm>
          <a:prstGeom prst="rect">
            <a:avLst/>
          </a:prstGeom>
          <a:solidFill>
            <a:schemeClr val="accent1"/>
          </a:solid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a:t>
            </a:r>
            <a:r>
              <a:rPr lang="vi-VN" altLang="en-US" sz="3600" b="1" dirty="0">
                <a:solidFill>
                  <a:srgbClr val="FF0000"/>
                </a:solidFill>
                <a:latin typeface="Times New Roman" panose="02020603050405020304" pitchFamily="18" charset="0"/>
                <a:cs typeface="Times New Roman" panose="02020603050405020304" pitchFamily="18" charset="0"/>
              </a:rPr>
              <a:t>Luyện đọc từ khó</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4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2">
                                            <p:txEl>
                                              <p:pRg st="0" end="0"/>
                                            </p:txEl>
                                          </p:spTgt>
                                        </p:tgtEl>
                                        <p:attrNameLst>
                                          <p:attrName>style.color</p:attrName>
                                        </p:attrNameLst>
                                      </p:cBhvr>
                                      <p:by>
                                        <p:hsl h="0" s="-12549" l="-25098"/>
                                      </p:by>
                                    </p:animClr>
                                    <p:animClr clrSpc="hsl" dir="cw">
                                      <p:cBhvr>
                                        <p:cTn id="7" dur="500" fill="hold"/>
                                        <p:tgtEl>
                                          <p:spTgt spid="2">
                                            <p:txEl>
                                              <p:pRg st="0" end="0"/>
                                            </p:txEl>
                                          </p:spTgt>
                                        </p:tgtEl>
                                        <p:attrNameLst>
                                          <p:attrName>fillcolor</p:attrName>
                                        </p:attrNameLst>
                                      </p:cBhvr>
                                      <p:by>
                                        <p:hsl h="0" s="-12549" l="-25098"/>
                                      </p:by>
                                    </p:animClr>
                                    <p:animClr clrSpc="hsl" dir="cw">
                                      <p:cBhvr>
                                        <p:cTn id="8" dur="500" fill="hold"/>
                                        <p:tgtEl>
                                          <p:spTgt spid="2">
                                            <p:txEl>
                                              <p:pRg st="0" end="0"/>
                                            </p:txEl>
                                          </p:spTgt>
                                        </p:tgtEl>
                                        <p:attrNameLst>
                                          <p:attrName>stroke.color</p:attrName>
                                        </p:attrNameLst>
                                      </p:cBhvr>
                                      <p:by>
                                        <p:hsl h="0" s="-12549" l="-25098"/>
                                      </p:by>
                                    </p:animClr>
                                    <p:set>
                                      <p:cBhvr>
                                        <p:cTn id="9" dur="500" fill="hold"/>
                                        <p:tgtEl>
                                          <p:spTgt spid="2">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2">
                                            <p:txEl>
                                              <p:pRg st="0" end="0"/>
                                            </p:txEl>
                                          </p:spTgt>
                                        </p:tgtEl>
                                        <p:attrNameLst>
                                          <p:attrName>ppt_c</p:attrName>
                                        </p:attrNameLst>
                                      </p:cBhvr>
                                      <p:to>
                                        <a:srgbClr val="0000FF"/>
                                      </p:to>
                                    </p:animClr>
                                  </p:subTnLst>
                                </p:cTn>
                              </p:par>
                            </p:childTnLst>
                          </p:cTn>
                        </p:par>
                      </p:childTnLst>
                    </p:cTn>
                  </p:par>
                  <p:par>
                    <p:cTn id="10" fill="hold">
                      <p:stCondLst>
                        <p:cond delay="indefinite"/>
                      </p:stCondLst>
                      <p:childTnLst>
                        <p:par>
                          <p:cTn id="11" fill="hold">
                            <p:stCondLst>
                              <p:cond delay="0"/>
                            </p:stCondLst>
                            <p:childTnLst>
                              <p:par>
                                <p:cTn id="12" presetID="24" presetClass="emph" presetSubtype="0" fill="hold" nodeType="clickEffect">
                                  <p:stCondLst>
                                    <p:cond delay="0"/>
                                  </p:stCondLst>
                                  <p:childTnLst>
                                    <p:animClr clrSpc="hsl" dir="cw">
                                      <p:cBhvr override="childStyle">
                                        <p:cTn id="13" dur="500" fill="hold"/>
                                        <p:tgtEl>
                                          <p:spTgt spid="2">
                                            <p:txEl>
                                              <p:pRg st="1" end="1"/>
                                            </p:txEl>
                                          </p:spTgt>
                                        </p:tgtEl>
                                        <p:attrNameLst>
                                          <p:attrName>style.color</p:attrName>
                                        </p:attrNameLst>
                                      </p:cBhvr>
                                      <p:by>
                                        <p:hsl h="0" s="-12549" l="-25098"/>
                                      </p:by>
                                    </p:animClr>
                                    <p:animClr clrSpc="hsl" dir="cw">
                                      <p:cBhvr>
                                        <p:cTn id="14" dur="500" fill="hold"/>
                                        <p:tgtEl>
                                          <p:spTgt spid="2">
                                            <p:txEl>
                                              <p:pRg st="1" end="1"/>
                                            </p:txEl>
                                          </p:spTgt>
                                        </p:tgtEl>
                                        <p:attrNameLst>
                                          <p:attrName>fillcolor</p:attrName>
                                        </p:attrNameLst>
                                      </p:cBhvr>
                                      <p:by>
                                        <p:hsl h="0" s="-12549" l="-25098"/>
                                      </p:by>
                                    </p:animClr>
                                    <p:animClr clrSpc="hsl" dir="cw">
                                      <p:cBhvr>
                                        <p:cTn id="15" dur="500" fill="hold"/>
                                        <p:tgtEl>
                                          <p:spTgt spid="2">
                                            <p:txEl>
                                              <p:pRg st="1" end="1"/>
                                            </p:txEl>
                                          </p:spTgt>
                                        </p:tgtEl>
                                        <p:attrNameLst>
                                          <p:attrName>stroke.color</p:attrName>
                                        </p:attrNameLst>
                                      </p:cBhvr>
                                      <p:by>
                                        <p:hsl h="0" s="-12549" l="-25098"/>
                                      </p:by>
                                    </p:animClr>
                                    <p:set>
                                      <p:cBhvr>
                                        <p:cTn id="16" dur="500" fill="hold"/>
                                        <p:tgtEl>
                                          <p:spTgt spid="2">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2">
                                            <p:txEl>
                                              <p:pRg st="1" end="1"/>
                                            </p:txEl>
                                          </p:spTgt>
                                        </p:tgtEl>
                                        <p:attrNameLst>
                                          <p:attrName>ppt_c</p:attrName>
                                        </p:attrNameLst>
                                      </p:cBhvr>
                                      <p:to>
                                        <a:srgbClr val="0000FF"/>
                                      </p:to>
                                    </p:animClr>
                                  </p:subTnLst>
                                </p:cTn>
                              </p:par>
                            </p:childTnLst>
                          </p:cTn>
                        </p:par>
                      </p:childTnLst>
                    </p:cTn>
                  </p:par>
                  <p:par>
                    <p:cTn id="17" fill="hold">
                      <p:stCondLst>
                        <p:cond delay="indefinite"/>
                      </p:stCondLst>
                      <p:childTnLst>
                        <p:par>
                          <p:cTn id="18" fill="hold">
                            <p:stCondLst>
                              <p:cond delay="0"/>
                            </p:stCondLst>
                            <p:childTnLst>
                              <p:par>
                                <p:cTn id="19" presetID="24" presetClass="emph" presetSubtype="0" fill="hold" nodeType="clickEffect">
                                  <p:stCondLst>
                                    <p:cond delay="0"/>
                                  </p:stCondLst>
                                  <p:childTnLst>
                                    <p:animClr clrSpc="hsl" dir="cw">
                                      <p:cBhvr override="childStyle">
                                        <p:cTn id="20" dur="500" fill="hold"/>
                                        <p:tgtEl>
                                          <p:spTgt spid="2">
                                            <p:txEl>
                                              <p:pRg st="2" end="2"/>
                                            </p:txEl>
                                          </p:spTgt>
                                        </p:tgtEl>
                                        <p:attrNameLst>
                                          <p:attrName>style.color</p:attrName>
                                        </p:attrNameLst>
                                      </p:cBhvr>
                                      <p:by>
                                        <p:hsl h="0" s="-12549" l="-25098"/>
                                      </p:by>
                                    </p:animClr>
                                    <p:animClr clrSpc="hsl" dir="cw">
                                      <p:cBhvr>
                                        <p:cTn id="21" dur="500" fill="hold"/>
                                        <p:tgtEl>
                                          <p:spTgt spid="2">
                                            <p:txEl>
                                              <p:pRg st="2" end="2"/>
                                            </p:txEl>
                                          </p:spTgt>
                                        </p:tgtEl>
                                        <p:attrNameLst>
                                          <p:attrName>fillcolor</p:attrName>
                                        </p:attrNameLst>
                                      </p:cBhvr>
                                      <p:by>
                                        <p:hsl h="0" s="-12549" l="-25098"/>
                                      </p:by>
                                    </p:animClr>
                                    <p:animClr clrSpc="hsl" dir="cw">
                                      <p:cBhvr>
                                        <p:cTn id="22" dur="500" fill="hold"/>
                                        <p:tgtEl>
                                          <p:spTgt spid="2">
                                            <p:txEl>
                                              <p:pRg st="2" end="2"/>
                                            </p:txEl>
                                          </p:spTgt>
                                        </p:tgtEl>
                                        <p:attrNameLst>
                                          <p:attrName>stroke.color</p:attrName>
                                        </p:attrNameLst>
                                      </p:cBhvr>
                                      <p:by>
                                        <p:hsl h="0" s="-12549" l="-25098"/>
                                      </p:by>
                                    </p:animClr>
                                    <p:set>
                                      <p:cBhvr>
                                        <p:cTn id="23" dur="500" fill="hold"/>
                                        <p:tgtEl>
                                          <p:spTgt spid="2">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2">
                                            <p:txEl>
                                              <p:pRg st="2" end="2"/>
                                            </p:txEl>
                                          </p:spTgt>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2A7E2FE0-C7D3-4CA7-9D37-C612EE3AF536}"/>
              </a:ext>
            </a:extLst>
          </p:cNvPr>
          <p:cNvSpPr txBox="1">
            <a:spLocks noChangeArrowheads="1"/>
          </p:cNvSpPr>
          <p:nvPr/>
        </p:nvSpPr>
        <p:spPr bwMode="auto">
          <a:xfrm>
            <a:off x="682171" y="1871003"/>
            <a:ext cx="10871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Phải</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mến</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cuộc</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đời</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trồng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trọt</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chăn</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nuôi</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lắm</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mới</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khắc</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tranh</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lợn</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ráy</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khoáy</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âm</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dương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rất</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có</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duyên</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mới</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vẽ</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đàn</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gà</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con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tưng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bừng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như</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ca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múa</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bên</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gà</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mái</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mẹ</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98F5665-4ED0-4777-986F-FFC9D1163EDC}"/>
              </a:ext>
            </a:extLst>
          </p:cNvPr>
          <p:cNvCxnSpPr/>
          <p:nvPr/>
        </p:nvCxnSpPr>
        <p:spPr>
          <a:xfrm flipH="1">
            <a:off x="5304971" y="2398734"/>
            <a:ext cx="152400" cy="433388"/>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9F14C2C4-C020-444D-B4F6-93E110A2FFC3}"/>
              </a:ext>
            </a:extLst>
          </p:cNvPr>
          <p:cNvCxnSpPr/>
          <p:nvPr/>
        </p:nvCxnSpPr>
        <p:spPr>
          <a:xfrm flipH="1">
            <a:off x="9194800" y="1899011"/>
            <a:ext cx="152400" cy="45720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029EF77E-140E-4880-BD63-E5B174797EB9}"/>
              </a:ext>
            </a:extLst>
          </p:cNvPr>
          <p:cNvCxnSpPr/>
          <p:nvPr/>
        </p:nvCxnSpPr>
        <p:spPr>
          <a:xfrm flipH="1">
            <a:off x="7364797" y="2902054"/>
            <a:ext cx="152400" cy="45720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6" name="Rectangle 14"/>
          <p:cNvSpPr>
            <a:spLocks noChangeArrowheads="1"/>
          </p:cNvSpPr>
          <p:nvPr/>
        </p:nvSpPr>
        <p:spPr bwMode="auto">
          <a:xfrm>
            <a:off x="3222171" y="848977"/>
            <a:ext cx="5791200" cy="609600"/>
          </a:xfrm>
          <a:prstGeom prst="rect">
            <a:avLst/>
          </a:prstGeom>
          <a:solidFill>
            <a:schemeClr val="bg1"/>
          </a:solid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4000" b="1" dirty="0">
                <a:solidFill>
                  <a:srgbClr val="FF0000"/>
                </a:solidFill>
                <a:latin typeface=".VnTime" panose="020B7200000000000000" pitchFamily="34" charset="0"/>
              </a:rPr>
              <a:t>*</a:t>
            </a:r>
            <a:r>
              <a:rPr lang="en-US" altLang="en-US" sz="4000" b="1" dirty="0" err="1">
                <a:solidFill>
                  <a:srgbClr val="FF0000"/>
                </a:solidFill>
                <a:latin typeface=".VnTime" panose="020B7200000000000000" pitchFamily="34" charset="0"/>
              </a:rPr>
              <a:t>LuyÖn</a:t>
            </a:r>
            <a:r>
              <a:rPr lang="en-US" altLang="en-US" sz="4000" b="1" dirty="0">
                <a:solidFill>
                  <a:srgbClr val="FF0000"/>
                </a:solidFill>
                <a:latin typeface=".VnTime" panose="020B7200000000000000" pitchFamily="34" charset="0"/>
              </a:rPr>
              <a:t> ®</a:t>
            </a:r>
            <a:r>
              <a:rPr lang="en-US" altLang="en-US" sz="4000" b="1" dirty="0" err="1">
                <a:solidFill>
                  <a:srgbClr val="FF0000"/>
                </a:solidFill>
                <a:latin typeface=".VnTime" panose="020B7200000000000000" pitchFamily="34" charset="0"/>
              </a:rPr>
              <a:t>äc</a:t>
            </a:r>
            <a:r>
              <a:rPr lang="vi-VN" altLang="en-US" sz="4000" b="1" dirty="0">
                <a:solidFill>
                  <a:srgbClr val="FF0000"/>
                </a:solidFill>
                <a:latin typeface=".VnTime" panose="020B7200000000000000" pitchFamily="34" charset="0"/>
              </a:rPr>
              <a:t> </a:t>
            </a:r>
            <a:r>
              <a:rPr lang="vi-VN" altLang="en-US" sz="4000" b="1" dirty="0">
                <a:solidFill>
                  <a:srgbClr val="FF0000"/>
                </a:solidFill>
                <a:latin typeface="Times New Roman" panose="02020603050405020304" pitchFamily="18" charset="0"/>
                <a:cs typeface="Times New Roman" panose="02020603050405020304" pitchFamily="18" charset="0"/>
              </a:rPr>
              <a:t>câu dài</a:t>
            </a:r>
            <a:r>
              <a:rPr lang="en-US" altLang="en-US" sz="4000" b="1" dirty="0">
                <a:solidFill>
                  <a:srgbClr val="FF0000"/>
                </a:solidFill>
                <a:latin typeface=".VnTime" panose="020B7200000000000000" pitchFamily="34" charset="0"/>
              </a:rPr>
              <a:t>:</a:t>
            </a:r>
          </a:p>
        </p:txBody>
      </p:sp>
      <p:sp>
        <p:nvSpPr>
          <p:cNvPr id="7" name="TextBox 2">
            <a:extLst>
              <a:ext uri="{FF2B5EF4-FFF2-40B4-BE49-F238E27FC236}">
                <a16:creationId xmlns:a16="http://schemas.microsoft.com/office/drawing/2014/main" id="{2A7E2FE0-C7D3-4CA7-9D37-C612EE3AF536}"/>
              </a:ext>
            </a:extLst>
          </p:cNvPr>
          <p:cNvSpPr txBox="1">
            <a:spLocks noChangeArrowheads="1"/>
          </p:cNvSpPr>
          <p:nvPr/>
        </p:nvSpPr>
        <p:spPr bwMode="auto">
          <a:xfrm>
            <a:off x="682171" y="4490104"/>
            <a:ext cx="10871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smtClean="0">
                <a:ln>
                  <a:noFill/>
                </a:ln>
                <a:effectLst/>
                <a:uLnTx/>
                <a:uFillTx/>
                <a:latin typeface="Times New Roman" panose="02020603050405020304" pitchFamily="18" charset="0"/>
                <a:ea typeface="+mn-ea"/>
                <a:cs typeface="Times New Roman" panose="02020603050405020304" pitchFamily="18" charset="0"/>
              </a:rPr>
              <a:t>Cái</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màu</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trắng</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điệp</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cũng</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một</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sự</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sáng</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tạo</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góp</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phần</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vào</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kho</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tàng</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màu</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sắc</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dân</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tộc</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trong</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hội</a:t>
            </a:r>
            <a:r>
              <a:rPr kumimoji="0" lang="en-US" altLang="en-US" sz="32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effectLst/>
                <a:uLnTx/>
                <a:uFillTx/>
                <a:latin typeface="Times New Roman" panose="02020603050405020304" pitchFamily="18" charset="0"/>
                <a:ea typeface="+mn-ea"/>
                <a:cs typeface="Times New Roman" panose="02020603050405020304" pitchFamily="18" charset="0"/>
              </a:rPr>
              <a:t>họa</a:t>
            </a:r>
            <a:endPar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cxnSp>
        <p:nvCxnSpPr>
          <p:cNvPr id="8" name="Straight Connector 7">
            <a:extLst>
              <a:ext uri="{FF2B5EF4-FFF2-40B4-BE49-F238E27FC236}">
                <a16:creationId xmlns:a16="http://schemas.microsoft.com/office/drawing/2014/main" id="{029EF77E-140E-4880-BD63-E5B174797EB9}"/>
              </a:ext>
            </a:extLst>
          </p:cNvPr>
          <p:cNvCxnSpPr/>
          <p:nvPr/>
        </p:nvCxnSpPr>
        <p:spPr>
          <a:xfrm flipH="1">
            <a:off x="4158047" y="4490104"/>
            <a:ext cx="152400" cy="45720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029EF77E-140E-4880-BD63-E5B174797EB9}"/>
              </a:ext>
            </a:extLst>
          </p:cNvPr>
          <p:cNvCxnSpPr/>
          <p:nvPr/>
        </p:nvCxnSpPr>
        <p:spPr>
          <a:xfrm flipH="1">
            <a:off x="8315484" y="4571513"/>
            <a:ext cx="152400" cy="45720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4566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246743" y="3730171"/>
            <a:ext cx="11772803" cy="278492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46743" y="2452915"/>
            <a:ext cx="11772803" cy="12772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46743" y="518240"/>
            <a:ext cx="11772803" cy="19346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6" name="Rectangle 8"/>
          <p:cNvSpPr>
            <a:spLocks noChangeArrowheads="1"/>
          </p:cNvSpPr>
          <p:nvPr/>
        </p:nvSpPr>
        <p:spPr bwMode="auto">
          <a:xfrm>
            <a:off x="-1" y="490538"/>
            <a:ext cx="12019547"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fontAlgn="base">
              <a:spcBef>
                <a:spcPct val="50000"/>
              </a:spcBef>
              <a:spcAft>
                <a:spcPct val="0"/>
              </a:spcAft>
              <a:buNone/>
            </a:pPr>
            <a:r>
              <a:rPr lang="en-US" altLang="en-US" sz="2400" dirty="0">
                <a:solidFill>
                  <a:srgbClr val="0000FF"/>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Từ</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còn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tuổi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thích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lợn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chuột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ếch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cây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dừa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bày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giải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trên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lề</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lòng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tôi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thía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nỗi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ơn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đối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nghệ</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hình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đem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cuộc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cách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phác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đậm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hóm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hỉnh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tươi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vui</a:t>
            </a:r>
            <a:r>
              <a:rPr lang="en-US" altLang="en-US" sz="2400" dirty="0">
                <a:solidFill>
                  <a:srgbClr val="003300"/>
                </a:solidFill>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latin typeface="Times New Roman" panose="02020603050405020304" pitchFamily="18" charset="0"/>
              </a:rPr>
              <a:t>Phải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yêu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mến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cuộc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trồng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trọt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nuôi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lắm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khắc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những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tranh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lợn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ráy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những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khoáy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âm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dương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rất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duyên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mới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vẽ</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những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đàn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gà</a:t>
            </a:r>
            <a:r>
              <a:rPr lang="en-US" altLang="en-US" sz="2400" dirty="0">
                <a:latin typeface="Times New Roman" panose="02020603050405020304" pitchFamily="18" charset="0"/>
              </a:rPr>
              <a:t> con </a:t>
            </a:r>
            <a:r>
              <a:rPr lang="en-US" altLang="en-US" sz="2400" dirty="0" err="1">
                <a:latin typeface="Times New Roman" panose="02020603050405020304" pitchFamily="18" charset="0"/>
              </a:rPr>
              <a:t>tưng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bừng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như</a:t>
            </a:r>
            <a:r>
              <a:rPr lang="en-US" altLang="en-US" sz="2400" dirty="0">
                <a:latin typeface="Times New Roman" panose="02020603050405020304" pitchFamily="18" charset="0"/>
              </a:rPr>
              <a:t> ca </a:t>
            </a:r>
            <a:r>
              <a:rPr lang="en-US" altLang="en-US" sz="2400" dirty="0" err="1">
                <a:latin typeface="Times New Roman" panose="02020603050405020304" pitchFamily="18" charset="0"/>
              </a:rPr>
              <a:t>múa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bên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mẹ</a:t>
            </a:r>
            <a:r>
              <a:rPr lang="en-US" altLang="en-US" sz="2400" dirty="0">
                <a:latin typeface="Times New Roman" panose="02020603050405020304" pitchFamily="18" charset="0"/>
              </a:rPr>
              <a:t>.</a:t>
            </a:r>
          </a:p>
          <a:p>
            <a:pPr algn="just" fontAlgn="base">
              <a:spcBef>
                <a:spcPct val="50000"/>
              </a:spcBef>
              <a:spcAft>
                <a:spcPct val="0"/>
              </a:spcAft>
              <a:buNone/>
            </a:pP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Kỹ</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thuật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Hồ</a:t>
            </a:r>
            <a:r>
              <a:rPr lang="en-US" altLang="en-US" sz="2400" dirty="0">
                <a:solidFill>
                  <a:srgbClr val="003300"/>
                </a:solidFill>
                <a:latin typeface="Times New Roman" panose="02020603050405020304" pitchFamily="18" charset="0"/>
              </a:rPr>
              <a:t> đã </a:t>
            </a:r>
            <a:r>
              <a:rPr lang="en-US" altLang="en-US" sz="2400" dirty="0" err="1">
                <a:solidFill>
                  <a:srgbClr val="003300"/>
                </a:solidFill>
                <a:latin typeface="Times New Roman" panose="02020603050405020304" pitchFamily="18" charset="0"/>
              </a:rPr>
              <a:t>đạt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tới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trí</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tinh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tế</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tố</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nữ</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hoa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chanh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nền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lĩnh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thứ</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Việt</a:t>
            </a:r>
            <a:r>
              <a:rPr lang="en-US" altLang="en-US" sz="2400" dirty="0">
                <a:solidFill>
                  <a:srgbClr val="003300"/>
                </a:solidFill>
                <a:latin typeface="Times New Roman" panose="02020603050405020304" pitchFamily="18" charset="0"/>
              </a:rPr>
              <a:t> Nam.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đen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không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thuốc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luyện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bằng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bột</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liệu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gợi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thiết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đến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đồng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quê</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nước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chất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rơm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bếp</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cói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chiếu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a:t>
            </a:r>
            <a:r>
              <a:rPr lang="en-US" altLang="en-US" sz="2400" dirty="0">
                <a:solidFill>
                  <a:srgbClr val="003300"/>
                </a:solidFill>
                <a:latin typeface="Times New Roman" panose="02020603050405020304" pitchFamily="18" charset="0"/>
              </a:rPr>
              <a:t> than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tre</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mùa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rụng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lá</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cũng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một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sự</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tạo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góp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phần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vào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sắc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dân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tộc</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hội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họa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Màu</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ấy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ngắm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càng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ưa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nhìn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của</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điệp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trắng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nhấp</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nhánh</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ngàn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hạt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phấn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làm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vẻ</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thâm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thúy</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khuôn</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mặt</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tăng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thêm</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sống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động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cho</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dáng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người</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trong</a:t>
            </a:r>
            <a:r>
              <a:rPr lang="en-US" altLang="en-US" sz="2400" dirty="0">
                <a:solidFill>
                  <a:srgbClr val="003300"/>
                </a:solidFill>
                <a:latin typeface="Times New Roman" panose="02020603050405020304" pitchFamily="18" charset="0"/>
              </a:rPr>
              <a:t> </a:t>
            </a:r>
            <a:r>
              <a:rPr lang="en-US" altLang="en-US" sz="2400" dirty="0" err="1">
                <a:solidFill>
                  <a:srgbClr val="003300"/>
                </a:solidFill>
                <a:latin typeface="Times New Roman" panose="02020603050405020304" pitchFamily="18" charset="0"/>
              </a:rPr>
              <a:t>tranh</a:t>
            </a:r>
            <a:r>
              <a:rPr lang="en-US" altLang="en-US" sz="2400" dirty="0">
                <a:solidFill>
                  <a:srgbClr val="003300"/>
                </a:solidFill>
                <a:latin typeface="Times New Roman" panose="02020603050405020304" pitchFamily="18" charset="0"/>
              </a:rPr>
              <a:t>.</a:t>
            </a:r>
          </a:p>
        </p:txBody>
      </p:sp>
      <p:sp>
        <p:nvSpPr>
          <p:cNvPr id="136195" name="Text Box 3"/>
          <p:cNvSpPr txBox="1">
            <a:spLocks noChangeArrowheads="1"/>
          </p:cNvSpPr>
          <p:nvPr/>
        </p:nvSpPr>
        <p:spPr bwMode="auto">
          <a:xfrm>
            <a:off x="4257172" y="42669"/>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0000FF"/>
                </a:solidFill>
                <a:latin typeface="Times New Roman" panose="02020603050405020304" pitchFamily="18" charset="0"/>
              </a:rPr>
              <a:t>Tranh làng Hồ</a:t>
            </a:r>
          </a:p>
        </p:txBody>
      </p:sp>
      <p:sp>
        <p:nvSpPr>
          <p:cNvPr id="136196" name="Text Box 4"/>
          <p:cNvSpPr txBox="1">
            <a:spLocks noChangeArrowheads="1"/>
          </p:cNvSpPr>
          <p:nvPr/>
        </p:nvSpPr>
        <p:spPr bwMode="auto">
          <a:xfrm>
            <a:off x="9287069" y="6461125"/>
            <a:ext cx="228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i="1" dirty="0">
                <a:solidFill>
                  <a:srgbClr val="0000FF"/>
                </a:solidFill>
                <a:latin typeface="Times New Roman" panose="02020603050405020304" pitchFamily="18" charset="0"/>
              </a:rPr>
              <a:t>Theo</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Nguyễn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Tuân</a:t>
            </a:r>
            <a:endParaRPr lang="en-US" altLang="en-US" sz="2000" b="1" dirty="0">
              <a:solidFill>
                <a:srgbClr val="0000FF"/>
              </a:solidFill>
              <a:latin typeface="Times New Roman" panose="02020603050405020304" pitchFamily="18" charset="0"/>
            </a:endParaRPr>
          </a:p>
        </p:txBody>
      </p:sp>
      <p:pic>
        <p:nvPicPr>
          <p:cNvPr id="136197" name="Ve Kinh bac (1).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0210800" y="6477000"/>
            <a:ext cx="76200" cy="76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686345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000">
                <p:cTn id="20" fill="hold" display="0">
                  <p:stCondLst>
                    <p:cond delay="indefinite"/>
                  </p:stCondLst>
                  <p:endCondLst>
                    <p:cond evt="onNext" delay="0">
                      <p:tgtEl>
                        <p:sldTgt/>
                      </p:tgtEl>
                    </p:cond>
                    <p:cond evt="onPrev" delay="0">
                      <p:tgtEl>
                        <p:sldTgt/>
                      </p:tgtEl>
                    </p:cond>
                    <p:cond evt="onStopAudio" delay="0">
                      <p:tgtEl>
                        <p:sldTgt/>
                      </p:tgtEl>
                    </p:cond>
                  </p:endCondLst>
                </p:cTn>
                <p:tgtEl>
                  <p:spTgt spid="136197"/>
                </p:tgtEl>
              </p:cMediaNode>
            </p:audio>
          </p:childTnLst>
        </p:cTn>
      </p:par>
    </p:tnLst>
    <p:bldLst>
      <p:bldP spid="4" grpId="0" animBg="1"/>
      <p:bldP spid="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590" y="5053458"/>
            <a:ext cx="1924410" cy="1891607"/>
          </a:xfrm>
          <a:prstGeom prst="rect">
            <a:avLst/>
          </a:prstGeom>
        </p:spPr>
      </p:pic>
      <p:sp>
        <p:nvSpPr>
          <p:cNvPr id="2" name="Rectangle 1"/>
          <p:cNvSpPr/>
          <p:nvPr/>
        </p:nvSpPr>
        <p:spPr>
          <a:xfrm>
            <a:off x="682171" y="775878"/>
            <a:ext cx="11074400" cy="5262979"/>
          </a:xfrm>
          <a:prstGeom prst="rect">
            <a:avLst/>
          </a:prstGeom>
        </p:spPr>
        <p:txBody>
          <a:bodyPr wrap="square">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Làng Hồ</a:t>
            </a:r>
            <a:r>
              <a:rPr lang="vi-VN" sz="2400" dirty="0">
                <a:solidFill>
                  <a:srgbClr val="000000"/>
                </a:solidFill>
                <a:latin typeface="Times New Roman" panose="02020603050405020304" pitchFamily="18" charset="0"/>
                <a:cs typeface="Times New Roman" panose="02020603050405020304" pitchFamily="18" charset="0"/>
              </a:rPr>
              <a:t>: Làng Đông Hồ thuộc huyện Thuận Thành, tỉnh Bắc Ninh, có nghề làm tranh từ lâu đời. Tranh làng Hồ in trên giấy dó được nhiều người yêu thích</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Tranh tố nữ</a:t>
            </a:r>
            <a:r>
              <a:rPr lang="vi-VN" sz="2400" dirty="0">
                <a:solidFill>
                  <a:srgbClr val="000000"/>
                </a:solidFill>
                <a:latin typeface="Times New Roman" panose="02020603050405020304" pitchFamily="18" charset="0"/>
                <a:cs typeface="Times New Roman" panose="02020603050405020304" pitchFamily="18" charset="0"/>
              </a:rPr>
              <a:t>: tranh vẽ người con gái đẹp</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Nghệ sĩ tạo hình</a:t>
            </a:r>
            <a:r>
              <a:rPr lang="vi-VN" sz="2400" dirty="0">
                <a:solidFill>
                  <a:srgbClr val="000000"/>
                </a:solidFill>
                <a:latin typeface="Times New Roman" panose="02020603050405020304" pitchFamily="18" charset="0"/>
                <a:cs typeface="Times New Roman" panose="02020603050405020304" pitchFamily="18" charset="0"/>
              </a:rPr>
              <a:t>: Người chuyên vẽ tranh, tạc tượng,…</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Thuần phác</a:t>
            </a:r>
            <a:r>
              <a:rPr lang="vi-VN" sz="2400" dirty="0">
                <a:solidFill>
                  <a:srgbClr val="000000"/>
                </a:solidFill>
                <a:latin typeface="Times New Roman" panose="02020603050405020304" pitchFamily="18" charset="0"/>
                <a:cs typeface="Times New Roman" panose="02020603050405020304" pitchFamily="18" charset="0"/>
              </a:rPr>
              <a:t>: Chất phác, mộc mạc</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Tranh lợn ráy</a:t>
            </a:r>
            <a:r>
              <a:rPr lang="vi-VN" sz="2400" dirty="0">
                <a:solidFill>
                  <a:srgbClr val="000000"/>
                </a:solidFill>
                <a:latin typeface="Times New Roman" panose="02020603050405020304" pitchFamily="18" charset="0"/>
                <a:cs typeface="Times New Roman" panose="02020603050405020304" pitchFamily="18" charset="0"/>
              </a:rPr>
              <a:t>: tranh vẽ con lợn đứng bên bụi ráy (một thứ cây trồng ở nơi đất ẩm, gần giống cây khoai sọ, dùng làm thức ăn cho lợn)</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Khoáy âm dương</a:t>
            </a:r>
            <a:r>
              <a:rPr lang="vi-VN" sz="2400" dirty="0">
                <a:solidFill>
                  <a:srgbClr val="000000"/>
                </a:solidFill>
                <a:latin typeface="Times New Roman" panose="02020603050405020304" pitchFamily="18" charset="0"/>
                <a:cs typeface="Times New Roman" panose="02020603050405020304" pitchFamily="18" charset="0"/>
              </a:rPr>
              <a:t>: Khoáy vẽ trên mình con lợn trong tranh, hình tròn, giữa có nét cong như chữ S chia hình tròn thành hai mảnh – một mảnh màu sáng (dương) và một mảng màu tối (âm)</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Lĩnh</a:t>
            </a:r>
            <a:r>
              <a:rPr lang="vi-VN" sz="2400" dirty="0">
                <a:solidFill>
                  <a:srgbClr val="000000"/>
                </a:solidFill>
                <a:latin typeface="Times New Roman" panose="02020603050405020304" pitchFamily="18" charset="0"/>
                <a:cs typeface="Times New Roman" panose="02020603050405020304" pitchFamily="18" charset="0"/>
              </a:rPr>
              <a:t>: Một thứ lụa đen bóng</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Màu trắng điệp</a:t>
            </a:r>
            <a:r>
              <a:rPr lang="vi-VN" sz="2400" dirty="0">
                <a:solidFill>
                  <a:srgbClr val="000000"/>
                </a:solidFill>
                <a:latin typeface="Times New Roman" panose="02020603050405020304" pitchFamily="18" charset="0"/>
                <a:cs typeface="Times New Roman" panose="02020603050405020304" pitchFamily="18" charset="0"/>
              </a:rPr>
              <a:t>: màu trắng do bột lấy ở vỏ sò, vỏ điệp ở biển trộn nó với hồ loãng nấu bằng bột gạo nếp tạo thành.</a:t>
            </a:r>
          </a:p>
          <a:p>
            <a:endParaRPr lang="en-US" sz="2400" dirty="0">
              <a:latin typeface="Times New Roman" panose="02020603050405020304" pitchFamily="18" charset="0"/>
              <a:cs typeface="Times New Roman" panose="02020603050405020304" pitchFamily="18" charset="0"/>
            </a:endParaRPr>
          </a:p>
        </p:txBody>
      </p:sp>
      <p:sp>
        <p:nvSpPr>
          <p:cNvPr id="6" name="TextBox 2"/>
          <p:cNvSpPr txBox="1">
            <a:spLocks noChangeArrowheads="1"/>
          </p:cNvSpPr>
          <p:nvPr/>
        </p:nvSpPr>
        <p:spPr bwMode="auto">
          <a:xfrm>
            <a:off x="961571" y="212407"/>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dirty="0">
                <a:latin typeface="Times New Roman" panose="02020603050405020304" pitchFamily="18" charset="0"/>
                <a:cs typeface="Times New Roman" panose="02020603050405020304" pitchFamily="18" charset="0"/>
              </a:rPr>
              <a:t>Chú thích:</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3,1916212162,D:\HUE TT\Tập đọc - Lớp 5 - Tranh làng Hồ\Tập đọc - Tranh làng Hồ lop 5\Media.ppcx"/>
</p:tagLst>
</file>

<file path=ppt/tags/tag10.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11.xml><?xml version="1.0" encoding="utf-8"?>
<p:tagLst xmlns:a="http://schemas.openxmlformats.org/drawingml/2006/main" xmlns:r="http://schemas.openxmlformats.org/officeDocument/2006/relationships" xmlns:p="http://schemas.openxmlformats.org/presentationml/2006/main">
  <p:tag name="MMPROD_LASTVALUES" val="&lt;ChangeData&gt;&lt;Text&gt;&lt;![CDATA[Tranh vẽ người con gái đẹp.]]&gt;&lt;/Text&gt;&lt;FontSize&gt;&lt;![CDATA[28]]&gt;&lt;/FontSize&gt;&lt;Left&gt;&lt;![CDATA[122]]&gt;&lt;/Left&gt;&lt;Top&gt;&lt;![CDATA[129,625]]&gt;&lt;/Top&gt;&lt;/ChangeData&gt;"/>
  <p:tag name="MMPROD_ABSOLUTEPOSITIONID" val="1021"/>
</p:tagLst>
</file>

<file path=ppt/tags/tag12.xml><?xml version="1.0" encoding="utf-8"?>
<p:tagLst xmlns:a="http://schemas.openxmlformats.org/drawingml/2006/main" xmlns:r="http://schemas.openxmlformats.org/officeDocument/2006/relationships" xmlns:p="http://schemas.openxmlformats.org/presentationml/2006/main">
  <p:tag name="MMPROD_ID" val="10096"/>
  <p:tag name="MMPROD_ABSOLUTEPOSITIONID" val="100"/>
  <p:tag name="MMPROD_LASTVALUES" val="&lt;ChangeData&gt;&lt;Text&gt;&lt;![CDATA[Em hiểu thuần phác như thế nào?]]&gt;&lt;/Text&gt;&lt;FontSize&gt;&lt;![CDATA[44]]&gt;&lt;/FontSize&gt;&lt;Left&gt;&lt;![CDATA[0]]&gt;&lt;/Left&gt;&lt;Top&gt;&lt;![CDATA[0]]&gt;&lt;/Top&gt;&lt;/ChangeData&gt;"/>
</p:tagLst>
</file>

<file path=ppt/tags/tag13.xml><?xml version="1.0" encoding="utf-8"?>
<p:tagLst xmlns:a="http://schemas.openxmlformats.org/drawingml/2006/main" xmlns:r="http://schemas.openxmlformats.org/officeDocument/2006/relationships" xmlns:p="http://schemas.openxmlformats.org/presentationml/2006/main">
  <p:tag name="PPSNARRATION" val="21,1916212162,D:\HUE TT\Tập đọc - Lớp 5 - Tranh làng Hồ\Tập đọc - Tranh làng Hồ lop 5\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7,1916212162,D:\HUE TT\Tập đọc - Lớp 5 - Tranh làng Hồ\Tập đọc - Tranh làng Hồ lop 5\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7,1916212162,D:\HUE TT\Tập đọc - Lớp 5 - Tranh làng Hồ\Tập đọc - Tranh làng Hồ lop 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7,1916212162,D:\HUE TT\Tập đọc - Lớp 5 - Tranh làng Hồ\Tập đọc - Tranh làng Hồ lop 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7,1916212162,D:\HUE TT\Tập đọc - Lớp 5 - Tranh làng Hồ\Tập đọc - Tranh làng Hồ lop 5\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7,1916212162,D:\HUE TT\Tập đọc - Lớp 5 - Tranh làng Hồ\Tập đọc - Tranh làng Hồ lop 5\Media.ppcx"/>
</p:tagLst>
</file>

<file path=ppt/tags/tag5.xml><?xml version="1.0" encoding="utf-8"?>
<p:tagLst xmlns:a="http://schemas.openxmlformats.org/drawingml/2006/main" xmlns:r="http://schemas.openxmlformats.org/officeDocument/2006/relationships" xmlns:p="http://schemas.openxmlformats.org/presentationml/2006/main">
  <p:tag name="MMPROD_ID" val="10059"/>
  <p:tag name="MMPROD_ABSOLUTEPOSITIONID" val="100"/>
  <p:tag name="MMPROD_LASTVALUES" val="&lt;ChangeData&gt;&lt;Text&gt;&lt;![CDATA[Tranh tố nữ là tranh vẽ gì?]]&gt;&lt;/Text&gt;&lt;FontSize&gt;&lt;![CDATA[44]]&gt;&lt;/FontSize&gt;&lt;Left&gt;&lt;![CDATA[0]]&gt;&lt;/Left&gt;&lt;Top&gt;&lt;![CDATA[0]]&gt;&lt;/Top&gt;&lt;/ChangeData&gt;"/>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285,125]]&gt;&lt;/Top&gt;&lt;/ChangeData&gt;"/>
  <p:tag name="MMPROD_ID" val="10063"/>
  <p:tag name="MMPROD_TYPE" val="10018"/>
  <p:tag name="MMPROD_DATA" val="&lt;property id=&quot;10074&quot; value=&quot;1&quot;/&gt;&lt;property id=&quot;10193&quot; value=&quot;A&quot;/&gt;&lt;property id=&quot;10199&quot; value=&quot;0&quot;/&gt;&lt;object type=&quot;10049&quot; unique_id=&quot;10064&quot;&gt;&lt;property id=&quot;10020&quot; value=&quot;9&quot;/&gt;&lt;property id=&quot;10102&quot; value=&quot;0&quot;/&gt;&lt;property id=&quot;10191&quot; value=&quot;-1&quot;/&gt;&lt;/object&gt;"/>
  <p:tag name="MMPROD_COLLECTIONCONTAINERID" val="10060"/>
  <p:tag name="MMPROD_PARENTID" val="10059"/>
  <p:tag name="MMPROD_ANSWERLETTER" val="A) "/>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330]]&gt;&lt;/Top&gt;&lt;/ChangeData&gt;"/>
  <p:tag name="MMPROD_ID" val="10065"/>
  <p:tag name="MMPROD_TYPE" val="10018"/>
  <p:tag name="MMPROD_DATA" val="&lt;property id=&quot;10074&quot; value=&quot;0&quot;/&gt;&lt;property id=&quot;10193&quot; value=&quot;B&quot;/&gt;&lt;property id=&quot;10199&quot; value=&quot;0&quot;/&gt;&lt;object type=&quot;10049&quot; unique_id=&quot;10066&quot;&gt;&lt;property id=&quot;10020&quot; value=&quot;9&quot;/&gt;&lt;property id=&quot;10102&quot; value=&quot;0&quot;/&gt;&lt;property id=&quot;10191&quot; value=&quot;-1&quot;/&gt;&lt;/object&gt;"/>
  <p:tag name="MMPROD_COLLECTIONCONTAINERID" val="10060"/>
  <p:tag name="MMPROD_PARENTID" val="10059"/>
  <p:tag name="MMPROD_ANSWERLETTER" val="B) "/>
</p:tagLst>
</file>

<file path=ppt/tags/tag8.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9.xml><?xml version="1.0" encoding="utf-8"?>
<p:tagLst xmlns:a="http://schemas.openxmlformats.org/drawingml/2006/main" xmlns:r="http://schemas.openxmlformats.org/officeDocument/2006/relationships" xmlns:p="http://schemas.openxmlformats.org/presentationml/2006/main">
  <p:tag name="MMPROD_LASTVALUES" val="&lt;ChangeData&gt;&lt;Text&gt;&lt;![CDATA[Tranh vẽ người phụ nữ thời xưa.]]&gt;&lt;/Text&gt;&lt;FontSize&gt;&lt;![CDATA[28]]&gt;&lt;/FontSize&gt;&lt;Left&gt;&lt;![CDATA[120]]&gt;&lt;/Left&gt;&lt;Top&gt;&lt;![CDATA[176,875]]&gt;&lt;/Top&gt;&lt;/ChangeData&gt;"/>
  <p:tag name="MMPROD_ABSOLUTEPOSITIONID" val="102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0">
      <a:dk1>
        <a:sysClr val="windowText" lastClr="000000"/>
      </a:dk1>
      <a:lt1>
        <a:srgbClr val="FFFFFF"/>
      </a:lt1>
      <a:dk2>
        <a:srgbClr val="411401"/>
      </a:dk2>
      <a:lt2>
        <a:srgbClr val="FFFFFF"/>
      </a:lt2>
      <a:accent1>
        <a:srgbClr val="6C2101"/>
      </a:accent1>
      <a:accent2>
        <a:srgbClr val="FF9933"/>
      </a:accent2>
      <a:accent3>
        <a:srgbClr val="6C2101"/>
      </a:accent3>
      <a:accent4>
        <a:srgbClr val="FF9933"/>
      </a:accent4>
      <a:accent5>
        <a:srgbClr val="6C2101"/>
      </a:accent5>
      <a:accent6>
        <a:srgbClr val="FF9933"/>
      </a:accent6>
      <a:hlink>
        <a:srgbClr val="6C2101"/>
      </a:hlink>
      <a:folHlink>
        <a:srgbClr val="FF9933"/>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1692</TotalTime>
  <Words>1821</Words>
  <Application>Microsoft Office PowerPoint</Application>
  <PresentationFormat>Widescreen</PresentationFormat>
  <Paragraphs>152</Paragraphs>
  <Slides>37</Slides>
  <Notes>4</Notes>
  <HiddenSlides>0</HiddenSlides>
  <MMClips>9</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37</vt:i4>
      </vt:variant>
    </vt:vector>
  </HeadingPairs>
  <TitlesOfParts>
    <vt:vector size="66" baseType="lpstr">
      <vt:lpstr>微软雅黑</vt:lpstr>
      <vt:lpstr>宋体</vt:lpstr>
      <vt:lpstr>.VnTime</vt:lpstr>
      <vt:lpstr>Arial</vt:lpstr>
      <vt:lpstr>Arial Black</vt:lpstr>
      <vt:lpstr>Bodoni MT</vt:lpstr>
      <vt:lpstr>Calibri</vt:lpstr>
      <vt:lpstr>Calibri Light</vt:lpstr>
      <vt:lpstr>Century Gothic</vt:lpstr>
      <vt:lpstr>Corbel</vt:lpstr>
      <vt:lpstr>等线</vt:lpstr>
      <vt:lpstr>等线 Light</vt:lpstr>
      <vt:lpstr>HP001 4H</vt:lpstr>
      <vt:lpstr>Impact</vt:lpstr>
      <vt:lpstr>Times New Roman</vt:lpstr>
      <vt:lpstr>Wingdings</vt:lpstr>
      <vt:lpstr>Wingdings 3</vt:lpstr>
      <vt:lpstr>幼圆</vt:lpstr>
      <vt:lpstr>方正正中黑简体</vt:lpstr>
      <vt:lpstr>方正行楷简体</vt:lpstr>
      <vt:lpstr>汉真广标</vt:lpstr>
      <vt:lpstr>Default Design</vt:lpstr>
      <vt:lpstr>1_Default Design</vt:lpstr>
      <vt:lpstr>1_Office 主题</vt:lpstr>
      <vt:lpstr>3_Default Design</vt:lpstr>
      <vt:lpstr>Wisp</vt:lpstr>
      <vt:lpstr>2_Office 主题</vt:lpstr>
      <vt:lpstr>Depth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Tranh tố nữ là tranh vẽ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Làng nghề bánh tráng ( Phú Hòa Đông)</vt:lpstr>
      <vt:lpstr>Gốm sứ Lái Thiêu ( Bình Dương)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THẦY CÔ DỰ GIỜ LỚP 5/2</dc:title>
  <dc:creator>THANH</dc:creator>
  <cp:lastModifiedBy>ACER</cp:lastModifiedBy>
  <cp:revision>105</cp:revision>
  <dcterms:created xsi:type="dcterms:W3CDTF">2018-03-11T21:01:09Z</dcterms:created>
  <dcterms:modified xsi:type="dcterms:W3CDTF">2021-03-22T06:55:01Z</dcterms:modified>
</cp:coreProperties>
</file>