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7" r:id="rId3"/>
    <p:sldId id="258" r:id="rId4"/>
    <p:sldId id="259" r:id="rId5"/>
    <p:sldId id="260" r:id="rId6"/>
    <p:sldId id="262" r:id="rId7"/>
    <p:sldId id="264" r:id="rId8"/>
    <p:sldId id="289" r:id="rId9"/>
    <p:sldId id="288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00:40:05.208" idx="1">
    <p:pos x="3663" y="1397"/>
    <p:text>ĐC SHARE MIỄN PHÍ BỞI NK POWERSKILLS
Vào http://fb.com/nkpowerskills tải game miễn phí
CẤM BUÔN BÁN, CẤM REUP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Đọc và viết thành thạo các số có ba chữ số.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Củng cố về cấu tạo số và thứ tự của các số có ba chữ số.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2182" y="213566"/>
          <a:ext cx="1414553" cy="990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96477"/>
        <a:ext cx="990187" cy="424366"/>
      </dsp:txXfrm>
    </dsp:sp>
    <dsp:sp modelId="{F97EB1BA-22EF-49EF-A4D2-6FF056CB5200}">
      <dsp:nvSpPr>
        <dsp:cNvPr id="0" name=""/>
        <dsp:cNvSpPr/>
      </dsp:nvSpPr>
      <dsp:spPr>
        <a:xfrm rot="5400000">
          <a:off x="4717243" y="-3725672"/>
          <a:ext cx="919943" cy="837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Đọc và viết thành thạo các số có ba chữ số.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0187" y="46292"/>
        <a:ext cx="8329147" cy="83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1962" y="213344"/>
          <a:ext cx="1413082" cy="98915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5961"/>
        <a:ext cx="989157" cy="423925"/>
      </dsp:txXfrm>
    </dsp:sp>
    <dsp:sp modelId="{F97EB1BA-22EF-49EF-A4D2-6FF056CB5200}">
      <dsp:nvSpPr>
        <dsp:cNvPr id="0" name=""/>
        <dsp:cNvSpPr/>
      </dsp:nvSpPr>
      <dsp:spPr>
        <a:xfrm rot="5400000">
          <a:off x="4675665" y="-3685125"/>
          <a:ext cx="918986" cy="8292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Củng cố về cấu tạo số và thứ tự của các số có ba chữ số.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9158" y="46243"/>
        <a:ext cx="8247140" cy="82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EF52-D995-4A16-AC77-E66775C09B7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BB01-E8D5-4630-9B3E-EC6CB39D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phân</a:t>
            </a:r>
            <a:r>
              <a:rPr lang="en-US" baseline="0" smtClean="0"/>
              <a:t> tích cấu tạo số của số đó. VD: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465: Số gồm 4 trăm, 6 chục và 5 đơn vị. đọc là: Bốn trăm sáu mươi lăm rồi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 HS phân tích cấu tạo số các số còn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BB01-E8D5-4630-9B3E-EC6CB39DCB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5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206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009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6.gif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9.gif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5.jpeg"/><Relationship Id="rId5" Type="http://schemas.openxmlformats.org/officeDocument/2006/relationships/image" Target="../media/image8.gif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5" Type="http://schemas.openxmlformats.org/officeDocument/2006/relationships/image" Target="../media/image16.gif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256" y="2265529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72" y="2773765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8669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73785" y="2630165"/>
            <a:ext cx="2289868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182" y="2295399"/>
            <a:ext cx="4130157" cy="1329941"/>
            <a:chOff x="1005182" y="2295399"/>
            <a:chExt cx="4130157" cy="132994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82" y="2295399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796546" y="255552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24881" y="2551301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582" y="2447799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982" y="2600199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300" y="2597135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28993" y="255308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445453" y="255847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649565" y="2558063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866025" y="255046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053380" y="307155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3411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02257" y="1009935"/>
            <a:ext cx="6974006" cy="3507474"/>
          </a:xfrm>
          <a:prstGeom prst="cloudCallout">
            <a:avLst>
              <a:gd name="adj1" fmla="val -72105"/>
              <a:gd name="adj2" fmla="val -48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số: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465; 304; 231 </a:t>
            </a:r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có ba chữ số.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0245" y="4940490"/>
            <a:ext cx="7206018" cy="873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lấy ví dụ các số có ba chữ số. Phân tích cấu tạo số của các số đó.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72" y="2773765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91198"/>
            <a:chOff x="1183343" y="1464304"/>
            <a:chExt cx="8287714" cy="59119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470727"/>
              <a:ext cx="766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00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5520" y="567920"/>
            <a:ext cx="8283960" cy="592636"/>
            <a:chOff x="1187097" y="1503810"/>
            <a:chExt cx="8283960" cy="592636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7097" y="1503810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97982"/>
              <a:chOff x="1273645" y="2466732"/>
              <a:chExt cx="8247731" cy="992169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903968FC-5A87-184A-833C-8A4FC19CBC45}"/>
              </a:ext>
            </a:extLst>
          </p:cNvPr>
          <p:cNvSpPr txBox="1"/>
          <p:nvPr/>
        </p:nvSpPr>
        <p:spPr>
          <a:xfrm>
            <a:off x="976127" y="345218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4168" y="4519680"/>
            <a:ext cx="9127331" cy="1156430"/>
            <a:chOff x="1614168" y="4519680"/>
            <a:chExt cx="9127331" cy="1156430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238</a:t>
                </a:r>
              </a:p>
            </p:txBody>
          </p:sp>
        </p:grp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806" y="501180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21041" y="502727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08439" y="4996173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43096" y="2584410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733242" y="2601786"/>
            <a:ext cx="6966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642149" y="5093355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57815" y="5105163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69280" y="5080751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72431" y="581568"/>
            <a:ext cx="758375" cy="570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7009105" cy="598967"/>
            <a:chOff x="1183343" y="1464304"/>
            <a:chExt cx="7009105" cy="598967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2057501" y="1478496"/>
              <a:ext cx="6134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   ?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733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111001" cy="631700"/>
            <a:chOff x="1183343" y="1464304"/>
            <a:chExt cx="8111001" cy="6317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753931" y="1511229"/>
              <a:ext cx="7540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98441"/>
              </p:ext>
            </p:extLst>
          </p:nvPr>
        </p:nvGraphicFramePr>
        <p:xfrm>
          <a:off x="900381" y="1289640"/>
          <a:ext cx="9803667" cy="479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491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9534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347830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</a:t>
                      </a:r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trăm mười bốn</a:t>
                      </a:r>
                      <a:endParaRPr lang="en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465326" y="2125415"/>
            <a:ext cx="3093240" cy="9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397088" y="3220937"/>
            <a:ext cx="324336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397088" y="4205368"/>
            <a:ext cx="324336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96717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263" y1="78509" x2="33421" y2="77193"/>
                        <a14:foregroundMark x1="61579" y1="26754" x2="91579" y2="21491"/>
                        <a14:foregroundMark x1="91579" y1="21491" x2="81842" y2="38596"/>
                        <a14:foregroundMark x1="81842" y1="38596" x2="69211" y2="46491"/>
                        <a14:foregroundMark x1="87632" y1="38596" x2="95789" y2="30263"/>
                        <a14:foregroundMark x1="95789" y1="30263" x2="89211" y2="14474"/>
                        <a14:foregroundMark x1="84737" y1="14474" x2="70789" y2="2193"/>
                        <a14:foregroundMark x1="70526" y1="5263" x2="54211" y2="16667"/>
                        <a14:foregroundMark x1="56053" y1="17982" x2="71579" y2="41667"/>
                        <a14:foregroundMark x1="51053" y1="25439" x2="58158" y2="34649"/>
                        <a14:foregroundMark x1="58421" y1="35088" x2="66579" y2="41667"/>
                        <a14:foregroundMark x1="63947" y1="53509" x2="71579" y2="48246"/>
                        <a14:foregroundMark x1="32368" y1="48246" x2="45263" y2="50877"/>
                        <a14:foregroundMark x1="45526" y1="48246" x2="27632" y2="46491"/>
                        <a14:foregroundMark x1="3684" y1="68860" x2="33158" y2="65789"/>
                        <a14:foregroundMark x1="5526" y1="73684" x2="5526" y2="94298"/>
                        <a14:foregroundMark x1="5526" y1="94298" x2="31316" y2="91667"/>
                        <a14:foregroundMark x1="35000" y1="52632" x2="43947" y2="56140"/>
                        <a14:foregroundMark x1="58421" y1="11404" x2="52105" y2="15351"/>
                        <a14:foregroundMark x1="52105" y1="15351" x2="49474" y2="22368"/>
                        <a14:foregroundMark x1="49474" y1="22368" x2="50000" y2="28947"/>
                        <a14:foregroundMark x1="50000" y1="28947" x2="51842" y2="33772"/>
                        <a14:foregroundMark x1="51842" y1="33772" x2="55789" y2="37719"/>
                        <a14:foregroundMark x1="55789" y1="37719" x2="60789" y2="41228"/>
                        <a14:foregroundMark x1="60789" y1="41228" x2="66842" y2="47368"/>
                        <a14:foregroundMark x1="69737" y1="50000" x2="78158" y2="49561"/>
                        <a14:foregroundMark x1="78158" y1="49561" x2="82632" y2="42982"/>
                        <a14:foregroundMark x1="82632" y1="42982" x2="92105" y2="39912"/>
                        <a14:foregroundMark x1="92105" y1="39912" x2="95789" y2="32456"/>
                        <a14:foregroundMark x1="95789" y1="32456" x2="97368" y2="21491"/>
                        <a14:foregroundMark x1="97368" y1="21491" x2="94474" y2="16667"/>
                        <a14:foregroundMark x1="94474" y1="16667" x2="90789" y2="13158"/>
                        <a14:foregroundMark x1="90789" y1="13158" x2="83684" y2="11404"/>
                        <a14:foregroundMark x1="83684" y1="11404" x2="80263" y2="2193"/>
                        <a14:foregroundMark x1="77368" y1="4825" x2="72895" y2="2193"/>
                        <a14:foregroundMark x1="72895" y1="2193" x2="66316" y2="3509"/>
                        <a14:foregroundMark x1="66316" y1="3509" x2="61053" y2="7895"/>
                        <a14:foregroundMark x1="59211" y1="11404" x2="53421" y2="11404"/>
                        <a14:foregroundMark x1="53421" y1="11404" x2="50526" y2="16667"/>
                        <a14:foregroundMark x1="50526" y1="16667" x2="49211" y2="26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4817" y="5460022"/>
            <a:ext cx="2427183" cy="14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72" y="2773765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95450"/>
            <a:ext cx="836295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số có 3 chữ số, phân tích số đó gồm mấy trăm? Mấy chục? Mấy đơn vị?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8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2" y="4762642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0" y="4367963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29" y="384290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28633" y="2494049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ĐÀN VỊT 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6" y="2320119"/>
            <a:ext cx="817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C SHARE MIỄN PHÍ BỞI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" y="0"/>
            <a:ext cx="12290601" cy="9870279"/>
          </a:xfrm>
          <a:prstGeom prst="rect">
            <a:avLst/>
          </a:prstGeom>
        </p:spPr>
      </p:pic>
      <p:pic>
        <p:nvPicPr>
          <p:cNvPr id="6" name="ĐC SHARE MIỄN PHÍ BỞI NK POWERSKIL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9" y="4554106"/>
            <a:ext cx="12260119" cy="5316173"/>
          </a:xfrm>
          <a:prstGeom prst="rect">
            <a:avLst/>
          </a:prstGeom>
        </p:spPr>
      </p:pic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797402" y="23284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1273173" y="41084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1261928" y="520638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451684" y="49058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99767" y="379958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881206" y="313070"/>
            <a:ext cx="999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Số lớn nhất trong các số sau là:</a:t>
            </a:r>
          </a:p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; 640 ; 600 ; 420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ĐC SHARE MIỄN PHÍ BỞI NK POWERSKILLS"/>
          <p:cNvSpPr/>
          <p:nvPr/>
        </p:nvSpPr>
        <p:spPr>
          <a:xfrm>
            <a:off x="6614450" y="4124443"/>
            <a:ext cx="4784764" cy="6156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ẤM BUÔN BÁN, CẤM REUP"/>
          <p:cNvSpPr/>
          <p:nvPr/>
        </p:nvSpPr>
        <p:spPr>
          <a:xfrm>
            <a:off x="6614450" y="518788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9751" y="49529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9500" y="378321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0463" y="149589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4 0.01667 0.01758 0.01806 0.01862 0.01944 C 0.01992 0.02107 0.02122 0.02338 0.02279 0.025 C 0.02539 0.02778 0.02812 0.03056 0.03112 0.03241 C 0.04049 0.03796 0.02552 0.0294 0.03945 0.03611 C 0.05234 0.04236 0.03893 0.03773 0.05195 0.04167 C 0.05404 0.04352 0.05599 0.0456 0.0582 0.04722 C 0.06015 0.04861 0.06237 0.04907 0.06445 0.05093 C 0.06667 0.05278 0.06836 0.05625 0.0707 0.05833 C 0.07396 0.06111 0.07773 0.06273 0.08112 0.06574 C 0.08398 0.06829 0.08646 0.07245 0.08945 0.075 C 0.10026 0.0838 0.10338 0.08403 0.11237 0.08982 C 0.1151 0.09144 0.11784 0.09375 0.1207 0.09537 C 0.12331 0.09676 0.1263 0.09722 0.12904 0.09907 C 0.13112 0.10046 0.13294 0.10347 0.13529 0.10463 C 0.13789 0.10579 0.14075 0.10602 0.14362 0.10648 C 0.1487 0.10718 0.15404 0.10764 0.15924 0.10833 C 0.16159 0.10949 0.16393 0.11111 0.16654 0.11204 C 0.16927 0.11296 0.172 0.11319 0.17487 0.11389 C 0.17956 0.11482 0.18854 0.11597 0.19362 0.11759 C 0.197 0.11852 0.20052 0.12014 0.20404 0.1213 C 0.20703 0.12199 0.21029 0.12245 0.21341 0.12315 C 0.21575 0.12361 0.21823 0.12431 0.2207 0.125 L 0.22904 0.12685 C 0.23945 0.13287 0.23099 0.12847 0.24154 0.13241 C 0.24284 0.13287 0.24427 0.1338 0.2457 0.13426 C 0.25013 0.13565 0.25469 0.13634 0.25924 0.13796 C 0.26198 0.13866 0.26393 0.14005 0.26654 0.14167 C 0.26784 0.14352 0.26927 0.14537 0.2707 0.14722 C 0.27161 0.14838 0.27279 0.14931 0.27383 0.15093 C 0.28177 0.16273 0.27226 0.15093 0.28008 0.16019 C 0.28555 0.175 0.27825 0.15694 0.28529 0.16944 C 0.28646 0.17153 0.28698 0.17477 0.28841 0.17685 C 0.29154 0.18102 0.2957 0.18333 0.29883 0.18796 C 0.30091 0.19097 0.30312 0.19375 0.30508 0.19722 C 0.31198 0.20949 0.30404 0.20023 0.31237 0.21019 C 0.31601 0.21458 0.32057 0.21736 0.32383 0.22315 C 0.3414 0.2544 0.32292 0.22384 0.34049 0.24722 C 0.34206 0.24931 0.3431 0.25208 0.34466 0.25463 C 0.34661 0.25764 0.3487 0.26088 0.35091 0.26389 C 0.35586 0.2706 0.36002 0.27454 0.36445 0.28241 C 0.36562 0.28449 0.36614 0.28773 0.36758 0.28982 C 0.36875 0.29144 0.37031 0.29213 0.37174 0.29352 C 0.37279 0.29444 0.37383 0.2956 0.37487 0.29722 C 0.3763 0.29931 0.37747 0.30232 0.37904 0.30463 C 0.39206 0.32384 0.38255 0.30995 0.39154 0.31944 C 0.39362 0.32153 0.39557 0.32454 0.39779 0.32685 C 0.39909 0.32824 0.40052 0.32917 0.40195 0.33056 C 0.40364 0.33218 0.40547 0.3338 0.40716 0.33611 C 0.40833 0.3375 0.40898 0.34028 0.41029 0.34167 C 0.41185 0.34329 0.4138 0.34375 0.41549 0.34537 C 0.41654 0.3463 0.41745 0.34792 0.41862 0.34907 C 0.41992 0.35023 0.42135 0.35116 0.42279 0.35278 C 0.42487 0.35486 0.42656 0.35857 0.42904 0.36019 L 0.43216 0.36204 " pathEditMode="relative" rAng="0" ptsTypes="AAAAAAAAAAAAA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07159" y="5323499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3" y="1"/>
            <a:ext cx="10904549" cy="42693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550kg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800kg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62823" y="118768"/>
            <a:ext cx="10417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Ba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 có cân nặng là: 800kg, 550kg và 680kg. Quan sát hình rồi trả lời câu hỏi: Bò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nặng số ki-lô-gam là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9998" y="55478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680kg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5048" y="52066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3471" y="1761196"/>
            <a:ext cx="9335115" cy="22431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231086" y="1875683"/>
            <a:ext cx="798285" cy="258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Bò tót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5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1438" y="416021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79" y="51519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69227" y="4387320"/>
            <a:ext cx="508750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400; 600; 1000; 200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4400" y="54702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400; 600; 200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9227" y="5470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230; 80; 990; 200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2179" y="44354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230; 80; 990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1935" y="41348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64528" y="5235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9450" y="51290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95821" y="40784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500" y="2037349"/>
            <a:ext cx="3689989" cy="36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35984" y="595420"/>
            <a:ext cx="10168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Cho các số sau: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400; 230; 80; 600; 1000; 990; 200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tròn trăm là: 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4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2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6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975708" y="4616216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0" y="219112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8476" y="5940865"/>
            <a:ext cx="10949746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 đội Một thu hoạch được ít hơn đội Hai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558" y="5008805"/>
            <a:ext cx="1093828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Số quả cà chua hai đội thu hoạch được bằng nhau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558" y="4139315"/>
            <a:ext cx="10938284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quả cà chua đội Một thu hoạch được nhiều hơn đội Hai.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1154" y="3842276"/>
            <a:ext cx="939062" cy="9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86471" y="4801115"/>
            <a:ext cx="945237" cy="9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831668" y="5708725"/>
            <a:ext cx="1170987" cy="10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091" y="2093149"/>
            <a:ext cx="3560439" cy="35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02065" y="299333"/>
            <a:ext cx="1001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 Có hai đội thu hoạch cà chua. Đội Một gồm các bạn Mai, Việt, Nam và Mi, thu hoạch được tất cả 230 quả cà chua. Đội Hai chỉ có Rô-bốt, thu hoạch được 320 quả cà chua.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13" y="112735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777" y="2596344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75855" y="180110"/>
            <a:ext cx="2607919" cy="1024134"/>
            <a:chOff x="1425490" y="0"/>
            <a:chExt cx="234468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25490" y="211798"/>
              <a:ext cx="2344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873401" y="4182006"/>
            <a:ext cx="8176847" cy="262235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  <a:sym typeface="Arial"/>
              </a:rPr>
              <a:t> </a:t>
            </a: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sym typeface="Arial"/>
            </a:endParaRPr>
          </a:p>
        </p:txBody>
      </p:sp>
      <p:pic>
        <p:nvPicPr>
          <p:cNvPr id="3" name="Picture 2" descr="Download Sun Cartoon Png - Sun Clipart PNG Image with No Background - 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773">
            <a:off x="1268922" y="-172198"/>
            <a:ext cx="1194834" cy="1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ud cartoon rainbow tilted sticker - Ten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9" y="523284"/>
            <a:ext cx="1426001" cy="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93" y="324603"/>
            <a:ext cx="885008" cy="9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44" y="183031"/>
            <a:ext cx="1202228" cy="12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D4FA1-FB6B-40C7-80E2-EF00DCFB1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4" y="1280411"/>
            <a:ext cx="10374185" cy="3819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DC23FE-3D33-4238-B019-6845E3C2FAD4}"/>
              </a:ext>
            </a:extLst>
          </p:cNvPr>
          <p:cNvSpPr txBox="1"/>
          <p:nvPr/>
        </p:nvSpPr>
        <p:spPr>
          <a:xfrm>
            <a:off x="1537650" y="1661596"/>
            <a:ext cx="798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smtClea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Thứ </a:t>
            </a:r>
            <a:r>
              <a:rPr lang="en-US" sz="3600" b="1" kern="0" smtClea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Ba </a:t>
            </a:r>
            <a:r>
              <a:rPr lang="en-US" sz="3600" b="1" kern="0" smtClea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ngày 5 </a:t>
            </a:r>
            <a:r>
              <a:rPr lang="en-US" sz="3600" b="1" ker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3600" b="1" kern="0" smtClea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3 năm 2024</a:t>
            </a:r>
            <a:endParaRPr lang="en-US" sz="3600" b="1" kern="0" dirty="0">
              <a:solidFill>
                <a:srgbClr val="990099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1BB35-6DD0-450F-811D-2D857114B750}"/>
              </a:ext>
            </a:extLst>
          </p:cNvPr>
          <p:cNvSpPr txBox="1"/>
          <p:nvPr/>
        </p:nvSpPr>
        <p:spPr>
          <a:xfrm>
            <a:off x="4460045" y="2410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3600" b="1" kern="0" dirty="0">
              <a:solidFill>
                <a:srgbClr val="990099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EEF82-A254-4E11-8368-B5609AC19B0B}"/>
              </a:ext>
            </a:extLst>
          </p:cNvPr>
          <p:cNvSpPr txBox="1"/>
          <p:nvPr/>
        </p:nvSpPr>
        <p:spPr>
          <a:xfrm>
            <a:off x="2259576" y="3164421"/>
            <a:ext cx="913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smtClea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Bài 51</a:t>
            </a:r>
            <a:r>
              <a:rPr lang="en-US" sz="3600" b="1" kern="0">
                <a:solidFill>
                  <a:srgbClr val="990099"/>
                </a:solidFill>
                <a:latin typeface="HP001 4 hàng" panose="020B0603050302020204" pitchFamily="34" charset="0"/>
                <a:cs typeface="Arial"/>
                <a:sym typeface="Arial"/>
              </a:rPr>
              <a:t>: Số có ba chữ số ( tiết 1)</a:t>
            </a:r>
          </a:p>
          <a:p>
            <a:pPr>
              <a:buClr>
                <a:srgbClr val="000000"/>
              </a:buClr>
            </a:pPr>
            <a:endParaRPr lang="en-US" sz="3600" b="1" kern="0" dirty="0">
              <a:solidFill>
                <a:srgbClr val="990099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92774" y="1280411"/>
            <a:ext cx="0" cy="38194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8205" y="46019"/>
            <a:ext cx="278674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Trang 50, 51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21060" y="689522"/>
            <a:ext cx="4465320" cy="899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3090052"/>
              </p:ext>
            </p:extLst>
          </p:nvPr>
        </p:nvGraphicFramePr>
        <p:xfrm>
          <a:off x="1371599" y="2222078"/>
          <a:ext cx="9364243" cy="141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1301083"/>
              </p:ext>
            </p:extLst>
          </p:nvPr>
        </p:nvGraphicFramePr>
        <p:xfrm>
          <a:off x="1371599" y="3933581"/>
          <a:ext cx="9281159" cy="141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61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585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40</cp:revision>
  <dcterms:created xsi:type="dcterms:W3CDTF">2020-07-11T17:24:58Z</dcterms:created>
  <dcterms:modified xsi:type="dcterms:W3CDTF">2024-03-03T17:50:57Z</dcterms:modified>
</cp:coreProperties>
</file>