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1" r:id="rId2"/>
    <p:sldId id="306" r:id="rId3"/>
    <p:sldId id="313" r:id="rId4"/>
    <p:sldId id="314" r:id="rId5"/>
    <p:sldId id="315" r:id="rId6"/>
    <p:sldId id="269" r:id="rId7"/>
    <p:sldId id="271" r:id="rId8"/>
    <p:sldId id="316" r:id="rId9"/>
    <p:sldId id="317" r:id="rId10"/>
    <p:sldId id="318" r:id="rId11"/>
    <p:sldId id="319" r:id="rId12"/>
    <p:sldId id="320" r:id="rId13"/>
    <p:sldId id="321" r:id="rId14"/>
    <p:sldId id="283" r:id="rId15"/>
    <p:sldId id="322" r:id="rId16"/>
    <p:sldId id="323" r:id="rId17"/>
    <p:sldId id="324" r:id="rId18"/>
    <p:sldId id="325" r:id="rId19"/>
    <p:sldId id="326" r:id="rId20"/>
    <p:sldId id="287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0000CC"/>
    <a:srgbClr val="000099"/>
    <a:srgbClr val="BE0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5" autoAdjust="0"/>
    <p:restoredTop sz="94660"/>
  </p:normalViewPr>
  <p:slideViewPr>
    <p:cSldViewPr>
      <p:cViewPr varScale="1">
        <p:scale>
          <a:sx n="66" d="100"/>
          <a:sy n="66" d="100"/>
        </p:scale>
        <p:origin x="143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A6AEB-262A-4DA4-BFC2-4CBDB536830B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294B-3FD9-406B-B3EB-79304767E2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29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294B-3FD9-406B-B3EB-79304767E27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03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hộp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hòn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mũi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hòn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dẹt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nằm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đựng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thuốc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răng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hòn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mũi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hay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hòn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dẹt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tri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hộp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ngụy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minh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gửi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 Long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hộp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294B-3FD9-406B-B3EB-79304767E27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046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chữ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luôn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luôn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thêm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niềm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đôi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 Long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294B-3FD9-406B-B3EB-79304767E27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44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khéo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thục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nhìn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 Long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giống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hỏng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ạ,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 long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hướng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hoặc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 Long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294B-3FD9-406B-B3EB-79304767E27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20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cảm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niềm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 Long qua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giòn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vẫn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tục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294B-3FD9-406B-B3EB-79304767E27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24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 Long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nhận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 Long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294B-3FD9-406B-B3EB-79304767E27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6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vấn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thống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Ngô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Diệm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hòa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Long,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 Long.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đường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Lập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VN,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sắp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xếp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hóa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kẻ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thù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tuyến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rồi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cụm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A22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chấn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Gòn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trở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huyền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thoại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diệu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LS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chống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cứu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294B-3FD9-406B-B3EB-79304767E27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89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Hữu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tiểu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thuyết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cố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vấn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Hồ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điệp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Hai Long,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tướng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Nhạ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sĩ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hoạt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địch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bấy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1D294B-3FD9-406B-B3EB-79304767E27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35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34D6C-5D4A-46C1-9FD3-7F07C3C1C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Nơi giữ chỗ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Nơi giữ chỗ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Nơi giữ chỗ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Nơi giữ chỗ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3F731-DAC4-43E7-8D73-3C339FE60A07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53211-59E3-463A-AF33-B6EDC08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294965"/>
            <a:ext cx="5638800" cy="39803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27463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2825" y="86667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137770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745" y="2566520"/>
            <a:ext cx="1038225" cy="7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86902" y="2835055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1. </a:t>
            </a:r>
            <a:r>
              <a:rPr lang="en-US" altLang="en-US" dirty="0" err="1">
                <a:latin typeface="Times New Roman" panose="02020603050405020304" pitchFamily="18" charset="0"/>
              </a:rPr>
              <a:t>Luyện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đọc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64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13" y="3733777"/>
            <a:ext cx="1038225" cy="7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51095" y="3936212"/>
            <a:ext cx="2895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2. Tìm hiểu bài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30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031" y="4868481"/>
            <a:ext cx="1038225" cy="75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33645" y="5074450"/>
            <a:ext cx="312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3. Luyện đọc hay</a:t>
            </a:r>
            <a:endParaRPr lang="en-US" altLang="en-US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3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14167 -0.026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83" y="-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2" grpId="0"/>
      <p:bldP spid="12" grpId="1"/>
      <p:bldP spid="14" grpId="0"/>
      <p:bldP spid="1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62429"/>
            <a:ext cx="3429000" cy="26435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530723"/>
            <a:ext cx="4168599" cy="2643502"/>
          </a:xfrm>
          <a:prstGeom prst="rect">
            <a:avLst/>
          </a:prstGeom>
        </p:spPr>
      </p:pic>
      <p:pic>
        <p:nvPicPr>
          <p:cNvPr id="1026" name="Picture 2" descr="BỆNH VIỆN SẢN NHI TỈNH BẮC NINH CHÚ TRỌNG CÔNG TÁC THANH TRA NHÂN DÂ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3414486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5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6"/>
          <p:cNvSpPr>
            <a:spLocks noChangeArrowheads="1"/>
          </p:cNvSpPr>
          <p:nvPr/>
        </p:nvSpPr>
        <p:spPr bwMode="auto">
          <a:xfrm>
            <a:off x="1295400" y="5334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533400" y="382141"/>
            <a:ext cx="569686" cy="8257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39372" y="1447800"/>
            <a:ext cx="5777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trọng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714828" y="1463830"/>
            <a:ext cx="809715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24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Long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Long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199571"/>
            <a:ext cx="1828800" cy="624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438072" y="2195286"/>
            <a:ext cx="5020128" cy="145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ình Chữ nhật 5"/>
          <p:cNvSpPr>
            <a:spLocks noChangeArrowheads="1"/>
          </p:cNvSpPr>
          <p:nvPr/>
        </p:nvSpPr>
        <p:spPr bwMode="auto">
          <a:xfrm>
            <a:off x="892629" y="3877572"/>
            <a:ext cx="7864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ngụy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/>
          <a:stretch>
            <a:fillRect/>
          </a:stretch>
        </p:blipFill>
        <p:spPr>
          <a:xfrm>
            <a:off x="279400" y="3877572"/>
            <a:ext cx="569686" cy="825738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319314" y="2546115"/>
            <a:ext cx="671286" cy="19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288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57200"/>
            <a:ext cx="7239000" cy="51098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" y="5791200"/>
            <a:ext cx="806823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/>
          </a:p>
        </p:txBody>
      </p:sp>
      <p:sp>
        <p:nvSpPr>
          <p:cNvPr id="4" name="Oval 3"/>
          <p:cNvSpPr/>
          <p:nvPr/>
        </p:nvSpPr>
        <p:spPr>
          <a:xfrm>
            <a:off x="5334000" y="5105400"/>
            <a:ext cx="685800" cy="46168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676900" y="5105400"/>
            <a:ext cx="1257300" cy="23084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135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Hình Chữ nhật 5"/>
          <p:cNvSpPr>
            <a:spLocks noChangeArrowheads="1"/>
          </p:cNvSpPr>
          <p:nvPr/>
        </p:nvSpPr>
        <p:spPr bwMode="auto">
          <a:xfrm>
            <a:off x="1066800" y="1484293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5" name="Picture 4"/>
          <p:cNvPicPr/>
          <p:nvPr/>
        </p:nvPicPr>
        <p:blipFill>
          <a:blip r:embed="rId4"/>
          <a:stretch>
            <a:fillRect/>
          </a:stretch>
        </p:blipFill>
        <p:spPr>
          <a:xfrm>
            <a:off x="460828" y="1461392"/>
            <a:ext cx="569686" cy="82573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2438400"/>
            <a:ext cx="6408057" cy="1315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Nam.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chiến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9144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bu-gi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bu-gi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Hai Long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bu-gi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57200" y="199571"/>
            <a:ext cx="1828800" cy="624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2, 3: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4714" y="4648200"/>
            <a:ext cx="569686" cy="786348"/>
          </a:xfrm>
          <a:prstGeom prst="rect">
            <a:avLst/>
          </a:prstGeom>
        </p:spPr>
      </p:pic>
      <p:sp>
        <p:nvSpPr>
          <p:cNvPr id="6" name="Hình Chữ nhật 5"/>
          <p:cNvSpPr>
            <a:spLocks noChangeArrowheads="1"/>
          </p:cNvSpPr>
          <p:nvPr/>
        </p:nvSpPr>
        <p:spPr bwMode="auto">
          <a:xfrm>
            <a:off x="914400" y="4814847"/>
            <a:ext cx="8382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Long.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78429" y="1295400"/>
            <a:ext cx="70321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12057" y="1648471"/>
            <a:ext cx="82985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44714" y="2042886"/>
            <a:ext cx="6894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Hình Chữ nhật 5"/>
          <p:cNvSpPr>
            <a:spLocks noChangeArrowheads="1"/>
          </p:cNvSpPr>
          <p:nvPr/>
        </p:nvSpPr>
        <p:spPr bwMode="auto">
          <a:xfrm>
            <a:off x="1030514" y="4802171"/>
            <a:ext cx="8382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44714" y="2376714"/>
            <a:ext cx="841828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24757" y="2738283"/>
            <a:ext cx="46282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438400" y="3124200"/>
            <a:ext cx="617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4757" y="3472542"/>
            <a:ext cx="519974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8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066800"/>
            <a:ext cx="83820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Hai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bu-gi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  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bu-gi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199571"/>
            <a:ext cx="1828800" cy="624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3, 4: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86229" y="4038600"/>
            <a:ext cx="2180771" cy="63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062686" y="3649391"/>
            <a:ext cx="65677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950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28600"/>
            <a:ext cx="8381999" cy="63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495800"/>
            <a:ext cx="7744280" cy="173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10000"/>
              </a:spcBef>
            </a:pP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Nhạ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Long) 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(1928-2002)</a:t>
            </a:r>
          </a:p>
          <a:p>
            <a:pPr algn="just">
              <a:spcBef>
                <a:spcPct val="10000"/>
              </a:spcBef>
            </a:pP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895029"/>
            <a:ext cx="4495800" cy="3405909"/>
          </a:xfrm>
          <a:prstGeom prst="rect">
            <a:avLst/>
          </a:prstGeom>
        </p:spPr>
      </p:pic>
      <p:pic>
        <p:nvPicPr>
          <p:cNvPr id="4" name="Picture 2" descr="Thơ gửi bạn của hai nhà tình báo chiến lượ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2440"/>
            <a:ext cx="2133600" cy="337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Ông cố vấn: Hồ sơ một điệp viên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7568"/>
            <a:ext cx="4114800" cy="430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Ông Cố vấn – Hồ sơ một điệp viên – Tập I « Thư Viện Đất Việ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037092"/>
            <a:ext cx="2971800" cy="4284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9086" y="55626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9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cuments\Hong Diep document\Bai giang dien tu lop 5\GADT 5 - tuan 24\Tap doc tuan 24 - Hop thu mat\Nha van Huu M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200" y="5105400"/>
            <a:ext cx="80772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1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(1926 – 2007)</a:t>
            </a:r>
          </a:p>
          <a:p>
            <a:pPr algn="just" eaLnBrk="1" hangingPunct="1">
              <a:spcBef>
                <a:spcPct val="10000"/>
              </a:spcBef>
              <a:buFontTx/>
              <a:buNone/>
            </a:pP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altLang="en-US" sz="28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</a:t>
            </a:r>
            <a:r>
              <a:rPr lang="en-US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(Hai Long)</a:t>
            </a:r>
          </a:p>
          <a:p>
            <a:pPr algn="ctr" eaLnBrk="1" hangingPunct="1">
              <a:spcBef>
                <a:spcPct val="10000"/>
              </a:spcBef>
              <a:buFontTx/>
              <a:buNone/>
            </a:pPr>
            <a:endParaRPr lang="en-US" alt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5" descr="573px-Sachongcvhsm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37179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5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Hình Chữ nhật 8"/>
          <p:cNvSpPr>
            <a:spLocks noChangeArrowheads="1"/>
          </p:cNvSpPr>
          <p:nvPr/>
        </p:nvSpPr>
        <p:spPr bwMode="auto">
          <a:xfrm>
            <a:off x="762000" y="558800"/>
            <a:ext cx="78486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00957" y="2362200"/>
            <a:ext cx="8305800" cy="2286000"/>
          </a:xfrm>
          <a:prstGeom prst="rect">
            <a:avLst/>
          </a:prstGeom>
          <a:noFill/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20000"/>
              </a:spcBef>
              <a:buFont typeface="Wingdings" pitchFamily="2" charset="2"/>
              <a:buNone/>
            </a:pPr>
            <a:r>
              <a:rPr lang="en-US" sz="4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152400" y="533400"/>
            <a:ext cx="569686" cy="7863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74638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52825" y="86667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377707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250" y="2209800"/>
            <a:ext cx="83439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dung: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ngợi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Long và những chiến sĩ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7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0574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HAY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43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533400"/>
            <a:ext cx="2895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1975354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5908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3206246"/>
            <a:ext cx="769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Long.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286" y="311402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94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085649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  Hai Long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Long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533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24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085649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  Hai Long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Long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5334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 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ộp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567542" y="2057400"/>
            <a:ext cx="76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7605486" y="2031998"/>
            <a:ext cx="76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2971800" y="3338286"/>
            <a:ext cx="76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7416801" y="3733800"/>
            <a:ext cx="76200" cy="304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273020"/>
            <a:ext cx="3766393" cy="2317780"/>
          </a:xfrm>
          <a:prstGeom prst="rect">
            <a:avLst/>
          </a:prstGeom>
        </p:spPr>
      </p:pic>
      <p:pic>
        <p:nvPicPr>
          <p:cNvPr id="3074" name="Picture 2" descr="Phạm Ngọc Thảo - điệp viên 'có một không hai' - Redsvn.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73020"/>
            <a:ext cx="3105150" cy="206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09645" y="2406134"/>
            <a:ext cx="4534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Ngọc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5 nhà tình báo nổi tiếng nhất trong lịch sử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55680"/>
            <a:ext cx="1905000" cy="2673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59905" y="5910401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Đinh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Vân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Picture 6" descr="Hoàng Minh Đạo – Wikipedia tiếng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68570"/>
            <a:ext cx="2003425" cy="282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28392" y="5929588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đẻ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1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8323288" cy="46958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7344" y="533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6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24200" y="2057400"/>
            <a:ext cx="2895600" cy="762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32004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8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72570" y="5334000"/>
            <a:ext cx="8991600" cy="990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2570" y="4038600"/>
            <a:ext cx="8991600" cy="1295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72570" y="620486"/>
            <a:ext cx="8991600" cy="204651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72570" y="2667000"/>
            <a:ext cx="8991600" cy="13716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570" y="609600"/>
            <a:ext cx="8991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Hai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Long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bu-gi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bu-gi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Hai Long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bu-gi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bẩy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bu-gi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đạp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náo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HỮU 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58821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74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6" grpId="0" animBg="1"/>
      <p:bldP spid="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4"/>
          <p:cNvSpPr txBox="1">
            <a:spLocks noChangeArrowheads="1"/>
          </p:cNvSpPr>
          <p:nvPr/>
        </p:nvSpPr>
        <p:spPr bwMode="auto">
          <a:xfrm>
            <a:off x="2669381" y="327006"/>
            <a:ext cx="45469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200" b="1" dirty="0">
                <a:latin typeface="Times New Roman" panose="02020603050405020304" pitchFamily="18" charset="0"/>
              </a:rPr>
              <a:t>LUYỆN ĐỌC ĐÚNG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85800" y="1386114"/>
            <a:ext cx="1143000" cy="41046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2436189" y="1386114"/>
            <a:ext cx="479107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c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hữ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V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b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u-gi</a:t>
            </a:r>
            <a:endParaRPr lang="en-US" altLang="en-US" b="1" dirty="0" smtClean="0"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</a:rPr>
              <a:t>   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nổ</a:t>
            </a:r>
            <a:r>
              <a:rPr lang="en-US" altLang="en-US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latin typeface="Times New Roman" panose="02020603050405020304" pitchFamily="18" charset="0"/>
              </a:rPr>
              <a:t>giòn</a:t>
            </a:r>
            <a:endParaRPr lang="en-US" altLang="en-US" b="1" dirty="0">
              <a:latin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71286" y="3169339"/>
            <a:ext cx="1276350" cy="5072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2364525" y="4787504"/>
            <a:ext cx="57150" cy="400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434114" y="5519685"/>
            <a:ext cx="57150" cy="400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696685" y="3922383"/>
            <a:ext cx="806631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89429" y="5442682"/>
            <a:ext cx="79211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dẹt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077200" y="5497914"/>
            <a:ext cx="57150" cy="400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81400" y="5919735"/>
            <a:ext cx="57150" cy="40005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72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743" y="3446667"/>
            <a:ext cx="840105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+mj-lt"/>
              </a:rPr>
              <a:t>- </a:t>
            </a: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200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14"/>
          <p:cNvSpPr txBox="1">
            <a:spLocks noChangeArrowheads="1"/>
          </p:cNvSpPr>
          <p:nvPr/>
        </p:nvSpPr>
        <p:spPr bwMode="auto">
          <a:xfrm>
            <a:off x="2514600" y="381000"/>
            <a:ext cx="4286250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GIẢI NGHĨA TỪ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5962651" y="2386587"/>
            <a:ext cx="2819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Thơ gửi bạn của hai nhà tình báo chiến lượ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357503"/>
            <a:ext cx="2057400" cy="32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ular Callout 6"/>
          <p:cNvSpPr/>
          <p:nvPr/>
        </p:nvSpPr>
        <p:spPr>
          <a:xfrm>
            <a:off x="4038601" y="3369018"/>
            <a:ext cx="4743450" cy="1812582"/>
          </a:xfrm>
          <a:prstGeom prst="wedgeRectCallout">
            <a:avLst>
              <a:gd name="adj1" fmla="val 4216"/>
              <a:gd name="adj2" fmla="val -108893"/>
            </a:avLst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743" y="1384564"/>
            <a:ext cx="840105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+mj-lt"/>
              </a:rPr>
              <a:t>- </a:t>
            </a:r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Long</a:t>
            </a:r>
            <a:r>
              <a:rPr lang="vi-VN" sz="3200" dirty="0" smtClean="0">
                <a:solidFill>
                  <a:srgbClr val="000000"/>
                </a:solidFill>
                <a:latin typeface="+mj-lt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(1928 – 2002),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miền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phóng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42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36" y="914400"/>
            <a:ext cx="3581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btitle 7"/>
          <p:cNvSpPr txBox="1">
            <a:spLocks/>
          </p:cNvSpPr>
          <p:nvPr/>
        </p:nvSpPr>
        <p:spPr>
          <a:xfrm>
            <a:off x="545522" y="4787022"/>
            <a:ext cx="3709555" cy="1616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 Bu-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86515" y="4787022"/>
            <a:ext cx="4405086" cy="1616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001" y="1405277"/>
            <a:ext cx="3864113" cy="323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3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5715000"/>
            <a:ext cx="7620000" cy="609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4038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https://scontent.fhan5-2.fna.fbcdn.net/v/t1.15752-9/53258166_343370959718813_3425918360582356992_n.jpg?_nc_cat=102&amp;_nc_oc=AQm-SRKZel-fZ1L7XHmtbmNjgpIjXHHvXAvGROfFwwWBZDmP46M7Uj8Tim6GabLnLy4&amp;_nc_ht=scontent.fhan5-2.fna&amp;oh=26cbd4158981904bc5b7a4b3c54436b2&amp;oe=5D18943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85800"/>
            <a:ext cx="39624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33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0574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4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066800"/>
            <a:ext cx="8305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   </a:t>
            </a:r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Hai Long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Hai Long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57200" y="199571"/>
            <a:ext cx="1828800" cy="6241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8514" y="3810000"/>
            <a:ext cx="569686" cy="825738"/>
          </a:xfrm>
          <a:prstGeom prst="rect">
            <a:avLst/>
          </a:prstGeom>
        </p:spPr>
      </p:pic>
      <p:sp>
        <p:nvSpPr>
          <p:cNvPr id="5" name="Hình Chữ nhật 6"/>
          <p:cNvSpPr>
            <a:spLocks noChangeArrowheads="1"/>
          </p:cNvSpPr>
          <p:nvPr/>
        </p:nvSpPr>
        <p:spPr bwMode="auto">
          <a:xfrm>
            <a:off x="685800" y="401297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Hai Long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Lâm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0" y="1447800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ình Chữ nhật 6"/>
          <p:cNvSpPr>
            <a:spLocks noChangeArrowheads="1"/>
          </p:cNvSpPr>
          <p:nvPr/>
        </p:nvSpPr>
        <p:spPr bwMode="auto">
          <a:xfrm>
            <a:off x="838200" y="398757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l">
              <a:spcBef>
                <a:spcPct val="20000"/>
              </a:spcBef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4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7887</TotalTime>
  <Words>1364</Words>
  <Application>Microsoft Office PowerPoint</Application>
  <PresentationFormat>On-screen Show (4:3)</PresentationFormat>
  <Paragraphs>104</Paragraphs>
  <Slides>28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Chủ đề của Office</vt:lpstr>
      <vt:lpstr> </vt:lpstr>
      <vt:lpstr>PowerPoint Presentation</vt:lpstr>
      <vt:lpstr>PowerPoint Presentation</vt:lpstr>
      <vt:lpstr>PowerPoint Presentation</vt:lpstr>
      <vt:lpstr>PowerPoint Presentation</vt:lpstr>
      <vt:lpstr>- Động cơ: bộ phận dùng để biến xăng, dầu… thành năng lượng chạy máy.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TGS</dc:creator>
  <cp:lastModifiedBy>ACER</cp:lastModifiedBy>
  <cp:revision>85</cp:revision>
  <dcterms:created xsi:type="dcterms:W3CDTF">2019-02-25T11:13:59Z</dcterms:created>
  <dcterms:modified xsi:type="dcterms:W3CDTF">2021-03-03T03:22:00Z</dcterms:modified>
</cp:coreProperties>
</file>