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6"/>
  </p:notesMasterIdLst>
  <p:sldIdLst>
    <p:sldId id="287" r:id="rId2"/>
    <p:sldId id="270" r:id="rId3"/>
    <p:sldId id="332" r:id="rId4"/>
    <p:sldId id="333" r:id="rId5"/>
    <p:sldId id="334" r:id="rId6"/>
    <p:sldId id="335" r:id="rId7"/>
    <p:sldId id="336" r:id="rId8"/>
    <p:sldId id="341" r:id="rId9"/>
    <p:sldId id="342" r:id="rId10"/>
    <p:sldId id="343" r:id="rId11"/>
    <p:sldId id="344" r:id="rId12"/>
    <p:sldId id="345" r:id="rId13"/>
    <p:sldId id="346" r:id="rId14"/>
    <p:sldId id="347" r:id="rId15"/>
    <p:sldId id="348" r:id="rId16"/>
    <p:sldId id="349" r:id="rId17"/>
    <p:sldId id="350" r:id="rId18"/>
    <p:sldId id="351" r:id="rId19"/>
    <p:sldId id="352" r:id="rId20"/>
    <p:sldId id="265" r:id="rId21"/>
    <p:sldId id="353" r:id="rId22"/>
    <p:sldId id="257" r:id="rId23"/>
    <p:sldId id="258" r:id="rId24"/>
    <p:sldId id="356" r:id="rId25"/>
  </p:sldIdLst>
  <p:sldSz cx="9144000" cy="5143500" type="screen16x9"/>
  <p:notesSz cx="6858000" cy="9144000"/>
  <p:embeddedFontLst>
    <p:embeddedFont>
      <p:font typeface="Mulish" panose="020B0604020202020204" charset="0"/>
      <p:regular r:id="rId27"/>
      <p:bold r:id="rId28"/>
      <p:italic r:id="rId29"/>
      <p:boldItalic r:id="rId30"/>
    </p:embeddedFont>
    <p:embeddedFont>
      <p:font typeface="Patrick Hand" panose="00000500000000000000" pitchFamily="2"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4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26C21B-3183-4E81-842D-9239387F624C}">
  <a:tblStyle styleId="{8426C21B-3183-4E81-842D-9239387F62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88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1"/>
        <p:cNvGrpSpPr/>
        <p:nvPr/>
      </p:nvGrpSpPr>
      <p:grpSpPr>
        <a:xfrm>
          <a:off x="0" y="0"/>
          <a:ext cx="0" cy="0"/>
          <a:chOff x="0" y="0"/>
          <a:chExt cx="0" cy="0"/>
        </a:xfrm>
      </p:grpSpPr>
      <p:sp>
        <p:nvSpPr>
          <p:cNvPr id="2782" name="Google Shape;2782;ge484aabe0c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3" name="Google Shape;2783;ge484aabe0c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7228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e76662047f_0_18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e76662047f_0_18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e557293972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e557293972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1885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e7666204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e7666204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e76662047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e76662047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e557293972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e557293972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9938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e484aabe0c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5" name="Google Shape;1645;ge484aabe0c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1"/>
        <p:cNvGrpSpPr/>
        <p:nvPr/>
      </p:nvGrpSpPr>
      <p:grpSpPr>
        <a:xfrm>
          <a:off x="0" y="0"/>
          <a:ext cx="0" cy="0"/>
          <a:chOff x="0" y="0"/>
          <a:chExt cx="0" cy="0"/>
        </a:xfrm>
      </p:grpSpPr>
      <p:sp>
        <p:nvSpPr>
          <p:cNvPr id="2782" name="Google Shape;2782;ge484aabe0c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3" name="Google Shape;2783;ge484aabe0c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253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0801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0009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4600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93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5206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98676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86225" y="405100"/>
            <a:ext cx="8895807" cy="4502175"/>
            <a:chOff x="86225" y="353996"/>
            <a:chExt cx="8895807" cy="4502175"/>
          </a:xfrm>
        </p:grpSpPr>
        <p:grpSp>
          <p:nvGrpSpPr>
            <p:cNvPr id="11" name="Google Shape;11;p2"/>
            <p:cNvGrpSpPr/>
            <p:nvPr/>
          </p:nvGrpSpPr>
          <p:grpSpPr>
            <a:xfrm>
              <a:off x="837025" y="353996"/>
              <a:ext cx="8145007" cy="4502175"/>
              <a:chOff x="365514" y="392094"/>
              <a:chExt cx="8467623" cy="4502175"/>
            </a:xfrm>
          </p:grpSpPr>
          <p:sp>
            <p:nvSpPr>
              <p:cNvPr id="12" name="Google Shape;12;p2"/>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6225" y="384725"/>
              <a:ext cx="751875" cy="4434900"/>
              <a:chOff x="114825" y="381000"/>
              <a:chExt cx="751875" cy="4434900"/>
            </a:xfrm>
          </p:grpSpPr>
          <p:sp>
            <p:nvSpPr>
              <p:cNvPr id="15" name="Google Shape;15;p2"/>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a:off x="114825" y="553463"/>
                <a:ext cx="492600" cy="4054950"/>
                <a:chOff x="114825" y="553463"/>
                <a:chExt cx="492600" cy="4054950"/>
              </a:xfrm>
            </p:grpSpPr>
            <p:sp>
              <p:nvSpPr>
                <p:cNvPr id="17" name="Google Shape;17;p2"/>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3" name="Google Shape;23;p2"/>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24" name="Google Shape;24;p2"/>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25" name="Google Shape;25;p2"/>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26" name="Google Shape;26;p2"/>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27" name="Google Shape;27;p2"/>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28" name="Google Shape;28;p2"/>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29" name="Google Shape;29;p2"/>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30" name="Google Shape;30;p2"/>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31" name="Google Shape;31;p2"/>
          <p:cNvSpPr txBox="1">
            <a:spLocks noGrp="1"/>
          </p:cNvSpPr>
          <p:nvPr>
            <p:ph type="ctrTitle"/>
          </p:nvPr>
        </p:nvSpPr>
        <p:spPr>
          <a:xfrm>
            <a:off x="2292425" y="1344600"/>
            <a:ext cx="4864200" cy="2038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6000" b="1">
                <a:latin typeface="Patrick Hand"/>
                <a:ea typeface="Patrick Hand"/>
                <a:cs typeface="Patrick Hand"/>
                <a:sym typeface="Patrick Han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2" name="Google Shape;32;p2"/>
          <p:cNvSpPr txBox="1">
            <a:spLocks noGrp="1"/>
          </p:cNvSpPr>
          <p:nvPr>
            <p:ph type="subTitle" idx="1"/>
          </p:nvPr>
        </p:nvSpPr>
        <p:spPr>
          <a:xfrm>
            <a:off x="2535150" y="3855804"/>
            <a:ext cx="4378500" cy="45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rgbClr val="A17A74"/>
                </a:solidFill>
                <a:latin typeface="Mulish"/>
                <a:ea typeface="Mulish"/>
                <a:cs typeface="Mulish"/>
                <a:sym typeface="Mulish"/>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33" name="Google Shape;33;p2"/>
          <p:cNvPicPr preferRelativeResize="0"/>
          <p:nvPr/>
        </p:nvPicPr>
        <p:blipFill rotWithShape="1">
          <a:blip r:embed="rId4">
            <a:alphaModFix amt="90000"/>
          </a:blip>
          <a:srcRect l="14783" t="26207" r="9676" b="12472"/>
          <a:stretch/>
        </p:blipFill>
        <p:spPr>
          <a:xfrm rot="-1220646">
            <a:off x="957204" y="847139"/>
            <a:ext cx="343594" cy="398077"/>
          </a:xfrm>
          <a:prstGeom prst="rect">
            <a:avLst/>
          </a:prstGeom>
          <a:noFill/>
          <a:ln>
            <a:noFill/>
          </a:ln>
        </p:spPr>
      </p:pic>
      <p:pic>
        <p:nvPicPr>
          <p:cNvPr id="34" name="Google Shape;34;p2"/>
          <p:cNvPicPr preferRelativeResize="0"/>
          <p:nvPr/>
        </p:nvPicPr>
        <p:blipFill rotWithShape="1">
          <a:blip r:embed="rId5">
            <a:alphaModFix amt="90000"/>
          </a:blip>
          <a:srcRect l="17866" t="19811" r="12095" b="21433"/>
          <a:stretch/>
        </p:blipFill>
        <p:spPr>
          <a:xfrm>
            <a:off x="6933900" y="757425"/>
            <a:ext cx="281751" cy="337327"/>
          </a:xfrm>
          <a:prstGeom prst="rect">
            <a:avLst/>
          </a:prstGeom>
          <a:noFill/>
          <a:ln>
            <a:noFill/>
          </a:ln>
        </p:spPr>
      </p:pic>
      <p:pic>
        <p:nvPicPr>
          <p:cNvPr id="35" name="Google Shape;35;p2"/>
          <p:cNvPicPr preferRelativeResize="0"/>
          <p:nvPr/>
        </p:nvPicPr>
        <p:blipFill rotWithShape="1">
          <a:blip r:embed="rId6">
            <a:alphaModFix amt="90000"/>
          </a:blip>
          <a:srcRect l="16404" t="19815" r="13488" b="20554"/>
          <a:stretch/>
        </p:blipFill>
        <p:spPr>
          <a:xfrm rot="1593194">
            <a:off x="8468264" y="828802"/>
            <a:ext cx="267565" cy="325127"/>
          </a:xfrm>
          <a:prstGeom prst="rect">
            <a:avLst/>
          </a:prstGeom>
          <a:noFill/>
          <a:ln>
            <a:noFill/>
          </a:ln>
        </p:spPr>
      </p:pic>
      <p:pic>
        <p:nvPicPr>
          <p:cNvPr id="36" name="Google Shape;36;p2"/>
          <p:cNvPicPr preferRelativeResize="0"/>
          <p:nvPr/>
        </p:nvPicPr>
        <p:blipFill rotWithShape="1">
          <a:blip r:embed="rId7">
            <a:alphaModFix amt="90000"/>
          </a:blip>
          <a:srcRect l="16945" t="23685" r="10977" b="22040"/>
          <a:stretch/>
        </p:blipFill>
        <p:spPr>
          <a:xfrm rot="-1850224">
            <a:off x="1218899" y="4046604"/>
            <a:ext cx="281737" cy="302773"/>
          </a:xfrm>
          <a:prstGeom prst="rect">
            <a:avLst/>
          </a:prstGeom>
          <a:noFill/>
          <a:ln>
            <a:noFill/>
          </a:ln>
        </p:spPr>
      </p:pic>
      <p:pic>
        <p:nvPicPr>
          <p:cNvPr id="37" name="Google Shape;37;p2"/>
          <p:cNvPicPr preferRelativeResize="0"/>
          <p:nvPr/>
        </p:nvPicPr>
        <p:blipFill rotWithShape="1">
          <a:blip r:embed="rId8">
            <a:alphaModFix amt="90000"/>
          </a:blip>
          <a:srcRect l="16404" t="19815" r="13488" b="20554"/>
          <a:stretch/>
        </p:blipFill>
        <p:spPr>
          <a:xfrm rot="895601">
            <a:off x="1617857" y="3927330"/>
            <a:ext cx="227637" cy="276621"/>
          </a:xfrm>
          <a:prstGeom prst="rect">
            <a:avLst/>
          </a:prstGeom>
          <a:noFill/>
          <a:ln>
            <a:noFill/>
          </a:ln>
        </p:spPr>
      </p:pic>
      <p:pic>
        <p:nvPicPr>
          <p:cNvPr id="38" name="Google Shape;38;p2"/>
          <p:cNvPicPr preferRelativeResize="0"/>
          <p:nvPr/>
        </p:nvPicPr>
        <p:blipFill rotWithShape="1">
          <a:blip r:embed="rId5">
            <a:alphaModFix amt="90000"/>
          </a:blip>
          <a:srcRect l="17866" t="19811" r="12095" b="21433"/>
          <a:stretch/>
        </p:blipFill>
        <p:spPr>
          <a:xfrm rot="1505967">
            <a:off x="8194800" y="4369025"/>
            <a:ext cx="281751" cy="3373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
    <p:spTree>
      <p:nvGrpSpPr>
        <p:cNvPr id="1" name="Shape 737"/>
        <p:cNvGrpSpPr/>
        <p:nvPr/>
      </p:nvGrpSpPr>
      <p:grpSpPr>
        <a:xfrm>
          <a:off x="0" y="0"/>
          <a:ext cx="0" cy="0"/>
          <a:chOff x="0" y="0"/>
          <a:chExt cx="0" cy="0"/>
        </a:xfrm>
      </p:grpSpPr>
      <p:grpSp>
        <p:nvGrpSpPr>
          <p:cNvPr id="738" name="Google Shape;738;p28"/>
          <p:cNvGrpSpPr/>
          <p:nvPr/>
        </p:nvGrpSpPr>
        <p:grpSpPr>
          <a:xfrm>
            <a:off x="86225" y="405100"/>
            <a:ext cx="8895807" cy="4502175"/>
            <a:chOff x="86225" y="353996"/>
            <a:chExt cx="8895807" cy="4502175"/>
          </a:xfrm>
        </p:grpSpPr>
        <p:grpSp>
          <p:nvGrpSpPr>
            <p:cNvPr id="739" name="Google Shape;739;p28"/>
            <p:cNvGrpSpPr/>
            <p:nvPr/>
          </p:nvGrpSpPr>
          <p:grpSpPr>
            <a:xfrm>
              <a:off x="837025" y="353996"/>
              <a:ext cx="8145007" cy="4502175"/>
              <a:chOff x="365514" y="392094"/>
              <a:chExt cx="8467623" cy="4502175"/>
            </a:xfrm>
          </p:grpSpPr>
          <p:sp>
            <p:nvSpPr>
              <p:cNvPr id="740" name="Google Shape;740;p28"/>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28"/>
            <p:cNvGrpSpPr/>
            <p:nvPr/>
          </p:nvGrpSpPr>
          <p:grpSpPr>
            <a:xfrm>
              <a:off x="86225" y="384725"/>
              <a:ext cx="751875" cy="4434900"/>
              <a:chOff x="114825" y="381000"/>
              <a:chExt cx="751875" cy="4434900"/>
            </a:xfrm>
          </p:grpSpPr>
          <p:sp>
            <p:nvSpPr>
              <p:cNvPr id="743" name="Google Shape;743;p28"/>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4" name="Google Shape;744;p28"/>
              <p:cNvGrpSpPr/>
              <p:nvPr/>
            </p:nvGrpSpPr>
            <p:grpSpPr>
              <a:xfrm>
                <a:off x="114825" y="553463"/>
                <a:ext cx="492600" cy="4054950"/>
                <a:chOff x="114825" y="553463"/>
                <a:chExt cx="492600" cy="4054950"/>
              </a:xfrm>
            </p:grpSpPr>
            <p:sp>
              <p:nvSpPr>
                <p:cNvPr id="745" name="Google Shape;745;p28"/>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51" name="Google Shape;751;p28"/>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752" name="Google Shape;752;p28"/>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753" name="Google Shape;753;p28"/>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754" name="Google Shape;754;p28"/>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755" name="Google Shape;755;p28"/>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756" name="Google Shape;756;p28"/>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757" name="Google Shape;757;p28"/>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758" name="Google Shape;758;p28"/>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759" name="Google Shape;759;p28"/>
          <p:cNvPicPr preferRelativeResize="0"/>
          <p:nvPr/>
        </p:nvPicPr>
        <p:blipFill rotWithShape="1">
          <a:blip r:embed="rId4">
            <a:alphaModFix amt="90000"/>
          </a:blip>
          <a:srcRect l="17866" t="19811" r="12095" b="21433"/>
          <a:stretch/>
        </p:blipFill>
        <p:spPr>
          <a:xfrm rot="-850647">
            <a:off x="8494850" y="4398476"/>
            <a:ext cx="281751" cy="337327"/>
          </a:xfrm>
          <a:prstGeom prst="rect">
            <a:avLst/>
          </a:prstGeom>
          <a:noFill/>
          <a:ln>
            <a:noFill/>
          </a:ln>
        </p:spPr>
      </p:pic>
      <p:pic>
        <p:nvPicPr>
          <p:cNvPr id="760" name="Google Shape;760;p28"/>
          <p:cNvPicPr preferRelativeResize="0"/>
          <p:nvPr/>
        </p:nvPicPr>
        <p:blipFill rotWithShape="1">
          <a:blip r:embed="rId5">
            <a:alphaModFix amt="90000"/>
          </a:blip>
          <a:srcRect l="16404" t="19815" r="13488" b="20554"/>
          <a:stretch/>
        </p:blipFill>
        <p:spPr>
          <a:xfrm rot="1593194">
            <a:off x="8387039" y="3890852"/>
            <a:ext cx="267565" cy="325127"/>
          </a:xfrm>
          <a:prstGeom prst="rect">
            <a:avLst/>
          </a:prstGeom>
          <a:noFill/>
          <a:ln>
            <a:noFill/>
          </a:ln>
        </p:spPr>
      </p:pic>
      <p:pic>
        <p:nvPicPr>
          <p:cNvPr id="761" name="Google Shape;761;p28"/>
          <p:cNvPicPr preferRelativeResize="0"/>
          <p:nvPr/>
        </p:nvPicPr>
        <p:blipFill>
          <a:blip r:embed="rId6">
            <a:alphaModFix amt="85000"/>
          </a:blip>
          <a:stretch>
            <a:fillRect/>
          </a:stretch>
        </p:blipFill>
        <p:spPr>
          <a:xfrm>
            <a:off x="866775" y="3962500"/>
            <a:ext cx="780273" cy="675123"/>
          </a:xfrm>
          <a:prstGeom prst="rect">
            <a:avLst/>
          </a:prstGeom>
          <a:noFill/>
          <a:ln>
            <a:noFill/>
          </a:ln>
        </p:spPr>
      </p:pic>
      <p:pic>
        <p:nvPicPr>
          <p:cNvPr id="762" name="Google Shape;762;p28"/>
          <p:cNvPicPr preferRelativeResize="0"/>
          <p:nvPr/>
        </p:nvPicPr>
        <p:blipFill rotWithShape="1">
          <a:blip r:embed="rId5">
            <a:alphaModFix amt="90000"/>
          </a:blip>
          <a:srcRect l="16404" t="19815" r="13488" b="20554"/>
          <a:stretch/>
        </p:blipFill>
        <p:spPr>
          <a:xfrm rot="1593217">
            <a:off x="1515457" y="3860943"/>
            <a:ext cx="174966" cy="212609"/>
          </a:xfrm>
          <a:prstGeom prst="rect">
            <a:avLst/>
          </a:prstGeom>
          <a:noFill/>
          <a:ln>
            <a:noFill/>
          </a:ln>
        </p:spPr>
      </p:pic>
      <p:pic>
        <p:nvPicPr>
          <p:cNvPr id="763" name="Google Shape;763;p28"/>
          <p:cNvPicPr preferRelativeResize="0"/>
          <p:nvPr/>
        </p:nvPicPr>
        <p:blipFill rotWithShape="1">
          <a:blip r:embed="rId5">
            <a:alphaModFix amt="90000"/>
          </a:blip>
          <a:srcRect l="16404" t="19815" r="13488" b="20554"/>
          <a:stretch/>
        </p:blipFill>
        <p:spPr>
          <a:xfrm rot="153">
            <a:off x="1199056" y="3663354"/>
            <a:ext cx="226770" cy="27556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10">
    <p:spTree>
      <p:nvGrpSpPr>
        <p:cNvPr id="1" name="Shape 764"/>
        <p:cNvGrpSpPr/>
        <p:nvPr/>
      </p:nvGrpSpPr>
      <p:grpSpPr>
        <a:xfrm>
          <a:off x="0" y="0"/>
          <a:ext cx="0" cy="0"/>
          <a:chOff x="0" y="0"/>
          <a:chExt cx="0" cy="0"/>
        </a:xfrm>
      </p:grpSpPr>
      <p:grpSp>
        <p:nvGrpSpPr>
          <p:cNvPr id="765" name="Google Shape;765;p29"/>
          <p:cNvGrpSpPr/>
          <p:nvPr/>
        </p:nvGrpSpPr>
        <p:grpSpPr>
          <a:xfrm>
            <a:off x="86225" y="405100"/>
            <a:ext cx="8895807" cy="4502175"/>
            <a:chOff x="86225" y="353996"/>
            <a:chExt cx="8895807" cy="4502175"/>
          </a:xfrm>
        </p:grpSpPr>
        <p:grpSp>
          <p:nvGrpSpPr>
            <p:cNvPr id="766" name="Google Shape;766;p29"/>
            <p:cNvGrpSpPr/>
            <p:nvPr/>
          </p:nvGrpSpPr>
          <p:grpSpPr>
            <a:xfrm>
              <a:off x="837025" y="353996"/>
              <a:ext cx="8145007" cy="4502175"/>
              <a:chOff x="365514" y="392094"/>
              <a:chExt cx="8467623" cy="4502175"/>
            </a:xfrm>
          </p:grpSpPr>
          <p:sp>
            <p:nvSpPr>
              <p:cNvPr id="767" name="Google Shape;767;p29"/>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29"/>
            <p:cNvGrpSpPr/>
            <p:nvPr/>
          </p:nvGrpSpPr>
          <p:grpSpPr>
            <a:xfrm>
              <a:off x="86225" y="384725"/>
              <a:ext cx="751875" cy="4434900"/>
              <a:chOff x="114825" y="381000"/>
              <a:chExt cx="751875" cy="4434900"/>
            </a:xfrm>
          </p:grpSpPr>
          <p:sp>
            <p:nvSpPr>
              <p:cNvPr id="770" name="Google Shape;770;p29"/>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1" name="Google Shape;771;p29"/>
              <p:cNvGrpSpPr/>
              <p:nvPr/>
            </p:nvGrpSpPr>
            <p:grpSpPr>
              <a:xfrm>
                <a:off x="114825" y="553463"/>
                <a:ext cx="492600" cy="4054950"/>
                <a:chOff x="114825" y="553463"/>
                <a:chExt cx="492600" cy="4054950"/>
              </a:xfrm>
            </p:grpSpPr>
            <p:sp>
              <p:nvSpPr>
                <p:cNvPr id="772" name="Google Shape;772;p29"/>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9"/>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9"/>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78" name="Google Shape;778;p29"/>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779" name="Google Shape;779;p29"/>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780" name="Google Shape;780;p29"/>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781" name="Google Shape;781;p29"/>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782" name="Google Shape;782;p29"/>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783" name="Google Shape;783;p29"/>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784" name="Google Shape;784;p29"/>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785" name="Google Shape;785;p29"/>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786" name="Google Shape;786;p29"/>
          <p:cNvPicPr preferRelativeResize="0"/>
          <p:nvPr/>
        </p:nvPicPr>
        <p:blipFill rotWithShape="1">
          <a:blip r:embed="rId4">
            <a:alphaModFix amt="90000"/>
          </a:blip>
          <a:srcRect l="14783" t="26207" r="9676" b="12472"/>
          <a:stretch/>
        </p:blipFill>
        <p:spPr>
          <a:xfrm rot="-1220646">
            <a:off x="957204" y="847139"/>
            <a:ext cx="343594" cy="398077"/>
          </a:xfrm>
          <a:prstGeom prst="rect">
            <a:avLst/>
          </a:prstGeom>
          <a:noFill/>
          <a:ln>
            <a:noFill/>
          </a:ln>
        </p:spPr>
      </p:pic>
      <p:pic>
        <p:nvPicPr>
          <p:cNvPr id="787" name="Google Shape;787;p29"/>
          <p:cNvPicPr preferRelativeResize="0"/>
          <p:nvPr/>
        </p:nvPicPr>
        <p:blipFill rotWithShape="1">
          <a:blip r:embed="rId5">
            <a:alphaModFix amt="90000"/>
          </a:blip>
          <a:srcRect l="16404" t="19815" r="13488" b="20554"/>
          <a:stretch/>
        </p:blipFill>
        <p:spPr>
          <a:xfrm rot="1593194">
            <a:off x="1498314" y="883614"/>
            <a:ext cx="267565" cy="325127"/>
          </a:xfrm>
          <a:prstGeom prst="rect">
            <a:avLst/>
          </a:prstGeom>
          <a:noFill/>
          <a:ln>
            <a:noFill/>
          </a:ln>
        </p:spPr>
      </p:pic>
      <p:pic>
        <p:nvPicPr>
          <p:cNvPr id="788" name="Google Shape;788;p29"/>
          <p:cNvPicPr preferRelativeResize="0"/>
          <p:nvPr/>
        </p:nvPicPr>
        <p:blipFill rotWithShape="1">
          <a:blip r:embed="rId6">
            <a:alphaModFix amt="90000"/>
          </a:blip>
          <a:srcRect l="17866" t="19811" r="12095" b="21433"/>
          <a:stretch/>
        </p:blipFill>
        <p:spPr>
          <a:xfrm rot="1505967">
            <a:off x="8385300" y="780012"/>
            <a:ext cx="281751" cy="337328"/>
          </a:xfrm>
          <a:prstGeom prst="rect">
            <a:avLst/>
          </a:prstGeom>
          <a:noFill/>
          <a:ln>
            <a:noFill/>
          </a:ln>
        </p:spPr>
      </p:pic>
      <p:grpSp>
        <p:nvGrpSpPr>
          <p:cNvPr id="789" name="Google Shape;789;p29"/>
          <p:cNvGrpSpPr/>
          <p:nvPr/>
        </p:nvGrpSpPr>
        <p:grpSpPr>
          <a:xfrm>
            <a:off x="8076997" y="3947007"/>
            <a:ext cx="707793" cy="707793"/>
            <a:chOff x="7784722" y="622782"/>
            <a:chExt cx="707793" cy="707793"/>
          </a:xfrm>
        </p:grpSpPr>
        <p:grpSp>
          <p:nvGrpSpPr>
            <p:cNvPr id="790" name="Google Shape;790;p29"/>
            <p:cNvGrpSpPr/>
            <p:nvPr/>
          </p:nvGrpSpPr>
          <p:grpSpPr>
            <a:xfrm>
              <a:off x="7784722" y="622782"/>
              <a:ext cx="707793" cy="707793"/>
              <a:chOff x="1287475" y="2754649"/>
              <a:chExt cx="716100" cy="716100"/>
            </a:xfrm>
          </p:grpSpPr>
          <p:sp>
            <p:nvSpPr>
              <p:cNvPr id="791" name="Google Shape;791;p29"/>
              <p:cNvSpPr/>
              <p:nvPr/>
            </p:nvSpPr>
            <p:spPr>
              <a:xfrm>
                <a:off x="1287475" y="275464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2" name="Google Shape;792;p29"/>
              <p:cNvPicPr preferRelativeResize="0"/>
              <p:nvPr/>
            </p:nvPicPr>
            <p:blipFill>
              <a:blip r:embed="rId7">
                <a:alphaModFix/>
              </a:blip>
              <a:stretch>
                <a:fillRect/>
              </a:stretch>
            </p:blipFill>
            <p:spPr>
              <a:xfrm>
                <a:off x="1332550" y="2802694"/>
                <a:ext cx="622974" cy="617598"/>
              </a:xfrm>
              <a:prstGeom prst="rect">
                <a:avLst/>
              </a:prstGeom>
              <a:noFill/>
              <a:ln>
                <a:noFill/>
              </a:ln>
            </p:spPr>
          </p:pic>
        </p:grpSp>
        <p:pic>
          <p:nvPicPr>
            <p:cNvPr id="793" name="Google Shape;793;p29"/>
            <p:cNvPicPr preferRelativeResize="0"/>
            <p:nvPr/>
          </p:nvPicPr>
          <p:blipFill rotWithShape="1">
            <a:blip r:embed="rId8">
              <a:alphaModFix/>
            </a:blip>
            <a:srcRect l="9593" t="18457" r="10661" b="7298"/>
            <a:stretch/>
          </p:blipFill>
          <p:spPr>
            <a:xfrm>
              <a:off x="7912900" y="756475"/>
              <a:ext cx="426250" cy="41045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grpSp>
        <p:nvGrpSpPr>
          <p:cNvPr id="71" name="Google Shape;71;p4"/>
          <p:cNvGrpSpPr/>
          <p:nvPr/>
        </p:nvGrpSpPr>
        <p:grpSpPr>
          <a:xfrm>
            <a:off x="86225" y="405100"/>
            <a:ext cx="8895807" cy="4502175"/>
            <a:chOff x="86225" y="353996"/>
            <a:chExt cx="8895807" cy="4502175"/>
          </a:xfrm>
        </p:grpSpPr>
        <p:grpSp>
          <p:nvGrpSpPr>
            <p:cNvPr id="72" name="Google Shape;72;p4"/>
            <p:cNvGrpSpPr/>
            <p:nvPr/>
          </p:nvGrpSpPr>
          <p:grpSpPr>
            <a:xfrm>
              <a:off x="837025" y="353996"/>
              <a:ext cx="8145007" cy="4502175"/>
              <a:chOff x="365514" y="392094"/>
              <a:chExt cx="8467623" cy="4502175"/>
            </a:xfrm>
          </p:grpSpPr>
          <p:sp>
            <p:nvSpPr>
              <p:cNvPr id="73" name="Google Shape;73;p4"/>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4"/>
            <p:cNvGrpSpPr/>
            <p:nvPr/>
          </p:nvGrpSpPr>
          <p:grpSpPr>
            <a:xfrm>
              <a:off x="86225" y="384725"/>
              <a:ext cx="751875" cy="4434900"/>
              <a:chOff x="114825" y="381000"/>
              <a:chExt cx="751875" cy="4434900"/>
            </a:xfrm>
          </p:grpSpPr>
          <p:sp>
            <p:nvSpPr>
              <p:cNvPr id="76" name="Google Shape;76;p4"/>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4"/>
              <p:cNvGrpSpPr/>
              <p:nvPr/>
            </p:nvGrpSpPr>
            <p:grpSpPr>
              <a:xfrm>
                <a:off x="114825" y="553463"/>
                <a:ext cx="492600" cy="4054950"/>
                <a:chOff x="114825" y="553463"/>
                <a:chExt cx="492600" cy="4054950"/>
              </a:xfrm>
            </p:grpSpPr>
            <p:sp>
              <p:nvSpPr>
                <p:cNvPr id="78" name="Google Shape;78;p4"/>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4" name="Google Shape;84;p4"/>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85" name="Google Shape;85;p4"/>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86" name="Google Shape;86;p4"/>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87" name="Google Shape;87;p4"/>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88" name="Google Shape;88;p4"/>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89" name="Google Shape;89;p4"/>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90" name="Google Shape;90;p4"/>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91" name="Google Shape;91;p4"/>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92" name="Google Shape;92;p4"/>
          <p:cNvSpPr txBox="1">
            <a:spLocks noGrp="1"/>
          </p:cNvSpPr>
          <p:nvPr>
            <p:ph type="body" idx="1"/>
          </p:nvPr>
        </p:nvSpPr>
        <p:spPr>
          <a:xfrm>
            <a:off x="1043750" y="1371875"/>
            <a:ext cx="7387800" cy="3386100"/>
          </a:xfrm>
          <a:prstGeom prst="rect">
            <a:avLst/>
          </a:prstGeom>
          <a:solidFill>
            <a:srgbClr val="FEFEFE">
              <a:alpha val="79330"/>
            </a:srgbClr>
          </a:solidFill>
        </p:spPr>
        <p:txBody>
          <a:bodyPr spcFirstLastPara="1" wrap="square" lIns="91425" tIns="91425" rIns="91425" bIns="91425" anchor="t" anchorCtr="0">
            <a:noAutofit/>
          </a:bodyPr>
          <a:lstStyle>
            <a:lvl1pPr marL="457200" lvl="0" indent="-298450">
              <a:spcBef>
                <a:spcPts val="0"/>
              </a:spcBef>
              <a:spcAft>
                <a:spcPts val="0"/>
              </a:spcAft>
              <a:buSzPts val="1100"/>
              <a:buAutoNum type="arabicPeriod"/>
              <a:defRPr sz="11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93" name="Google Shape;93;p4"/>
          <p:cNvSpPr txBox="1">
            <a:spLocks noGrp="1"/>
          </p:cNvSpPr>
          <p:nvPr>
            <p:ph type="title"/>
          </p:nvPr>
        </p:nvSpPr>
        <p:spPr>
          <a:xfrm>
            <a:off x="713225" y="756475"/>
            <a:ext cx="8068800" cy="440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400"/>
              <a:buNone/>
              <a:defRPr>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pic>
        <p:nvPicPr>
          <p:cNvPr id="94" name="Google Shape;94;p4"/>
          <p:cNvPicPr preferRelativeResize="0"/>
          <p:nvPr/>
        </p:nvPicPr>
        <p:blipFill rotWithShape="1">
          <a:blip r:embed="rId4">
            <a:alphaModFix amt="90000"/>
          </a:blip>
          <a:srcRect l="14783" t="26207" r="9676" b="12472"/>
          <a:stretch/>
        </p:blipFill>
        <p:spPr>
          <a:xfrm rot="-1220646">
            <a:off x="780529" y="777789"/>
            <a:ext cx="343594" cy="398077"/>
          </a:xfrm>
          <a:prstGeom prst="rect">
            <a:avLst/>
          </a:prstGeom>
          <a:noFill/>
          <a:ln>
            <a:noFill/>
          </a:ln>
        </p:spPr>
      </p:pic>
      <p:pic>
        <p:nvPicPr>
          <p:cNvPr id="95" name="Google Shape;95;p4"/>
          <p:cNvPicPr preferRelativeResize="0"/>
          <p:nvPr/>
        </p:nvPicPr>
        <p:blipFill rotWithShape="1">
          <a:blip r:embed="rId5">
            <a:alphaModFix amt="90000"/>
          </a:blip>
          <a:srcRect l="16404" t="19815" r="13488" b="20554"/>
          <a:stretch/>
        </p:blipFill>
        <p:spPr>
          <a:xfrm rot="895601">
            <a:off x="8522607" y="4293230"/>
            <a:ext cx="227637" cy="276621"/>
          </a:xfrm>
          <a:prstGeom prst="rect">
            <a:avLst/>
          </a:prstGeom>
          <a:noFill/>
          <a:ln>
            <a:noFill/>
          </a:ln>
        </p:spPr>
      </p:pic>
      <p:pic>
        <p:nvPicPr>
          <p:cNvPr id="96" name="Google Shape;96;p4"/>
          <p:cNvPicPr preferRelativeResize="0"/>
          <p:nvPr/>
        </p:nvPicPr>
        <p:blipFill rotWithShape="1">
          <a:blip r:embed="rId5">
            <a:alphaModFix amt="90000"/>
          </a:blip>
          <a:srcRect l="16404" t="19815" r="13488" b="20554"/>
          <a:stretch/>
        </p:blipFill>
        <p:spPr>
          <a:xfrm rot="-656741">
            <a:off x="8562545" y="3888639"/>
            <a:ext cx="172585" cy="20971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6"/>
        <p:cNvGrpSpPr/>
        <p:nvPr/>
      </p:nvGrpSpPr>
      <p:grpSpPr>
        <a:xfrm>
          <a:off x="0" y="0"/>
          <a:ext cx="0" cy="0"/>
          <a:chOff x="0" y="0"/>
          <a:chExt cx="0" cy="0"/>
        </a:xfrm>
      </p:grpSpPr>
      <p:grpSp>
        <p:nvGrpSpPr>
          <p:cNvPr id="187" name="Google Shape;187;p8"/>
          <p:cNvGrpSpPr/>
          <p:nvPr/>
        </p:nvGrpSpPr>
        <p:grpSpPr>
          <a:xfrm>
            <a:off x="86225" y="405100"/>
            <a:ext cx="8895807" cy="4502175"/>
            <a:chOff x="86225" y="353996"/>
            <a:chExt cx="8895807" cy="4502175"/>
          </a:xfrm>
        </p:grpSpPr>
        <p:grpSp>
          <p:nvGrpSpPr>
            <p:cNvPr id="188" name="Google Shape;188;p8"/>
            <p:cNvGrpSpPr/>
            <p:nvPr/>
          </p:nvGrpSpPr>
          <p:grpSpPr>
            <a:xfrm>
              <a:off x="837025" y="353996"/>
              <a:ext cx="8145007" cy="4502175"/>
              <a:chOff x="365514" y="392094"/>
              <a:chExt cx="8467623" cy="4502175"/>
            </a:xfrm>
          </p:grpSpPr>
          <p:sp>
            <p:nvSpPr>
              <p:cNvPr id="189" name="Google Shape;189;p8"/>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8"/>
            <p:cNvGrpSpPr/>
            <p:nvPr/>
          </p:nvGrpSpPr>
          <p:grpSpPr>
            <a:xfrm>
              <a:off x="86225" y="384725"/>
              <a:ext cx="751875" cy="4434900"/>
              <a:chOff x="114825" y="381000"/>
              <a:chExt cx="751875" cy="4434900"/>
            </a:xfrm>
          </p:grpSpPr>
          <p:sp>
            <p:nvSpPr>
              <p:cNvPr id="192" name="Google Shape;192;p8"/>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8"/>
              <p:cNvGrpSpPr/>
              <p:nvPr/>
            </p:nvGrpSpPr>
            <p:grpSpPr>
              <a:xfrm>
                <a:off x="114825" y="553463"/>
                <a:ext cx="492600" cy="4054950"/>
                <a:chOff x="114825" y="553463"/>
                <a:chExt cx="492600" cy="4054950"/>
              </a:xfrm>
            </p:grpSpPr>
            <p:sp>
              <p:nvSpPr>
                <p:cNvPr id="194" name="Google Shape;194;p8"/>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00" name="Google Shape;200;p8"/>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201" name="Google Shape;201;p8"/>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202" name="Google Shape;202;p8"/>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203" name="Google Shape;203;p8"/>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204" name="Google Shape;204;p8"/>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205" name="Google Shape;205;p8"/>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206" name="Google Shape;206;p8"/>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207" name="Google Shape;207;p8"/>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208" name="Google Shape;208;p8"/>
          <p:cNvPicPr preferRelativeResize="0"/>
          <p:nvPr/>
        </p:nvPicPr>
        <p:blipFill rotWithShape="1">
          <a:blip r:embed="rId4">
            <a:alphaModFix amt="90000"/>
          </a:blip>
          <a:srcRect l="14783" t="26207" r="9676" b="12472"/>
          <a:stretch/>
        </p:blipFill>
        <p:spPr>
          <a:xfrm rot="-1220646">
            <a:off x="1559879" y="792326"/>
            <a:ext cx="343594" cy="398077"/>
          </a:xfrm>
          <a:prstGeom prst="rect">
            <a:avLst/>
          </a:prstGeom>
          <a:noFill/>
          <a:ln>
            <a:noFill/>
          </a:ln>
        </p:spPr>
      </p:pic>
      <p:pic>
        <p:nvPicPr>
          <p:cNvPr id="209" name="Google Shape;209;p8"/>
          <p:cNvPicPr preferRelativeResize="0"/>
          <p:nvPr/>
        </p:nvPicPr>
        <p:blipFill rotWithShape="1">
          <a:blip r:embed="rId5">
            <a:alphaModFix amt="90000"/>
          </a:blip>
          <a:srcRect l="17866" t="19811" r="12095" b="21433"/>
          <a:stretch/>
        </p:blipFill>
        <p:spPr>
          <a:xfrm>
            <a:off x="990300" y="4062850"/>
            <a:ext cx="281751" cy="337327"/>
          </a:xfrm>
          <a:prstGeom prst="rect">
            <a:avLst/>
          </a:prstGeom>
          <a:noFill/>
          <a:ln>
            <a:noFill/>
          </a:ln>
        </p:spPr>
      </p:pic>
      <p:pic>
        <p:nvPicPr>
          <p:cNvPr id="210" name="Google Shape;210;p8"/>
          <p:cNvPicPr preferRelativeResize="0"/>
          <p:nvPr/>
        </p:nvPicPr>
        <p:blipFill rotWithShape="1">
          <a:blip r:embed="rId6">
            <a:alphaModFix amt="90000"/>
          </a:blip>
          <a:srcRect l="16404" t="19815" r="13488" b="20554"/>
          <a:stretch/>
        </p:blipFill>
        <p:spPr>
          <a:xfrm rot="1593194">
            <a:off x="1597889" y="4375127"/>
            <a:ext cx="267565" cy="325127"/>
          </a:xfrm>
          <a:prstGeom prst="rect">
            <a:avLst/>
          </a:prstGeom>
          <a:noFill/>
          <a:ln>
            <a:noFill/>
          </a:ln>
        </p:spPr>
      </p:pic>
      <p:pic>
        <p:nvPicPr>
          <p:cNvPr id="211" name="Google Shape;211;p8"/>
          <p:cNvPicPr preferRelativeResize="0"/>
          <p:nvPr/>
        </p:nvPicPr>
        <p:blipFill rotWithShape="1">
          <a:blip r:embed="rId7">
            <a:alphaModFix amt="90000"/>
          </a:blip>
          <a:srcRect l="16945" t="23685" r="10977" b="22040"/>
          <a:stretch/>
        </p:blipFill>
        <p:spPr>
          <a:xfrm rot="-1850224">
            <a:off x="6943424" y="649692"/>
            <a:ext cx="281737" cy="302773"/>
          </a:xfrm>
          <a:prstGeom prst="rect">
            <a:avLst/>
          </a:prstGeom>
          <a:noFill/>
          <a:ln>
            <a:noFill/>
          </a:ln>
        </p:spPr>
      </p:pic>
      <p:pic>
        <p:nvPicPr>
          <p:cNvPr id="212" name="Google Shape;212;p8"/>
          <p:cNvPicPr preferRelativeResize="0"/>
          <p:nvPr/>
        </p:nvPicPr>
        <p:blipFill rotWithShape="1">
          <a:blip r:embed="rId8">
            <a:alphaModFix amt="90000"/>
          </a:blip>
          <a:srcRect l="16404" t="19815" r="13488" b="20554"/>
          <a:stretch/>
        </p:blipFill>
        <p:spPr>
          <a:xfrm rot="2461708">
            <a:off x="8462682" y="1416642"/>
            <a:ext cx="227637" cy="276622"/>
          </a:xfrm>
          <a:prstGeom prst="rect">
            <a:avLst/>
          </a:prstGeom>
          <a:noFill/>
          <a:ln>
            <a:noFill/>
          </a:ln>
        </p:spPr>
      </p:pic>
      <p:pic>
        <p:nvPicPr>
          <p:cNvPr id="213" name="Google Shape;213;p8"/>
          <p:cNvPicPr preferRelativeResize="0"/>
          <p:nvPr/>
        </p:nvPicPr>
        <p:blipFill rotWithShape="1">
          <a:blip r:embed="rId5">
            <a:alphaModFix amt="90000"/>
          </a:blip>
          <a:srcRect l="17866" t="19811" r="12095" b="21433"/>
          <a:stretch/>
        </p:blipFill>
        <p:spPr>
          <a:xfrm rot="1505967">
            <a:off x="8194800" y="4369025"/>
            <a:ext cx="281751" cy="337328"/>
          </a:xfrm>
          <a:prstGeom prst="rect">
            <a:avLst/>
          </a:prstGeom>
          <a:noFill/>
          <a:ln>
            <a:noFill/>
          </a:ln>
        </p:spPr>
      </p:pic>
      <p:sp>
        <p:nvSpPr>
          <p:cNvPr id="214" name="Google Shape;214;p8"/>
          <p:cNvSpPr txBox="1">
            <a:spLocks noGrp="1"/>
          </p:cNvSpPr>
          <p:nvPr>
            <p:ph type="title"/>
          </p:nvPr>
        </p:nvSpPr>
        <p:spPr>
          <a:xfrm>
            <a:off x="1843850" y="1032338"/>
            <a:ext cx="5814300" cy="321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grpSp>
        <p:nvGrpSpPr>
          <p:cNvPr id="216" name="Google Shape;216;p9"/>
          <p:cNvGrpSpPr/>
          <p:nvPr/>
        </p:nvGrpSpPr>
        <p:grpSpPr>
          <a:xfrm>
            <a:off x="86225" y="405100"/>
            <a:ext cx="8895807" cy="4502175"/>
            <a:chOff x="86225" y="353996"/>
            <a:chExt cx="8895807" cy="4502175"/>
          </a:xfrm>
        </p:grpSpPr>
        <p:grpSp>
          <p:nvGrpSpPr>
            <p:cNvPr id="217" name="Google Shape;217;p9"/>
            <p:cNvGrpSpPr/>
            <p:nvPr/>
          </p:nvGrpSpPr>
          <p:grpSpPr>
            <a:xfrm>
              <a:off x="837025" y="353996"/>
              <a:ext cx="8145007" cy="4502175"/>
              <a:chOff x="365514" y="392094"/>
              <a:chExt cx="8467623" cy="4502175"/>
            </a:xfrm>
          </p:grpSpPr>
          <p:sp>
            <p:nvSpPr>
              <p:cNvPr id="218" name="Google Shape;218;p9"/>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9"/>
            <p:cNvGrpSpPr/>
            <p:nvPr/>
          </p:nvGrpSpPr>
          <p:grpSpPr>
            <a:xfrm>
              <a:off x="86225" y="384725"/>
              <a:ext cx="751875" cy="4434900"/>
              <a:chOff x="114825" y="381000"/>
              <a:chExt cx="751875" cy="4434900"/>
            </a:xfrm>
          </p:grpSpPr>
          <p:sp>
            <p:nvSpPr>
              <p:cNvPr id="221" name="Google Shape;221;p9"/>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9"/>
              <p:cNvGrpSpPr/>
              <p:nvPr/>
            </p:nvGrpSpPr>
            <p:grpSpPr>
              <a:xfrm>
                <a:off x="114825" y="553463"/>
                <a:ext cx="492600" cy="4054950"/>
                <a:chOff x="114825" y="553463"/>
                <a:chExt cx="492600" cy="4054950"/>
              </a:xfrm>
            </p:grpSpPr>
            <p:sp>
              <p:nvSpPr>
                <p:cNvPr id="223" name="Google Shape;223;p9"/>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29" name="Google Shape;229;p9"/>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230" name="Google Shape;230;p9"/>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231" name="Google Shape;231;p9"/>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232" name="Google Shape;232;p9"/>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233" name="Google Shape;233;p9"/>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234" name="Google Shape;234;p9"/>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235" name="Google Shape;235;p9"/>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236" name="Google Shape;236;p9"/>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237" name="Google Shape;237;p9"/>
          <p:cNvSpPr txBox="1">
            <a:spLocks noGrp="1"/>
          </p:cNvSpPr>
          <p:nvPr>
            <p:ph type="title"/>
          </p:nvPr>
        </p:nvSpPr>
        <p:spPr>
          <a:xfrm>
            <a:off x="1542075" y="1107731"/>
            <a:ext cx="3315600" cy="127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8" name="Google Shape;238;p9"/>
          <p:cNvSpPr txBox="1">
            <a:spLocks noGrp="1"/>
          </p:cNvSpPr>
          <p:nvPr>
            <p:ph type="subTitle" idx="1"/>
          </p:nvPr>
        </p:nvSpPr>
        <p:spPr>
          <a:xfrm>
            <a:off x="1855875" y="2522519"/>
            <a:ext cx="2688000" cy="57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pic>
        <p:nvPicPr>
          <p:cNvPr id="239" name="Google Shape;239;p9"/>
          <p:cNvPicPr preferRelativeResize="0"/>
          <p:nvPr/>
        </p:nvPicPr>
        <p:blipFill rotWithShape="1">
          <a:blip r:embed="rId4">
            <a:alphaModFix amt="90000"/>
          </a:blip>
          <a:srcRect l="17866" t="19811" r="12095" b="21433"/>
          <a:stretch/>
        </p:blipFill>
        <p:spPr>
          <a:xfrm>
            <a:off x="6105225" y="822700"/>
            <a:ext cx="281751" cy="337327"/>
          </a:xfrm>
          <a:prstGeom prst="rect">
            <a:avLst/>
          </a:prstGeom>
          <a:noFill/>
          <a:ln>
            <a:noFill/>
          </a:ln>
        </p:spPr>
      </p:pic>
      <p:pic>
        <p:nvPicPr>
          <p:cNvPr id="240" name="Google Shape;240;p9"/>
          <p:cNvPicPr preferRelativeResize="0"/>
          <p:nvPr/>
        </p:nvPicPr>
        <p:blipFill rotWithShape="1">
          <a:blip r:embed="rId5">
            <a:alphaModFix amt="90000"/>
          </a:blip>
          <a:srcRect l="16404" t="19815" r="13488" b="20554"/>
          <a:stretch/>
        </p:blipFill>
        <p:spPr>
          <a:xfrm rot="1593194">
            <a:off x="8201889" y="1276477"/>
            <a:ext cx="267565" cy="325127"/>
          </a:xfrm>
          <a:prstGeom prst="rect">
            <a:avLst/>
          </a:prstGeom>
          <a:noFill/>
          <a:ln>
            <a:noFill/>
          </a:ln>
        </p:spPr>
      </p:pic>
      <p:pic>
        <p:nvPicPr>
          <p:cNvPr id="241" name="Google Shape;241;p9"/>
          <p:cNvPicPr preferRelativeResize="0"/>
          <p:nvPr/>
        </p:nvPicPr>
        <p:blipFill rotWithShape="1">
          <a:blip r:embed="rId6">
            <a:alphaModFix amt="90000"/>
          </a:blip>
          <a:srcRect l="16945" t="23685" r="10977" b="22040"/>
          <a:stretch/>
        </p:blipFill>
        <p:spPr>
          <a:xfrm rot="-1850224">
            <a:off x="1045749" y="4443117"/>
            <a:ext cx="281737" cy="302773"/>
          </a:xfrm>
          <a:prstGeom prst="rect">
            <a:avLst/>
          </a:prstGeom>
          <a:noFill/>
          <a:ln>
            <a:noFill/>
          </a:ln>
        </p:spPr>
      </p:pic>
      <p:pic>
        <p:nvPicPr>
          <p:cNvPr id="242" name="Google Shape;242;p9"/>
          <p:cNvPicPr preferRelativeResize="0"/>
          <p:nvPr/>
        </p:nvPicPr>
        <p:blipFill rotWithShape="1">
          <a:blip r:embed="rId5">
            <a:alphaModFix amt="90000"/>
          </a:blip>
          <a:srcRect l="16404" t="19815" r="13488" b="20554"/>
          <a:stretch/>
        </p:blipFill>
        <p:spPr>
          <a:xfrm rot="-947167">
            <a:off x="7503783" y="772960"/>
            <a:ext cx="179435" cy="2180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5"/>
        <p:cNvGrpSpPr/>
        <p:nvPr/>
      </p:nvGrpSpPr>
      <p:grpSpPr>
        <a:xfrm>
          <a:off x="0" y="0"/>
          <a:ext cx="0" cy="0"/>
          <a:chOff x="0" y="0"/>
          <a:chExt cx="0" cy="0"/>
        </a:xfrm>
      </p:grpSpPr>
      <p:grpSp>
        <p:nvGrpSpPr>
          <p:cNvPr id="246" name="Google Shape;246;p11"/>
          <p:cNvGrpSpPr/>
          <p:nvPr/>
        </p:nvGrpSpPr>
        <p:grpSpPr>
          <a:xfrm>
            <a:off x="86225" y="405100"/>
            <a:ext cx="8895807" cy="4502175"/>
            <a:chOff x="86225" y="353996"/>
            <a:chExt cx="8895807" cy="4502175"/>
          </a:xfrm>
        </p:grpSpPr>
        <p:grpSp>
          <p:nvGrpSpPr>
            <p:cNvPr id="247" name="Google Shape;247;p11"/>
            <p:cNvGrpSpPr/>
            <p:nvPr/>
          </p:nvGrpSpPr>
          <p:grpSpPr>
            <a:xfrm>
              <a:off x="837025" y="353996"/>
              <a:ext cx="8145007" cy="4502175"/>
              <a:chOff x="365514" y="392094"/>
              <a:chExt cx="8467623" cy="4502175"/>
            </a:xfrm>
          </p:grpSpPr>
          <p:sp>
            <p:nvSpPr>
              <p:cNvPr id="248" name="Google Shape;248;p11"/>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1"/>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1"/>
            <p:cNvGrpSpPr/>
            <p:nvPr/>
          </p:nvGrpSpPr>
          <p:grpSpPr>
            <a:xfrm>
              <a:off x="86225" y="384725"/>
              <a:ext cx="751875" cy="4434900"/>
              <a:chOff x="114825" y="381000"/>
              <a:chExt cx="751875" cy="4434900"/>
            </a:xfrm>
          </p:grpSpPr>
          <p:sp>
            <p:nvSpPr>
              <p:cNvPr id="251" name="Google Shape;251;p11"/>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11"/>
              <p:cNvGrpSpPr/>
              <p:nvPr/>
            </p:nvGrpSpPr>
            <p:grpSpPr>
              <a:xfrm>
                <a:off x="114825" y="553463"/>
                <a:ext cx="492600" cy="4054950"/>
                <a:chOff x="114825" y="553463"/>
                <a:chExt cx="492600" cy="4054950"/>
              </a:xfrm>
            </p:grpSpPr>
            <p:sp>
              <p:nvSpPr>
                <p:cNvPr id="253" name="Google Shape;253;p11"/>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1"/>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59" name="Google Shape;259;p11"/>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260" name="Google Shape;260;p11"/>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261" name="Google Shape;261;p11"/>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262" name="Google Shape;262;p11"/>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263" name="Google Shape;263;p11"/>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264" name="Google Shape;264;p11"/>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265" name="Google Shape;265;p11"/>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266" name="Google Shape;266;p11"/>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267" name="Google Shape;267;p11"/>
          <p:cNvSpPr txBox="1">
            <a:spLocks noGrp="1"/>
          </p:cNvSpPr>
          <p:nvPr>
            <p:ph type="title" hasCustomPrompt="1"/>
          </p:nvPr>
        </p:nvSpPr>
        <p:spPr>
          <a:xfrm>
            <a:off x="2162175" y="1258525"/>
            <a:ext cx="5105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68" name="Google Shape;268;p11"/>
          <p:cNvSpPr txBox="1">
            <a:spLocks noGrp="1"/>
          </p:cNvSpPr>
          <p:nvPr>
            <p:ph type="subTitle" idx="1"/>
          </p:nvPr>
        </p:nvSpPr>
        <p:spPr>
          <a:xfrm>
            <a:off x="2162175" y="3170225"/>
            <a:ext cx="5105400" cy="57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pic>
        <p:nvPicPr>
          <p:cNvPr id="269" name="Google Shape;269;p11"/>
          <p:cNvPicPr preferRelativeResize="0"/>
          <p:nvPr/>
        </p:nvPicPr>
        <p:blipFill rotWithShape="1">
          <a:blip r:embed="rId4">
            <a:alphaModFix amt="90000"/>
          </a:blip>
          <a:srcRect l="14783" t="26207" r="9676" b="12472"/>
          <a:stretch/>
        </p:blipFill>
        <p:spPr>
          <a:xfrm rot="1220646" flipH="1">
            <a:off x="7839979" y="792326"/>
            <a:ext cx="343594" cy="398077"/>
          </a:xfrm>
          <a:prstGeom prst="rect">
            <a:avLst/>
          </a:prstGeom>
          <a:noFill/>
          <a:ln>
            <a:noFill/>
          </a:ln>
        </p:spPr>
      </p:pic>
      <p:pic>
        <p:nvPicPr>
          <p:cNvPr id="270" name="Google Shape;270;p11"/>
          <p:cNvPicPr preferRelativeResize="0"/>
          <p:nvPr/>
        </p:nvPicPr>
        <p:blipFill rotWithShape="1">
          <a:blip r:embed="rId5">
            <a:alphaModFix amt="90000"/>
          </a:blip>
          <a:srcRect l="17866" t="19811" r="12095" b="21433"/>
          <a:stretch/>
        </p:blipFill>
        <p:spPr>
          <a:xfrm flipH="1">
            <a:off x="8471401" y="4062850"/>
            <a:ext cx="281751" cy="337327"/>
          </a:xfrm>
          <a:prstGeom prst="rect">
            <a:avLst/>
          </a:prstGeom>
          <a:noFill/>
          <a:ln>
            <a:noFill/>
          </a:ln>
        </p:spPr>
      </p:pic>
      <p:pic>
        <p:nvPicPr>
          <p:cNvPr id="271" name="Google Shape;271;p11"/>
          <p:cNvPicPr preferRelativeResize="0"/>
          <p:nvPr/>
        </p:nvPicPr>
        <p:blipFill rotWithShape="1">
          <a:blip r:embed="rId6">
            <a:alphaModFix amt="90000"/>
          </a:blip>
          <a:srcRect l="16404" t="19815" r="13488" b="20554"/>
          <a:stretch/>
        </p:blipFill>
        <p:spPr>
          <a:xfrm rot="-1593194" flipH="1">
            <a:off x="7877997" y="4375127"/>
            <a:ext cx="267565" cy="325127"/>
          </a:xfrm>
          <a:prstGeom prst="rect">
            <a:avLst/>
          </a:prstGeom>
          <a:noFill/>
          <a:ln>
            <a:noFill/>
          </a:ln>
        </p:spPr>
      </p:pic>
      <p:pic>
        <p:nvPicPr>
          <p:cNvPr id="272" name="Google Shape;272;p11"/>
          <p:cNvPicPr preferRelativeResize="0"/>
          <p:nvPr/>
        </p:nvPicPr>
        <p:blipFill rotWithShape="1">
          <a:blip r:embed="rId7">
            <a:alphaModFix amt="90000"/>
          </a:blip>
          <a:srcRect l="16404" t="19815" r="13488" b="20554"/>
          <a:stretch/>
        </p:blipFill>
        <p:spPr>
          <a:xfrm rot="-2461708" flipH="1">
            <a:off x="1053133" y="1416642"/>
            <a:ext cx="227637" cy="276622"/>
          </a:xfrm>
          <a:prstGeom prst="rect">
            <a:avLst/>
          </a:prstGeom>
          <a:noFill/>
          <a:ln>
            <a:noFill/>
          </a:ln>
        </p:spPr>
      </p:pic>
      <p:pic>
        <p:nvPicPr>
          <p:cNvPr id="273" name="Google Shape;273;p11"/>
          <p:cNvPicPr preferRelativeResize="0"/>
          <p:nvPr/>
        </p:nvPicPr>
        <p:blipFill rotWithShape="1">
          <a:blip r:embed="rId5">
            <a:alphaModFix amt="90000"/>
          </a:blip>
          <a:srcRect l="17866" t="19811" r="12095" b="21433"/>
          <a:stretch/>
        </p:blipFill>
        <p:spPr>
          <a:xfrm rot="-1505967" flipH="1">
            <a:off x="1266901" y="4369025"/>
            <a:ext cx="281751" cy="33732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6">
  <p:cSld name="CUSTOM_7_1_1_1_1_1">
    <p:spTree>
      <p:nvGrpSpPr>
        <p:cNvPr id="1" name="Shape 510"/>
        <p:cNvGrpSpPr/>
        <p:nvPr/>
      </p:nvGrpSpPr>
      <p:grpSpPr>
        <a:xfrm>
          <a:off x="0" y="0"/>
          <a:ext cx="0" cy="0"/>
          <a:chOff x="0" y="0"/>
          <a:chExt cx="0" cy="0"/>
        </a:xfrm>
      </p:grpSpPr>
      <p:grpSp>
        <p:nvGrpSpPr>
          <p:cNvPr id="511" name="Google Shape;511;p21"/>
          <p:cNvGrpSpPr/>
          <p:nvPr/>
        </p:nvGrpSpPr>
        <p:grpSpPr>
          <a:xfrm>
            <a:off x="86225" y="405100"/>
            <a:ext cx="8895807" cy="4502175"/>
            <a:chOff x="86225" y="353996"/>
            <a:chExt cx="8895807" cy="4502175"/>
          </a:xfrm>
        </p:grpSpPr>
        <p:grpSp>
          <p:nvGrpSpPr>
            <p:cNvPr id="512" name="Google Shape;512;p21"/>
            <p:cNvGrpSpPr/>
            <p:nvPr/>
          </p:nvGrpSpPr>
          <p:grpSpPr>
            <a:xfrm>
              <a:off x="837025" y="353996"/>
              <a:ext cx="8145007" cy="4502175"/>
              <a:chOff x="365514" y="392094"/>
              <a:chExt cx="8467623" cy="4502175"/>
            </a:xfrm>
          </p:grpSpPr>
          <p:sp>
            <p:nvSpPr>
              <p:cNvPr id="513" name="Google Shape;513;p21"/>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1"/>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21"/>
            <p:cNvGrpSpPr/>
            <p:nvPr/>
          </p:nvGrpSpPr>
          <p:grpSpPr>
            <a:xfrm>
              <a:off x="86225" y="384725"/>
              <a:ext cx="751875" cy="4434900"/>
              <a:chOff x="114825" y="381000"/>
              <a:chExt cx="751875" cy="4434900"/>
            </a:xfrm>
          </p:grpSpPr>
          <p:sp>
            <p:nvSpPr>
              <p:cNvPr id="516" name="Google Shape;516;p21"/>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21"/>
              <p:cNvGrpSpPr/>
              <p:nvPr/>
            </p:nvGrpSpPr>
            <p:grpSpPr>
              <a:xfrm>
                <a:off x="114825" y="553463"/>
                <a:ext cx="492600" cy="4054950"/>
                <a:chOff x="114825" y="553463"/>
                <a:chExt cx="492600" cy="4054950"/>
              </a:xfrm>
            </p:grpSpPr>
            <p:sp>
              <p:nvSpPr>
                <p:cNvPr id="518" name="Google Shape;518;p21"/>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1"/>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1"/>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1"/>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1"/>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1"/>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24" name="Google Shape;524;p21"/>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525" name="Google Shape;525;p21"/>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526" name="Google Shape;526;p21"/>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527" name="Google Shape;527;p21"/>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528" name="Google Shape;528;p21"/>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529" name="Google Shape;529;p21"/>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530" name="Google Shape;530;p21"/>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531" name="Google Shape;531;p21"/>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532" name="Google Shape;532;p21"/>
          <p:cNvSpPr txBox="1">
            <a:spLocks noGrp="1"/>
          </p:cNvSpPr>
          <p:nvPr>
            <p:ph type="title"/>
          </p:nvPr>
        </p:nvSpPr>
        <p:spPr>
          <a:xfrm>
            <a:off x="713225" y="756475"/>
            <a:ext cx="8068800" cy="440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400"/>
              <a:buNone/>
              <a:defRPr>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grpSp>
        <p:nvGrpSpPr>
          <p:cNvPr id="533" name="Google Shape;533;p21"/>
          <p:cNvGrpSpPr/>
          <p:nvPr/>
        </p:nvGrpSpPr>
        <p:grpSpPr>
          <a:xfrm>
            <a:off x="7785644" y="606936"/>
            <a:ext cx="707827" cy="707827"/>
            <a:chOff x="10313924" y="2654102"/>
            <a:chExt cx="634823" cy="634823"/>
          </a:xfrm>
        </p:grpSpPr>
        <p:grpSp>
          <p:nvGrpSpPr>
            <p:cNvPr id="534" name="Google Shape;534;p21"/>
            <p:cNvGrpSpPr/>
            <p:nvPr/>
          </p:nvGrpSpPr>
          <p:grpSpPr>
            <a:xfrm>
              <a:off x="10313924" y="2654102"/>
              <a:ext cx="634823" cy="634823"/>
              <a:chOff x="1287475" y="2754649"/>
              <a:chExt cx="716100" cy="716100"/>
            </a:xfrm>
          </p:grpSpPr>
          <p:sp>
            <p:nvSpPr>
              <p:cNvPr id="535" name="Google Shape;535;p21"/>
              <p:cNvSpPr/>
              <p:nvPr/>
            </p:nvSpPr>
            <p:spPr>
              <a:xfrm>
                <a:off x="1287475" y="275464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6" name="Google Shape;536;p21"/>
              <p:cNvPicPr preferRelativeResize="0"/>
              <p:nvPr/>
            </p:nvPicPr>
            <p:blipFill>
              <a:blip r:embed="rId4">
                <a:alphaModFix/>
              </a:blip>
              <a:stretch>
                <a:fillRect/>
              </a:stretch>
            </p:blipFill>
            <p:spPr>
              <a:xfrm>
                <a:off x="1332550" y="2802694"/>
                <a:ext cx="622974" cy="617598"/>
              </a:xfrm>
              <a:prstGeom prst="rect">
                <a:avLst/>
              </a:prstGeom>
              <a:noFill/>
              <a:ln>
                <a:noFill/>
              </a:ln>
            </p:spPr>
          </p:pic>
        </p:grpSp>
        <p:pic>
          <p:nvPicPr>
            <p:cNvPr id="537" name="Google Shape;537;p21"/>
            <p:cNvPicPr preferRelativeResize="0"/>
            <p:nvPr/>
          </p:nvPicPr>
          <p:blipFill>
            <a:blip r:embed="rId5">
              <a:alphaModFix/>
            </a:blip>
            <a:stretch>
              <a:fillRect/>
            </a:stretch>
          </p:blipFill>
          <p:spPr>
            <a:xfrm>
              <a:off x="10430363" y="2754163"/>
              <a:ext cx="421006" cy="434700"/>
            </a:xfrm>
            <a:prstGeom prst="rect">
              <a:avLst/>
            </a:prstGeom>
            <a:noFill/>
            <a:ln>
              <a:noFill/>
            </a:ln>
          </p:spPr>
        </p:pic>
      </p:grpSp>
      <p:pic>
        <p:nvPicPr>
          <p:cNvPr id="538" name="Google Shape;538;p21"/>
          <p:cNvPicPr preferRelativeResize="0"/>
          <p:nvPr/>
        </p:nvPicPr>
        <p:blipFill rotWithShape="1">
          <a:blip r:embed="rId6">
            <a:alphaModFix amt="90000"/>
          </a:blip>
          <a:srcRect l="14783" t="26207" r="9676" b="12472"/>
          <a:stretch/>
        </p:blipFill>
        <p:spPr>
          <a:xfrm rot="-1220646">
            <a:off x="957204" y="847139"/>
            <a:ext cx="343594" cy="398077"/>
          </a:xfrm>
          <a:prstGeom prst="rect">
            <a:avLst/>
          </a:prstGeom>
          <a:noFill/>
          <a:ln>
            <a:noFill/>
          </a:ln>
        </p:spPr>
      </p:pic>
      <p:pic>
        <p:nvPicPr>
          <p:cNvPr id="539" name="Google Shape;539;p21"/>
          <p:cNvPicPr preferRelativeResize="0"/>
          <p:nvPr/>
        </p:nvPicPr>
        <p:blipFill rotWithShape="1">
          <a:blip r:embed="rId7">
            <a:alphaModFix amt="90000"/>
          </a:blip>
          <a:srcRect l="17866" t="19811" r="12095" b="21433"/>
          <a:stretch/>
        </p:blipFill>
        <p:spPr>
          <a:xfrm rot="1800003">
            <a:off x="8569676" y="988852"/>
            <a:ext cx="272233" cy="325926"/>
          </a:xfrm>
          <a:prstGeom prst="rect">
            <a:avLst/>
          </a:prstGeom>
          <a:noFill/>
          <a:ln>
            <a:noFill/>
          </a:ln>
        </p:spPr>
      </p:pic>
      <p:pic>
        <p:nvPicPr>
          <p:cNvPr id="540" name="Google Shape;540;p21"/>
          <p:cNvPicPr preferRelativeResize="0"/>
          <p:nvPr/>
        </p:nvPicPr>
        <p:blipFill rotWithShape="1">
          <a:blip r:embed="rId8">
            <a:alphaModFix amt="90000"/>
          </a:blip>
          <a:srcRect l="16945" t="23685" r="10977" b="22040"/>
          <a:stretch/>
        </p:blipFill>
        <p:spPr>
          <a:xfrm rot="-1850224">
            <a:off x="743399" y="4432867"/>
            <a:ext cx="281737" cy="302773"/>
          </a:xfrm>
          <a:prstGeom prst="rect">
            <a:avLst/>
          </a:prstGeom>
          <a:noFill/>
          <a:ln>
            <a:noFill/>
          </a:ln>
        </p:spPr>
      </p:pic>
      <p:pic>
        <p:nvPicPr>
          <p:cNvPr id="541" name="Google Shape;541;p21"/>
          <p:cNvPicPr preferRelativeResize="0"/>
          <p:nvPr/>
        </p:nvPicPr>
        <p:blipFill rotWithShape="1">
          <a:blip r:embed="rId9">
            <a:alphaModFix amt="90000"/>
          </a:blip>
          <a:srcRect l="16404" t="19815" r="13488" b="20554"/>
          <a:stretch/>
        </p:blipFill>
        <p:spPr>
          <a:xfrm rot="-1234102">
            <a:off x="8547757" y="3804542"/>
            <a:ext cx="227638" cy="276621"/>
          </a:xfrm>
          <a:prstGeom prst="rect">
            <a:avLst/>
          </a:prstGeom>
          <a:noFill/>
          <a:ln>
            <a:noFill/>
          </a:ln>
        </p:spPr>
      </p:pic>
      <p:pic>
        <p:nvPicPr>
          <p:cNvPr id="542" name="Google Shape;542;p21"/>
          <p:cNvPicPr preferRelativeResize="0"/>
          <p:nvPr/>
        </p:nvPicPr>
        <p:blipFill rotWithShape="1">
          <a:blip r:embed="rId7">
            <a:alphaModFix amt="90000"/>
          </a:blip>
          <a:srcRect l="17866" t="19811" r="12095" b="21433"/>
          <a:stretch/>
        </p:blipFill>
        <p:spPr>
          <a:xfrm rot="1505967">
            <a:off x="8194800" y="4369025"/>
            <a:ext cx="281751" cy="33732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7">
  <p:cSld name="CUSTOM_7_1_1_1_1_1_1">
    <p:spTree>
      <p:nvGrpSpPr>
        <p:cNvPr id="1" name="Shape 543"/>
        <p:cNvGrpSpPr/>
        <p:nvPr/>
      </p:nvGrpSpPr>
      <p:grpSpPr>
        <a:xfrm>
          <a:off x="0" y="0"/>
          <a:ext cx="0" cy="0"/>
          <a:chOff x="0" y="0"/>
          <a:chExt cx="0" cy="0"/>
        </a:xfrm>
      </p:grpSpPr>
      <p:grpSp>
        <p:nvGrpSpPr>
          <p:cNvPr id="544" name="Google Shape;544;p22"/>
          <p:cNvGrpSpPr/>
          <p:nvPr/>
        </p:nvGrpSpPr>
        <p:grpSpPr>
          <a:xfrm>
            <a:off x="86225" y="405100"/>
            <a:ext cx="8895807" cy="4502175"/>
            <a:chOff x="86225" y="353996"/>
            <a:chExt cx="8895807" cy="4502175"/>
          </a:xfrm>
        </p:grpSpPr>
        <p:grpSp>
          <p:nvGrpSpPr>
            <p:cNvPr id="545" name="Google Shape;545;p22"/>
            <p:cNvGrpSpPr/>
            <p:nvPr/>
          </p:nvGrpSpPr>
          <p:grpSpPr>
            <a:xfrm>
              <a:off x="837025" y="353996"/>
              <a:ext cx="8145007" cy="4502175"/>
              <a:chOff x="365514" y="392094"/>
              <a:chExt cx="8467623" cy="4502175"/>
            </a:xfrm>
          </p:grpSpPr>
          <p:sp>
            <p:nvSpPr>
              <p:cNvPr id="546" name="Google Shape;546;p22"/>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2"/>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22"/>
            <p:cNvGrpSpPr/>
            <p:nvPr/>
          </p:nvGrpSpPr>
          <p:grpSpPr>
            <a:xfrm>
              <a:off x="86225" y="384725"/>
              <a:ext cx="751875" cy="4434900"/>
              <a:chOff x="114825" y="381000"/>
              <a:chExt cx="751875" cy="4434900"/>
            </a:xfrm>
          </p:grpSpPr>
          <p:sp>
            <p:nvSpPr>
              <p:cNvPr id="549" name="Google Shape;549;p22"/>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22"/>
              <p:cNvGrpSpPr/>
              <p:nvPr/>
            </p:nvGrpSpPr>
            <p:grpSpPr>
              <a:xfrm>
                <a:off x="114825" y="553463"/>
                <a:ext cx="492600" cy="4054950"/>
                <a:chOff x="114825" y="553463"/>
                <a:chExt cx="492600" cy="4054950"/>
              </a:xfrm>
            </p:grpSpPr>
            <p:sp>
              <p:nvSpPr>
                <p:cNvPr id="551" name="Google Shape;551;p22"/>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2"/>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2"/>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2"/>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2"/>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2"/>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57" name="Google Shape;557;p22"/>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558" name="Google Shape;558;p22"/>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559" name="Google Shape;559;p22"/>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560" name="Google Shape;560;p22"/>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561" name="Google Shape;561;p22"/>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562" name="Google Shape;562;p22"/>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563" name="Google Shape;563;p22"/>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564" name="Google Shape;564;p22"/>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sp>
        <p:nvSpPr>
          <p:cNvPr id="565" name="Google Shape;565;p22"/>
          <p:cNvSpPr txBox="1">
            <a:spLocks noGrp="1"/>
          </p:cNvSpPr>
          <p:nvPr>
            <p:ph type="title"/>
          </p:nvPr>
        </p:nvSpPr>
        <p:spPr>
          <a:xfrm>
            <a:off x="713225" y="756475"/>
            <a:ext cx="8068800" cy="440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400"/>
              <a:buNone/>
              <a:defRPr>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pic>
        <p:nvPicPr>
          <p:cNvPr id="566" name="Google Shape;566;p22"/>
          <p:cNvPicPr preferRelativeResize="0"/>
          <p:nvPr/>
        </p:nvPicPr>
        <p:blipFill>
          <a:blip r:embed="rId4">
            <a:alphaModFix amt="89000"/>
          </a:blip>
          <a:stretch>
            <a:fillRect/>
          </a:stretch>
        </p:blipFill>
        <p:spPr>
          <a:xfrm flipH="1">
            <a:off x="880207" y="699325"/>
            <a:ext cx="672342" cy="675973"/>
          </a:xfrm>
          <a:prstGeom prst="rect">
            <a:avLst/>
          </a:prstGeom>
          <a:noFill/>
          <a:ln>
            <a:noFill/>
          </a:ln>
        </p:spPr>
      </p:pic>
      <p:pic>
        <p:nvPicPr>
          <p:cNvPr id="567" name="Google Shape;567;p22"/>
          <p:cNvPicPr preferRelativeResize="0"/>
          <p:nvPr/>
        </p:nvPicPr>
        <p:blipFill>
          <a:blip r:embed="rId5">
            <a:alphaModFix amt="85000"/>
          </a:blip>
          <a:stretch>
            <a:fillRect/>
          </a:stretch>
        </p:blipFill>
        <p:spPr>
          <a:xfrm>
            <a:off x="8022075" y="4080251"/>
            <a:ext cx="724644" cy="630498"/>
          </a:xfrm>
          <a:prstGeom prst="rect">
            <a:avLst/>
          </a:prstGeom>
          <a:noFill/>
          <a:ln>
            <a:noFill/>
          </a:ln>
        </p:spPr>
      </p:pic>
      <p:pic>
        <p:nvPicPr>
          <p:cNvPr id="568" name="Google Shape;568;p22"/>
          <p:cNvPicPr preferRelativeResize="0"/>
          <p:nvPr/>
        </p:nvPicPr>
        <p:blipFill rotWithShape="1">
          <a:blip r:embed="rId6">
            <a:alphaModFix amt="90000"/>
          </a:blip>
          <a:srcRect l="17866" t="19811" r="12095" b="21433"/>
          <a:stretch/>
        </p:blipFill>
        <p:spPr>
          <a:xfrm>
            <a:off x="1602225" y="606951"/>
            <a:ext cx="225413" cy="269874"/>
          </a:xfrm>
          <a:prstGeom prst="rect">
            <a:avLst/>
          </a:prstGeom>
          <a:noFill/>
          <a:ln>
            <a:noFill/>
          </a:ln>
        </p:spPr>
      </p:pic>
      <p:pic>
        <p:nvPicPr>
          <p:cNvPr id="569" name="Google Shape;569;p22"/>
          <p:cNvPicPr preferRelativeResize="0"/>
          <p:nvPr/>
        </p:nvPicPr>
        <p:blipFill rotWithShape="1">
          <a:blip r:embed="rId7">
            <a:alphaModFix amt="90000"/>
          </a:blip>
          <a:srcRect l="16404" t="19815" r="13488" b="20554"/>
          <a:stretch/>
        </p:blipFill>
        <p:spPr>
          <a:xfrm rot="-1892008">
            <a:off x="736476" y="1432153"/>
            <a:ext cx="210024" cy="255214"/>
          </a:xfrm>
          <a:prstGeom prst="rect">
            <a:avLst/>
          </a:prstGeom>
          <a:noFill/>
          <a:ln>
            <a:noFill/>
          </a:ln>
        </p:spPr>
      </p:pic>
      <p:pic>
        <p:nvPicPr>
          <p:cNvPr id="570" name="Google Shape;570;p22"/>
          <p:cNvPicPr preferRelativeResize="0"/>
          <p:nvPr/>
        </p:nvPicPr>
        <p:blipFill rotWithShape="1">
          <a:blip r:embed="rId8">
            <a:alphaModFix amt="90000"/>
          </a:blip>
          <a:srcRect l="16945" t="23685" r="10977" b="22040"/>
          <a:stretch/>
        </p:blipFill>
        <p:spPr>
          <a:xfrm rot="-1850224">
            <a:off x="902874" y="4280154"/>
            <a:ext cx="281737" cy="302773"/>
          </a:xfrm>
          <a:prstGeom prst="rect">
            <a:avLst/>
          </a:prstGeom>
          <a:noFill/>
          <a:ln>
            <a:noFill/>
          </a:ln>
        </p:spPr>
      </p:pic>
      <p:pic>
        <p:nvPicPr>
          <p:cNvPr id="571" name="Google Shape;571;p22"/>
          <p:cNvPicPr preferRelativeResize="0"/>
          <p:nvPr/>
        </p:nvPicPr>
        <p:blipFill rotWithShape="1">
          <a:blip r:embed="rId6">
            <a:alphaModFix amt="90000"/>
          </a:blip>
          <a:srcRect l="17866" t="19811" r="12095" b="21433"/>
          <a:stretch/>
        </p:blipFill>
        <p:spPr>
          <a:xfrm rot="1505967">
            <a:off x="8461175" y="3614650"/>
            <a:ext cx="281751" cy="337328"/>
          </a:xfrm>
          <a:prstGeom prst="rect">
            <a:avLst/>
          </a:prstGeom>
          <a:noFill/>
          <a:ln>
            <a:noFill/>
          </a:ln>
        </p:spPr>
      </p:pic>
      <p:pic>
        <p:nvPicPr>
          <p:cNvPr id="572" name="Google Shape;572;p22"/>
          <p:cNvPicPr preferRelativeResize="0"/>
          <p:nvPr/>
        </p:nvPicPr>
        <p:blipFill rotWithShape="1">
          <a:blip r:embed="rId8">
            <a:alphaModFix amt="90000"/>
          </a:blip>
          <a:srcRect l="16945" t="23685" r="10977" b="22040"/>
          <a:stretch/>
        </p:blipFill>
        <p:spPr>
          <a:xfrm rot="1477677">
            <a:off x="8461173" y="657754"/>
            <a:ext cx="281738" cy="302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710"/>
        <p:cNvGrpSpPr/>
        <p:nvPr/>
      </p:nvGrpSpPr>
      <p:grpSpPr>
        <a:xfrm>
          <a:off x="0" y="0"/>
          <a:ext cx="0" cy="0"/>
          <a:chOff x="0" y="0"/>
          <a:chExt cx="0" cy="0"/>
        </a:xfrm>
      </p:grpSpPr>
      <p:grpSp>
        <p:nvGrpSpPr>
          <p:cNvPr id="711" name="Google Shape;711;p27"/>
          <p:cNvGrpSpPr/>
          <p:nvPr/>
        </p:nvGrpSpPr>
        <p:grpSpPr>
          <a:xfrm>
            <a:off x="86225" y="405100"/>
            <a:ext cx="8895807" cy="4502175"/>
            <a:chOff x="86225" y="353996"/>
            <a:chExt cx="8895807" cy="4502175"/>
          </a:xfrm>
        </p:grpSpPr>
        <p:grpSp>
          <p:nvGrpSpPr>
            <p:cNvPr id="712" name="Google Shape;712;p27"/>
            <p:cNvGrpSpPr/>
            <p:nvPr/>
          </p:nvGrpSpPr>
          <p:grpSpPr>
            <a:xfrm>
              <a:off x="837025" y="353996"/>
              <a:ext cx="8145007" cy="4502175"/>
              <a:chOff x="365514" y="392094"/>
              <a:chExt cx="8467623" cy="4502175"/>
            </a:xfrm>
          </p:grpSpPr>
          <p:sp>
            <p:nvSpPr>
              <p:cNvPr id="713" name="Google Shape;713;p27"/>
              <p:cNvSpPr/>
              <p:nvPr/>
            </p:nvSpPr>
            <p:spPr>
              <a:xfrm>
                <a:off x="365514" y="392094"/>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rot="10800000" flipH="1">
                <a:off x="365514" y="592117"/>
                <a:ext cx="8467623" cy="4302153"/>
              </a:xfrm>
              <a:custGeom>
                <a:avLst/>
                <a:gdLst/>
                <a:ahLst/>
                <a:cxnLst/>
                <a:rect l="l" t="t" r="r" b="b"/>
                <a:pathLst>
                  <a:path w="141286" h="144416" extrusionOk="0">
                    <a:moveTo>
                      <a:pt x="137397" y="1"/>
                    </a:moveTo>
                    <a:cubicBezTo>
                      <a:pt x="137073" y="1"/>
                      <a:pt x="136746" y="65"/>
                      <a:pt x="136419" y="241"/>
                    </a:cubicBezTo>
                    <a:cubicBezTo>
                      <a:pt x="136032" y="693"/>
                      <a:pt x="135532" y="919"/>
                      <a:pt x="134968" y="919"/>
                    </a:cubicBezTo>
                    <a:cubicBezTo>
                      <a:pt x="134887" y="919"/>
                      <a:pt x="134806" y="914"/>
                      <a:pt x="134723" y="905"/>
                    </a:cubicBezTo>
                    <a:cubicBezTo>
                      <a:pt x="133616" y="610"/>
                      <a:pt x="132509" y="684"/>
                      <a:pt x="131402" y="389"/>
                    </a:cubicBezTo>
                    <a:cubicBezTo>
                      <a:pt x="130812" y="389"/>
                      <a:pt x="130222" y="536"/>
                      <a:pt x="129632" y="758"/>
                    </a:cubicBezTo>
                    <a:cubicBezTo>
                      <a:pt x="129337" y="868"/>
                      <a:pt x="129005" y="924"/>
                      <a:pt x="128663" y="924"/>
                    </a:cubicBezTo>
                    <a:cubicBezTo>
                      <a:pt x="128322" y="924"/>
                      <a:pt x="127972" y="868"/>
                      <a:pt x="127640" y="758"/>
                    </a:cubicBezTo>
                    <a:cubicBezTo>
                      <a:pt x="127364" y="436"/>
                      <a:pt x="126974" y="258"/>
                      <a:pt x="126559" y="258"/>
                    </a:cubicBezTo>
                    <a:cubicBezTo>
                      <a:pt x="126307" y="258"/>
                      <a:pt x="126046" y="323"/>
                      <a:pt x="125795" y="462"/>
                    </a:cubicBezTo>
                    <a:cubicBezTo>
                      <a:pt x="125227" y="824"/>
                      <a:pt x="124587" y="1005"/>
                      <a:pt x="123925" y="1005"/>
                    </a:cubicBezTo>
                    <a:cubicBezTo>
                      <a:pt x="123641" y="1005"/>
                      <a:pt x="123353" y="972"/>
                      <a:pt x="123065" y="905"/>
                    </a:cubicBezTo>
                    <a:cubicBezTo>
                      <a:pt x="122689" y="802"/>
                      <a:pt x="122312" y="747"/>
                      <a:pt x="121943" y="747"/>
                    </a:cubicBezTo>
                    <a:cubicBezTo>
                      <a:pt x="121516" y="747"/>
                      <a:pt x="121100" y="821"/>
                      <a:pt x="120704" y="979"/>
                    </a:cubicBezTo>
                    <a:cubicBezTo>
                      <a:pt x="120130" y="996"/>
                      <a:pt x="119555" y="1006"/>
                      <a:pt x="118980" y="1006"/>
                    </a:cubicBezTo>
                    <a:cubicBezTo>
                      <a:pt x="117120" y="1006"/>
                      <a:pt x="115260" y="909"/>
                      <a:pt x="113400" y="684"/>
                    </a:cubicBezTo>
                    <a:cubicBezTo>
                      <a:pt x="113253" y="684"/>
                      <a:pt x="113105" y="536"/>
                      <a:pt x="112957" y="536"/>
                    </a:cubicBezTo>
                    <a:lnTo>
                      <a:pt x="112589" y="536"/>
                    </a:lnTo>
                    <a:cubicBezTo>
                      <a:pt x="112293" y="610"/>
                      <a:pt x="111998" y="758"/>
                      <a:pt x="111703" y="979"/>
                    </a:cubicBezTo>
                    <a:cubicBezTo>
                      <a:pt x="111130" y="1251"/>
                      <a:pt x="110519" y="1386"/>
                      <a:pt x="109917" y="1386"/>
                    </a:cubicBezTo>
                    <a:cubicBezTo>
                      <a:pt x="109047" y="1386"/>
                      <a:pt x="108195" y="1103"/>
                      <a:pt x="107498" y="536"/>
                    </a:cubicBezTo>
                    <a:cubicBezTo>
                      <a:pt x="107350" y="499"/>
                      <a:pt x="107203" y="481"/>
                      <a:pt x="107064" y="481"/>
                    </a:cubicBezTo>
                    <a:cubicBezTo>
                      <a:pt x="106926" y="481"/>
                      <a:pt x="106797" y="499"/>
                      <a:pt x="106686" y="536"/>
                    </a:cubicBezTo>
                    <a:cubicBezTo>
                      <a:pt x="106085" y="787"/>
                      <a:pt x="105449" y="935"/>
                      <a:pt x="104802" y="935"/>
                    </a:cubicBezTo>
                    <a:cubicBezTo>
                      <a:pt x="104497" y="935"/>
                      <a:pt x="104190" y="902"/>
                      <a:pt x="103882" y="831"/>
                    </a:cubicBezTo>
                    <a:cubicBezTo>
                      <a:pt x="103624" y="794"/>
                      <a:pt x="103366" y="776"/>
                      <a:pt x="103108" y="776"/>
                    </a:cubicBezTo>
                    <a:cubicBezTo>
                      <a:pt x="102850" y="776"/>
                      <a:pt x="102591" y="794"/>
                      <a:pt x="102333" y="831"/>
                    </a:cubicBezTo>
                    <a:cubicBezTo>
                      <a:pt x="101005" y="831"/>
                      <a:pt x="99825" y="1127"/>
                      <a:pt x="98644" y="1200"/>
                    </a:cubicBezTo>
                    <a:cubicBezTo>
                      <a:pt x="97906" y="1200"/>
                      <a:pt x="97169" y="979"/>
                      <a:pt x="96431" y="905"/>
                    </a:cubicBezTo>
                    <a:cubicBezTo>
                      <a:pt x="95767" y="1053"/>
                      <a:pt x="95029" y="1127"/>
                      <a:pt x="94365" y="1127"/>
                    </a:cubicBezTo>
                    <a:cubicBezTo>
                      <a:pt x="92078" y="831"/>
                      <a:pt x="89864" y="684"/>
                      <a:pt x="87577" y="610"/>
                    </a:cubicBezTo>
                    <a:cubicBezTo>
                      <a:pt x="86387" y="560"/>
                      <a:pt x="85164" y="211"/>
                      <a:pt x="83930" y="211"/>
                    </a:cubicBezTo>
                    <a:cubicBezTo>
                      <a:pt x="83327" y="211"/>
                      <a:pt x="82722" y="294"/>
                      <a:pt x="82117" y="536"/>
                    </a:cubicBezTo>
                    <a:cubicBezTo>
                      <a:pt x="81403" y="715"/>
                      <a:pt x="80688" y="813"/>
                      <a:pt x="79973" y="813"/>
                    </a:cubicBezTo>
                    <a:cubicBezTo>
                      <a:pt x="79507" y="813"/>
                      <a:pt x="79042" y="771"/>
                      <a:pt x="78576" y="684"/>
                    </a:cubicBezTo>
                    <a:cubicBezTo>
                      <a:pt x="77912" y="536"/>
                      <a:pt x="77174" y="462"/>
                      <a:pt x="76510" y="462"/>
                    </a:cubicBezTo>
                    <a:cubicBezTo>
                      <a:pt x="76474" y="459"/>
                      <a:pt x="76438" y="458"/>
                      <a:pt x="76403" y="458"/>
                    </a:cubicBezTo>
                    <a:cubicBezTo>
                      <a:pt x="75801" y="458"/>
                      <a:pt x="75232" y="859"/>
                      <a:pt x="74647" y="859"/>
                    </a:cubicBezTo>
                    <a:cubicBezTo>
                      <a:pt x="74411" y="859"/>
                      <a:pt x="74172" y="793"/>
                      <a:pt x="73928" y="610"/>
                    </a:cubicBezTo>
                    <a:cubicBezTo>
                      <a:pt x="73822" y="614"/>
                      <a:pt x="73717" y="616"/>
                      <a:pt x="73612" y="616"/>
                    </a:cubicBezTo>
                    <a:cubicBezTo>
                      <a:pt x="72229" y="616"/>
                      <a:pt x="70846" y="265"/>
                      <a:pt x="69463" y="265"/>
                    </a:cubicBezTo>
                    <a:cubicBezTo>
                      <a:pt x="69180" y="265"/>
                      <a:pt x="68898" y="280"/>
                      <a:pt x="68616" y="315"/>
                    </a:cubicBezTo>
                    <a:cubicBezTo>
                      <a:pt x="68321" y="241"/>
                      <a:pt x="68025" y="204"/>
                      <a:pt x="67721" y="204"/>
                    </a:cubicBezTo>
                    <a:cubicBezTo>
                      <a:pt x="67417" y="204"/>
                      <a:pt x="67103" y="241"/>
                      <a:pt x="66771" y="315"/>
                    </a:cubicBezTo>
                    <a:cubicBezTo>
                      <a:pt x="66446" y="261"/>
                      <a:pt x="66123" y="239"/>
                      <a:pt x="65802" y="239"/>
                    </a:cubicBezTo>
                    <a:cubicBezTo>
                      <a:pt x="64468" y="239"/>
                      <a:pt x="63161" y="616"/>
                      <a:pt x="61815" y="616"/>
                    </a:cubicBezTo>
                    <a:cubicBezTo>
                      <a:pt x="61721" y="616"/>
                      <a:pt x="61627" y="614"/>
                      <a:pt x="61533" y="610"/>
                    </a:cubicBezTo>
                    <a:cubicBezTo>
                      <a:pt x="61263" y="817"/>
                      <a:pt x="61006" y="891"/>
                      <a:pt x="60753" y="891"/>
                    </a:cubicBezTo>
                    <a:cubicBezTo>
                      <a:pt x="60140" y="891"/>
                      <a:pt x="59557" y="458"/>
                      <a:pt x="58910" y="458"/>
                    </a:cubicBezTo>
                    <a:cubicBezTo>
                      <a:pt x="58875" y="458"/>
                      <a:pt x="58839" y="460"/>
                      <a:pt x="58803" y="462"/>
                    </a:cubicBezTo>
                    <a:cubicBezTo>
                      <a:pt x="58630" y="441"/>
                      <a:pt x="58457" y="432"/>
                      <a:pt x="58286" y="432"/>
                    </a:cubicBezTo>
                    <a:cubicBezTo>
                      <a:pt x="57873" y="432"/>
                      <a:pt x="57471" y="484"/>
                      <a:pt x="57106" y="536"/>
                    </a:cubicBezTo>
                    <a:cubicBezTo>
                      <a:pt x="56446" y="737"/>
                      <a:pt x="55775" y="838"/>
                      <a:pt x="55110" y="838"/>
                    </a:cubicBezTo>
                    <a:cubicBezTo>
                      <a:pt x="54065" y="838"/>
                      <a:pt x="53036" y="590"/>
                      <a:pt x="52089" y="94"/>
                    </a:cubicBezTo>
                    <a:cubicBezTo>
                      <a:pt x="50687" y="94"/>
                      <a:pt x="49211" y="241"/>
                      <a:pt x="47810" y="536"/>
                    </a:cubicBezTo>
                    <a:cubicBezTo>
                      <a:pt x="45965" y="610"/>
                      <a:pt x="44047" y="610"/>
                      <a:pt x="42202" y="831"/>
                    </a:cubicBezTo>
                    <a:cubicBezTo>
                      <a:pt x="41649" y="942"/>
                      <a:pt x="41096" y="997"/>
                      <a:pt x="40552" y="997"/>
                    </a:cubicBezTo>
                    <a:cubicBezTo>
                      <a:pt x="40007" y="997"/>
                      <a:pt x="39473" y="942"/>
                      <a:pt x="38956" y="831"/>
                    </a:cubicBezTo>
                    <a:cubicBezTo>
                      <a:pt x="38218" y="905"/>
                      <a:pt x="37480" y="1127"/>
                      <a:pt x="36743" y="1127"/>
                    </a:cubicBezTo>
                    <a:cubicBezTo>
                      <a:pt x="35857" y="1127"/>
                      <a:pt x="34972" y="905"/>
                      <a:pt x="34087" y="831"/>
                    </a:cubicBezTo>
                    <a:cubicBezTo>
                      <a:pt x="33971" y="842"/>
                      <a:pt x="33856" y="846"/>
                      <a:pt x="33743" y="846"/>
                    </a:cubicBezTo>
                    <a:cubicBezTo>
                      <a:pt x="33063" y="846"/>
                      <a:pt x="32421" y="684"/>
                      <a:pt x="31726" y="684"/>
                    </a:cubicBezTo>
                    <a:cubicBezTo>
                      <a:pt x="31578" y="758"/>
                      <a:pt x="31504" y="758"/>
                      <a:pt x="31431" y="758"/>
                    </a:cubicBezTo>
                    <a:cubicBezTo>
                      <a:pt x="31127" y="804"/>
                      <a:pt x="30831" y="829"/>
                      <a:pt x="30539" y="829"/>
                    </a:cubicBezTo>
                    <a:cubicBezTo>
                      <a:pt x="29911" y="829"/>
                      <a:pt x="29306" y="715"/>
                      <a:pt x="28701" y="462"/>
                    </a:cubicBezTo>
                    <a:cubicBezTo>
                      <a:pt x="28590" y="389"/>
                      <a:pt x="28461" y="352"/>
                      <a:pt x="28323" y="352"/>
                    </a:cubicBezTo>
                    <a:cubicBezTo>
                      <a:pt x="28184" y="352"/>
                      <a:pt x="28037" y="389"/>
                      <a:pt x="27889" y="462"/>
                    </a:cubicBezTo>
                    <a:cubicBezTo>
                      <a:pt x="27594" y="831"/>
                      <a:pt x="27225" y="1053"/>
                      <a:pt x="26709" y="1127"/>
                    </a:cubicBezTo>
                    <a:cubicBezTo>
                      <a:pt x="26337" y="1209"/>
                      <a:pt x="25959" y="1251"/>
                      <a:pt x="25582" y="1251"/>
                    </a:cubicBezTo>
                    <a:cubicBezTo>
                      <a:pt x="24613" y="1251"/>
                      <a:pt x="23648" y="973"/>
                      <a:pt x="22798" y="389"/>
                    </a:cubicBezTo>
                    <a:lnTo>
                      <a:pt x="22429" y="389"/>
                    </a:lnTo>
                    <a:cubicBezTo>
                      <a:pt x="21940" y="633"/>
                      <a:pt x="21401" y="776"/>
                      <a:pt x="20894" y="776"/>
                    </a:cubicBezTo>
                    <a:cubicBezTo>
                      <a:pt x="20790" y="776"/>
                      <a:pt x="20686" y="770"/>
                      <a:pt x="20585" y="758"/>
                    </a:cubicBezTo>
                    <a:cubicBezTo>
                      <a:pt x="20269" y="738"/>
                      <a:pt x="19947" y="729"/>
                      <a:pt x="19624" y="729"/>
                    </a:cubicBezTo>
                    <a:cubicBezTo>
                      <a:pt x="18743" y="729"/>
                      <a:pt x="17854" y="797"/>
                      <a:pt x="17043" y="905"/>
                    </a:cubicBezTo>
                    <a:cubicBezTo>
                      <a:pt x="16759" y="1027"/>
                      <a:pt x="16475" y="1082"/>
                      <a:pt x="16190" y="1082"/>
                    </a:cubicBezTo>
                    <a:cubicBezTo>
                      <a:pt x="15958" y="1082"/>
                      <a:pt x="15726" y="1045"/>
                      <a:pt x="15494" y="979"/>
                    </a:cubicBezTo>
                    <a:lnTo>
                      <a:pt x="15199" y="905"/>
                    </a:lnTo>
                    <a:cubicBezTo>
                      <a:pt x="14461" y="758"/>
                      <a:pt x="13650" y="684"/>
                      <a:pt x="12912" y="684"/>
                    </a:cubicBezTo>
                    <a:cubicBezTo>
                      <a:pt x="12494" y="782"/>
                      <a:pt x="12067" y="831"/>
                      <a:pt x="11641" y="831"/>
                    </a:cubicBezTo>
                    <a:cubicBezTo>
                      <a:pt x="10788" y="831"/>
                      <a:pt x="9936" y="635"/>
                      <a:pt x="9149" y="241"/>
                    </a:cubicBezTo>
                    <a:cubicBezTo>
                      <a:pt x="9001" y="167"/>
                      <a:pt x="8835" y="130"/>
                      <a:pt x="8669" y="130"/>
                    </a:cubicBezTo>
                    <a:cubicBezTo>
                      <a:pt x="8503" y="130"/>
                      <a:pt x="8337" y="167"/>
                      <a:pt x="8190" y="241"/>
                    </a:cubicBezTo>
                    <a:cubicBezTo>
                      <a:pt x="7673" y="684"/>
                      <a:pt x="7120" y="831"/>
                      <a:pt x="6557" y="831"/>
                    </a:cubicBezTo>
                    <a:cubicBezTo>
                      <a:pt x="5995" y="831"/>
                      <a:pt x="5423" y="684"/>
                      <a:pt x="4870" y="536"/>
                    </a:cubicBezTo>
                    <a:cubicBezTo>
                      <a:pt x="4397" y="472"/>
                      <a:pt x="3917" y="439"/>
                      <a:pt x="3437" y="439"/>
                    </a:cubicBezTo>
                    <a:cubicBezTo>
                      <a:pt x="2270" y="439"/>
                      <a:pt x="1098" y="635"/>
                      <a:pt x="0" y="1053"/>
                    </a:cubicBezTo>
                    <a:lnTo>
                      <a:pt x="0" y="1864"/>
                    </a:lnTo>
                    <a:lnTo>
                      <a:pt x="0" y="143153"/>
                    </a:lnTo>
                    <a:cubicBezTo>
                      <a:pt x="0" y="144407"/>
                      <a:pt x="74" y="144407"/>
                      <a:pt x="1328" y="144407"/>
                    </a:cubicBezTo>
                    <a:lnTo>
                      <a:pt x="139444" y="144407"/>
                    </a:lnTo>
                    <a:cubicBezTo>
                      <a:pt x="139816" y="144407"/>
                      <a:pt x="140107" y="144415"/>
                      <a:pt x="140335" y="144415"/>
                    </a:cubicBezTo>
                    <a:cubicBezTo>
                      <a:pt x="141285" y="144415"/>
                      <a:pt x="141141" y="144271"/>
                      <a:pt x="141141" y="142784"/>
                    </a:cubicBezTo>
                    <a:lnTo>
                      <a:pt x="141141" y="610"/>
                    </a:lnTo>
                    <a:cubicBezTo>
                      <a:pt x="140846" y="413"/>
                      <a:pt x="140518" y="282"/>
                      <a:pt x="140201" y="282"/>
                    </a:cubicBezTo>
                    <a:cubicBezTo>
                      <a:pt x="140043" y="282"/>
                      <a:pt x="139887" y="315"/>
                      <a:pt x="139740" y="389"/>
                    </a:cubicBezTo>
                    <a:lnTo>
                      <a:pt x="139223" y="389"/>
                    </a:lnTo>
                    <a:cubicBezTo>
                      <a:pt x="138639" y="243"/>
                      <a:pt x="138023" y="1"/>
                      <a:pt x="137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27"/>
            <p:cNvGrpSpPr/>
            <p:nvPr/>
          </p:nvGrpSpPr>
          <p:grpSpPr>
            <a:xfrm>
              <a:off x="86225" y="384725"/>
              <a:ext cx="751875" cy="4434900"/>
              <a:chOff x="114825" y="381000"/>
              <a:chExt cx="751875" cy="4434900"/>
            </a:xfrm>
          </p:grpSpPr>
          <p:sp>
            <p:nvSpPr>
              <p:cNvPr id="716" name="Google Shape;716;p27"/>
              <p:cNvSpPr/>
              <p:nvPr/>
            </p:nvSpPr>
            <p:spPr>
              <a:xfrm>
                <a:off x="190500" y="381000"/>
                <a:ext cx="676200" cy="443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 name="Google Shape;717;p27"/>
              <p:cNvGrpSpPr/>
              <p:nvPr/>
            </p:nvGrpSpPr>
            <p:grpSpPr>
              <a:xfrm>
                <a:off x="114825" y="553463"/>
                <a:ext cx="492600" cy="4054950"/>
                <a:chOff x="114825" y="553463"/>
                <a:chExt cx="492600" cy="4054950"/>
              </a:xfrm>
            </p:grpSpPr>
            <p:sp>
              <p:nvSpPr>
                <p:cNvPr id="718" name="Google Shape;718;p27"/>
                <p:cNvSpPr/>
                <p:nvPr/>
              </p:nvSpPr>
              <p:spPr>
                <a:xfrm>
                  <a:off x="114825" y="55346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114825" y="126593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114825" y="197840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114825" y="269087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114825" y="340334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114825" y="4115813"/>
                  <a:ext cx="492600" cy="4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24" name="Google Shape;724;p27"/>
            <p:cNvPicPr preferRelativeResize="0"/>
            <p:nvPr/>
          </p:nvPicPr>
          <p:blipFill rotWithShape="1">
            <a:blip r:embed="rId2">
              <a:alphaModFix amt="86000"/>
            </a:blip>
            <a:srcRect r="10104"/>
            <a:stretch/>
          </p:blipFill>
          <p:spPr>
            <a:xfrm>
              <a:off x="424870" y="735846"/>
              <a:ext cx="8404593" cy="317000"/>
            </a:xfrm>
            <a:prstGeom prst="rect">
              <a:avLst/>
            </a:prstGeom>
            <a:noFill/>
            <a:ln>
              <a:noFill/>
            </a:ln>
          </p:spPr>
        </p:pic>
        <p:pic>
          <p:nvPicPr>
            <p:cNvPr id="725" name="Google Shape;725;p27"/>
            <p:cNvPicPr preferRelativeResize="0"/>
            <p:nvPr/>
          </p:nvPicPr>
          <p:blipFill rotWithShape="1">
            <a:blip r:embed="rId2">
              <a:alphaModFix amt="86000"/>
            </a:blip>
            <a:srcRect r="9788"/>
            <a:stretch/>
          </p:blipFill>
          <p:spPr>
            <a:xfrm>
              <a:off x="395654" y="1335921"/>
              <a:ext cx="8433807" cy="317000"/>
            </a:xfrm>
            <a:prstGeom prst="rect">
              <a:avLst/>
            </a:prstGeom>
            <a:noFill/>
            <a:ln>
              <a:noFill/>
            </a:ln>
          </p:spPr>
        </p:pic>
        <p:pic>
          <p:nvPicPr>
            <p:cNvPr id="726" name="Google Shape;726;p27"/>
            <p:cNvPicPr preferRelativeResize="0"/>
            <p:nvPr/>
          </p:nvPicPr>
          <p:blipFill rotWithShape="1">
            <a:blip r:embed="rId2">
              <a:alphaModFix amt="86000"/>
            </a:blip>
            <a:srcRect r="9788"/>
            <a:stretch/>
          </p:blipFill>
          <p:spPr>
            <a:xfrm>
              <a:off x="376177" y="1955046"/>
              <a:ext cx="8433807" cy="317000"/>
            </a:xfrm>
            <a:prstGeom prst="rect">
              <a:avLst/>
            </a:prstGeom>
            <a:noFill/>
            <a:ln>
              <a:noFill/>
            </a:ln>
          </p:spPr>
        </p:pic>
        <p:pic>
          <p:nvPicPr>
            <p:cNvPr id="727" name="Google Shape;727;p27"/>
            <p:cNvPicPr preferRelativeResize="0"/>
            <p:nvPr/>
          </p:nvPicPr>
          <p:blipFill rotWithShape="1">
            <a:blip r:embed="rId2">
              <a:alphaModFix amt="86000"/>
            </a:blip>
            <a:srcRect r="6838"/>
            <a:stretch/>
          </p:blipFill>
          <p:spPr>
            <a:xfrm>
              <a:off x="405393" y="2497971"/>
              <a:ext cx="8433807" cy="317000"/>
            </a:xfrm>
            <a:prstGeom prst="rect">
              <a:avLst/>
            </a:prstGeom>
            <a:noFill/>
            <a:ln>
              <a:noFill/>
            </a:ln>
          </p:spPr>
        </p:pic>
        <p:pic>
          <p:nvPicPr>
            <p:cNvPr id="728" name="Google Shape;728;p27"/>
            <p:cNvPicPr preferRelativeResize="0"/>
            <p:nvPr/>
          </p:nvPicPr>
          <p:blipFill rotWithShape="1">
            <a:blip r:embed="rId2">
              <a:alphaModFix amt="86000"/>
            </a:blip>
            <a:srcRect r="9788"/>
            <a:stretch/>
          </p:blipFill>
          <p:spPr>
            <a:xfrm>
              <a:off x="395654" y="3698121"/>
              <a:ext cx="8433807" cy="317000"/>
            </a:xfrm>
            <a:prstGeom prst="rect">
              <a:avLst/>
            </a:prstGeom>
            <a:noFill/>
            <a:ln>
              <a:noFill/>
            </a:ln>
          </p:spPr>
        </p:pic>
        <p:pic>
          <p:nvPicPr>
            <p:cNvPr id="729" name="Google Shape;729;p27"/>
            <p:cNvPicPr preferRelativeResize="0"/>
            <p:nvPr/>
          </p:nvPicPr>
          <p:blipFill rotWithShape="1">
            <a:blip r:embed="rId2">
              <a:alphaModFix amt="86000"/>
            </a:blip>
            <a:srcRect r="9371"/>
            <a:stretch/>
          </p:blipFill>
          <p:spPr>
            <a:xfrm>
              <a:off x="356700" y="3117096"/>
              <a:ext cx="8472765" cy="317000"/>
            </a:xfrm>
            <a:prstGeom prst="rect">
              <a:avLst/>
            </a:prstGeom>
            <a:noFill/>
            <a:ln>
              <a:noFill/>
            </a:ln>
          </p:spPr>
        </p:pic>
        <p:pic>
          <p:nvPicPr>
            <p:cNvPr id="730" name="Google Shape;730;p27"/>
            <p:cNvPicPr preferRelativeResize="0"/>
            <p:nvPr/>
          </p:nvPicPr>
          <p:blipFill rotWithShape="1">
            <a:blip r:embed="rId2">
              <a:alphaModFix amt="86000"/>
            </a:blip>
            <a:srcRect r="9371"/>
            <a:stretch/>
          </p:blipFill>
          <p:spPr>
            <a:xfrm>
              <a:off x="356700" y="4269621"/>
              <a:ext cx="8472765" cy="317000"/>
            </a:xfrm>
            <a:prstGeom prst="rect">
              <a:avLst/>
            </a:prstGeom>
            <a:noFill/>
            <a:ln>
              <a:noFill/>
            </a:ln>
          </p:spPr>
        </p:pic>
        <p:pic>
          <p:nvPicPr>
            <p:cNvPr id="731" name="Google Shape;731;p27"/>
            <p:cNvPicPr preferRelativeResize="0"/>
            <p:nvPr/>
          </p:nvPicPr>
          <p:blipFill rotWithShape="1">
            <a:blip r:embed="rId3">
              <a:alphaModFix amt="82000"/>
            </a:blip>
            <a:srcRect l="4356" r="5828"/>
            <a:stretch/>
          </p:blipFill>
          <p:spPr>
            <a:xfrm rot="5400000">
              <a:off x="-1453401" y="2453526"/>
              <a:ext cx="4324352" cy="312650"/>
            </a:xfrm>
            <a:prstGeom prst="rect">
              <a:avLst/>
            </a:prstGeom>
            <a:noFill/>
            <a:ln>
              <a:noFill/>
            </a:ln>
          </p:spPr>
        </p:pic>
      </p:grpSp>
      <p:pic>
        <p:nvPicPr>
          <p:cNvPr id="732" name="Google Shape;732;p27"/>
          <p:cNvPicPr preferRelativeResize="0"/>
          <p:nvPr/>
        </p:nvPicPr>
        <p:blipFill>
          <a:blip r:embed="rId4">
            <a:alphaModFix amt="89000"/>
          </a:blip>
          <a:stretch>
            <a:fillRect/>
          </a:stretch>
        </p:blipFill>
        <p:spPr>
          <a:xfrm>
            <a:off x="831171" y="4005826"/>
            <a:ext cx="663161" cy="666752"/>
          </a:xfrm>
          <a:prstGeom prst="rect">
            <a:avLst/>
          </a:prstGeom>
          <a:noFill/>
          <a:ln>
            <a:noFill/>
          </a:ln>
        </p:spPr>
      </p:pic>
      <p:pic>
        <p:nvPicPr>
          <p:cNvPr id="733" name="Google Shape;733;p27"/>
          <p:cNvPicPr preferRelativeResize="0"/>
          <p:nvPr/>
        </p:nvPicPr>
        <p:blipFill>
          <a:blip r:embed="rId5">
            <a:alphaModFix amt="85000"/>
          </a:blip>
          <a:stretch>
            <a:fillRect/>
          </a:stretch>
        </p:blipFill>
        <p:spPr>
          <a:xfrm>
            <a:off x="8021284" y="661588"/>
            <a:ext cx="724644" cy="630498"/>
          </a:xfrm>
          <a:prstGeom prst="rect">
            <a:avLst/>
          </a:prstGeom>
          <a:noFill/>
          <a:ln>
            <a:noFill/>
          </a:ln>
        </p:spPr>
      </p:pic>
      <p:pic>
        <p:nvPicPr>
          <p:cNvPr id="734" name="Google Shape;734;p27"/>
          <p:cNvPicPr preferRelativeResize="0"/>
          <p:nvPr/>
        </p:nvPicPr>
        <p:blipFill rotWithShape="1">
          <a:blip r:embed="rId6">
            <a:alphaModFix amt="90000"/>
          </a:blip>
          <a:srcRect l="17866" t="19811" r="12095" b="21433"/>
          <a:stretch/>
        </p:blipFill>
        <p:spPr>
          <a:xfrm>
            <a:off x="1649834" y="606951"/>
            <a:ext cx="225413" cy="269874"/>
          </a:xfrm>
          <a:prstGeom prst="rect">
            <a:avLst/>
          </a:prstGeom>
          <a:noFill/>
          <a:ln>
            <a:noFill/>
          </a:ln>
        </p:spPr>
      </p:pic>
      <p:pic>
        <p:nvPicPr>
          <p:cNvPr id="735" name="Google Shape;735;p27"/>
          <p:cNvPicPr preferRelativeResize="0"/>
          <p:nvPr/>
        </p:nvPicPr>
        <p:blipFill rotWithShape="1">
          <a:blip r:embed="rId7">
            <a:alphaModFix amt="90000"/>
          </a:blip>
          <a:srcRect l="16404" t="19815" r="13488" b="20554"/>
          <a:stretch/>
        </p:blipFill>
        <p:spPr>
          <a:xfrm rot="-1892008">
            <a:off x="784085" y="1432153"/>
            <a:ext cx="210024" cy="255214"/>
          </a:xfrm>
          <a:prstGeom prst="rect">
            <a:avLst/>
          </a:prstGeom>
          <a:noFill/>
          <a:ln>
            <a:noFill/>
          </a:ln>
        </p:spPr>
      </p:pic>
      <p:pic>
        <p:nvPicPr>
          <p:cNvPr id="736" name="Google Shape;736;p27"/>
          <p:cNvPicPr preferRelativeResize="0"/>
          <p:nvPr/>
        </p:nvPicPr>
        <p:blipFill rotWithShape="1">
          <a:blip r:embed="rId8">
            <a:alphaModFix amt="90000"/>
          </a:blip>
          <a:srcRect l="16945" t="23685" r="10977" b="22040"/>
          <a:stretch/>
        </p:blipFill>
        <p:spPr>
          <a:xfrm rot="1477677">
            <a:off x="8528783" y="4324879"/>
            <a:ext cx="281738" cy="3027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400"/>
              <a:buFont typeface="Patrick Hand"/>
              <a:buNone/>
              <a:defRPr sz="3400" b="1">
                <a:solidFill>
                  <a:schemeClr val="dk2"/>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ulish"/>
              <a:buChar char="●"/>
              <a:defRPr sz="1800">
                <a:solidFill>
                  <a:schemeClr val="dk2"/>
                </a:solidFill>
                <a:latin typeface="Mulish"/>
                <a:ea typeface="Mulish"/>
                <a:cs typeface="Mulish"/>
                <a:sym typeface="Mulish"/>
              </a:defRPr>
            </a:lvl1pPr>
            <a:lvl2pPr marL="914400" lvl="1"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2pPr>
            <a:lvl3pPr marL="1371600" lvl="2"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3pPr>
            <a:lvl4pPr marL="1828800" lvl="3"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4pPr>
            <a:lvl5pPr marL="2286000" lvl="4"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5pPr>
            <a:lvl6pPr marL="2743200" lvl="5"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6pPr>
            <a:lvl7pPr marL="3200400" lvl="6"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7pPr>
            <a:lvl8pPr marL="3657600" lvl="7"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8pPr>
            <a:lvl9pPr marL="4114800" lvl="8" indent="-317500">
              <a:lnSpc>
                <a:spcPct val="115000"/>
              </a:lnSpc>
              <a:spcBef>
                <a:spcPts val="0"/>
              </a:spcBef>
              <a:spcAft>
                <a:spcPts val="0"/>
              </a:spcAft>
              <a:buClr>
                <a:schemeClr val="dk2"/>
              </a:buClr>
              <a:buSzPts val="1400"/>
              <a:buFont typeface="Mulish"/>
              <a:buChar char="■"/>
              <a:defRPr>
                <a:solidFill>
                  <a:schemeClr val="dk2"/>
                </a:solidFill>
                <a:latin typeface="Mulish"/>
                <a:ea typeface="Mulish"/>
                <a:cs typeface="Mulish"/>
                <a:sym typeface="Mulish"/>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7" r:id="rId5"/>
    <p:sldLayoutId id="2147483658" r:id="rId6"/>
    <p:sldLayoutId id="2147483667" r:id="rId7"/>
    <p:sldLayoutId id="2147483668"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7.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audio" Target="../media/audio1.wav"/><Relationship Id="rId9" Type="http://schemas.microsoft.com/office/2007/relationships/hdphoto" Target="../media/hdphoto3.wdp"/><Relationship Id="rId14" Type="http://schemas.openxmlformats.org/officeDocument/2006/relationships/image" Target="../media/image40.jp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8.png"/><Relationship Id="rId15" Type="http://schemas.openxmlformats.org/officeDocument/2006/relationships/image" Target="../media/image41.jpg"/><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31.png"/><Relationship Id="rId1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7.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2.jpg"/><Relationship Id="rId11" Type="http://schemas.microsoft.com/office/2007/relationships/hdphoto" Target="../media/hdphoto3.wdp"/><Relationship Id="rId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7.pn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8.png"/><Relationship Id="rId15" Type="http://schemas.openxmlformats.org/officeDocument/2006/relationships/image" Target="../media/image43.jpg"/><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31.png"/><Relationship Id="rId1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7.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4.jpg"/><Relationship Id="rId11" Type="http://schemas.microsoft.com/office/2007/relationships/hdphoto" Target="../media/hdphoto3.wdp"/><Relationship Id="rId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7.png"/><Relationship Id="rId1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8.png"/><Relationship Id="rId15" Type="http://schemas.openxmlformats.org/officeDocument/2006/relationships/image" Target="../media/image45.jpg"/><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31.png"/><Relationship Id="rId1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7.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slide" Target="slide23.xml"/><Relationship Id="rId12"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image" Target="../media/image50.png"/><Relationship Id="rId5" Type="http://schemas.openxmlformats.org/officeDocument/2006/relationships/image" Target="../media/image31.png"/><Relationship Id="rId10" Type="http://schemas.openxmlformats.org/officeDocument/2006/relationships/image" Target="../media/image49.png"/><Relationship Id="rId4" Type="http://schemas.openxmlformats.org/officeDocument/2006/relationships/image" Target="../media/image16.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46.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3.jpg"/><Relationship Id="rId5" Type="http://schemas.openxmlformats.org/officeDocument/2006/relationships/image" Target="../media/image14.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slide" Target="slide23.xml"/><Relationship Id="rId11" Type="http://schemas.microsoft.com/office/2007/relationships/hdphoto" Target="../media/hdphoto1.wdp"/><Relationship Id="rId5" Type="http://schemas.openxmlformats.org/officeDocument/2006/relationships/slide" Target="slide19.xml"/><Relationship Id="rId10" Type="http://schemas.openxmlformats.org/officeDocument/2006/relationships/image" Target="../media/image26.png"/><Relationship Id="rId4" Type="http://schemas.openxmlformats.org/officeDocument/2006/relationships/image" Target="../media/image31.png"/><Relationship Id="rId9" Type="http://schemas.openxmlformats.org/officeDocument/2006/relationships/image" Target="../media/image49.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3.jpg"/><Relationship Id="rId5" Type="http://schemas.microsoft.com/office/2007/relationships/hdphoto" Target="../media/hdphoto2.wdp"/><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7.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audio" Target="../media/audio1.wav"/><Relationship Id="rId9" Type="http://schemas.microsoft.com/office/2007/relationships/hdphoto" Target="../media/hdphoto3.wdp"/><Relationship Id="rId14" Type="http://schemas.openxmlformats.org/officeDocument/2006/relationships/image" Target="../media/image38.jp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4.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7.png"/><Relationship Id="rId5" Type="http://schemas.microsoft.com/office/2007/relationships/hdphoto" Target="../media/hdphoto2.wdp"/><Relationship Id="rId10"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30.png"/><Relationship Id="rId1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84"/>
        <p:cNvGrpSpPr/>
        <p:nvPr/>
      </p:nvGrpSpPr>
      <p:grpSpPr>
        <a:xfrm>
          <a:off x="0" y="0"/>
          <a:ext cx="0" cy="0"/>
          <a:chOff x="0" y="0"/>
          <a:chExt cx="0" cy="0"/>
        </a:xfrm>
      </p:grpSpPr>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b="36038"/>
          <a:stretch/>
        </p:blipFill>
        <p:spPr>
          <a:xfrm>
            <a:off x="13814" y="717514"/>
            <a:ext cx="9162834" cy="4425986"/>
          </a:xfrm>
          <a:prstGeom prst="rect">
            <a:avLst/>
          </a:prstGeom>
        </p:spPr>
      </p:pic>
      <p:pic>
        <p:nvPicPr>
          <p:cNvPr id="2785" name="Google Shape;2785;p63"/>
          <p:cNvPicPr preferRelativeResize="0"/>
          <p:nvPr/>
        </p:nvPicPr>
        <p:blipFill rotWithShape="1">
          <a:blip r:embed="rId5">
            <a:alphaModFix amt="90000"/>
          </a:blip>
          <a:srcRect l="852" t="3632" b="4876"/>
          <a:stretch/>
        </p:blipFill>
        <p:spPr>
          <a:xfrm>
            <a:off x="984549" y="499808"/>
            <a:ext cx="7718026" cy="2987468"/>
          </a:xfrm>
          <a:prstGeom prst="rect">
            <a:avLst/>
          </a:prstGeom>
          <a:noFill/>
          <a:ln>
            <a:noFill/>
          </a:ln>
        </p:spPr>
      </p:pic>
      <p:pic>
        <p:nvPicPr>
          <p:cNvPr id="2787" name="Google Shape;2787;p63"/>
          <p:cNvPicPr preferRelativeResize="0"/>
          <p:nvPr/>
        </p:nvPicPr>
        <p:blipFill rotWithShape="1">
          <a:blip r:embed="rId6">
            <a:alphaModFix/>
          </a:blip>
          <a:srcRect l="6356" t="2983" r="2842" b="1687"/>
          <a:stretch/>
        </p:blipFill>
        <p:spPr>
          <a:xfrm>
            <a:off x="8010707" y="1632999"/>
            <a:ext cx="988800" cy="998100"/>
          </a:xfrm>
          <a:prstGeom prst="ellipse">
            <a:avLst/>
          </a:prstGeom>
          <a:noFill/>
          <a:ln>
            <a:noFill/>
          </a:ln>
          <a:effectLst>
            <a:outerShdw blurRad="28575" dist="19050" dir="3960000" algn="bl" rotWithShape="0">
              <a:schemeClr val="dk2">
                <a:alpha val="50000"/>
              </a:schemeClr>
            </a:outerShdw>
          </a:effectLst>
        </p:spPr>
      </p:pic>
      <p:grpSp>
        <p:nvGrpSpPr>
          <p:cNvPr id="2788" name="Google Shape;2788;p63"/>
          <p:cNvGrpSpPr/>
          <p:nvPr/>
        </p:nvGrpSpPr>
        <p:grpSpPr>
          <a:xfrm>
            <a:off x="566378" y="353409"/>
            <a:ext cx="928809" cy="928809"/>
            <a:chOff x="10313924" y="2654102"/>
            <a:chExt cx="634823" cy="634823"/>
          </a:xfrm>
        </p:grpSpPr>
        <p:grpSp>
          <p:nvGrpSpPr>
            <p:cNvPr id="2789" name="Google Shape;2789;p63"/>
            <p:cNvGrpSpPr/>
            <p:nvPr/>
          </p:nvGrpSpPr>
          <p:grpSpPr>
            <a:xfrm>
              <a:off x="10313924" y="2654102"/>
              <a:ext cx="634823" cy="634823"/>
              <a:chOff x="1287475" y="2754649"/>
              <a:chExt cx="716100" cy="716100"/>
            </a:xfrm>
          </p:grpSpPr>
          <p:sp>
            <p:nvSpPr>
              <p:cNvPr id="2790" name="Google Shape;2790;p63"/>
              <p:cNvSpPr/>
              <p:nvPr/>
            </p:nvSpPr>
            <p:spPr>
              <a:xfrm>
                <a:off x="1287475" y="275464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91" name="Google Shape;2791;p63"/>
              <p:cNvPicPr preferRelativeResize="0"/>
              <p:nvPr/>
            </p:nvPicPr>
            <p:blipFill>
              <a:blip r:embed="rId7">
                <a:alphaModFix/>
              </a:blip>
              <a:stretch>
                <a:fillRect/>
              </a:stretch>
            </p:blipFill>
            <p:spPr>
              <a:xfrm>
                <a:off x="1332550" y="2802694"/>
                <a:ext cx="622974" cy="617598"/>
              </a:xfrm>
              <a:prstGeom prst="rect">
                <a:avLst/>
              </a:prstGeom>
              <a:noFill/>
              <a:ln>
                <a:noFill/>
              </a:ln>
            </p:spPr>
          </p:pic>
        </p:grpSp>
        <p:pic>
          <p:nvPicPr>
            <p:cNvPr id="2792" name="Google Shape;2792;p63"/>
            <p:cNvPicPr preferRelativeResize="0"/>
            <p:nvPr/>
          </p:nvPicPr>
          <p:blipFill>
            <a:blip r:embed="rId8">
              <a:alphaModFix/>
            </a:blip>
            <a:stretch>
              <a:fillRect/>
            </a:stretch>
          </p:blipFill>
          <p:spPr>
            <a:xfrm>
              <a:off x="10430363" y="2754163"/>
              <a:ext cx="421006" cy="434700"/>
            </a:xfrm>
            <a:prstGeom prst="rect">
              <a:avLst/>
            </a:prstGeom>
            <a:noFill/>
            <a:ln>
              <a:noFill/>
            </a:ln>
          </p:spPr>
        </p:pic>
      </p:grpSp>
      <p:pic>
        <p:nvPicPr>
          <p:cNvPr id="2793" name="Google Shape;2793;p63"/>
          <p:cNvPicPr preferRelativeResize="0"/>
          <p:nvPr/>
        </p:nvPicPr>
        <p:blipFill>
          <a:blip r:embed="rId9">
            <a:alphaModFix amt="89000"/>
          </a:blip>
          <a:stretch>
            <a:fillRect/>
          </a:stretch>
        </p:blipFill>
        <p:spPr>
          <a:xfrm>
            <a:off x="8010707" y="169764"/>
            <a:ext cx="738102" cy="742088"/>
          </a:xfrm>
          <a:prstGeom prst="rect">
            <a:avLst/>
          </a:prstGeom>
          <a:noFill/>
          <a:ln>
            <a:noFill/>
          </a:ln>
        </p:spPr>
      </p:pic>
      <p:pic>
        <p:nvPicPr>
          <p:cNvPr id="2794" name="Google Shape;2794;p63"/>
          <p:cNvPicPr preferRelativeResize="0"/>
          <p:nvPr/>
        </p:nvPicPr>
        <p:blipFill>
          <a:blip r:embed="rId10">
            <a:alphaModFix amt="85000"/>
          </a:blip>
          <a:stretch>
            <a:fillRect/>
          </a:stretch>
        </p:blipFill>
        <p:spPr>
          <a:xfrm>
            <a:off x="7398939" y="455693"/>
            <a:ext cx="795520" cy="692164"/>
          </a:xfrm>
          <a:prstGeom prst="rect">
            <a:avLst/>
          </a:prstGeom>
          <a:noFill/>
          <a:ln>
            <a:noFill/>
          </a:ln>
        </p:spPr>
      </p:pic>
      <p:pic>
        <p:nvPicPr>
          <p:cNvPr id="29" name="Picture 28"/>
          <p:cNvPicPr>
            <a:picLocks noChangeAspect="1"/>
          </p:cNvPicPr>
          <p:nvPr/>
        </p:nvPicPr>
        <p:blipFill rotWithShape="1">
          <a:blip r:embed="rId11">
            <a:extLst>
              <a:ext uri="{BEBA8EAE-BF5A-486C-A8C5-ECC9F3942E4B}">
                <a14:imgProps xmlns:a14="http://schemas.microsoft.com/office/drawing/2010/main">
                  <a14:imgLayer r:embed="rId12">
                    <a14:imgEffect>
                      <a14:backgroundRemoval t="30006" b="59551" l="8873" r="30760"/>
                    </a14:imgEffect>
                  </a14:imgLayer>
                </a14:imgProps>
              </a:ext>
            </a:extLst>
          </a:blip>
          <a:srcRect l="8525" t="30221" r="76875" b="40457"/>
          <a:stretch/>
        </p:blipFill>
        <p:spPr>
          <a:xfrm>
            <a:off x="162155" y="1279089"/>
            <a:ext cx="1729531" cy="2481329"/>
          </a:xfrm>
          <a:prstGeom prst="rect">
            <a:avLst/>
          </a:prstGeom>
        </p:spPr>
      </p:pic>
      <p:pic>
        <p:nvPicPr>
          <p:cNvPr id="30" name="Picture 29"/>
          <p:cNvPicPr>
            <a:picLocks noChangeAspect="1"/>
          </p:cNvPicPr>
          <p:nvPr/>
        </p:nvPicPr>
        <p:blipFill rotWithShape="1">
          <a:blip r:embed="rId13">
            <a:extLst>
              <a:ext uri="{BEBA8EAE-BF5A-486C-A8C5-ECC9F3942E4B}">
                <a14:imgProps xmlns:a14="http://schemas.microsoft.com/office/drawing/2010/main">
                  <a14:imgLayer r:embed="rId12">
                    <a14:imgEffect>
                      <a14:backgroundRemoval t="3049" b="27439" l="28471" r="44365">
                        <a14:foregroundMark x1="40140" y1="24477" x2="36807" y2="20100"/>
                        <a14:foregroundMark x1="35052" y1="25437" x2="36327" y2="23248"/>
                        <a14:foregroundMark x1="35354" y1="25168" x2="36423" y2="24208"/>
                        <a14:foregroundMark x1="36807" y1="21194" x2="38083" y2="23114"/>
                        <a14:foregroundMark x1="37205" y1="22154" x2="37109" y2="21616"/>
                        <a14:foregroundMark x1="37109" y1="21463" x2="37109" y2="22979"/>
                        <a14:foregroundMark x1="37205" y1="21060" x2="37205" y2="23114"/>
                        <a14:foregroundMark x1="39057" y1="23651" x2="40716" y2="26934"/>
                        <a14:foregroundMark x1="39934" y1="22711" x2="40812" y2="24342"/>
                        <a14:foregroundMark x1="40030" y1="23383" x2="40428" y2="24477"/>
                        <a14:foregroundMark x1="39646" y1="22557" x2="39742" y2="24477"/>
                        <a14:foregroundMark x1="40236" y1="23517" x2="40236" y2="23517"/>
                        <a14:foregroundMark x1="40236" y1="23517" x2="40236" y2="25302"/>
                        <a14:foregroundMark x1="39838" y1="23114" x2="40236" y2="24880"/>
                        <a14:foregroundMark x1="39742" y1="22288" x2="40332" y2="25168"/>
                        <a14:foregroundMark x1="40236" y1="23651" x2="40236" y2="23651"/>
                        <a14:foregroundMark x1="40236" y1="23517" x2="39742" y2="22423"/>
                        <a14:foregroundMark x1="40140" y1="23517" x2="40140" y2="23517"/>
                        <a14:foregroundMark x1="39358" y1="22711" x2="42485" y2="26665"/>
                        <a14:backgroundMark x1="42087" y1="20925" x2="44240" y2="19562"/>
                        <a14:backgroundMark x1="43555" y1="24342" x2="43267" y2="27491"/>
                      </a14:backgroundRemoval>
                    </a14:imgEffect>
                  </a14:imgLayer>
                </a14:imgProps>
              </a:ext>
            </a:extLst>
          </a:blip>
          <a:srcRect l="26484" r="53648" b="69512"/>
          <a:stretch/>
        </p:blipFill>
        <p:spPr>
          <a:xfrm>
            <a:off x="6877179" y="2512652"/>
            <a:ext cx="2122328" cy="2326399"/>
          </a:xfrm>
          <a:prstGeom prst="rect">
            <a:avLst/>
          </a:prstGeom>
        </p:spPr>
      </p:pic>
      <p:sp>
        <p:nvSpPr>
          <p:cNvPr id="32" name="TextBox 31"/>
          <p:cNvSpPr txBox="1"/>
          <p:nvPr/>
        </p:nvSpPr>
        <p:spPr>
          <a:xfrm>
            <a:off x="3089976" y="1180491"/>
            <a:ext cx="4341620" cy="1754326"/>
          </a:xfrm>
          <a:prstGeom prst="rect">
            <a:avLst/>
          </a:prstGeom>
          <a:noFill/>
        </p:spPr>
        <p:txBody>
          <a:bodyPr wrap="square" rtlCol="0">
            <a:spAutoFit/>
          </a:bodyPr>
          <a:lstStyle/>
          <a:p>
            <a:pPr algn="ctr"/>
            <a:r>
              <a:rPr lang="en-US" sz="5400" b="1">
                <a:ln w="28575">
                  <a:solidFill>
                    <a:schemeClr val="bg1"/>
                  </a:solidFill>
                </a:ln>
                <a:solidFill>
                  <a:srgbClr val="CB4F57"/>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ÔN LUYỆN</a:t>
            </a:r>
          </a:p>
          <a:p>
            <a:pPr algn="ctr"/>
            <a:r>
              <a:rPr lang="en-US" sz="5400" b="1">
                <a:ln w="28575">
                  <a:solidFill>
                    <a:schemeClr val="bg1"/>
                  </a:solidFill>
                </a:ln>
                <a:solidFill>
                  <a:srgbClr val="CB4F57"/>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TẬP </a:t>
            </a:r>
            <a:r>
              <a:rPr lang="en-US" sz="5400" b="1" dirty="0">
                <a:ln w="28575">
                  <a:solidFill>
                    <a:schemeClr val="bg1"/>
                  </a:solidFill>
                </a:ln>
                <a:solidFill>
                  <a:srgbClr val="CB4F57"/>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ĐỌC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785"/>
                                        </p:tgtEl>
                                        <p:attrNameLst>
                                          <p:attrName>style.visibility</p:attrName>
                                        </p:attrNameLst>
                                      </p:cBhvr>
                                      <p:to>
                                        <p:strVal val="visible"/>
                                      </p:to>
                                    </p:set>
                                    <p:anim calcmode="lin" valueType="num">
                                      <p:cBhvr>
                                        <p:cTn id="11" dur="1000" fill="hold"/>
                                        <p:tgtEl>
                                          <p:spTgt spid="2785"/>
                                        </p:tgtEl>
                                        <p:attrNameLst>
                                          <p:attrName>ppt_w</p:attrName>
                                        </p:attrNameLst>
                                      </p:cBhvr>
                                      <p:tavLst>
                                        <p:tav tm="0">
                                          <p:val>
                                            <p:fltVal val="0"/>
                                          </p:val>
                                        </p:tav>
                                        <p:tav tm="100000">
                                          <p:val>
                                            <p:strVal val="#ppt_w"/>
                                          </p:val>
                                        </p:tav>
                                      </p:tavLst>
                                    </p:anim>
                                    <p:anim calcmode="lin" valueType="num">
                                      <p:cBhvr>
                                        <p:cTn id="12" dur="1000" fill="hold"/>
                                        <p:tgtEl>
                                          <p:spTgt spid="2785"/>
                                        </p:tgtEl>
                                        <p:attrNameLst>
                                          <p:attrName>ppt_h</p:attrName>
                                        </p:attrNameLst>
                                      </p:cBhvr>
                                      <p:tavLst>
                                        <p:tav tm="0">
                                          <p:val>
                                            <p:fltVal val="0"/>
                                          </p:val>
                                        </p:tav>
                                        <p:tav tm="100000">
                                          <p:val>
                                            <p:strVal val="#ppt_h"/>
                                          </p:val>
                                        </p:tav>
                                      </p:tavLst>
                                    </p:anim>
                                    <p:anim calcmode="lin" valueType="num">
                                      <p:cBhvr>
                                        <p:cTn id="13" dur="1000" fill="hold"/>
                                        <p:tgtEl>
                                          <p:spTgt spid="2785"/>
                                        </p:tgtEl>
                                        <p:attrNameLst>
                                          <p:attrName>style.rotation</p:attrName>
                                        </p:attrNameLst>
                                      </p:cBhvr>
                                      <p:tavLst>
                                        <p:tav tm="0">
                                          <p:val>
                                            <p:fltVal val="90"/>
                                          </p:val>
                                        </p:tav>
                                        <p:tav tm="100000">
                                          <p:val>
                                            <p:fltVal val="0"/>
                                          </p:val>
                                        </p:tav>
                                      </p:tavLst>
                                    </p:anim>
                                    <p:animEffect transition="in" filter="fade">
                                      <p:cBhvr>
                                        <p:cTn id="14" dur="1000"/>
                                        <p:tgtEl>
                                          <p:spTgt spid="2785"/>
                                        </p:tgtEl>
                                      </p:cBhvr>
                                    </p:animEffect>
                                  </p:childTnLst>
                                </p:cTn>
                              </p:par>
                              <p:par>
                                <p:cTn id="15" presetID="10" presetClass="entr" presetSubtype="0" fill="hold" nodeType="withEffect">
                                  <p:stCondLst>
                                    <p:cond delay="0"/>
                                  </p:stCondLst>
                                  <p:childTnLst>
                                    <p:set>
                                      <p:cBhvr>
                                        <p:cTn id="16" dur="1" fill="hold">
                                          <p:stCondLst>
                                            <p:cond delay="0"/>
                                          </p:stCondLst>
                                        </p:cTn>
                                        <p:tgtEl>
                                          <p:spTgt spid="2788"/>
                                        </p:tgtEl>
                                        <p:attrNameLst>
                                          <p:attrName>style.visibility</p:attrName>
                                        </p:attrNameLst>
                                      </p:cBhvr>
                                      <p:to>
                                        <p:strVal val="visible"/>
                                      </p:to>
                                    </p:set>
                                    <p:animEffect transition="in" filter="fade">
                                      <p:cBhvr>
                                        <p:cTn id="17" dur="500"/>
                                        <p:tgtEl>
                                          <p:spTgt spid="2788"/>
                                        </p:tgtEl>
                                      </p:cBhvr>
                                    </p:animEffect>
                                  </p:childTnLst>
                                </p:cTn>
                              </p:par>
                              <p:par>
                                <p:cTn id="18" presetID="10" presetClass="entr" presetSubtype="0" fill="hold" nodeType="withEffect">
                                  <p:stCondLst>
                                    <p:cond delay="0"/>
                                  </p:stCondLst>
                                  <p:childTnLst>
                                    <p:set>
                                      <p:cBhvr>
                                        <p:cTn id="19" dur="1" fill="hold">
                                          <p:stCondLst>
                                            <p:cond delay="0"/>
                                          </p:stCondLst>
                                        </p:cTn>
                                        <p:tgtEl>
                                          <p:spTgt spid="2793"/>
                                        </p:tgtEl>
                                        <p:attrNameLst>
                                          <p:attrName>style.visibility</p:attrName>
                                        </p:attrNameLst>
                                      </p:cBhvr>
                                      <p:to>
                                        <p:strVal val="visible"/>
                                      </p:to>
                                    </p:set>
                                    <p:animEffect transition="in" filter="fade">
                                      <p:cBhvr>
                                        <p:cTn id="20" dur="500"/>
                                        <p:tgtEl>
                                          <p:spTgt spid="2793"/>
                                        </p:tgtEl>
                                      </p:cBhvr>
                                    </p:animEffect>
                                  </p:childTnLst>
                                </p:cTn>
                              </p:par>
                              <p:par>
                                <p:cTn id="21" presetID="10" presetClass="entr" presetSubtype="0" fill="hold" nodeType="withEffect">
                                  <p:stCondLst>
                                    <p:cond delay="0"/>
                                  </p:stCondLst>
                                  <p:childTnLst>
                                    <p:set>
                                      <p:cBhvr>
                                        <p:cTn id="22" dur="1" fill="hold">
                                          <p:stCondLst>
                                            <p:cond delay="0"/>
                                          </p:stCondLst>
                                        </p:cTn>
                                        <p:tgtEl>
                                          <p:spTgt spid="2794"/>
                                        </p:tgtEl>
                                        <p:attrNameLst>
                                          <p:attrName>style.visibility</p:attrName>
                                        </p:attrNameLst>
                                      </p:cBhvr>
                                      <p:to>
                                        <p:strVal val="visible"/>
                                      </p:to>
                                    </p:set>
                                    <p:animEffect transition="in" filter="fade">
                                      <p:cBhvr>
                                        <p:cTn id="23" dur="500"/>
                                        <p:tgtEl>
                                          <p:spTgt spid="2794"/>
                                        </p:tgtEl>
                                      </p:cBhvr>
                                    </p:animEffect>
                                  </p:childTnLst>
                                </p:cTn>
                              </p:par>
                              <p:par>
                                <p:cTn id="24" presetID="10" presetClass="entr" presetSubtype="0" fill="hold" nodeType="withEffect">
                                  <p:stCondLst>
                                    <p:cond delay="0"/>
                                  </p:stCondLst>
                                  <p:childTnLst>
                                    <p:set>
                                      <p:cBhvr>
                                        <p:cTn id="25" dur="1" fill="hold">
                                          <p:stCondLst>
                                            <p:cond delay="0"/>
                                          </p:stCondLst>
                                        </p:cTn>
                                        <p:tgtEl>
                                          <p:spTgt spid="2787"/>
                                        </p:tgtEl>
                                        <p:attrNameLst>
                                          <p:attrName>style.visibility</p:attrName>
                                        </p:attrNameLst>
                                      </p:cBhvr>
                                      <p:to>
                                        <p:strVal val="visible"/>
                                      </p:to>
                                    </p:set>
                                    <p:animEffect transition="in" filter="fade">
                                      <p:cBhvr>
                                        <p:cTn id="26" dur="500"/>
                                        <p:tgtEl>
                                          <p:spTgt spid="2787"/>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2736340" y="3989566"/>
            <a:ext cx="1166446" cy="1259762"/>
          </a:xfrm>
          <a:prstGeom prst="rect">
            <a:avLst/>
          </a:prstGeom>
        </p:spPr>
      </p:pic>
      <p:grpSp>
        <p:nvGrpSpPr>
          <p:cNvPr id="26" name="Group 25"/>
          <p:cNvGrpSpPr/>
          <p:nvPr/>
        </p:nvGrpSpPr>
        <p:grpSpPr>
          <a:xfrm>
            <a:off x="1472586" y="223473"/>
            <a:ext cx="6304357" cy="1186832"/>
            <a:chOff x="100986" y="171705"/>
            <a:chExt cx="6304357" cy="1186832"/>
          </a:xfrm>
        </p:grpSpPr>
        <p:pic>
          <p:nvPicPr>
            <p:cNvPr id="13" name="Google Shape;850;p34"/>
            <p:cNvPicPr preferRelativeResize="0"/>
            <p:nvPr/>
          </p:nvPicPr>
          <p:blipFill rotWithShape="1">
            <a:blip r:embed="rId6">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Mùa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grpSp>
      <p:pic>
        <p:nvPicPr>
          <p:cNvPr id="12" name="Picture 11"/>
          <p:cNvPicPr>
            <a:picLocks noChangeAspect="1"/>
          </p:cNvPicPr>
          <p:nvPr/>
        </p:nvPicPr>
        <p:blipFill>
          <a:blip r:embed="rId7"/>
          <a:stretch>
            <a:fillRect/>
          </a:stretch>
        </p:blipFill>
        <p:spPr>
          <a:xfrm flipH="1">
            <a:off x="-2201982" y="1633881"/>
            <a:ext cx="1950546" cy="1705302"/>
          </a:xfrm>
          <a:prstGeom prst="rect">
            <a:avLst/>
          </a:prstGeom>
        </p:spPr>
      </p:pic>
      <p:sp>
        <p:nvSpPr>
          <p:cNvPr id="18" name="Google Shape;1648;p46"/>
          <p:cNvSpPr/>
          <p:nvPr/>
        </p:nvSpPr>
        <p:spPr>
          <a:xfrm>
            <a:off x="2963959" y="1596197"/>
            <a:ext cx="3441384" cy="1233796"/>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lumMod val="10000"/>
                  </a:schemeClr>
                </a:solidFill>
                <a:latin typeface="Patrick Hand"/>
                <a:ea typeface="Patrick Hand"/>
                <a:cs typeface="Patrick Hand"/>
                <a:sym typeface="Patrick Hand"/>
              </a:rPr>
              <a:t>T</a:t>
            </a:r>
            <a:r>
              <a:rPr lang="en" sz="3600" b="1" dirty="0">
                <a:solidFill>
                  <a:schemeClr val="bg1">
                    <a:lumMod val="10000"/>
                  </a:schemeClr>
                </a:solidFill>
                <a:latin typeface="Patrick Hand"/>
                <a:ea typeface="Patrick Hand"/>
                <a:cs typeface="Patrick Hand"/>
                <a:sym typeface="Patrick Hand"/>
              </a:rPr>
              <a:t>hể loại: VĂN</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2486831" y="1885379"/>
            <a:ext cx="533554" cy="533554"/>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9" name="Picture 28"/>
          <p:cNvPicPr>
            <a:picLocks noChangeAspect="1"/>
          </p:cNvPicPr>
          <p:nvPr/>
        </p:nvPicPr>
        <p:blipFill rotWithShape="1">
          <a:blip r:embed="rId9">
            <a:extLst>
              <a:ext uri="{BEBA8EAE-BF5A-486C-A8C5-ECC9F3942E4B}">
                <a14:imgProps xmlns:a14="http://schemas.microsoft.com/office/drawing/2010/main">
                  <a14:imgLayer r:embed="rId10">
                    <a14:imgEffect>
                      <a14:backgroundRemoval t="45385" b="76795" l="45500" r="72700">
                        <a14:foregroundMark x1="55200" y1="70385" x2="60600" y2="70128"/>
                      </a14:backgroundRemoval>
                    </a14:imgEffect>
                  </a14:imgLayer>
                </a14:imgProps>
              </a:ext>
            </a:extLst>
          </a:blip>
          <a:srcRect l="43648" t="39289" r="25873" b="20782"/>
          <a:stretch/>
        </p:blipFill>
        <p:spPr>
          <a:xfrm>
            <a:off x="2891678" y="3354202"/>
            <a:ext cx="972266" cy="1103280"/>
          </a:xfrm>
          <a:prstGeom prst="rect">
            <a:avLst/>
          </a:prstGeom>
        </p:spPr>
      </p:pic>
      <p:grpSp>
        <p:nvGrpSpPr>
          <p:cNvPr id="31" name="Group 30"/>
          <p:cNvGrpSpPr/>
          <p:nvPr/>
        </p:nvGrpSpPr>
        <p:grpSpPr>
          <a:xfrm>
            <a:off x="141227" y="2856175"/>
            <a:ext cx="1235356" cy="2369771"/>
            <a:chOff x="141226" y="2662319"/>
            <a:chExt cx="1293433" cy="2481181"/>
          </a:xfrm>
        </p:grpSpPr>
        <p:pic>
          <p:nvPicPr>
            <p:cNvPr id="32" name="Picture 31"/>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33" name="Picture 32"/>
            <p:cNvPicPr>
              <a:picLocks noChangeAspect="1"/>
            </p:cNvPicPr>
            <p:nvPr/>
          </p:nvPicPr>
          <p:blipFill rotWithShape="1">
            <a:blip r:embed="rId11"/>
            <a:srcRect l="10260" t="23153" r="67757" b="17019"/>
            <a:stretch/>
          </p:blipFill>
          <p:spPr>
            <a:xfrm>
              <a:off x="141226" y="2662319"/>
              <a:ext cx="1293433" cy="1760072"/>
            </a:xfrm>
            <a:prstGeom prst="rect">
              <a:avLst/>
            </a:prstGeom>
          </p:spPr>
        </p:pic>
      </p:grpSp>
      <p:grpSp>
        <p:nvGrpSpPr>
          <p:cNvPr id="34" name="Group 33"/>
          <p:cNvGrpSpPr/>
          <p:nvPr/>
        </p:nvGrpSpPr>
        <p:grpSpPr>
          <a:xfrm>
            <a:off x="1424062" y="2811529"/>
            <a:ext cx="1161985" cy="2414417"/>
            <a:chOff x="1858693" y="2631469"/>
            <a:chExt cx="1216613" cy="2527925"/>
          </a:xfrm>
        </p:grpSpPr>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6" name="Picture 35"/>
            <p:cNvPicPr>
              <a:picLocks noChangeAspect="1"/>
            </p:cNvPicPr>
            <p:nvPr/>
          </p:nvPicPr>
          <p:blipFill rotWithShape="1">
            <a:blip r:embed="rId11"/>
            <a:srcRect l="33572" t="21867" r="46182" b="20776"/>
            <a:stretch/>
          </p:blipFill>
          <p:spPr>
            <a:xfrm>
              <a:off x="1858693" y="2631469"/>
              <a:ext cx="1216613" cy="1723333"/>
            </a:xfrm>
            <a:prstGeom prst="rect">
              <a:avLst/>
            </a:prstGeom>
          </p:spPr>
        </p:pic>
      </p:grpSp>
      <p:pic>
        <p:nvPicPr>
          <p:cNvPr id="3" name="Picture 2"/>
          <p:cNvPicPr>
            <a:picLocks noChangeAspect="1"/>
          </p:cNvPicPr>
          <p:nvPr/>
        </p:nvPicPr>
        <p:blipFill rotWithShape="1">
          <a:blip r:embed="rId11"/>
          <a:srcRect l="53197" t="23808" r="26557" b="18989"/>
          <a:stretch/>
        </p:blipFill>
        <p:spPr>
          <a:xfrm>
            <a:off x="2758789" y="2585996"/>
            <a:ext cx="1244930" cy="1758722"/>
          </a:xfrm>
          <a:prstGeom prst="rect">
            <a:avLst/>
          </a:prstGeom>
        </p:spPr>
      </p:pic>
    </p:spTree>
    <p:extLst>
      <p:ext uri="{BB962C8B-B14F-4D97-AF65-F5344CB8AC3E}">
        <p14:creationId xmlns:p14="http://schemas.microsoft.com/office/powerpoint/2010/main" val="2532185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2.22222E-6 -3.33333E-6 L 0.40747 0.04321 " pathEditMode="relative" rAng="0" ptsTypes="AA">
                                      <p:cBhvr>
                                        <p:cTn id="20" dur="2000" fill="hold"/>
                                        <p:tgtEl>
                                          <p:spTgt spid="12"/>
                                        </p:tgtEl>
                                        <p:attrNameLst>
                                          <p:attrName>ppt_x</p:attrName>
                                          <p:attrName>ppt_y</p:attrName>
                                        </p:attrNameLst>
                                      </p:cBhvr>
                                      <p:rCtr x="20365" y="2160"/>
                                    </p:animMotion>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1227" y="2856175"/>
            <a:ext cx="1235356" cy="2369771"/>
            <a:chOff x="141226" y="2662319"/>
            <a:chExt cx="1293433" cy="2481181"/>
          </a:xfrm>
        </p:grpSpPr>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29" name="Picture 28"/>
            <p:cNvPicPr>
              <a:picLocks noChangeAspect="1"/>
            </p:cNvPicPr>
            <p:nvPr/>
          </p:nvPicPr>
          <p:blipFill rotWithShape="1">
            <a:blip r:embed="rId7"/>
            <a:srcRect l="10260" t="23153" r="67757" b="17019"/>
            <a:stretch/>
          </p:blipFill>
          <p:spPr>
            <a:xfrm>
              <a:off x="141226" y="2662319"/>
              <a:ext cx="1293433" cy="1760072"/>
            </a:xfrm>
            <a:prstGeom prst="rect">
              <a:avLst/>
            </a:prstGeom>
          </p:spPr>
        </p:pic>
      </p:grpSp>
      <p:grpSp>
        <p:nvGrpSpPr>
          <p:cNvPr id="6" name="Group 5"/>
          <p:cNvGrpSpPr/>
          <p:nvPr/>
        </p:nvGrpSpPr>
        <p:grpSpPr>
          <a:xfrm>
            <a:off x="1424062" y="2811529"/>
            <a:ext cx="1161985" cy="2414417"/>
            <a:chOff x="1858693" y="2631469"/>
            <a:chExt cx="1216613" cy="2527925"/>
          </a:xfrm>
        </p:grpSpPr>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0" name="Picture 29"/>
            <p:cNvPicPr>
              <a:picLocks noChangeAspect="1"/>
            </p:cNvPicPr>
            <p:nvPr/>
          </p:nvPicPr>
          <p:blipFill rotWithShape="1">
            <a:blip r:embed="rId7"/>
            <a:srcRect l="33572" t="21867" r="46182" b="20776"/>
            <a:stretch/>
          </p:blipFill>
          <p:spPr>
            <a:xfrm>
              <a:off x="1858693" y="2631469"/>
              <a:ext cx="1216613" cy="1723333"/>
            </a:xfrm>
            <a:prstGeom prst="rect">
              <a:avLst/>
            </a:prstGeom>
          </p:spPr>
        </p:pic>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3877934" y="3966184"/>
            <a:ext cx="1166446" cy="1259762"/>
          </a:xfrm>
          <a:prstGeom prst="rect">
            <a:avLst/>
          </a:pr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57966" b="76856" l="2315" r="20833"/>
                    </a14:imgEffect>
                  </a14:imgLayer>
                </a14:imgProps>
              </a:ext>
            </a:extLst>
          </a:blip>
          <a:srcRect t="55605" r="76852" b="20783"/>
          <a:stretch/>
        </p:blipFill>
        <p:spPr>
          <a:xfrm>
            <a:off x="4050366" y="3728524"/>
            <a:ext cx="829454" cy="732877"/>
          </a:xfrm>
          <a:prstGeom prst="ellipse">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10">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396739" y="244230"/>
              <a:ext cx="5718593"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744098" y="1692710"/>
            <a:ext cx="3483128" cy="877047"/>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lumMod val="10000"/>
                  </a:schemeClr>
                </a:solidFill>
                <a:latin typeface="Patrick Hand"/>
                <a:ea typeface="Patrick Hand"/>
                <a:cs typeface="Patrick Hand"/>
                <a:sym typeface="Patrick Hand"/>
              </a:rPr>
              <a:t>HÀNH TRÌNH CỦA BÀY ONG</a:t>
            </a:r>
            <a:endParaRPr sz="24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193282" y="1880311"/>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1">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p:cNvGrpSpPr/>
          <p:nvPr/>
        </p:nvGrpSpPr>
        <p:grpSpPr>
          <a:xfrm>
            <a:off x="2633526" y="2788147"/>
            <a:ext cx="1148786" cy="2437799"/>
            <a:chOff x="2715284" y="2811529"/>
            <a:chExt cx="1148786" cy="2437799"/>
          </a:xfrm>
        </p:grpSpPr>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32" name="Picture 31"/>
            <p:cNvPicPr>
              <a:picLocks noChangeAspect="1"/>
            </p:cNvPicPr>
            <p:nvPr/>
          </p:nvPicPr>
          <p:blipFill rotWithShape="1">
            <a:blip r:embed="rId7"/>
            <a:srcRect l="53197" t="23808" r="26557" b="18989"/>
            <a:stretch/>
          </p:blipFill>
          <p:spPr>
            <a:xfrm>
              <a:off x="2715284" y="2811529"/>
              <a:ext cx="1148786" cy="1622898"/>
            </a:xfrm>
            <a:prstGeom prst="rect">
              <a:avLst/>
            </a:prstGeom>
          </p:spPr>
        </p:pic>
      </p:grpSp>
      <p:pic>
        <p:nvPicPr>
          <p:cNvPr id="12" name="Picture 11"/>
          <p:cNvPicPr>
            <a:picLocks noChangeAspect="1"/>
          </p:cNvPicPr>
          <p:nvPr/>
        </p:nvPicPr>
        <p:blipFill>
          <a:blip r:embed="rId12"/>
          <a:stretch>
            <a:fillRect/>
          </a:stretch>
        </p:blipFill>
        <p:spPr>
          <a:xfrm flipH="1">
            <a:off x="-2201982" y="1633881"/>
            <a:ext cx="1950546" cy="1705302"/>
          </a:xfrm>
          <a:prstGeom prst="rect">
            <a:avLst/>
          </a:prstGeom>
        </p:spPr>
      </p:pic>
      <p:grpSp>
        <p:nvGrpSpPr>
          <p:cNvPr id="9" name="Group 8"/>
          <p:cNvGrpSpPr/>
          <p:nvPr/>
        </p:nvGrpSpPr>
        <p:grpSpPr>
          <a:xfrm>
            <a:off x="5319404" y="1296045"/>
            <a:ext cx="3233809" cy="3229342"/>
            <a:chOff x="5319404" y="1296045"/>
            <a:chExt cx="3233809" cy="3229342"/>
          </a:xfrm>
        </p:grpSpPr>
        <p:pic>
          <p:nvPicPr>
            <p:cNvPr id="16" name="Google Shape;2254;p55"/>
            <p:cNvPicPr preferRelativeResize="0"/>
            <p:nvPr/>
          </p:nvPicPr>
          <p:blipFill rotWithShape="1">
            <a:blip r:embed="rId13">
              <a:alphaModFix/>
            </a:blip>
            <a:srcRect l="6763" t="8270" r="4482" b="6375"/>
            <a:stretch/>
          </p:blipFill>
          <p:spPr>
            <a:xfrm rot="21431774">
              <a:off x="5319404" y="1296045"/>
              <a:ext cx="3233809" cy="3229342"/>
            </a:xfrm>
            <a:prstGeom prst="rect">
              <a:avLst/>
            </a:prstGeom>
            <a:noFill/>
            <a:ln>
              <a:noFill/>
            </a:ln>
          </p:spPr>
        </p:pic>
        <p:pic>
          <p:nvPicPr>
            <p:cNvPr id="3" name="Picture 2"/>
            <p:cNvPicPr>
              <a:picLocks noChangeAspect="1"/>
            </p:cNvPicPr>
            <p:nvPr/>
          </p:nvPicPr>
          <p:blipFill rotWithShape="1">
            <a:blip r:embed="rId14"/>
            <a:srcRect l="16662" r="19959"/>
            <a:stretch/>
          </p:blipFill>
          <p:spPr>
            <a:xfrm rot="21433622">
              <a:off x="5630061" y="1539089"/>
              <a:ext cx="2677198" cy="2214651"/>
            </a:xfrm>
            <a:prstGeom prst="rect">
              <a:avLst/>
            </a:prstGeom>
          </p:spPr>
        </p:pic>
      </p:grpSp>
    </p:spTree>
    <p:extLst>
      <p:ext uri="{BB962C8B-B14F-4D97-AF65-F5344CB8AC3E}">
        <p14:creationId xmlns:p14="http://schemas.microsoft.com/office/powerpoint/2010/main" val="404465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1" fill="hold">
                            <p:stCondLst>
                              <p:cond delay="500"/>
                            </p:stCondLst>
                            <p:childTnLst>
                              <p:par>
                                <p:cTn id="22" presetID="63" presetClass="path" presetSubtype="0" accel="50000" decel="50000" fill="hold" nodeType="afterEffect">
                                  <p:stCondLst>
                                    <p:cond delay="0"/>
                                  </p:stCondLst>
                                  <p:childTnLst>
                                    <p:animMotion origin="layout" path="M -2.22222E-6 -3.33333E-6 L 0.5349 0.1176 " pathEditMode="relative" rAng="0" ptsTypes="AA">
                                      <p:cBhvr>
                                        <p:cTn id="23" dur="2000" fill="hold"/>
                                        <p:tgtEl>
                                          <p:spTgt spid="12"/>
                                        </p:tgtEl>
                                        <p:attrNameLst>
                                          <p:attrName>ppt_x</p:attrName>
                                          <p:attrName>ppt_y</p:attrName>
                                        </p:attrNameLst>
                                      </p:cBhvr>
                                      <p:rCtr x="26736" y="5864"/>
                                    </p:animMotion>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3976948" y="3951633"/>
            <a:ext cx="1166446" cy="1259762"/>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57966" b="76856" l="2315" r="20833"/>
                    </a14:imgEffect>
                  </a14:imgLayer>
                </a14:imgProps>
              </a:ext>
            </a:extLst>
          </a:blip>
          <a:srcRect t="55605" r="76852" b="20783"/>
          <a:stretch/>
        </p:blipFill>
        <p:spPr>
          <a:xfrm>
            <a:off x="4149380" y="3713973"/>
            <a:ext cx="829454" cy="732877"/>
          </a:xfrm>
          <a:prstGeom prst="ellipse">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9">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endParaRPr lang="en-US" sz="3200" b="1" dirty="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ong</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630580" y="1560133"/>
            <a:ext cx="3963906" cy="105817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bg1">
                    <a:lumMod val="10000"/>
                  </a:schemeClr>
                </a:solidFill>
                <a:latin typeface="Patrick Hand"/>
                <a:ea typeface="Patrick Hand"/>
                <a:cs typeface="Patrick Hand"/>
                <a:sym typeface="Patrick Hand"/>
              </a:rPr>
              <a:t>NGUYỄN ĐỨC MẬU</a:t>
            </a:r>
            <a:endParaRPr sz="3600" b="1" dirty="0">
              <a:solidFill>
                <a:schemeClr val="bg1">
                  <a:lumMod val="10000"/>
                </a:schemeClr>
              </a:solidFill>
              <a:latin typeface="Patrick Hand"/>
              <a:ea typeface="Patrick Hand"/>
              <a:cs typeface="Patrick Hand"/>
              <a:sym typeface="Patrick Hand"/>
            </a:endParaRPr>
          </a:p>
        </p:txBody>
      </p:sp>
      <p:pic>
        <p:nvPicPr>
          <p:cNvPr id="12" name="Picture 11"/>
          <p:cNvPicPr>
            <a:picLocks noChangeAspect="1"/>
          </p:cNvPicPr>
          <p:nvPr/>
        </p:nvPicPr>
        <p:blipFill>
          <a:blip r:embed="rId10"/>
          <a:stretch>
            <a:fillRect/>
          </a:stretch>
        </p:blipFill>
        <p:spPr>
          <a:xfrm flipH="1">
            <a:off x="-2201982" y="1633881"/>
            <a:ext cx="1950546" cy="1705302"/>
          </a:xfrm>
          <a:prstGeom prst="rect">
            <a:avLst/>
          </a:prstGeom>
        </p:spPr>
      </p:pic>
      <p:grpSp>
        <p:nvGrpSpPr>
          <p:cNvPr id="19" name="Google Shape;1664;p46"/>
          <p:cNvGrpSpPr/>
          <p:nvPr/>
        </p:nvGrpSpPr>
        <p:grpSpPr>
          <a:xfrm>
            <a:off x="153452" y="1849316"/>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1">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Rectangle: Rounded Corners 2"/>
          <p:cNvSpPr/>
          <p:nvPr/>
        </p:nvSpPr>
        <p:spPr>
          <a:xfrm>
            <a:off x="5397612" y="3602341"/>
            <a:ext cx="3191188" cy="985289"/>
          </a:xfrm>
          <a:prstGeom prst="round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80987" y="3749596"/>
            <a:ext cx="3277347" cy="707886"/>
          </a:xfrm>
          <a:prstGeom prst="rect">
            <a:avLst/>
          </a:prstGeom>
        </p:spPr>
        <p:txBody>
          <a:bodyPr wrap="square">
            <a:spAutoFit/>
          </a:bodyPr>
          <a:lstStyle/>
          <a:p>
            <a:pPr algn="ctr"/>
            <a:r>
              <a:rPr lang="en-US" sz="2000" dirty="0" err="1">
                <a:latin typeface="Times New Roman" panose="02020603050405020304" pitchFamily="18" charset="0"/>
                <a:cs typeface="Times New Roman" panose="02020603050405020304" pitchFamily="18" charset="0"/>
              </a:rPr>
              <a:t>Tên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t> </a:t>
            </a: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Mậu</a:t>
            </a:r>
            <a:r>
              <a:rPr lang="en-US" sz="2000" dirty="0"/>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1948 </a:t>
            </a:r>
            <a:endParaRPr lang="vi-VN" sz="2000" dirty="0">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141227" y="2856175"/>
            <a:ext cx="1235356" cy="2369771"/>
            <a:chOff x="141226" y="2662319"/>
            <a:chExt cx="1293433" cy="2481181"/>
          </a:xfrm>
        </p:grpSpPr>
        <p:pic>
          <p:nvPicPr>
            <p:cNvPr id="33" name="Picture 32"/>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34" name="Picture 33"/>
            <p:cNvPicPr>
              <a:picLocks noChangeAspect="1"/>
            </p:cNvPicPr>
            <p:nvPr/>
          </p:nvPicPr>
          <p:blipFill rotWithShape="1">
            <a:blip r:embed="rId12"/>
            <a:srcRect l="10260" t="23153" r="67757" b="17019"/>
            <a:stretch/>
          </p:blipFill>
          <p:spPr>
            <a:xfrm>
              <a:off x="141226" y="2662319"/>
              <a:ext cx="1293433" cy="1760072"/>
            </a:xfrm>
            <a:prstGeom prst="rect">
              <a:avLst/>
            </a:prstGeom>
          </p:spPr>
        </p:pic>
      </p:grpSp>
      <p:grpSp>
        <p:nvGrpSpPr>
          <p:cNvPr id="35" name="Group 34"/>
          <p:cNvGrpSpPr/>
          <p:nvPr/>
        </p:nvGrpSpPr>
        <p:grpSpPr>
          <a:xfrm>
            <a:off x="1424062" y="2811529"/>
            <a:ext cx="1161985" cy="2414417"/>
            <a:chOff x="1858693" y="2631469"/>
            <a:chExt cx="1216613" cy="2527925"/>
          </a:xfrm>
        </p:grpSpPr>
        <p:pic>
          <p:nvPicPr>
            <p:cNvPr id="36" name="Picture 35"/>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7" name="Picture 36"/>
            <p:cNvPicPr>
              <a:picLocks noChangeAspect="1"/>
            </p:cNvPicPr>
            <p:nvPr/>
          </p:nvPicPr>
          <p:blipFill rotWithShape="1">
            <a:blip r:embed="rId12"/>
            <a:srcRect l="33572" t="21867" r="46182" b="20776"/>
            <a:stretch/>
          </p:blipFill>
          <p:spPr>
            <a:xfrm>
              <a:off x="1858693" y="2631469"/>
              <a:ext cx="1216613" cy="1723333"/>
            </a:xfrm>
            <a:prstGeom prst="rect">
              <a:avLst/>
            </a:prstGeom>
          </p:spPr>
        </p:pic>
      </p:grpSp>
      <p:pic>
        <p:nvPicPr>
          <p:cNvPr id="29" name="Picture 28"/>
          <p:cNvPicPr>
            <a:picLocks noChangeAspect="1"/>
          </p:cNvPicPr>
          <p:nvPr/>
        </p:nvPicPr>
        <p:blipFill rotWithShape="1">
          <a:blip r:embed="rId13">
            <a:extLst>
              <a:ext uri="{BEBA8EAE-BF5A-486C-A8C5-ECC9F3942E4B}">
                <a14:imgProps xmlns:a14="http://schemas.microsoft.com/office/drawing/2010/main">
                  <a14:imgLayer r:embed="rId8">
                    <a14:imgEffect>
                      <a14:backgroundRemoval t="57949" b="76795" l="2300" r="44800"/>
                    </a14:imgEffect>
                  </a14:imgLayer>
                </a14:imgProps>
              </a:ext>
            </a:extLst>
          </a:blip>
          <a:srcRect l="17801" t="55605" r="51943" b="20783"/>
          <a:stretch/>
        </p:blipFill>
        <p:spPr>
          <a:xfrm>
            <a:off x="3966708" y="3651422"/>
            <a:ext cx="1176686" cy="795428"/>
          </a:xfrm>
          <a:prstGeom prst="rect">
            <a:avLst/>
          </a:prstGeom>
        </p:spPr>
      </p:pic>
      <p:grpSp>
        <p:nvGrpSpPr>
          <p:cNvPr id="7" name="Group 6"/>
          <p:cNvGrpSpPr/>
          <p:nvPr/>
        </p:nvGrpSpPr>
        <p:grpSpPr>
          <a:xfrm>
            <a:off x="5397611" y="342229"/>
            <a:ext cx="3335269" cy="3418691"/>
            <a:chOff x="5397611" y="342229"/>
            <a:chExt cx="3335269" cy="3418691"/>
          </a:xfrm>
        </p:grpSpPr>
        <p:pic>
          <p:nvPicPr>
            <p:cNvPr id="27" name="Google Shape;851;p34"/>
            <p:cNvPicPr preferRelativeResize="0"/>
            <p:nvPr/>
          </p:nvPicPr>
          <p:blipFill>
            <a:blip r:embed="rId14">
              <a:alphaModFix/>
            </a:blip>
            <a:stretch>
              <a:fillRect/>
            </a:stretch>
          </p:blipFill>
          <p:spPr>
            <a:xfrm>
              <a:off x="5417280" y="473923"/>
              <a:ext cx="3315600" cy="3286997"/>
            </a:xfrm>
            <a:prstGeom prst="rect">
              <a:avLst/>
            </a:prstGeom>
            <a:noFill/>
            <a:ln>
              <a:noFill/>
            </a:ln>
          </p:spPr>
        </p:pic>
        <p:pic>
          <p:nvPicPr>
            <p:cNvPr id="6" name="Picture 5"/>
            <p:cNvPicPr>
              <a:picLocks noChangeAspect="1"/>
            </p:cNvPicPr>
            <p:nvPr/>
          </p:nvPicPr>
          <p:blipFill>
            <a:blip r:embed="rId15"/>
            <a:stretch>
              <a:fillRect/>
            </a:stretch>
          </p:blipFill>
          <p:spPr>
            <a:xfrm>
              <a:off x="5397611" y="342229"/>
              <a:ext cx="2825240" cy="3309193"/>
            </a:xfrm>
            <a:prstGeom prst="ellipse">
              <a:avLst/>
            </a:prstGeom>
          </p:spPr>
        </p:pic>
      </p:grpSp>
      <p:grpSp>
        <p:nvGrpSpPr>
          <p:cNvPr id="30" name="Group 29"/>
          <p:cNvGrpSpPr/>
          <p:nvPr/>
        </p:nvGrpSpPr>
        <p:grpSpPr>
          <a:xfrm>
            <a:off x="2678771" y="2788147"/>
            <a:ext cx="1148786" cy="2437799"/>
            <a:chOff x="2715284" y="2811529"/>
            <a:chExt cx="1148786" cy="2437799"/>
          </a:xfrm>
        </p:grpSpPr>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38" name="Picture 37"/>
            <p:cNvPicPr>
              <a:picLocks noChangeAspect="1"/>
            </p:cNvPicPr>
            <p:nvPr/>
          </p:nvPicPr>
          <p:blipFill rotWithShape="1">
            <a:blip r:embed="rId12"/>
            <a:srcRect l="53197" t="23808" r="26557" b="18989"/>
            <a:stretch/>
          </p:blipFill>
          <p:spPr>
            <a:xfrm>
              <a:off x="2715284" y="2811529"/>
              <a:ext cx="1148786" cy="1622898"/>
            </a:xfrm>
            <a:prstGeom prst="rect">
              <a:avLst/>
            </a:prstGeom>
          </p:spPr>
        </p:pic>
      </p:grpSp>
    </p:spTree>
    <p:extLst>
      <p:ext uri="{BB962C8B-B14F-4D97-AF65-F5344CB8AC3E}">
        <p14:creationId xmlns:p14="http://schemas.microsoft.com/office/powerpoint/2010/main" val="903891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2.22222E-6 -3.33333E-6 L 0.54705 0.07192 " pathEditMode="relative" rAng="0" ptsTypes="AA">
                                      <p:cBhvr>
                                        <p:cTn id="34" dur="2000" fill="hold"/>
                                        <p:tgtEl>
                                          <p:spTgt spid="12"/>
                                        </p:tgtEl>
                                        <p:attrNameLst>
                                          <p:attrName>ppt_x</p:attrName>
                                          <p:attrName>ppt_y</p:attrName>
                                        </p:attrNameLst>
                                      </p:cBhvr>
                                      <p:rCtr x="27344" y="3580"/>
                                    </p:animMotion>
                                  </p:childTnLst>
                                </p:cTn>
                              </p:par>
                            </p:childTnLst>
                          </p:cTn>
                        </p:par>
                        <p:par>
                          <p:cTn id="35" fill="hold">
                            <p:stCondLst>
                              <p:cond delay="3000"/>
                            </p:stCondLst>
                            <p:childTnLst>
                              <p:par>
                                <p:cTn id="36" presetID="10" presetClass="exit" presetSubtype="0" fill="hold" nodeType="after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2" presetID="10" presetClass="exit" presetSubtype="0" fill="hold"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3989251" y="3966184"/>
            <a:ext cx="1166446" cy="1259762"/>
          </a:xfrm>
          <a:prstGeom prst="rect">
            <a:avLst/>
          </a:prstGeom>
        </p:spPr>
      </p:pic>
      <p:grpSp>
        <p:nvGrpSpPr>
          <p:cNvPr id="26" name="Group 25"/>
          <p:cNvGrpSpPr/>
          <p:nvPr/>
        </p:nvGrpSpPr>
        <p:grpSpPr>
          <a:xfrm>
            <a:off x="580672" y="174539"/>
            <a:ext cx="7881276" cy="1186832"/>
            <a:chOff x="100986" y="171705"/>
            <a:chExt cx="6304357" cy="1186832"/>
          </a:xfrm>
        </p:grpSpPr>
        <p:pic>
          <p:nvPicPr>
            <p:cNvPr id="13" name="Google Shape;850;p34"/>
            <p:cNvPicPr preferRelativeResize="0"/>
            <p:nvPr/>
          </p:nvPicPr>
          <p:blipFill rotWithShape="1">
            <a:blip r:embed="rId6">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bầy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grpSp>
      <p:pic>
        <p:nvPicPr>
          <p:cNvPr id="12" name="Picture 11"/>
          <p:cNvPicPr>
            <a:picLocks noChangeAspect="1"/>
          </p:cNvPicPr>
          <p:nvPr/>
        </p:nvPicPr>
        <p:blipFill>
          <a:blip r:embed="rId7"/>
          <a:stretch>
            <a:fillRect/>
          </a:stretch>
        </p:blipFill>
        <p:spPr>
          <a:xfrm flipH="1">
            <a:off x="-2201982" y="1633881"/>
            <a:ext cx="1950546" cy="1705302"/>
          </a:xfrm>
          <a:prstGeom prst="rect">
            <a:avLst/>
          </a:prstGeom>
        </p:spPr>
      </p:pic>
      <p:sp>
        <p:nvSpPr>
          <p:cNvPr id="18" name="Google Shape;1648;p46"/>
          <p:cNvSpPr/>
          <p:nvPr/>
        </p:nvSpPr>
        <p:spPr>
          <a:xfrm>
            <a:off x="4037960" y="1441562"/>
            <a:ext cx="3441384" cy="95373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lumMod val="10000"/>
                  </a:schemeClr>
                </a:solidFill>
                <a:latin typeface="Patrick Hand"/>
                <a:ea typeface="Patrick Hand"/>
                <a:cs typeface="Patrick Hand"/>
                <a:sym typeface="Patrick Hand"/>
              </a:rPr>
              <a:t>T</a:t>
            </a:r>
            <a:r>
              <a:rPr lang="en" sz="3600" b="1" dirty="0">
                <a:solidFill>
                  <a:schemeClr val="bg1">
                    <a:lumMod val="10000"/>
                  </a:schemeClr>
                </a:solidFill>
                <a:latin typeface="Patrick Hand"/>
                <a:ea typeface="Patrick Hand"/>
                <a:cs typeface="Patrick Hand"/>
                <a:sym typeface="Patrick Hand"/>
              </a:rPr>
              <a:t>hể loại: THƠ</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3369232" y="1668339"/>
            <a:ext cx="533554" cy="533554"/>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9" name="Picture 28"/>
          <p:cNvPicPr>
            <a:picLocks noChangeAspect="1"/>
          </p:cNvPicPr>
          <p:nvPr/>
        </p:nvPicPr>
        <p:blipFill rotWithShape="1">
          <a:blip r:embed="rId9">
            <a:extLst>
              <a:ext uri="{BEBA8EAE-BF5A-486C-A8C5-ECC9F3942E4B}">
                <a14:imgProps xmlns:a14="http://schemas.microsoft.com/office/drawing/2010/main">
                  <a14:imgLayer r:embed="rId10">
                    <a14:imgEffect>
                      <a14:backgroundRemoval t="45385" b="76795" l="45500" r="72700">
                        <a14:foregroundMark x1="55200" y1="70385" x2="60600" y2="70128"/>
                      </a14:backgroundRemoval>
                    </a14:imgEffect>
                  </a14:imgLayer>
                </a14:imgProps>
              </a:ext>
            </a:extLst>
          </a:blip>
          <a:srcRect l="43648" t="39289" r="25873" b="20782"/>
          <a:stretch/>
        </p:blipFill>
        <p:spPr>
          <a:xfrm>
            <a:off x="4144589" y="3330820"/>
            <a:ext cx="972266" cy="1103280"/>
          </a:xfrm>
          <a:prstGeom prst="rect">
            <a:avLst/>
          </a:prstGeom>
        </p:spPr>
      </p:pic>
      <p:grpSp>
        <p:nvGrpSpPr>
          <p:cNvPr id="31" name="Group 30"/>
          <p:cNvGrpSpPr/>
          <p:nvPr/>
        </p:nvGrpSpPr>
        <p:grpSpPr>
          <a:xfrm>
            <a:off x="141227" y="2856175"/>
            <a:ext cx="1235356" cy="2369771"/>
            <a:chOff x="141226" y="2662319"/>
            <a:chExt cx="1293433" cy="2481181"/>
          </a:xfrm>
        </p:grpSpPr>
        <p:pic>
          <p:nvPicPr>
            <p:cNvPr id="32" name="Picture 31"/>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33" name="Picture 32"/>
            <p:cNvPicPr>
              <a:picLocks noChangeAspect="1"/>
            </p:cNvPicPr>
            <p:nvPr/>
          </p:nvPicPr>
          <p:blipFill rotWithShape="1">
            <a:blip r:embed="rId11"/>
            <a:srcRect l="10260" t="23153" r="67757" b="17019"/>
            <a:stretch/>
          </p:blipFill>
          <p:spPr>
            <a:xfrm>
              <a:off x="141226" y="2662319"/>
              <a:ext cx="1293433" cy="1760072"/>
            </a:xfrm>
            <a:prstGeom prst="rect">
              <a:avLst/>
            </a:prstGeom>
          </p:spPr>
        </p:pic>
      </p:grpSp>
      <p:grpSp>
        <p:nvGrpSpPr>
          <p:cNvPr id="34" name="Group 33"/>
          <p:cNvGrpSpPr/>
          <p:nvPr/>
        </p:nvGrpSpPr>
        <p:grpSpPr>
          <a:xfrm>
            <a:off x="1424062" y="2811529"/>
            <a:ext cx="1161985" cy="2414417"/>
            <a:chOff x="1858693" y="2631469"/>
            <a:chExt cx="1216613" cy="2527925"/>
          </a:xfrm>
        </p:grpSpPr>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6" name="Picture 35"/>
            <p:cNvPicPr>
              <a:picLocks noChangeAspect="1"/>
            </p:cNvPicPr>
            <p:nvPr/>
          </p:nvPicPr>
          <p:blipFill rotWithShape="1">
            <a:blip r:embed="rId11"/>
            <a:srcRect l="33572" t="21867" r="46182" b="20776"/>
            <a:stretch/>
          </p:blipFill>
          <p:spPr>
            <a:xfrm>
              <a:off x="1858693" y="2631469"/>
              <a:ext cx="1216613" cy="1723333"/>
            </a:xfrm>
            <a:prstGeom prst="rect">
              <a:avLst/>
            </a:prstGeom>
          </p:spPr>
        </p:pic>
      </p:grpSp>
      <p:grpSp>
        <p:nvGrpSpPr>
          <p:cNvPr id="27" name="Group 26"/>
          <p:cNvGrpSpPr/>
          <p:nvPr/>
        </p:nvGrpSpPr>
        <p:grpSpPr>
          <a:xfrm>
            <a:off x="2678771" y="2788147"/>
            <a:ext cx="1148786" cy="2437799"/>
            <a:chOff x="2715284" y="2811529"/>
            <a:chExt cx="1148786" cy="2437799"/>
          </a:xfrm>
        </p:grpSpPr>
        <p:pic>
          <p:nvPicPr>
            <p:cNvPr id="28" name="Picture 27"/>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30" name="Picture 29"/>
            <p:cNvPicPr>
              <a:picLocks noChangeAspect="1"/>
            </p:cNvPicPr>
            <p:nvPr/>
          </p:nvPicPr>
          <p:blipFill rotWithShape="1">
            <a:blip r:embed="rId11"/>
            <a:srcRect l="53197" t="23808" r="26557" b="18989"/>
            <a:stretch/>
          </p:blipFill>
          <p:spPr>
            <a:xfrm>
              <a:off x="2715284" y="2811529"/>
              <a:ext cx="1148786" cy="1622898"/>
            </a:xfrm>
            <a:prstGeom prst="rect">
              <a:avLst/>
            </a:prstGeom>
          </p:spPr>
        </p:pic>
      </p:grpSp>
      <p:pic>
        <p:nvPicPr>
          <p:cNvPr id="5" name="Picture 4"/>
          <p:cNvPicPr>
            <a:picLocks noChangeAspect="1"/>
          </p:cNvPicPr>
          <p:nvPr/>
        </p:nvPicPr>
        <p:blipFill rotWithShape="1">
          <a:blip r:embed="rId11"/>
          <a:srcRect l="73033" t="22738" r="5213" b="22151"/>
          <a:stretch/>
        </p:blipFill>
        <p:spPr>
          <a:xfrm>
            <a:off x="3848613" y="2457041"/>
            <a:ext cx="1392842" cy="1764283"/>
          </a:xfrm>
          <a:prstGeom prst="rect">
            <a:avLst/>
          </a:prstGeom>
        </p:spPr>
      </p:pic>
    </p:spTree>
    <p:extLst>
      <p:ext uri="{BB962C8B-B14F-4D97-AF65-F5344CB8AC3E}">
        <p14:creationId xmlns:p14="http://schemas.microsoft.com/office/powerpoint/2010/main" val="3155258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2.22222E-6 -3.33333E-6 L 0.52639 -0.04413 " pathEditMode="relative" rAng="0" ptsTypes="AA">
                                      <p:cBhvr>
                                        <p:cTn id="20" dur="2000" fill="hold"/>
                                        <p:tgtEl>
                                          <p:spTgt spid="12"/>
                                        </p:tgtEl>
                                        <p:attrNameLst>
                                          <p:attrName>ppt_x</p:attrName>
                                          <p:attrName>ppt_y</p:attrName>
                                        </p:attrNameLst>
                                      </p:cBhvr>
                                      <p:rCtr x="26319" y="-2222"/>
                                    </p:animMotion>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297892" y="852557"/>
            <a:ext cx="3750000" cy="3229342"/>
            <a:chOff x="5319095" y="1283420"/>
            <a:chExt cx="3750000" cy="3229342"/>
          </a:xfrm>
        </p:grpSpPr>
        <p:pic>
          <p:nvPicPr>
            <p:cNvPr id="16" name="Google Shape;2254;p55"/>
            <p:cNvPicPr preferRelativeResize="0"/>
            <p:nvPr/>
          </p:nvPicPr>
          <p:blipFill rotWithShape="1">
            <a:blip r:embed="rId5">
              <a:alphaModFix/>
            </a:blip>
            <a:srcRect l="6763" t="8270" r="4482" b="6375"/>
            <a:stretch/>
          </p:blipFill>
          <p:spPr>
            <a:xfrm rot="21431774">
              <a:off x="5319095" y="1283420"/>
              <a:ext cx="3750000" cy="3229342"/>
            </a:xfrm>
            <a:prstGeom prst="rect">
              <a:avLst/>
            </a:prstGeom>
            <a:noFill/>
            <a:ln>
              <a:noFill/>
            </a:ln>
          </p:spPr>
        </p:pic>
        <p:pic>
          <p:nvPicPr>
            <p:cNvPr id="7" name="Picture 6"/>
            <p:cNvPicPr>
              <a:picLocks noChangeAspect="1"/>
            </p:cNvPicPr>
            <p:nvPr/>
          </p:nvPicPr>
          <p:blipFill>
            <a:blip r:embed="rId6"/>
            <a:stretch>
              <a:fillRect/>
            </a:stretch>
          </p:blipFill>
          <p:spPr>
            <a:xfrm rot="21396376">
              <a:off x="5501969" y="1613525"/>
              <a:ext cx="3326268" cy="1936676"/>
            </a:xfrm>
            <a:prstGeom prst="rect">
              <a:avLst/>
            </a:prstGeom>
          </p:spPr>
        </p:pic>
      </p:grpSp>
      <p:grpSp>
        <p:nvGrpSpPr>
          <p:cNvPr id="5" name="Group 4"/>
          <p:cNvGrpSpPr/>
          <p:nvPr/>
        </p:nvGrpSpPr>
        <p:grpSpPr>
          <a:xfrm>
            <a:off x="110104" y="3090036"/>
            <a:ext cx="1047731" cy="2009852"/>
            <a:chOff x="141226" y="2662319"/>
            <a:chExt cx="1293433" cy="2481181"/>
          </a:xfrm>
        </p:grpSpPr>
        <p:pic>
          <p:nvPicPr>
            <p:cNvPr id="27" name="Picture 26"/>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29" name="Picture 28"/>
            <p:cNvPicPr>
              <a:picLocks noChangeAspect="1"/>
            </p:cNvPicPr>
            <p:nvPr/>
          </p:nvPicPr>
          <p:blipFill rotWithShape="1">
            <a:blip r:embed="rId9"/>
            <a:srcRect l="10260" t="23153" r="67757" b="17019"/>
            <a:stretch/>
          </p:blipFill>
          <p:spPr>
            <a:xfrm>
              <a:off x="141226" y="2662319"/>
              <a:ext cx="1293433" cy="1760072"/>
            </a:xfrm>
            <a:prstGeom prst="rect">
              <a:avLst/>
            </a:prstGeom>
          </p:spPr>
        </p:pic>
      </p:grpSp>
      <p:grpSp>
        <p:nvGrpSpPr>
          <p:cNvPr id="6" name="Group 5"/>
          <p:cNvGrpSpPr/>
          <p:nvPr/>
        </p:nvGrpSpPr>
        <p:grpSpPr>
          <a:xfrm>
            <a:off x="1184426" y="3052171"/>
            <a:ext cx="985504" cy="2047717"/>
            <a:chOff x="1858693" y="2631469"/>
            <a:chExt cx="1216613" cy="2527925"/>
          </a:xfrm>
        </p:grpSpPr>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0" name="Picture 29"/>
            <p:cNvPicPr>
              <a:picLocks noChangeAspect="1"/>
            </p:cNvPicPr>
            <p:nvPr/>
          </p:nvPicPr>
          <p:blipFill rotWithShape="1">
            <a:blip r:embed="rId9"/>
            <a:srcRect l="33572" t="21867" r="46182" b="20776"/>
            <a:stretch/>
          </p:blipFill>
          <p:spPr>
            <a:xfrm>
              <a:off x="1858693" y="2631469"/>
              <a:ext cx="1216613" cy="1723333"/>
            </a:xfrm>
            <a:prstGeom prst="rect">
              <a:avLst/>
            </a:prstGeom>
          </p:spPr>
        </p:pic>
      </p:gr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4411825" y="4133635"/>
            <a:ext cx="935060" cy="1009865"/>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11">
                    <a14:imgEffect>
                      <a14:backgroundRemoval t="57966" b="76856" l="2315" r="20833"/>
                    </a14:imgEffect>
                  </a14:imgLayer>
                </a14:imgProps>
              </a:ext>
            </a:extLst>
          </a:blip>
          <a:srcRect t="55605" r="76852" b="20783"/>
          <a:stretch/>
        </p:blipFill>
        <p:spPr>
          <a:xfrm>
            <a:off x="4583618" y="3923944"/>
            <a:ext cx="664916" cy="587497"/>
          </a:xfrm>
          <a:prstGeom prst="ellipse">
            <a:avLst/>
          </a:prstGeom>
        </p:spPr>
      </p:pic>
      <p:grpSp>
        <p:nvGrpSpPr>
          <p:cNvPr id="26" name="Group 25"/>
          <p:cNvGrpSpPr/>
          <p:nvPr/>
        </p:nvGrpSpPr>
        <p:grpSpPr>
          <a:xfrm>
            <a:off x="100986" y="171705"/>
            <a:ext cx="6304357" cy="1233563"/>
            <a:chOff x="100986" y="171705"/>
            <a:chExt cx="6304357" cy="1233563"/>
          </a:xfrm>
        </p:grpSpPr>
        <p:pic>
          <p:nvPicPr>
            <p:cNvPr id="13" name="Google Shape;850;p34"/>
            <p:cNvPicPr preferRelativeResize="0"/>
            <p:nvPr/>
          </p:nvPicPr>
          <p:blipFill rotWithShape="1">
            <a:blip r:embed="rId12">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396739" y="328050"/>
              <a:ext cx="5718593"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744098" y="1692710"/>
            <a:ext cx="3483128" cy="877047"/>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lumMod val="10000"/>
                  </a:schemeClr>
                </a:solidFill>
                <a:latin typeface="Patrick Hand"/>
                <a:ea typeface="Patrick Hand"/>
                <a:cs typeface="Patrick Hand"/>
                <a:sym typeface="Patrick Hand"/>
              </a:rPr>
              <a:t>NGƯỜI GÁC RỪNG TÍ HON</a:t>
            </a:r>
            <a:endParaRPr sz="24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193282" y="1880311"/>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3">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p:cNvGrpSpPr/>
          <p:nvPr/>
        </p:nvGrpSpPr>
        <p:grpSpPr>
          <a:xfrm>
            <a:off x="2218517" y="3032340"/>
            <a:ext cx="974309" cy="2067548"/>
            <a:chOff x="2715284" y="2811529"/>
            <a:chExt cx="1148786" cy="2437799"/>
          </a:xfrm>
        </p:grpSpPr>
        <p:pic>
          <p:nvPicPr>
            <p:cNvPr id="31" name="Picture 30"/>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32" name="Picture 31"/>
            <p:cNvPicPr>
              <a:picLocks noChangeAspect="1"/>
            </p:cNvPicPr>
            <p:nvPr/>
          </p:nvPicPr>
          <p:blipFill rotWithShape="1">
            <a:blip r:embed="rId9"/>
            <a:srcRect l="53197" t="23808" r="26557" b="18989"/>
            <a:stretch/>
          </p:blipFill>
          <p:spPr>
            <a:xfrm>
              <a:off x="2715284" y="2811529"/>
              <a:ext cx="1148786" cy="1622898"/>
            </a:xfrm>
            <a:prstGeom prst="rect">
              <a:avLst/>
            </a:prstGeom>
          </p:spPr>
        </p:pic>
      </p:grpSp>
      <p:grpSp>
        <p:nvGrpSpPr>
          <p:cNvPr id="11" name="Group 10"/>
          <p:cNvGrpSpPr/>
          <p:nvPr/>
        </p:nvGrpSpPr>
        <p:grpSpPr>
          <a:xfrm>
            <a:off x="3135766" y="3090036"/>
            <a:ext cx="997996" cy="2009852"/>
            <a:chOff x="3907235" y="2790752"/>
            <a:chExt cx="1209200" cy="2435194"/>
          </a:xfrm>
        </p:grpSpPr>
        <p:pic>
          <p:nvPicPr>
            <p:cNvPr id="33" name="Picture 32"/>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3989251" y="4063474"/>
              <a:ext cx="1076362" cy="1162472"/>
            </a:xfrm>
            <a:prstGeom prst="rect">
              <a:avLst/>
            </a:prstGeom>
          </p:spPr>
        </p:pic>
        <p:pic>
          <p:nvPicPr>
            <p:cNvPr id="34" name="Picture 33"/>
            <p:cNvPicPr>
              <a:picLocks noChangeAspect="1"/>
            </p:cNvPicPr>
            <p:nvPr/>
          </p:nvPicPr>
          <p:blipFill rotWithShape="1">
            <a:blip r:embed="rId9"/>
            <a:srcRect l="73033" t="22738" r="5213" b="22151"/>
            <a:stretch/>
          </p:blipFill>
          <p:spPr>
            <a:xfrm>
              <a:off x="3907235" y="2790752"/>
              <a:ext cx="1209200" cy="1531668"/>
            </a:xfrm>
            <a:prstGeom prst="rect">
              <a:avLst/>
            </a:prstGeom>
          </p:spPr>
        </p:pic>
      </p:grpSp>
      <p:pic>
        <p:nvPicPr>
          <p:cNvPr id="12" name="Picture 11"/>
          <p:cNvPicPr>
            <a:picLocks noChangeAspect="1"/>
          </p:cNvPicPr>
          <p:nvPr/>
        </p:nvPicPr>
        <p:blipFill>
          <a:blip r:embed="rId14"/>
          <a:stretch>
            <a:fillRect/>
          </a:stretch>
        </p:blipFill>
        <p:spPr>
          <a:xfrm flipH="1">
            <a:off x="-2201982" y="1633881"/>
            <a:ext cx="1950546" cy="1705302"/>
          </a:xfrm>
          <a:prstGeom prst="rect">
            <a:avLst/>
          </a:prstGeom>
        </p:spPr>
      </p:pic>
    </p:spTree>
    <p:extLst>
      <p:ext uri="{BB962C8B-B14F-4D97-AF65-F5344CB8AC3E}">
        <p14:creationId xmlns:p14="http://schemas.microsoft.com/office/powerpoint/2010/main" val="2416411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1" fill="hold">
                            <p:stCondLst>
                              <p:cond delay="500"/>
                            </p:stCondLst>
                            <p:childTnLst>
                              <p:par>
                                <p:cTn id="22" presetID="63" presetClass="path" presetSubtype="0" accel="50000" decel="50000" fill="hold" nodeType="afterEffect">
                                  <p:stCondLst>
                                    <p:cond delay="0"/>
                                  </p:stCondLst>
                                  <p:childTnLst>
                                    <p:animMotion origin="layout" path="M -2.22222E-6 -3.33333E-6 L 0.5816 0.13827 " pathEditMode="relative" rAng="0" ptsTypes="AA">
                                      <p:cBhvr>
                                        <p:cTn id="23" dur="2000" fill="hold"/>
                                        <p:tgtEl>
                                          <p:spTgt spid="12"/>
                                        </p:tgtEl>
                                        <p:attrNameLst>
                                          <p:attrName>ppt_x</p:attrName>
                                          <p:attrName>ppt_y</p:attrName>
                                        </p:attrNameLst>
                                      </p:cBhvr>
                                      <p:rCtr x="29080" y="6914"/>
                                    </p:animMotion>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4091549" y="4113727"/>
            <a:ext cx="961018" cy="1037900"/>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57966" b="76856" l="2315" r="20833"/>
                    </a14:imgEffect>
                  </a14:imgLayer>
                </a14:imgProps>
              </a:ext>
            </a:extLst>
          </a:blip>
          <a:srcRect t="55605" r="76852" b="20783"/>
          <a:stretch/>
        </p:blipFill>
        <p:spPr>
          <a:xfrm>
            <a:off x="4236850" y="3887577"/>
            <a:ext cx="715272" cy="631990"/>
          </a:xfrm>
          <a:prstGeom prst="ellipse">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9">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endParaRPr lang="en-US" sz="3200" b="1" dirty="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Ngườ</a:t>
              </a:r>
              <a:r>
                <a:rPr lang="en-US" sz="3200" b="1" dirty="0" err="1">
                  <a:latin typeface="Times New Roman" panose="02020603050405020304" pitchFamily="18" charset="0"/>
                  <a:cs typeface="Times New Roman" panose="02020603050405020304" pitchFamily="18" charset="0"/>
                </a:rPr>
                <a:t>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rừng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a:t>
              </a:r>
              <a:r>
                <a:rPr lang="en-US" sz="3200" b="1" dirty="0">
                  <a:latin typeface="Times New Roman" panose="02020603050405020304" pitchFamily="18" charset="0"/>
                  <a:cs typeface="Times New Roman" panose="02020603050405020304" pitchFamily="18" charset="0"/>
                </a:rPr>
                <a:t> hon”</a:t>
              </a:r>
            </a:p>
          </p:txBody>
        </p:sp>
      </p:grpSp>
      <p:sp>
        <p:nvSpPr>
          <p:cNvPr id="18" name="Google Shape;1648;p46"/>
          <p:cNvSpPr/>
          <p:nvPr/>
        </p:nvSpPr>
        <p:spPr>
          <a:xfrm>
            <a:off x="630580" y="1560133"/>
            <a:ext cx="4552600" cy="105817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bg1">
                    <a:lumMod val="10000"/>
                  </a:schemeClr>
                </a:solidFill>
                <a:latin typeface="Patrick Hand"/>
                <a:ea typeface="Patrick Hand"/>
                <a:cs typeface="Patrick Hand"/>
                <a:sym typeface="Patrick Hand"/>
              </a:rPr>
              <a:t>NGUYỄN THỊ CẨM CHÂU</a:t>
            </a:r>
            <a:endParaRPr sz="3600" b="1" dirty="0">
              <a:solidFill>
                <a:schemeClr val="bg1">
                  <a:lumMod val="10000"/>
                </a:schemeClr>
              </a:solidFill>
              <a:latin typeface="Patrick Hand"/>
              <a:ea typeface="Patrick Hand"/>
              <a:cs typeface="Patrick Hand"/>
              <a:sym typeface="Patrick Hand"/>
            </a:endParaRPr>
          </a:p>
        </p:txBody>
      </p:sp>
      <p:pic>
        <p:nvPicPr>
          <p:cNvPr id="12" name="Picture 11"/>
          <p:cNvPicPr>
            <a:picLocks noChangeAspect="1"/>
          </p:cNvPicPr>
          <p:nvPr/>
        </p:nvPicPr>
        <p:blipFill>
          <a:blip r:embed="rId10"/>
          <a:stretch>
            <a:fillRect/>
          </a:stretch>
        </p:blipFill>
        <p:spPr>
          <a:xfrm flipH="1">
            <a:off x="-2201982" y="1633881"/>
            <a:ext cx="1950546" cy="1705302"/>
          </a:xfrm>
          <a:prstGeom prst="rect">
            <a:avLst/>
          </a:prstGeom>
        </p:spPr>
      </p:pic>
      <p:grpSp>
        <p:nvGrpSpPr>
          <p:cNvPr id="19" name="Google Shape;1664;p46"/>
          <p:cNvGrpSpPr/>
          <p:nvPr/>
        </p:nvGrpSpPr>
        <p:grpSpPr>
          <a:xfrm>
            <a:off x="153452" y="1849316"/>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1">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Rectangle: Rounded Corners 2"/>
          <p:cNvSpPr/>
          <p:nvPr/>
        </p:nvSpPr>
        <p:spPr>
          <a:xfrm>
            <a:off x="5397612" y="3602341"/>
            <a:ext cx="3191188" cy="985289"/>
          </a:xfrm>
          <a:prstGeom prst="round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93852" y="3593048"/>
            <a:ext cx="3930964" cy="1015663"/>
          </a:xfrm>
          <a:prstGeom prst="rect">
            <a:avLst/>
          </a:prstGeom>
        </p:spPr>
        <p:txBody>
          <a:bodyPr wrap="square">
            <a:spAutoFit/>
          </a:bodyPr>
          <a:lstStyle/>
          <a:p>
            <a:pPr algn="ctr"/>
            <a:r>
              <a:rPr lang="en-US" sz="2000" dirty="0" err="1">
                <a:latin typeface="Times New Roman" panose="02020603050405020304" pitchFamily="18" charset="0"/>
                <a:cs typeface="Times New Roman" panose="02020603050405020304" pitchFamily="18" charset="0"/>
              </a:rPr>
              <a:t>Tên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t> </a:t>
            </a:r>
          </a:p>
          <a:p>
            <a:pPr algn="ct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Châu</a:t>
            </a:r>
            <a:r>
              <a:rPr lang="en-US" sz="2000" dirty="0"/>
              <a:t>,</a:t>
            </a:r>
          </a:p>
          <a:p>
            <a:pPr algn="ctr"/>
            <a:r>
              <a:rPr lang="en-US" sz="2000" dirty="0"/>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1963 </a:t>
            </a:r>
            <a:endParaRPr lang="vi-VN" sz="2000" dirty="0">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rotWithShape="1">
          <a:blip r:embed="rId12">
            <a:extLst>
              <a:ext uri="{BEBA8EAE-BF5A-486C-A8C5-ECC9F3942E4B}">
                <a14:imgProps xmlns:a14="http://schemas.microsoft.com/office/drawing/2010/main">
                  <a14:imgLayer r:embed="rId8">
                    <a14:imgEffect>
                      <a14:backgroundRemoval t="57949" b="76795" l="2300" r="44800"/>
                    </a14:imgEffect>
                  </a14:imgLayer>
                </a14:imgProps>
              </a:ext>
            </a:extLst>
          </a:blip>
          <a:srcRect l="17801" t="55605" r="51943" b="20783"/>
          <a:stretch/>
        </p:blipFill>
        <p:spPr>
          <a:xfrm>
            <a:off x="4064706" y="3848883"/>
            <a:ext cx="1014704" cy="685930"/>
          </a:xfrm>
          <a:prstGeom prst="rect">
            <a:avLst/>
          </a:prstGeom>
        </p:spPr>
      </p:pic>
      <p:grpSp>
        <p:nvGrpSpPr>
          <p:cNvPr id="39" name="Group 38"/>
          <p:cNvGrpSpPr/>
          <p:nvPr/>
        </p:nvGrpSpPr>
        <p:grpSpPr>
          <a:xfrm>
            <a:off x="56522" y="3109087"/>
            <a:ext cx="1047731" cy="2009852"/>
            <a:chOff x="141226" y="2662319"/>
            <a:chExt cx="1293433" cy="2481181"/>
          </a:xfrm>
        </p:grpSpPr>
        <p:pic>
          <p:nvPicPr>
            <p:cNvPr id="40" name="Picture 39"/>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41" name="Picture 40"/>
            <p:cNvPicPr>
              <a:picLocks noChangeAspect="1"/>
            </p:cNvPicPr>
            <p:nvPr/>
          </p:nvPicPr>
          <p:blipFill rotWithShape="1">
            <a:blip r:embed="rId13"/>
            <a:srcRect l="10260" t="23153" r="67757" b="17019"/>
            <a:stretch/>
          </p:blipFill>
          <p:spPr>
            <a:xfrm>
              <a:off x="141226" y="2662319"/>
              <a:ext cx="1293433" cy="1760072"/>
            </a:xfrm>
            <a:prstGeom prst="rect">
              <a:avLst/>
            </a:prstGeom>
          </p:spPr>
        </p:pic>
      </p:grpSp>
      <p:grpSp>
        <p:nvGrpSpPr>
          <p:cNvPr id="42" name="Group 41"/>
          <p:cNvGrpSpPr/>
          <p:nvPr/>
        </p:nvGrpSpPr>
        <p:grpSpPr>
          <a:xfrm>
            <a:off x="1130844" y="3071222"/>
            <a:ext cx="985504" cy="2047717"/>
            <a:chOff x="1858693" y="2631469"/>
            <a:chExt cx="1216613" cy="2527925"/>
          </a:xfrm>
        </p:grpSpPr>
        <p:pic>
          <p:nvPicPr>
            <p:cNvPr id="43" name="Picture 42"/>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44" name="Picture 43"/>
            <p:cNvPicPr>
              <a:picLocks noChangeAspect="1"/>
            </p:cNvPicPr>
            <p:nvPr/>
          </p:nvPicPr>
          <p:blipFill rotWithShape="1">
            <a:blip r:embed="rId13"/>
            <a:srcRect l="33572" t="21867" r="46182" b="20776"/>
            <a:stretch/>
          </p:blipFill>
          <p:spPr>
            <a:xfrm>
              <a:off x="1858693" y="2631469"/>
              <a:ext cx="1216613" cy="1723333"/>
            </a:xfrm>
            <a:prstGeom prst="rect">
              <a:avLst/>
            </a:prstGeom>
          </p:spPr>
        </p:pic>
      </p:grpSp>
      <p:grpSp>
        <p:nvGrpSpPr>
          <p:cNvPr id="45" name="Group 44"/>
          <p:cNvGrpSpPr/>
          <p:nvPr/>
        </p:nvGrpSpPr>
        <p:grpSpPr>
          <a:xfrm>
            <a:off x="2164935" y="3051391"/>
            <a:ext cx="974309" cy="2067548"/>
            <a:chOff x="2715284" y="2811529"/>
            <a:chExt cx="1148786" cy="2437799"/>
          </a:xfrm>
        </p:grpSpPr>
        <p:pic>
          <p:nvPicPr>
            <p:cNvPr id="46" name="Picture 45"/>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47" name="Picture 46"/>
            <p:cNvPicPr>
              <a:picLocks noChangeAspect="1"/>
            </p:cNvPicPr>
            <p:nvPr/>
          </p:nvPicPr>
          <p:blipFill rotWithShape="1">
            <a:blip r:embed="rId13"/>
            <a:srcRect l="53197" t="23808" r="26557" b="18989"/>
            <a:stretch/>
          </p:blipFill>
          <p:spPr>
            <a:xfrm>
              <a:off x="2715284" y="2811529"/>
              <a:ext cx="1148786" cy="1622898"/>
            </a:xfrm>
            <a:prstGeom prst="rect">
              <a:avLst/>
            </a:prstGeom>
          </p:spPr>
        </p:pic>
      </p:grpSp>
      <p:grpSp>
        <p:nvGrpSpPr>
          <p:cNvPr id="48" name="Group 47"/>
          <p:cNvGrpSpPr/>
          <p:nvPr/>
        </p:nvGrpSpPr>
        <p:grpSpPr>
          <a:xfrm>
            <a:off x="3052268" y="3128096"/>
            <a:ext cx="997996" cy="2009852"/>
            <a:chOff x="3907235" y="2790752"/>
            <a:chExt cx="1209200" cy="2435194"/>
          </a:xfrm>
        </p:grpSpPr>
        <p:pic>
          <p:nvPicPr>
            <p:cNvPr id="49" name="Picture 48"/>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3989251" y="4063474"/>
              <a:ext cx="1076362" cy="1162472"/>
            </a:xfrm>
            <a:prstGeom prst="rect">
              <a:avLst/>
            </a:prstGeom>
          </p:spPr>
        </p:pic>
        <p:pic>
          <p:nvPicPr>
            <p:cNvPr id="50" name="Picture 49"/>
            <p:cNvPicPr>
              <a:picLocks noChangeAspect="1"/>
            </p:cNvPicPr>
            <p:nvPr/>
          </p:nvPicPr>
          <p:blipFill rotWithShape="1">
            <a:blip r:embed="rId13"/>
            <a:srcRect l="73033" t="22738" r="5213" b="22151"/>
            <a:stretch/>
          </p:blipFill>
          <p:spPr>
            <a:xfrm>
              <a:off x="3907235" y="2790752"/>
              <a:ext cx="1209200" cy="1531668"/>
            </a:xfrm>
            <a:prstGeom prst="rect">
              <a:avLst/>
            </a:prstGeom>
          </p:spPr>
        </p:pic>
      </p:grpSp>
      <p:grpSp>
        <p:nvGrpSpPr>
          <p:cNvPr id="8" name="Group 7"/>
          <p:cNvGrpSpPr/>
          <p:nvPr/>
        </p:nvGrpSpPr>
        <p:grpSpPr>
          <a:xfrm>
            <a:off x="5417280" y="232791"/>
            <a:ext cx="3315600" cy="3528129"/>
            <a:chOff x="5417280" y="232791"/>
            <a:chExt cx="3315600" cy="3528129"/>
          </a:xfrm>
        </p:grpSpPr>
        <p:pic>
          <p:nvPicPr>
            <p:cNvPr id="27" name="Google Shape;851;p34"/>
            <p:cNvPicPr preferRelativeResize="0"/>
            <p:nvPr/>
          </p:nvPicPr>
          <p:blipFill>
            <a:blip r:embed="rId14">
              <a:alphaModFix/>
            </a:blip>
            <a:stretch>
              <a:fillRect/>
            </a:stretch>
          </p:blipFill>
          <p:spPr>
            <a:xfrm>
              <a:off x="5417280" y="473923"/>
              <a:ext cx="3315600" cy="3286997"/>
            </a:xfrm>
            <a:prstGeom prst="rect">
              <a:avLst/>
            </a:prstGeom>
            <a:noFill/>
            <a:ln>
              <a:noFill/>
            </a:ln>
          </p:spPr>
        </p:pic>
        <p:pic>
          <p:nvPicPr>
            <p:cNvPr id="2" name="Picture 1"/>
            <p:cNvPicPr>
              <a:picLocks noChangeAspect="1"/>
            </p:cNvPicPr>
            <p:nvPr/>
          </p:nvPicPr>
          <p:blipFill>
            <a:blip r:embed="rId15"/>
            <a:stretch>
              <a:fillRect/>
            </a:stretch>
          </p:blipFill>
          <p:spPr>
            <a:xfrm>
              <a:off x="5590857" y="232791"/>
              <a:ext cx="2539993" cy="3386657"/>
            </a:xfrm>
            <a:prstGeom prst="ellipse">
              <a:avLst/>
            </a:prstGeom>
          </p:spPr>
        </p:pic>
      </p:grpSp>
    </p:spTree>
    <p:extLst>
      <p:ext uri="{BB962C8B-B14F-4D97-AF65-F5344CB8AC3E}">
        <p14:creationId xmlns:p14="http://schemas.microsoft.com/office/powerpoint/2010/main" val="3317007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2.22222E-6 -3.33333E-6 L 0.54705 0.07192 " pathEditMode="relative" rAng="0" ptsTypes="AA">
                                      <p:cBhvr>
                                        <p:cTn id="34" dur="2000" fill="hold"/>
                                        <p:tgtEl>
                                          <p:spTgt spid="12"/>
                                        </p:tgtEl>
                                        <p:attrNameLst>
                                          <p:attrName>ppt_x</p:attrName>
                                          <p:attrName>ppt_y</p:attrName>
                                        </p:attrNameLst>
                                      </p:cBhvr>
                                      <p:rCtr x="27344" y="3580"/>
                                    </p:animMotion>
                                  </p:childTnLst>
                                </p:cTn>
                              </p:par>
                            </p:childTnLst>
                          </p:cTn>
                        </p:par>
                        <p:par>
                          <p:cTn id="35" fill="hold">
                            <p:stCondLst>
                              <p:cond delay="3000"/>
                            </p:stCondLst>
                            <p:childTnLst>
                              <p:par>
                                <p:cTn id="36" presetID="10" presetClass="exit" presetSubtype="0" fill="hold" nodeType="after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2" presetID="10" presetClass="exit" presetSubtype="0" fill="hold"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4426205" y="4104035"/>
            <a:ext cx="987636" cy="1066647"/>
          </a:xfrm>
          <a:prstGeom prst="rect">
            <a:avLst/>
          </a:prstGeom>
        </p:spPr>
      </p:pic>
      <p:grpSp>
        <p:nvGrpSpPr>
          <p:cNvPr id="26" name="Group 25"/>
          <p:cNvGrpSpPr/>
          <p:nvPr/>
        </p:nvGrpSpPr>
        <p:grpSpPr>
          <a:xfrm>
            <a:off x="580672" y="174539"/>
            <a:ext cx="7881276" cy="1186832"/>
            <a:chOff x="100986" y="171705"/>
            <a:chExt cx="6304357" cy="1186832"/>
          </a:xfrm>
        </p:grpSpPr>
        <p:pic>
          <p:nvPicPr>
            <p:cNvPr id="13" name="Google Shape;850;p34"/>
            <p:cNvPicPr preferRelativeResize="0"/>
            <p:nvPr/>
          </p:nvPicPr>
          <p:blipFill rotWithShape="1">
            <a:blip r:embed="rId6">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rừng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a:t>
              </a:r>
              <a:r>
                <a:rPr lang="en-US" sz="3200" b="1" dirty="0">
                  <a:latin typeface="Times New Roman" panose="02020603050405020304" pitchFamily="18" charset="0"/>
                  <a:cs typeface="Times New Roman" panose="02020603050405020304" pitchFamily="18" charset="0"/>
                </a:rPr>
                <a:t> hon”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grpSp>
      <p:pic>
        <p:nvPicPr>
          <p:cNvPr id="12" name="Picture 11"/>
          <p:cNvPicPr>
            <a:picLocks noChangeAspect="1"/>
          </p:cNvPicPr>
          <p:nvPr/>
        </p:nvPicPr>
        <p:blipFill>
          <a:blip r:embed="rId7"/>
          <a:stretch>
            <a:fillRect/>
          </a:stretch>
        </p:blipFill>
        <p:spPr>
          <a:xfrm flipH="1">
            <a:off x="-2201982" y="1633881"/>
            <a:ext cx="1950546" cy="1705302"/>
          </a:xfrm>
          <a:prstGeom prst="rect">
            <a:avLst/>
          </a:prstGeom>
        </p:spPr>
      </p:pic>
      <p:sp>
        <p:nvSpPr>
          <p:cNvPr id="18" name="Google Shape;1648;p46"/>
          <p:cNvSpPr/>
          <p:nvPr/>
        </p:nvSpPr>
        <p:spPr>
          <a:xfrm>
            <a:off x="4037960" y="1441562"/>
            <a:ext cx="3441384" cy="95373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lumMod val="10000"/>
                  </a:schemeClr>
                </a:solidFill>
                <a:latin typeface="Patrick Hand"/>
                <a:ea typeface="Patrick Hand"/>
                <a:cs typeface="Patrick Hand"/>
                <a:sym typeface="Patrick Hand"/>
              </a:rPr>
              <a:t>T</a:t>
            </a:r>
            <a:r>
              <a:rPr lang="en" sz="3600" b="1" dirty="0">
                <a:solidFill>
                  <a:schemeClr val="bg1">
                    <a:lumMod val="10000"/>
                  </a:schemeClr>
                </a:solidFill>
                <a:latin typeface="Patrick Hand"/>
                <a:ea typeface="Patrick Hand"/>
                <a:cs typeface="Patrick Hand"/>
                <a:sym typeface="Patrick Hand"/>
              </a:rPr>
              <a:t>hể loại</a:t>
            </a:r>
            <a:r>
              <a:rPr lang="en" sz="3600" b="1">
                <a:solidFill>
                  <a:schemeClr val="bg1">
                    <a:lumMod val="10000"/>
                  </a:schemeClr>
                </a:solidFill>
                <a:latin typeface="Patrick Hand"/>
                <a:ea typeface="Patrick Hand"/>
                <a:cs typeface="Patrick Hand"/>
                <a:sym typeface="Patrick Hand"/>
              </a:rPr>
              <a:t>: VĂN</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3369232" y="1668339"/>
            <a:ext cx="533554" cy="533554"/>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9" name="Picture 28"/>
          <p:cNvPicPr>
            <a:picLocks noChangeAspect="1"/>
          </p:cNvPicPr>
          <p:nvPr/>
        </p:nvPicPr>
        <p:blipFill rotWithShape="1">
          <a:blip r:embed="rId9">
            <a:extLst>
              <a:ext uri="{BEBA8EAE-BF5A-486C-A8C5-ECC9F3942E4B}">
                <a14:imgProps xmlns:a14="http://schemas.microsoft.com/office/drawing/2010/main">
                  <a14:imgLayer r:embed="rId10">
                    <a14:imgEffect>
                      <a14:backgroundRemoval t="45385" b="76795" l="45500" r="72700">
                        <a14:foregroundMark x1="55200" y1="70385" x2="60600" y2="70128"/>
                      </a14:backgroundRemoval>
                    </a14:imgEffect>
                  </a14:imgLayer>
                </a14:imgProps>
              </a:ext>
            </a:extLst>
          </a:blip>
          <a:srcRect l="43648" t="39289" r="25873" b="20782"/>
          <a:stretch/>
        </p:blipFill>
        <p:spPr>
          <a:xfrm>
            <a:off x="4581543" y="3584648"/>
            <a:ext cx="823223" cy="934153"/>
          </a:xfrm>
          <a:prstGeom prst="rect">
            <a:avLst/>
          </a:prstGeom>
        </p:spPr>
      </p:pic>
      <p:grpSp>
        <p:nvGrpSpPr>
          <p:cNvPr id="37" name="Group 36"/>
          <p:cNvGrpSpPr/>
          <p:nvPr/>
        </p:nvGrpSpPr>
        <p:grpSpPr>
          <a:xfrm>
            <a:off x="56806" y="3114639"/>
            <a:ext cx="1047731" cy="2009852"/>
            <a:chOff x="141226" y="2662319"/>
            <a:chExt cx="1293433" cy="2481181"/>
          </a:xfrm>
        </p:grpSpPr>
        <p:pic>
          <p:nvPicPr>
            <p:cNvPr id="38" name="Picture 37"/>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39" name="Picture 38"/>
            <p:cNvPicPr>
              <a:picLocks noChangeAspect="1"/>
            </p:cNvPicPr>
            <p:nvPr/>
          </p:nvPicPr>
          <p:blipFill rotWithShape="1">
            <a:blip r:embed="rId11"/>
            <a:srcRect l="10260" t="23153" r="67757" b="17019"/>
            <a:stretch/>
          </p:blipFill>
          <p:spPr>
            <a:xfrm>
              <a:off x="141226" y="2662319"/>
              <a:ext cx="1293433" cy="1760072"/>
            </a:xfrm>
            <a:prstGeom prst="rect">
              <a:avLst/>
            </a:prstGeom>
          </p:spPr>
        </p:pic>
      </p:grpSp>
      <p:grpSp>
        <p:nvGrpSpPr>
          <p:cNvPr id="40" name="Group 39"/>
          <p:cNvGrpSpPr/>
          <p:nvPr/>
        </p:nvGrpSpPr>
        <p:grpSpPr>
          <a:xfrm>
            <a:off x="1131128" y="3076774"/>
            <a:ext cx="985504" cy="2047717"/>
            <a:chOff x="1858693" y="2631469"/>
            <a:chExt cx="1216613" cy="2527925"/>
          </a:xfrm>
        </p:grpSpPr>
        <p:pic>
          <p:nvPicPr>
            <p:cNvPr id="41" name="Picture 40"/>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42" name="Picture 41"/>
            <p:cNvPicPr>
              <a:picLocks noChangeAspect="1"/>
            </p:cNvPicPr>
            <p:nvPr/>
          </p:nvPicPr>
          <p:blipFill rotWithShape="1">
            <a:blip r:embed="rId11"/>
            <a:srcRect l="33572" t="21867" r="46182" b="20776"/>
            <a:stretch/>
          </p:blipFill>
          <p:spPr>
            <a:xfrm>
              <a:off x="1858693" y="2631469"/>
              <a:ext cx="1216613" cy="1723333"/>
            </a:xfrm>
            <a:prstGeom prst="rect">
              <a:avLst/>
            </a:prstGeom>
          </p:spPr>
        </p:pic>
      </p:grpSp>
      <p:grpSp>
        <p:nvGrpSpPr>
          <p:cNvPr id="43" name="Group 42"/>
          <p:cNvGrpSpPr/>
          <p:nvPr/>
        </p:nvGrpSpPr>
        <p:grpSpPr>
          <a:xfrm>
            <a:off x="2165219" y="3056943"/>
            <a:ext cx="974309" cy="2067548"/>
            <a:chOff x="2715284" y="2811529"/>
            <a:chExt cx="1148786" cy="2437799"/>
          </a:xfrm>
        </p:grpSpPr>
        <p:pic>
          <p:nvPicPr>
            <p:cNvPr id="44" name="Picture 4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45" name="Picture 44"/>
            <p:cNvPicPr>
              <a:picLocks noChangeAspect="1"/>
            </p:cNvPicPr>
            <p:nvPr/>
          </p:nvPicPr>
          <p:blipFill rotWithShape="1">
            <a:blip r:embed="rId11"/>
            <a:srcRect l="53197" t="23808" r="26557" b="18989"/>
            <a:stretch/>
          </p:blipFill>
          <p:spPr>
            <a:xfrm>
              <a:off x="2715284" y="2811529"/>
              <a:ext cx="1148786" cy="1622898"/>
            </a:xfrm>
            <a:prstGeom prst="rect">
              <a:avLst/>
            </a:prstGeom>
          </p:spPr>
        </p:pic>
      </p:grpSp>
      <p:grpSp>
        <p:nvGrpSpPr>
          <p:cNvPr id="46" name="Group 45"/>
          <p:cNvGrpSpPr/>
          <p:nvPr/>
        </p:nvGrpSpPr>
        <p:grpSpPr>
          <a:xfrm>
            <a:off x="3052552" y="3133648"/>
            <a:ext cx="997996" cy="2009852"/>
            <a:chOff x="3907235" y="2790752"/>
            <a:chExt cx="1209200" cy="2435194"/>
          </a:xfrm>
        </p:grpSpPr>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3989251" y="4063474"/>
              <a:ext cx="1076362" cy="1162472"/>
            </a:xfrm>
            <a:prstGeom prst="rect">
              <a:avLst/>
            </a:prstGeom>
          </p:spPr>
        </p:pic>
        <p:pic>
          <p:nvPicPr>
            <p:cNvPr id="48" name="Picture 47"/>
            <p:cNvPicPr>
              <a:picLocks noChangeAspect="1"/>
            </p:cNvPicPr>
            <p:nvPr/>
          </p:nvPicPr>
          <p:blipFill rotWithShape="1">
            <a:blip r:embed="rId11"/>
            <a:srcRect l="73033" t="22738" r="5213" b="22151"/>
            <a:stretch/>
          </p:blipFill>
          <p:spPr>
            <a:xfrm>
              <a:off x="3907235" y="2790752"/>
              <a:ext cx="1209200" cy="1531668"/>
            </a:xfrm>
            <a:prstGeom prst="rect">
              <a:avLst/>
            </a:prstGeom>
          </p:spPr>
        </p:pic>
      </p:grpSp>
      <p:pic>
        <p:nvPicPr>
          <p:cNvPr id="49" name="Picture 48"/>
          <p:cNvPicPr>
            <a:picLocks noChangeAspect="1"/>
          </p:cNvPicPr>
          <p:nvPr/>
        </p:nvPicPr>
        <p:blipFill rotWithShape="1">
          <a:blip r:embed="rId11"/>
          <a:srcRect l="33572" t="21867" r="46182" b="20776"/>
          <a:stretch/>
        </p:blipFill>
        <p:spPr>
          <a:xfrm>
            <a:off x="4500402" y="3001822"/>
            <a:ext cx="985504" cy="1395966"/>
          </a:xfrm>
          <a:prstGeom prst="rect">
            <a:avLst/>
          </a:prstGeom>
        </p:spPr>
      </p:pic>
    </p:spTree>
    <p:extLst>
      <p:ext uri="{BB962C8B-B14F-4D97-AF65-F5344CB8AC3E}">
        <p14:creationId xmlns:p14="http://schemas.microsoft.com/office/powerpoint/2010/main" val="3102397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2.22222E-6 -3.33333E-6 L 0.57709 -0.01173 " pathEditMode="relative" rAng="0" ptsTypes="AA">
                                      <p:cBhvr>
                                        <p:cTn id="20" dur="2000" fill="hold"/>
                                        <p:tgtEl>
                                          <p:spTgt spid="12"/>
                                        </p:tgtEl>
                                        <p:attrNameLst>
                                          <p:attrName>ppt_x</p:attrName>
                                          <p:attrName>ppt_y</p:attrName>
                                        </p:attrNameLst>
                                      </p:cBhvr>
                                      <p:rCtr x="28854" y="-586"/>
                                    </p:animMotion>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297892" y="852557"/>
            <a:ext cx="3750000" cy="3229342"/>
            <a:chOff x="5297892" y="852557"/>
            <a:chExt cx="3750000" cy="3229342"/>
          </a:xfrm>
        </p:grpSpPr>
        <p:pic>
          <p:nvPicPr>
            <p:cNvPr id="16" name="Google Shape;2254;p55"/>
            <p:cNvPicPr preferRelativeResize="0"/>
            <p:nvPr/>
          </p:nvPicPr>
          <p:blipFill rotWithShape="1">
            <a:blip r:embed="rId5">
              <a:alphaModFix/>
            </a:blip>
            <a:srcRect l="6763" t="8270" r="4482" b="6375"/>
            <a:stretch/>
          </p:blipFill>
          <p:spPr>
            <a:xfrm rot="21431774">
              <a:off x="5297892" y="852557"/>
              <a:ext cx="3750000" cy="3229342"/>
            </a:xfrm>
            <a:prstGeom prst="rect">
              <a:avLst/>
            </a:prstGeom>
            <a:noFill/>
            <a:ln>
              <a:noFill/>
            </a:ln>
          </p:spPr>
        </p:pic>
        <p:pic>
          <p:nvPicPr>
            <p:cNvPr id="3" name="Picture 2"/>
            <p:cNvPicPr>
              <a:picLocks noChangeAspect="1"/>
            </p:cNvPicPr>
            <p:nvPr/>
          </p:nvPicPr>
          <p:blipFill rotWithShape="1">
            <a:blip r:embed="rId6"/>
            <a:srcRect l="16271"/>
            <a:stretch/>
          </p:blipFill>
          <p:spPr>
            <a:xfrm rot="21425646">
              <a:off x="5546647" y="1166549"/>
              <a:ext cx="3252488" cy="2036616"/>
            </a:xfrm>
            <a:prstGeom prst="rect">
              <a:avLst/>
            </a:prstGeom>
          </p:spPr>
        </p:pic>
      </p:grpSp>
      <p:grpSp>
        <p:nvGrpSpPr>
          <p:cNvPr id="5" name="Group 4"/>
          <p:cNvGrpSpPr/>
          <p:nvPr/>
        </p:nvGrpSpPr>
        <p:grpSpPr>
          <a:xfrm>
            <a:off x="110104" y="3090036"/>
            <a:ext cx="1047731" cy="2009852"/>
            <a:chOff x="141226" y="2662319"/>
            <a:chExt cx="1293433" cy="2481181"/>
          </a:xfrm>
        </p:grpSpPr>
        <p:pic>
          <p:nvPicPr>
            <p:cNvPr id="27" name="Picture 26"/>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29" name="Picture 28"/>
            <p:cNvPicPr>
              <a:picLocks noChangeAspect="1"/>
            </p:cNvPicPr>
            <p:nvPr/>
          </p:nvPicPr>
          <p:blipFill rotWithShape="1">
            <a:blip r:embed="rId9"/>
            <a:srcRect l="10260" t="23153" r="67757" b="17019"/>
            <a:stretch/>
          </p:blipFill>
          <p:spPr>
            <a:xfrm>
              <a:off x="141226" y="2662319"/>
              <a:ext cx="1293433" cy="1760072"/>
            </a:xfrm>
            <a:prstGeom prst="rect">
              <a:avLst/>
            </a:prstGeom>
          </p:spPr>
        </p:pic>
      </p:grpSp>
      <p:grpSp>
        <p:nvGrpSpPr>
          <p:cNvPr id="6" name="Group 5"/>
          <p:cNvGrpSpPr/>
          <p:nvPr/>
        </p:nvGrpSpPr>
        <p:grpSpPr>
          <a:xfrm>
            <a:off x="1184426" y="3052171"/>
            <a:ext cx="985504" cy="2047717"/>
            <a:chOff x="1858693" y="2631469"/>
            <a:chExt cx="1216613" cy="2527925"/>
          </a:xfrm>
        </p:grpSpPr>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0" name="Picture 29"/>
            <p:cNvPicPr>
              <a:picLocks noChangeAspect="1"/>
            </p:cNvPicPr>
            <p:nvPr/>
          </p:nvPicPr>
          <p:blipFill rotWithShape="1">
            <a:blip r:embed="rId9"/>
            <a:srcRect l="33572" t="21867" r="46182" b="20776"/>
            <a:stretch/>
          </p:blipFill>
          <p:spPr>
            <a:xfrm>
              <a:off x="1858693" y="2631469"/>
              <a:ext cx="1216613" cy="1723333"/>
            </a:xfrm>
            <a:prstGeom prst="rect">
              <a:avLst/>
            </a:prstGeom>
          </p:spPr>
        </p:pic>
      </p:gr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5227030" y="4090023"/>
            <a:ext cx="935060" cy="1009865"/>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11">
                    <a14:imgEffect>
                      <a14:backgroundRemoval t="57966" b="76856" l="2315" r="20833"/>
                    </a14:imgEffect>
                  </a14:imgLayer>
                </a14:imgProps>
              </a:ext>
            </a:extLst>
          </a:blip>
          <a:srcRect t="55605" r="76852" b="20783"/>
          <a:stretch/>
        </p:blipFill>
        <p:spPr>
          <a:xfrm>
            <a:off x="5398823" y="3880332"/>
            <a:ext cx="664916" cy="587497"/>
          </a:xfrm>
          <a:prstGeom prst="ellipse">
            <a:avLst/>
          </a:prstGeom>
        </p:spPr>
      </p:pic>
      <p:grpSp>
        <p:nvGrpSpPr>
          <p:cNvPr id="26" name="Group 25"/>
          <p:cNvGrpSpPr/>
          <p:nvPr/>
        </p:nvGrpSpPr>
        <p:grpSpPr>
          <a:xfrm>
            <a:off x="100986" y="171705"/>
            <a:ext cx="6304357" cy="1233563"/>
            <a:chOff x="100986" y="171705"/>
            <a:chExt cx="6304357" cy="1233563"/>
          </a:xfrm>
        </p:grpSpPr>
        <p:pic>
          <p:nvPicPr>
            <p:cNvPr id="13" name="Google Shape;850;p34"/>
            <p:cNvPicPr preferRelativeResize="0"/>
            <p:nvPr/>
          </p:nvPicPr>
          <p:blipFill rotWithShape="1">
            <a:blip r:embed="rId12">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396739" y="328050"/>
              <a:ext cx="5718593"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744098" y="1692710"/>
            <a:ext cx="3483128" cy="877047"/>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lumMod val="10000"/>
                  </a:schemeClr>
                </a:solidFill>
                <a:latin typeface="Patrick Hand"/>
                <a:ea typeface="Patrick Hand"/>
                <a:cs typeface="Patrick Hand"/>
                <a:sym typeface="Patrick Hand"/>
              </a:rPr>
              <a:t>TRỒNG RỪNG NGẬP MẶN</a:t>
            </a:r>
            <a:endParaRPr sz="24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193282" y="1880311"/>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3">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p:cNvGrpSpPr/>
          <p:nvPr/>
        </p:nvGrpSpPr>
        <p:grpSpPr>
          <a:xfrm>
            <a:off x="2218517" y="3032340"/>
            <a:ext cx="974309" cy="2067548"/>
            <a:chOff x="2715284" y="2811529"/>
            <a:chExt cx="1148786" cy="2437799"/>
          </a:xfrm>
        </p:grpSpPr>
        <p:pic>
          <p:nvPicPr>
            <p:cNvPr id="31" name="Picture 30"/>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32" name="Picture 31"/>
            <p:cNvPicPr>
              <a:picLocks noChangeAspect="1"/>
            </p:cNvPicPr>
            <p:nvPr/>
          </p:nvPicPr>
          <p:blipFill rotWithShape="1">
            <a:blip r:embed="rId9"/>
            <a:srcRect l="53197" t="23808" r="26557" b="18989"/>
            <a:stretch/>
          </p:blipFill>
          <p:spPr>
            <a:xfrm>
              <a:off x="2715284" y="2811529"/>
              <a:ext cx="1148786" cy="1622898"/>
            </a:xfrm>
            <a:prstGeom prst="rect">
              <a:avLst/>
            </a:prstGeom>
          </p:spPr>
        </p:pic>
      </p:grpSp>
      <p:grpSp>
        <p:nvGrpSpPr>
          <p:cNvPr id="11" name="Group 10"/>
          <p:cNvGrpSpPr/>
          <p:nvPr/>
        </p:nvGrpSpPr>
        <p:grpSpPr>
          <a:xfrm>
            <a:off x="3135766" y="3090036"/>
            <a:ext cx="997996" cy="2009852"/>
            <a:chOff x="3907235" y="2790752"/>
            <a:chExt cx="1209200" cy="2435194"/>
          </a:xfrm>
        </p:grpSpPr>
        <p:pic>
          <p:nvPicPr>
            <p:cNvPr id="33" name="Picture 32"/>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3989251" y="4063474"/>
              <a:ext cx="1076362" cy="1162472"/>
            </a:xfrm>
            <a:prstGeom prst="rect">
              <a:avLst/>
            </a:prstGeom>
          </p:spPr>
        </p:pic>
        <p:pic>
          <p:nvPicPr>
            <p:cNvPr id="34" name="Picture 33"/>
            <p:cNvPicPr>
              <a:picLocks noChangeAspect="1"/>
            </p:cNvPicPr>
            <p:nvPr/>
          </p:nvPicPr>
          <p:blipFill rotWithShape="1">
            <a:blip r:embed="rId9"/>
            <a:srcRect l="73033" t="22738" r="5213" b="22151"/>
            <a:stretch/>
          </p:blipFill>
          <p:spPr>
            <a:xfrm>
              <a:off x="3907235" y="2790752"/>
              <a:ext cx="1209200" cy="1531668"/>
            </a:xfrm>
            <a:prstGeom prst="rect">
              <a:avLst/>
            </a:prstGeom>
          </p:spPr>
        </p:pic>
      </p:grpSp>
      <p:grpSp>
        <p:nvGrpSpPr>
          <p:cNvPr id="35" name="Group 34"/>
          <p:cNvGrpSpPr/>
          <p:nvPr/>
        </p:nvGrpSpPr>
        <p:grpSpPr>
          <a:xfrm>
            <a:off x="4187958" y="3066164"/>
            <a:ext cx="985504" cy="2047717"/>
            <a:chOff x="1858693" y="2631469"/>
            <a:chExt cx="1216613" cy="2527925"/>
          </a:xfrm>
        </p:grpSpPr>
        <p:pic>
          <p:nvPicPr>
            <p:cNvPr id="36" name="Picture 35"/>
            <p:cNvPicPr>
              <a:picLocks noChangeAspect="1"/>
            </p:cNvPicPr>
            <p:nvPr/>
          </p:nvPicPr>
          <p:blipFill>
            <a:blip r:embed="rId7">
              <a:extLst>
                <a:ext uri="{BEBA8EAE-BF5A-486C-A8C5-ECC9F3942E4B}">
                  <a14:imgProps xmlns:a14="http://schemas.microsoft.com/office/drawing/2010/main">
                    <a14:imgLayer r:embed="rId8">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7" name="Picture 36"/>
            <p:cNvPicPr>
              <a:picLocks noChangeAspect="1"/>
            </p:cNvPicPr>
            <p:nvPr/>
          </p:nvPicPr>
          <p:blipFill rotWithShape="1">
            <a:blip r:embed="rId9"/>
            <a:srcRect l="33572" t="21867" r="46182" b="20776"/>
            <a:stretch/>
          </p:blipFill>
          <p:spPr>
            <a:xfrm>
              <a:off x="1858693" y="2631469"/>
              <a:ext cx="1216613" cy="1723333"/>
            </a:xfrm>
            <a:prstGeom prst="rect">
              <a:avLst/>
            </a:prstGeom>
          </p:spPr>
        </p:pic>
      </p:grpSp>
      <p:pic>
        <p:nvPicPr>
          <p:cNvPr id="12" name="Picture 11"/>
          <p:cNvPicPr>
            <a:picLocks noChangeAspect="1"/>
          </p:cNvPicPr>
          <p:nvPr/>
        </p:nvPicPr>
        <p:blipFill>
          <a:blip r:embed="rId14"/>
          <a:stretch>
            <a:fillRect/>
          </a:stretch>
        </p:blipFill>
        <p:spPr>
          <a:xfrm flipH="1">
            <a:off x="-2201982" y="1633881"/>
            <a:ext cx="1950546" cy="1705302"/>
          </a:xfrm>
          <a:prstGeom prst="rect">
            <a:avLst/>
          </a:prstGeom>
        </p:spPr>
      </p:pic>
    </p:spTree>
    <p:extLst>
      <p:ext uri="{BB962C8B-B14F-4D97-AF65-F5344CB8AC3E}">
        <p14:creationId xmlns:p14="http://schemas.microsoft.com/office/powerpoint/2010/main" val="173505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1" fill="hold">
                            <p:stCondLst>
                              <p:cond delay="500"/>
                            </p:stCondLst>
                            <p:childTnLst>
                              <p:par>
                                <p:cTn id="22" presetID="63" presetClass="path" presetSubtype="0" accel="50000" decel="50000" fill="hold" nodeType="afterEffect">
                                  <p:stCondLst>
                                    <p:cond delay="0"/>
                                  </p:stCondLst>
                                  <p:childTnLst>
                                    <p:animMotion origin="layout" path="M -2.22222E-6 -3.33333E-6 L 0.66823 0.07223 " pathEditMode="relative" rAng="0" ptsTypes="AA">
                                      <p:cBhvr>
                                        <p:cTn id="23" dur="2000" fill="hold"/>
                                        <p:tgtEl>
                                          <p:spTgt spid="12"/>
                                        </p:tgtEl>
                                        <p:attrNameLst>
                                          <p:attrName>ppt_x</p:attrName>
                                          <p:attrName>ppt_y</p:attrName>
                                        </p:attrNameLst>
                                      </p:cBhvr>
                                      <p:rCtr x="33403" y="3611"/>
                                    </p:animMotion>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par>
                          <p:cTn id="28" fill="hold">
                            <p:stCondLst>
                              <p:cond delay="3000"/>
                            </p:stCondLst>
                            <p:childTnLst>
                              <p:par>
                                <p:cTn id="29" presetID="10" presetClass="exit" presetSubtype="0" fill="hold" nodeType="after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5306642" y="4135606"/>
            <a:ext cx="961018" cy="1037900"/>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57966" b="76856" l="2315" r="20833"/>
                    </a14:imgEffect>
                  </a14:imgLayer>
                </a14:imgProps>
              </a:ext>
            </a:extLst>
          </a:blip>
          <a:srcRect t="55605" r="76852" b="20783"/>
          <a:stretch/>
        </p:blipFill>
        <p:spPr>
          <a:xfrm>
            <a:off x="5451943" y="3909456"/>
            <a:ext cx="715272" cy="631990"/>
          </a:xfrm>
          <a:prstGeom prst="ellipse">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9">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endParaRPr lang="en-US" sz="3200" b="1" dirty="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rừng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mặn</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630580" y="1560133"/>
            <a:ext cx="4552600" cy="105817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bg1">
                    <a:lumMod val="10000"/>
                  </a:schemeClr>
                </a:solidFill>
                <a:latin typeface="Patrick Hand"/>
                <a:ea typeface="Patrick Hand"/>
                <a:cs typeface="Patrick Hand"/>
                <a:sym typeface="Patrick Hand"/>
              </a:rPr>
              <a:t>PHAN NGUYÊN HỒNG</a:t>
            </a:r>
            <a:endParaRPr sz="3600" b="1" dirty="0">
              <a:solidFill>
                <a:schemeClr val="bg1">
                  <a:lumMod val="10000"/>
                </a:schemeClr>
              </a:solidFill>
              <a:latin typeface="Patrick Hand"/>
              <a:ea typeface="Patrick Hand"/>
              <a:cs typeface="Patrick Hand"/>
              <a:sym typeface="Patrick Hand"/>
            </a:endParaRPr>
          </a:p>
        </p:txBody>
      </p:sp>
      <p:pic>
        <p:nvPicPr>
          <p:cNvPr id="12" name="Picture 11"/>
          <p:cNvPicPr>
            <a:picLocks noChangeAspect="1"/>
          </p:cNvPicPr>
          <p:nvPr/>
        </p:nvPicPr>
        <p:blipFill>
          <a:blip r:embed="rId10"/>
          <a:stretch>
            <a:fillRect/>
          </a:stretch>
        </p:blipFill>
        <p:spPr>
          <a:xfrm flipH="1">
            <a:off x="-2201982" y="1633881"/>
            <a:ext cx="1950546" cy="1705302"/>
          </a:xfrm>
          <a:prstGeom prst="rect">
            <a:avLst/>
          </a:prstGeom>
        </p:spPr>
      </p:pic>
      <p:grpSp>
        <p:nvGrpSpPr>
          <p:cNvPr id="19" name="Google Shape;1664;p46"/>
          <p:cNvGrpSpPr/>
          <p:nvPr/>
        </p:nvGrpSpPr>
        <p:grpSpPr>
          <a:xfrm>
            <a:off x="153452" y="1849316"/>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1">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Rectangle: Rounded Corners 2"/>
          <p:cNvSpPr/>
          <p:nvPr/>
        </p:nvSpPr>
        <p:spPr>
          <a:xfrm>
            <a:off x="6147163" y="3320860"/>
            <a:ext cx="2501076" cy="789895"/>
          </a:xfrm>
          <a:prstGeom prst="round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184821" y="3390597"/>
            <a:ext cx="2640588" cy="707886"/>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Phan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endParaRPr lang="en-US" sz="2000" dirty="0"/>
          </a:p>
          <a:p>
            <a:pPr algn="ct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1935 </a:t>
            </a:r>
            <a:endParaRPr lang="vi-VN" sz="2000" dirty="0">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rotWithShape="1">
          <a:blip r:embed="rId12">
            <a:extLst>
              <a:ext uri="{BEBA8EAE-BF5A-486C-A8C5-ECC9F3942E4B}">
                <a14:imgProps xmlns:a14="http://schemas.microsoft.com/office/drawing/2010/main">
                  <a14:imgLayer r:embed="rId8">
                    <a14:imgEffect>
                      <a14:backgroundRemoval t="57949" b="76795" l="2300" r="44800"/>
                    </a14:imgEffect>
                  </a14:imgLayer>
                </a14:imgProps>
              </a:ext>
            </a:extLst>
          </a:blip>
          <a:srcRect l="17801" t="55605" r="51943" b="20783"/>
          <a:stretch/>
        </p:blipFill>
        <p:spPr>
          <a:xfrm>
            <a:off x="5279799" y="3870762"/>
            <a:ext cx="1014704" cy="685930"/>
          </a:xfrm>
          <a:prstGeom prst="rect">
            <a:avLst/>
          </a:prstGeom>
        </p:spPr>
      </p:pic>
      <p:grpSp>
        <p:nvGrpSpPr>
          <p:cNvPr id="39" name="Group 38"/>
          <p:cNvGrpSpPr/>
          <p:nvPr/>
        </p:nvGrpSpPr>
        <p:grpSpPr>
          <a:xfrm>
            <a:off x="56522" y="3109087"/>
            <a:ext cx="1047731" cy="2009852"/>
            <a:chOff x="141226" y="2662319"/>
            <a:chExt cx="1293433" cy="2481181"/>
          </a:xfrm>
        </p:grpSpPr>
        <p:pic>
          <p:nvPicPr>
            <p:cNvPr id="40" name="Picture 39"/>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41" name="Picture 40"/>
            <p:cNvPicPr>
              <a:picLocks noChangeAspect="1"/>
            </p:cNvPicPr>
            <p:nvPr/>
          </p:nvPicPr>
          <p:blipFill rotWithShape="1">
            <a:blip r:embed="rId13"/>
            <a:srcRect l="10260" t="23153" r="67757" b="17019"/>
            <a:stretch/>
          </p:blipFill>
          <p:spPr>
            <a:xfrm>
              <a:off x="141226" y="2662319"/>
              <a:ext cx="1293433" cy="1760072"/>
            </a:xfrm>
            <a:prstGeom prst="rect">
              <a:avLst/>
            </a:prstGeom>
          </p:spPr>
        </p:pic>
      </p:grpSp>
      <p:grpSp>
        <p:nvGrpSpPr>
          <p:cNvPr id="42" name="Group 41"/>
          <p:cNvGrpSpPr/>
          <p:nvPr/>
        </p:nvGrpSpPr>
        <p:grpSpPr>
          <a:xfrm>
            <a:off x="1130844" y="3071222"/>
            <a:ext cx="985504" cy="2047717"/>
            <a:chOff x="1858693" y="2631469"/>
            <a:chExt cx="1216613" cy="2527925"/>
          </a:xfrm>
        </p:grpSpPr>
        <p:pic>
          <p:nvPicPr>
            <p:cNvPr id="43" name="Picture 42"/>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44" name="Picture 43"/>
            <p:cNvPicPr>
              <a:picLocks noChangeAspect="1"/>
            </p:cNvPicPr>
            <p:nvPr/>
          </p:nvPicPr>
          <p:blipFill rotWithShape="1">
            <a:blip r:embed="rId13"/>
            <a:srcRect l="33572" t="21867" r="46182" b="20776"/>
            <a:stretch/>
          </p:blipFill>
          <p:spPr>
            <a:xfrm>
              <a:off x="1858693" y="2631469"/>
              <a:ext cx="1216613" cy="1723333"/>
            </a:xfrm>
            <a:prstGeom prst="rect">
              <a:avLst/>
            </a:prstGeom>
          </p:spPr>
        </p:pic>
      </p:grpSp>
      <p:grpSp>
        <p:nvGrpSpPr>
          <p:cNvPr id="45" name="Group 44"/>
          <p:cNvGrpSpPr/>
          <p:nvPr/>
        </p:nvGrpSpPr>
        <p:grpSpPr>
          <a:xfrm>
            <a:off x="2164935" y="3051391"/>
            <a:ext cx="974309" cy="2067548"/>
            <a:chOff x="2715284" y="2811529"/>
            <a:chExt cx="1148786" cy="2437799"/>
          </a:xfrm>
        </p:grpSpPr>
        <p:pic>
          <p:nvPicPr>
            <p:cNvPr id="46" name="Picture 45"/>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47" name="Picture 46"/>
            <p:cNvPicPr>
              <a:picLocks noChangeAspect="1"/>
            </p:cNvPicPr>
            <p:nvPr/>
          </p:nvPicPr>
          <p:blipFill rotWithShape="1">
            <a:blip r:embed="rId13"/>
            <a:srcRect l="53197" t="23808" r="26557" b="18989"/>
            <a:stretch/>
          </p:blipFill>
          <p:spPr>
            <a:xfrm>
              <a:off x="2715284" y="2811529"/>
              <a:ext cx="1148786" cy="1622898"/>
            </a:xfrm>
            <a:prstGeom prst="rect">
              <a:avLst/>
            </a:prstGeom>
          </p:spPr>
        </p:pic>
      </p:grpSp>
      <p:grpSp>
        <p:nvGrpSpPr>
          <p:cNvPr id="48" name="Group 47"/>
          <p:cNvGrpSpPr/>
          <p:nvPr/>
        </p:nvGrpSpPr>
        <p:grpSpPr>
          <a:xfrm>
            <a:off x="3052268" y="3128096"/>
            <a:ext cx="997996" cy="2009852"/>
            <a:chOff x="3907235" y="2790752"/>
            <a:chExt cx="1209200" cy="2435194"/>
          </a:xfrm>
        </p:grpSpPr>
        <p:pic>
          <p:nvPicPr>
            <p:cNvPr id="49" name="Picture 48"/>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3989251" y="4063474"/>
              <a:ext cx="1076362" cy="1162472"/>
            </a:xfrm>
            <a:prstGeom prst="rect">
              <a:avLst/>
            </a:prstGeom>
          </p:spPr>
        </p:pic>
        <p:pic>
          <p:nvPicPr>
            <p:cNvPr id="50" name="Picture 49"/>
            <p:cNvPicPr>
              <a:picLocks noChangeAspect="1"/>
            </p:cNvPicPr>
            <p:nvPr/>
          </p:nvPicPr>
          <p:blipFill rotWithShape="1">
            <a:blip r:embed="rId13"/>
            <a:srcRect l="73033" t="22738" r="5213" b="22151"/>
            <a:stretch/>
          </p:blipFill>
          <p:spPr>
            <a:xfrm>
              <a:off x="3907235" y="2790752"/>
              <a:ext cx="1209200" cy="1531668"/>
            </a:xfrm>
            <a:prstGeom prst="rect">
              <a:avLst/>
            </a:prstGeom>
          </p:spPr>
        </p:pic>
      </p:grpSp>
      <p:grpSp>
        <p:nvGrpSpPr>
          <p:cNvPr id="7" name="Group 6"/>
          <p:cNvGrpSpPr/>
          <p:nvPr/>
        </p:nvGrpSpPr>
        <p:grpSpPr>
          <a:xfrm>
            <a:off x="5787151" y="192442"/>
            <a:ext cx="3315600" cy="3286997"/>
            <a:chOff x="5417280" y="473923"/>
            <a:chExt cx="3315600" cy="3286997"/>
          </a:xfrm>
        </p:grpSpPr>
        <p:pic>
          <p:nvPicPr>
            <p:cNvPr id="27" name="Google Shape;851;p34"/>
            <p:cNvPicPr preferRelativeResize="0"/>
            <p:nvPr/>
          </p:nvPicPr>
          <p:blipFill>
            <a:blip r:embed="rId14">
              <a:alphaModFix/>
            </a:blip>
            <a:stretch>
              <a:fillRect/>
            </a:stretch>
          </p:blipFill>
          <p:spPr>
            <a:xfrm>
              <a:off x="5417280" y="473923"/>
              <a:ext cx="3315600" cy="3286997"/>
            </a:xfrm>
            <a:prstGeom prst="rect">
              <a:avLst/>
            </a:prstGeom>
            <a:noFill/>
            <a:ln>
              <a:noFill/>
            </a:ln>
          </p:spPr>
        </p:pic>
        <p:pic>
          <p:nvPicPr>
            <p:cNvPr id="6" name="Picture 5"/>
            <p:cNvPicPr>
              <a:picLocks noChangeAspect="1"/>
            </p:cNvPicPr>
            <p:nvPr/>
          </p:nvPicPr>
          <p:blipFill>
            <a:blip r:embed="rId15"/>
            <a:stretch>
              <a:fillRect/>
            </a:stretch>
          </p:blipFill>
          <p:spPr>
            <a:xfrm>
              <a:off x="5777292" y="696655"/>
              <a:ext cx="2007772" cy="2891192"/>
            </a:xfrm>
            <a:prstGeom prst="ellipse">
              <a:avLst/>
            </a:prstGeom>
          </p:spPr>
        </p:pic>
      </p:grpSp>
      <p:grpSp>
        <p:nvGrpSpPr>
          <p:cNvPr id="36" name="Group 35"/>
          <p:cNvGrpSpPr/>
          <p:nvPr/>
        </p:nvGrpSpPr>
        <p:grpSpPr>
          <a:xfrm>
            <a:off x="4161483" y="3112788"/>
            <a:ext cx="985504" cy="2047717"/>
            <a:chOff x="1858693" y="2631469"/>
            <a:chExt cx="1216613" cy="2527925"/>
          </a:xfrm>
        </p:grpSpPr>
        <p:pic>
          <p:nvPicPr>
            <p:cNvPr id="37" name="Picture 36"/>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8" name="Picture 37"/>
            <p:cNvPicPr>
              <a:picLocks noChangeAspect="1"/>
            </p:cNvPicPr>
            <p:nvPr/>
          </p:nvPicPr>
          <p:blipFill rotWithShape="1">
            <a:blip r:embed="rId13"/>
            <a:srcRect l="33572" t="21867" r="46182" b="20776"/>
            <a:stretch/>
          </p:blipFill>
          <p:spPr>
            <a:xfrm>
              <a:off x="1858693" y="2631469"/>
              <a:ext cx="1216613" cy="1723333"/>
            </a:xfrm>
            <a:prstGeom prst="rect">
              <a:avLst/>
            </a:prstGeom>
          </p:spPr>
        </p:pic>
      </p:grpSp>
    </p:spTree>
    <p:extLst>
      <p:ext uri="{BB962C8B-B14F-4D97-AF65-F5344CB8AC3E}">
        <p14:creationId xmlns:p14="http://schemas.microsoft.com/office/powerpoint/2010/main" val="2898448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2.22222E-6 -3.33333E-6 L 0.68351 0.09229 " pathEditMode="relative" rAng="0" ptsTypes="AA">
                                      <p:cBhvr>
                                        <p:cTn id="34" dur="2000" fill="hold"/>
                                        <p:tgtEl>
                                          <p:spTgt spid="12"/>
                                        </p:tgtEl>
                                        <p:attrNameLst>
                                          <p:attrName>ppt_x</p:attrName>
                                          <p:attrName>ppt_y</p:attrName>
                                        </p:attrNameLst>
                                      </p:cBhvr>
                                      <p:rCtr x="34167" y="4599"/>
                                    </p:animMotion>
                                  </p:childTnLst>
                                </p:cTn>
                              </p:par>
                            </p:childTnLst>
                          </p:cTn>
                        </p:par>
                        <p:par>
                          <p:cTn id="35" fill="hold">
                            <p:stCondLst>
                              <p:cond delay="3000"/>
                            </p:stCondLst>
                            <p:childTnLst>
                              <p:par>
                                <p:cTn id="36" presetID="10" presetClass="exit" presetSubtype="0" fill="hold" nodeType="after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2" presetID="10" presetClass="exit" presetSubtype="0" fill="hold"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5130724" y="4145811"/>
            <a:ext cx="987636" cy="1066647"/>
          </a:xfrm>
          <a:prstGeom prst="rect">
            <a:avLst/>
          </a:prstGeom>
        </p:spPr>
      </p:pic>
      <p:grpSp>
        <p:nvGrpSpPr>
          <p:cNvPr id="26" name="Group 25"/>
          <p:cNvGrpSpPr/>
          <p:nvPr/>
        </p:nvGrpSpPr>
        <p:grpSpPr>
          <a:xfrm>
            <a:off x="580672" y="174539"/>
            <a:ext cx="7881276" cy="1186832"/>
            <a:chOff x="100986" y="171705"/>
            <a:chExt cx="6304357" cy="1186832"/>
          </a:xfrm>
        </p:grpSpPr>
        <p:pic>
          <p:nvPicPr>
            <p:cNvPr id="13" name="Google Shape;850;p34"/>
            <p:cNvPicPr preferRelativeResize="0"/>
            <p:nvPr/>
          </p:nvPicPr>
          <p:blipFill rotWithShape="1">
            <a:blip r:embed="rId6">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rừng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grpSp>
      <p:pic>
        <p:nvPicPr>
          <p:cNvPr id="12" name="Picture 11"/>
          <p:cNvPicPr>
            <a:picLocks noChangeAspect="1"/>
          </p:cNvPicPr>
          <p:nvPr/>
        </p:nvPicPr>
        <p:blipFill>
          <a:blip r:embed="rId7"/>
          <a:stretch>
            <a:fillRect/>
          </a:stretch>
        </p:blipFill>
        <p:spPr>
          <a:xfrm flipH="1">
            <a:off x="-2201982" y="1633881"/>
            <a:ext cx="1950546" cy="1705302"/>
          </a:xfrm>
          <a:prstGeom prst="rect">
            <a:avLst/>
          </a:prstGeom>
        </p:spPr>
      </p:pic>
      <p:sp>
        <p:nvSpPr>
          <p:cNvPr id="18" name="Google Shape;1648;p46"/>
          <p:cNvSpPr/>
          <p:nvPr/>
        </p:nvSpPr>
        <p:spPr>
          <a:xfrm>
            <a:off x="4037960" y="1441562"/>
            <a:ext cx="3441384" cy="95373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lumMod val="10000"/>
                  </a:schemeClr>
                </a:solidFill>
                <a:latin typeface="Patrick Hand"/>
                <a:ea typeface="Patrick Hand"/>
                <a:cs typeface="Patrick Hand"/>
                <a:sym typeface="Patrick Hand"/>
              </a:rPr>
              <a:t>T</a:t>
            </a:r>
            <a:r>
              <a:rPr lang="en" sz="3600" b="1" dirty="0">
                <a:solidFill>
                  <a:schemeClr val="bg1">
                    <a:lumMod val="10000"/>
                  </a:schemeClr>
                </a:solidFill>
                <a:latin typeface="Patrick Hand"/>
                <a:ea typeface="Patrick Hand"/>
                <a:cs typeface="Patrick Hand"/>
                <a:sym typeface="Patrick Hand"/>
              </a:rPr>
              <a:t>hể loại</a:t>
            </a:r>
            <a:r>
              <a:rPr lang="en" sz="3600" b="1">
                <a:solidFill>
                  <a:schemeClr val="bg1">
                    <a:lumMod val="10000"/>
                  </a:schemeClr>
                </a:solidFill>
                <a:latin typeface="Patrick Hand"/>
                <a:ea typeface="Patrick Hand"/>
                <a:cs typeface="Patrick Hand"/>
                <a:sym typeface="Patrick Hand"/>
              </a:rPr>
              <a:t>: VĂN</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3369232" y="1668339"/>
            <a:ext cx="533554" cy="533554"/>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9" name="Picture 28"/>
          <p:cNvPicPr>
            <a:picLocks noChangeAspect="1"/>
          </p:cNvPicPr>
          <p:nvPr/>
        </p:nvPicPr>
        <p:blipFill rotWithShape="1">
          <a:blip r:embed="rId9">
            <a:extLst>
              <a:ext uri="{BEBA8EAE-BF5A-486C-A8C5-ECC9F3942E4B}">
                <a14:imgProps xmlns:a14="http://schemas.microsoft.com/office/drawing/2010/main">
                  <a14:imgLayer r:embed="rId10">
                    <a14:imgEffect>
                      <a14:backgroundRemoval t="45385" b="76795" l="45500" r="72700">
                        <a14:foregroundMark x1="55200" y1="70385" x2="60600" y2="70128"/>
                      </a14:backgroundRemoval>
                    </a14:imgEffect>
                  </a14:imgLayer>
                </a14:imgProps>
              </a:ext>
            </a:extLst>
          </a:blip>
          <a:srcRect l="43648" t="39289" r="25873" b="20782"/>
          <a:stretch/>
        </p:blipFill>
        <p:spPr>
          <a:xfrm>
            <a:off x="5286062" y="3626424"/>
            <a:ext cx="823223" cy="934153"/>
          </a:xfrm>
          <a:prstGeom prst="rect">
            <a:avLst/>
          </a:prstGeom>
        </p:spPr>
      </p:pic>
      <p:grpSp>
        <p:nvGrpSpPr>
          <p:cNvPr id="37" name="Group 36"/>
          <p:cNvGrpSpPr/>
          <p:nvPr/>
        </p:nvGrpSpPr>
        <p:grpSpPr>
          <a:xfrm>
            <a:off x="56806" y="3114639"/>
            <a:ext cx="1047731" cy="2009852"/>
            <a:chOff x="141226" y="2662319"/>
            <a:chExt cx="1293433" cy="2481181"/>
          </a:xfrm>
        </p:grpSpPr>
        <p:pic>
          <p:nvPicPr>
            <p:cNvPr id="38" name="Picture 37"/>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39" name="Picture 38"/>
            <p:cNvPicPr>
              <a:picLocks noChangeAspect="1"/>
            </p:cNvPicPr>
            <p:nvPr/>
          </p:nvPicPr>
          <p:blipFill rotWithShape="1">
            <a:blip r:embed="rId11"/>
            <a:srcRect l="10260" t="23153" r="67757" b="17019"/>
            <a:stretch/>
          </p:blipFill>
          <p:spPr>
            <a:xfrm>
              <a:off x="141226" y="2662319"/>
              <a:ext cx="1293433" cy="1760072"/>
            </a:xfrm>
            <a:prstGeom prst="rect">
              <a:avLst/>
            </a:prstGeom>
          </p:spPr>
        </p:pic>
      </p:grpSp>
      <p:grpSp>
        <p:nvGrpSpPr>
          <p:cNvPr id="40" name="Group 39"/>
          <p:cNvGrpSpPr/>
          <p:nvPr/>
        </p:nvGrpSpPr>
        <p:grpSpPr>
          <a:xfrm>
            <a:off x="1131128" y="3076774"/>
            <a:ext cx="985504" cy="2047717"/>
            <a:chOff x="1858693" y="2631469"/>
            <a:chExt cx="1216613" cy="2527925"/>
          </a:xfrm>
        </p:grpSpPr>
        <p:pic>
          <p:nvPicPr>
            <p:cNvPr id="41" name="Picture 40"/>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42" name="Picture 41"/>
            <p:cNvPicPr>
              <a:picLocks noChangeAspect="1"/>
            </p:cNvPicPr>
            <p:nvPr/>
          </p:nvPicPr>
          <p:blipFill rotWithShape="1">
            <a:blip r:embed="rId11"/>
            <a:srcRect l="33572" t="21867" r="46182" b="20776"/>
            <a:stretch/>
          </p:blipFill>
          <p:spPr>
            <a:xfrm>
              <a:off x="1858693" y="2631469"/>
              <a:ext cx="1216613" cy="1723333"/>
            </a:xfrm>
            <a:prstGeom prst="rect">
              <a:avLst/>
            </a:prstGeom>
          </p:spPr>
        </p:pic>
      </p:grpSp>
      <p:grpSp>
        <p:nvGrpSpPr>
          <p:cNvPr id="43" name="Group 42"/>
          <p:cNvGrpSpPr/>
          <p:nvPr/>
        </p:nvGrpSpPr>
        <p:grpSpPr>
          <a:xfrm>
            <a:off x="2165219" y="3056943"/>
            <a:ext cx="974309" cy="2067548"/>
            <a:chOff x="2715284" y="2811529"/>
            <a:chExt cx="1148786" cy="2437799"/>
          </a:xfrm>
        </p:grpSpPr>
        <p:pic>
          <p:nvPicPr>
            <p:cNvPr id="44" name="Picture 4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2736340" y="4086856"/>
              <a:ext cx="1076363" cy="1162472"/>
            </a:xfrm>
            <a:prstGeom prst="rect">
              <a:avLst/>
            </a:prstGeom>
          </p:spPr>
        </p:pic>
        <p:pic>
          <p:nvPicPr>
            <p:cNvPr id="45" name="Picture 44"/>
            <p:cNvPicPr>
              <a:picLocks noChangeAspect="1"/>
            </p:cNvPicPr>
            <p:nvPr/>
          </p:nvPicPr>
          <p:blipFill rotWithShape="1">
            <a:blip r:embed="rId11"/>
            <a:srcRect l="53197" t="23808" r="26557" b="18989"/>
            <a:stretch/>
          </p:blipFill>
          <p:spPr>
            <a:xfrm>
              <a:off x="2715284" y="2811529"/>
              <a:ext cx="1148786" cy="1622898"/>
            </a:xfrm>
            <a:prstGeom prst="rect">
              <a:avLst/>
            </a:prstGeom>
          </p:spPr>
        </p:pic>
      </p:grpSp>
      <p:grpSp>
        <p:nvGrpSpPr>
          <p:cNvPr id="46" name="Group 45"/>
          <p:cNvGrpSpPr/>
          <p:nvPr/>
        </p:nvGrpSpPr>
        <p:grpSpPr>
          <a:xfrm>
            <a:off x="3052552" y="3133648"/>
            <a:ext cx="997996" cy="2009852"/>
            <a:chOff x="3907235" y="2790752"/>
            <a:chExt cx="1209200" cy="2435194"/>
          </a:xfrm>
        </p:grpSpPr>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3989251" y="4063474"/>
              <a:ext cx="1076362" cy="1162472"/>
            </a:xfrm>
            <a:prstGeom prst="rect">
              <a:avLst/>
            </a:prstGeom>
          </p:spPr>
        </p:pic>
        <p:pic>
          <p:nvPicPr>
            <p:cNvPr id="48" name="Picture 47"/>
            <p:cNvPicPr>
              <a:picLocks noChangeAspect="1"/>
            </p:cNvPicPr>
            <p:nvPr/>
          </p:nvPicPr>
          <p:blipFill rotWithShape="1">
            <a:blip r:embed="rId11"/>
            <a:srcRect l="73033" t="22738" r="5213" b="22151"/>
            <a:stretch/>
          </p:blipFill>
          <p:spPr>
            <a:xfrm>
              <a:off x="3907235" y="2790752"/>
              <a:ext cx="1209200" cy="1531668"/>
            </a:xfrm>
            <a:prstGeom prst="rect">
              <a:avLst/>
            </a:prstGeom>
          </p:spPr>
        </p:pic>
      </p:grpSp>
      <p:grpSp>
        <p:nvGrpSpPr>
          <p:cNvPr id="30" name="Group 29"/>
          <p:cNvGrpSpPr/>
          <p:nvPr/>
        </p:nvGrpSpPr>
        <p:grpSpPr>
          <a:xfrm>
            <a:off x="4095680" y="3156743"/>
            <a:ext cx="985504" cy="2047717"/>
            <a:chOff x="1858693" y="2631469"/>
            <a:chExt cx="1216613" cy="2527925"/>
          </a:xfrm>
        </p:grpSpPr>
        <p:pic>
          <p:nvPicPr>
            <p:cNvPr id="31" name="Picture 30"/>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2" name="Picture 31"/>
            <p:cNvPicPr>
              <a:picLocks noChangeAspect="1"/>
            </p:cNvPicPr>
            <p:nvPr/>
          </p:nvPicPr>
          <p:blipFill rotWithShape="1">
            <a:blip r:embed="rId11"/>
            <a:srcRect l="33572" t="21867" r="46182" b="20776"/>
            <a:stretch/>
          </p:blipFill>
          <p:spPr>
            <a:xfrm>
              <a:off x="1858693" y="2631469"/>
              <a:ext cx="1216613" cy="1723333"/>
            </a:xfrm>
            <a:prstGeom prst="rect">
              <a:avLst/>
            </a:prstGeom>
          </p:spPr>
        </p:pic>
      </p:grpSp>
      <p:pic>
        <p:nvPicPr>
          <p:cNvPr id="33" name="Picture 32"/>
          <p:cNvPicPr>
            <a:picLocks noChangeAspect="1"/>
          </p:cNvPicPr>
          <p:nvPr/>
        </p:nvPicPr>
        <p:blipFill rotWithShape="1">
          <a:blip r:embed="rId11"/>
          <a:srcRect l="53197" t="23808" r="26557" b="18989"/>
          <a:stretch/>
        </p:blipFill>
        <p:spPr>
          <a:xfrm>
            <a:off x="5210518" y="3081327"/>
            <a:ext cx="974309" cy="1376414"/>
          </a:xfrm>
          <a:prstGeom prst="rect">
            <a:avLst/>
          </a:prstGeom>
        </p:spPr>
      </p:pic>
    </p:spTree>
    <p:extLst>
      <p:ext uri="{BB962C8B-B14F-4D97-AF65-F5344CB8AC3E}">
        <p14:creationId xmlns:p14="http://schemas.microsoft.com/office/powerpoint/2010/main" val="15349009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2.22222E-6 -3.33333E-6 L 0.57709 -0.01173 " pathEditMode="relative" rAng="0" ptsTypes="AA">
                                      <p:cBhvr>
                                        <p:cTn id="20" dur="2000" fill="hold"/>
                                        <p:tgtEl>
                                          <p:spTgt spid="12"/>
                                        </p:tgtEl>
                                        <p:attrNameLst>
                                          <p:attrName>ppt_x</p:attrName>
                                          <p:attrName>ppt_y</p:attrName>
                                        </p:attrNameLst>
                                      </p:cBhvr>
                                      <p:rCtr x="28854" y="-586"/>
                                    </p:animMotion>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pic>
        <p:nvPicPr>
          <p:cNvPr id="48" name="Picture 47"/>
          <p:cNvPicPr>
            <a:picLocks noChangeAspect="1"/>
          </p:cNvPicPr>
          <p:nvPr/>
        </p:nvPicPr>
        <p:blipFill rotWithShape="1">
          <a:blip r:embed="rId4">
            <a:extLst>
              <a:ext uri="{28A0092B-C50C-407E-A947-70E740481C1C}">
                <a14:useLocalDpi xmlns:a14="http://schemas.microsoft.com/office/drawing/2010/main" val="0"/>
              </a:ext>
            </a:extLst>
          </a:blip>
          <a:srcRect b="36038"/>
          <a:stretch/>
        </p:blipFill>
        <p:spPr>
          <a:xfrm>
            <a:off x="13814" y="717514"/>
            <a:ext cx="9162834" cy="4425986"/>
          </a:xfrm>
          <a:prstGeom prst="rect">
            <a:avLst/>
          </a:prstGeom>
        </p:spPr>
      </p:pic>
      <p:pic>
        <p:nvPicPr>
          <p:cNvPr id="1647" name="Google Shape;1647;p46"/>
          <p:cNvPicPr preferRelativeResize="0"/>
          <p:nvPr/>
        </p:nvPicPr>
        <p:blipFill rotWithShape="1">
          <a:blip r:embed="rId5">
            <a:alphaModFix amt="90000"/>
          </a:blip>
          <a:srcRect r="2657"/>
          <a:stretch/>
        </p:blipFill>
        <p:spPr>
          <a:xfrm>
            <a:off x="2167814" y="98200"/>
            <a:ext cx="4661248" cy="1145863"/>
          </a:xfrm>
          <a:prstGeom prst="rect">
            <a:avLst/>
          </a:prstGeom>
          <a:noFill/>
          <a:ln>
            <a:noFill/>
          </a:ln>
        </p:spPr>
      </p:pic>
      <p:sp>
        <p:nvSpPr>
          <p:cNvPr id="1648" name="Google Shape;1648;p46"/>
          <p:cNvSpPr/>
          <p:nvPr/>
        </p:nvSpPr>
        <p:spPr>
          <a:xfrm>
            <a:off x="2056208" y="1285950"/>
            <a:ext cx="6438803" cy="55358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Patrick Hand"/>
                <a:ea typeface="Patrick Hand"/>
                <a:cs typeface="Patrick Hand"/>
                <a:sym typeface="Patrick Hand"/>
              </a:rPr>
              <a:t>Phát âm rõ ràng, tốc độ đọc tối thiểu 120 tiếng/1 phút</a:t>
            </a:r>
            <a:endParaRPr sz="2400" b="1" dirty="0">
              <a:solidFill>
                <a:schemeClr val="dk2"/>
              </a:solidFill>
              <a:latin typeface="Patrick Hand"/>
              <a:ea typeface="Patrick Hand"/>
              <a:cs typeface="Patrick Hand"/>
              <a:sym typeface="Patrick Hand"/>
            </a:endParaRPr>
          </a:p>
        </p:txBody>
      </p:sp>
      <p:sp>
        <p:nvSpPr>
          <p:cNvPr id="1649" name="Google Shape;1649;p46"/>
          <p:cNvSpPr/>
          <p:nvPr/>
        </p:nvSpPr>
        <p:spPr>
          <a:xfrm>
            <a:off x="2188664" y="2131178"/>
            <a:ext cx="5822105" cy="55358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Patrick Hand"/>
                <a:ea typeface="Patrick Hand"/>
                <a:cs typeface="Patrick Hand"/>
                <a:sym typeface="Patrick Hand"/>
              </a:rPr>
              <a:t>Biết ngừng nghỉ ở chỗ có dấu câu, giũa các cụm từ</a:t>
            </a:r>
            <a:endParaRPr sz="2400" b="1" dirty="0">
              <a:solidFill>
                <a:schemeClr val="dk2"/>
              </a:solidFill>
              <a:latin typeface="Patrick Hand"/>
              <a:ea typeface="Patrick Hand"/>
              <a:cs typeface="Patrick Hand"/>
              <a:sym typeface="Patrick Hand"/>
            </a:endParaRPr>
          </a:p>
        </p:txBody>
      </p:sp>
      <p:grpSp>
        <p:nvGrpSpPr>
          <p:cNvPr id="1657" name="Google Shape;1657;p46"/>
          <p:cNvGrpSpPr/>
          <p:nvPr/>
        </p:nvGrpSpPr>
        <p:grpSpPr>
          <a:xfrm>
            <a:off x="1592108" y="2170537"/>
            <a:ext cx="440688" cy="440688"/>
            <a:chOff x="2838022" y="2774171"/>
            <a:chExt cx="440688" cy="440688"/>
          </a:xfrm>
        </p:grpSpPr>
        <p:grpSp>
          <p:nvGrpSpPr>
            <p:cNvPr id="1658" name="Google Shape;1658;p46"/>
            <p:cNvGrpSpPr/>
            <p:nvPr/>
          </p:nvGrpSpPr>
          <p:grpSpPr>
            <a:xfrm>
              <a:off x="2838022" y="2774171"/>
              <a:ext cx="440688" cy="440688"/>
              <a:chOff x="-1184600" y="2189099"/>
              <a:chExt cx="716100" cy="716100"/>
            </a:xfrm>
          </p:grpSpPr>
          <p:sp>
            <p:nvSpPr>
              <p:cNvPr id="1659" name="Google Shape;1659;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0" name="Google Shape;1660;p46"/>
              <p:cNvPicPr preferRelativeResize="0"/>
              <p:nvPr/>
            </p:nvPicPr>
            <p:blipFill>
              <a:blip r:embed="rId6">
                <a:alphaModFix/>
              </a:blip>
              <a:stretch>
                <a:fillRect/>
              </a:stretch>
            </p:blipFill>
            <p:spPr>
              <a:xfrm>
                <a:off x="-1166706" y="2197616"/>
                <a:ext cx="675860" cy="675860"/>
              </a:xfrm>
              <a:prstGeom prst="rect">
                <a:avLst/>
              </a:prstGeom>
              <a:noFill/>
              <a:ln>
                <a:noFill/>
              </a:ln>
            </p:spPr>
          </p:pic>
        </p:grpSp>
        <p:grpSp>
          <p:nvGrpSpPr>
            <p:cNvPr id="1661" name="Google Shape;1661;p46"/>
            <p:cNvGrpSpPr/>
            <p:nvPr/>
          </p:nvGrpSpPr>
          <p:grpSpPr>
            <a:xfrm>
              <a:off x="2944327" y="2874275"/>
              <a:ext cx="228077" cy="240480"/>
              <a:chOff x="3185903" y="1918035"/>
              <a:chExt cx="93643" cy="98743"/>
            </a:xfrm>
          </p:grpSpPr>
          <p:sp>
            <p:nvSpPr>
              <p:cNvPr id="1662" name="Google Shape;1662;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64" name="Google Shape;1664;p46"/>
          <p:cNvGrpSpPr/>
          <p:nvPr/>
        </p:nvGrpSpPr>
        <p:grpSpPr>
          <a:xfrm>
            <a:off x="1554945" y="1230853"/>
            <a:ext cx="440688" cy="440688"/>
            <a:chOff x="2838022" y="2774171"/>
            <a:chExt cx="440688" cy="440688"/>
          </a:xfrm>
        </p:grpSpPr>
        <p:grpSp>
          <p:nvGrpSpPr>
            <p:cNvPr id="1665" name="Google Shape;1665;p46"/>
            <p:cNvGrpSpPr/>
            <p:nvPr/>
          </p:nvGrpSpPr>
          <p:grpSpPr>
            <a:xfrm>
              <a:off x="2838022" y="2774171"/>
              <a:ext cx="440688" cy="440688"/>
              <a:chOff x="-1184600" y="2189099"/>
              <a:chExt cx="716100" cy="716100"/>
            </a:xfrm>
          </p:grpSpPr>
          <p:sp>
            <p:nvSpPr>
              <p:cNvPr id="1666"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7" name="Google Shape;1667;p46"/>
              <p:cNvPicPr preferRelativeResize="0"/>
              <p:nvPr/>
            </p:nvPicPr>
            <p:blipFill>
              <a:blip r:embed="rId6">
                <a:alphaModFix/>
              </a:blip>
              <a:stretch>
                <a:fillRect/>
              </a:stretch>
            </p:blipFill>
            <p:spPr>
              <a:xfrm>
                <a:off x="-1166706" y="2197616"/>
                <a:ext cx="675860" cy="675860"/>
              </a:xfrm>
              <a:prstGeom prst="rect">
                <a:avLst/>
              </a:prstGeom>
              <a:noFill/>
              <a:ln>
                <a:noFill/>
              </a:ln>
            </p:spPr>
          </p:pic>
        </p:grpSp>
        <p:grpSp>
          <p:nvGrpSpPr>
            <p:cNvPr id="1668" name="Google Shape;1668;p46"/>
            <p:cNvGrpSpPr/>
            <p:nvPr/>
          </p:nvGrpSpPr>
          <p:grpSpPr>
            <a:xfrm>
              <a:off x="2944327" y="2874275"/>
              <a:ext cx="228077" cy="240480"/>
              <a:chOff x="3185903" y="1918035"/>
              <a:chExt cx="93643" cy="98743"/>
            </a:xfrm>
          </p:grpSpPr>
          <p:sp>
            <p:nvSpPr>
              <p:cNvPr id="1669"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9" name="Picture 48"/>
          <p:cNvPicPr>
            <a:picLocks noChangeAspect="1"/>
          </p:cNvPicPr>
          <p:nvPr/>
        </p:nvPicPr>
        <p:blipFill rotWithShape="1">
          <a:blip r:embed="rId7">
            <a:extLst>
              <a:ext uri="{BEBA8EAE-BF5A-486C-A8C5-ECC9F3942E4B}">
                <a14:imgProps xmlns:a14="http://schemas.microsoft.com/office/drawing/2010/main">
                  <a14:imgLayer r:embed="rId8">
                    <a14:imgEffect>
                      <a14:backgroundRemoval t="30006" b="59551" l="8873" r="30760"/>
                    </a14:imgEffect>
                  </a14:imgLayer>
                </a14:imgProps>
              </a:ext>
            </a:extLst>
          </a:blip>
          <a:srcRect l="8525" t="30221" r="76875" b="40457"/>
          <a:stretch/>
        </p:blipFill>
        <p:spPr>
          <a:xfrm>
            <a:off x="-68282" y="2463472"/>
            <a:ext cx="1729531" cy="2481329"/>
          </a:xfrm>
          <a:prstGeom prst="rect">
            <a:avLst/>
          </a:prstGeom>
        </p:spPr>
      </p:pic>
      <p:sp>
        <p:nvSpPr>
          <p:cNvPr id="50" name="TextBox 49"/>
          <p:cNvSpPr txBox="1"/>
          <p:nvPr/>
        </p:nvSpPr>
        <p:spPr>
          <a:xfrm>
            <a:off x="2355140" y="356710"/>
            <a:ext cx="4286596"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tiếng</a:t>
            </a:r>
            <a:endParaRPr lang="en-US" sz="2800" b="1" dirty="0">
              <a:latin typeface="Times New Roman" panose="02020603050405020304" pitchFamily="18" charset="0"/>
              <a:cs typeface="Times New Roman" panose="02020603050405020304" pitchFamily="18" charset="0"/>
            </a:endParaRPr>
          </a:p>
        </p:txBody>
      </p:sp>
      <p:grpSp>
        <p:nvGrpSpPr>
          <p:cNvPr id="51" name="Google Shape;1657;p46"/>
          <p:cNvGrpSpPr/>
          <p:nvPr/>
        </p:nvGrpSpPr>
        <p:grpSpPr>
          <a:xfrm>
            <a:off x="1629271" y="2990672"/>
            <a:ext cx="440688" cy="440688"/>
            <a:chOff x="2838022" y="2774171"/>
            <a:chExt cx="440688" cy="440688"/>
          </a:xfrm>
        </p:grpSpPr>
        <p:grpSp>
          <p:nvGrpSpPr>
            <p:cNvPr id="52" name="Google Shape;1658;p46"/>
            <p:cNvGrpSpPr/>
            <p:nvPr/>
          </p:nvGrpSpPr>
          <p:grpSpPr>
            <a:xfrm>
              <a:off x="2838022" y="2774171"/>
              <a:ext cx="440688" cy="440688"/>
              <a:chOff x="-1184600" y="2189099"/>
              <a:chExt cx="716100" cy="716100"/>
            </a:xfrm>
          </p:grpSpPr>
          <p:sp>
            <p:nvSpPr>
              <p:cNvPr id="56" name="Google Shape;1659;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1660;p46"/>
              <p:cNvPicPr preferRelativeResize="0"/>
              <p:nvPr/>
            </p:nvPicPr>
            <p:blipFill>
              <a:blip r:embed="rId6">
                <a:alphaModFix/>
              </a:blip>
              <a:stretch>
                <a:fillRect/>
              </a:stretch>
            </p:blipFill>
            <p:spPr>
              <a:xfrm>
                <a:off x="-1166706" y="2197616"/>
                <a:ext cx="675860" cy="675860"/>
              </a:xfrm>
              <a:prstGeom prst="rect">
                <a:avLst/>
              </a:prstGeom>
              <a:noFill/>
              <a:ln>
                <a:noFill/>
              </a:ln>
            </p:spPr>
          </p:pic>
        </p:grpSp>
        <p:grpSp>
          <p:nvGrpSpPr>
            <p:cNvPr id="53" name="Google Shape;1661;p46"/>
            <p:cNvGrpSpPr/>
            <p:nvPr/>
          </p:nvGrpSpPr>
          <p:grpSpPr>
            <a:xfrm>
              <a:off x="2944327" y="2874275"/>
              <a:ext cx="228077" cy="240480"/>
              <a:chOff x="3185903" y="1918035"/>
              <a:chExt cx="93643" cy="98743"/>
            </a:xfrm>
          </p:grpSpPr>
          <p:sp>
            <p:nvSpPr>
              <p:cNvPr id="54" name="Google Shape;1662;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63;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8" name="Google Shape;3054;p67"/>
          <p:cNvPicPr preferRelativeResize="0"/>
          <p:nvPr/>
        </p:nvPicPr>
        <p:blipFill>
          <a:blip r:embed="rId9">
            <a:alphaModFix/>
          </a:blip>
          <a:stretch>
            <a:fillRect/>
          </a:stretch>
        </p:blipFill>
        <p:spPr>
          <a:xfrm>
            <a:off x="2032796" y="2908656"/>
            <a:ext cx="7154864" cy="749901"/>
          </a:xfrm>
          <a:prstGeom prst="rect">
            <a:avLst/>
          </a:prstGeom>
          <a:noFill/>
          <a:ln>
            <a:noFill/>
          </a:ln>
        </p:spPr>
      </p:pic>
      <p:sp>
        <p:nvSpPr>
          <p:cNvPr id="4" name="Rectangle 3"/>
          <p:cNvSpPr/>
          <p:nvPr/>
        </p:nvSpPr>
        <p:spPr>
          <a:xfrm>
            <a:off x="2280777" y="3045567"/>
            <a:ext cx="6378669" cy="461665"/>
          </a:xfrm>
          <a:prstGeom prst="rect">
            <a:avLst/>
          </a:prstGeom>
        </p:spPr>
        <p:txBody>
          <a:bodyPr wrap="none">
            <a:spAutoFit/>
          </a:bodyPr>
          <a:lstStyle/>
          <a:p>
            <a:pPr lvl="0" algn="ctr"/>
            <a:r>
              <a:rPr lang="en-US" sz="2400" b="1" dirty="0" err="1">
                <a:solidFill>
                  <a:schemeClr val="dk2"/>
                </a:solidFill>
                <a:latin typeface="Patrick Hand"/>
                <a:ea typeface="Patrick Hand"/>
                <a:cs typeface="Patrick Hand"/>
                <a:sym typeface="Patrick Hand"/>
              </a:rPr>
              <a:t>Đọc</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diễn</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cảm</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thể</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hiện</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đúng</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nội</a:t>
            </a:r>
            <a:r>
              <a:rPr lang="en-US" sz="2400" b="1" dirty="0">
                <a:solidFill>
                  <a:schemeClr val="dk2"/>
                </a:solidFill>
                <a:latin typeface="Patrick Hand"/>
                <a:ea typeface="Patrick Hand"/>
                <a:cs typeface="Patrick Hand"/>
                <a:sym typeface="Patrick Hand"/>
              </a:rPr>
              <a:t> dung </a:t>
            </a:r>
            <a:r>
              <a:rPr lang="en-US" sz="2400" b="1" dirty="0" err="1">
                <a:solidFill>
                  <a:schemeClr val="dk2"/>
                </a:solidFill>
                <a:latin typeface="Patrick Hand"/>
                <a:ea typeface="Patrick Hand"/>
                <a:cs typeface="Patrick Hand"/>
                <a:sym typeface="Patrick Hand"/>
              </a:rPr>
              <a:t>văn</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bản</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nghệ</a:t>
            </a:r>
            <a:r>
              <a:rPr lang="en-US" sz="2400" b="1" dirty="0">
                <a:solidFill>
                  <a:schemeClr val="dk2"/>
                </a:solidFill>
                <a:latin typeface="Patrick Hand"/>
                <a:ea typeface="Patrick Hand"/>
                <a:cs typeface="Patrick Hand"/>
                <a:sym typeface="Patrick Hand"/>
              </a:rPr>
              <a:t> </a:t>
            </a:r>
            <a:r>
              <a:rPr lang="en-US" sz="2400" b="1" dirty="0" err="1">
                <a:solidFill>
                  <a:schemeClr val="dk2"/>
                </a:solidFill>
                <a:latin typeface="Patrick Hand"/>
                <a:ea typeface="Patrick Hand"/>
                <a:cs typeface="Patrick Hand"/>
                <a:sym typeface="Patrick Hand"/>
              </a:rPr>
              <a:t>thuật</a:t>
            </a:r>
            <a:endParaRPr lang="en-US" sz="2400" b="1" dirty="0">
              <a:solidFill>
                <a:schemeClr val="dk2"/>
              </a:solidFill>
              <a:latin typeface="Patrick Hand"/>
              <a:ea typeface="Patrick Hand"/>
              <a:cs typeface="Patrick Hand"/>
              <a:sym typeface="Patrick Han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47"/>
                                        </p:tgtEl>
                                        <p:attrNameLst>
                                          <p:attrName>style.visibility</p:attrName>
                                        </p:attrNameLst>
                                      </p:cBhvr>
                                      <p:to>
                                        <p:strVal val="visible"/>
                                      </p:to>
                                    </p:set>
                                    <p:animEffect transition="in" filter="fade">
                                      <p:cBhvr>
                                        <p:cTn id="11" dur="500"/>
                                        <p:tgtEl>
                                          <p:spTgt spid="1647"/>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2" presetID="10"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64"/>
                                        </p:tgtEl>
                                        <p:attrNameLst>
                                          <p:attrName>style.visibility</p:attrName>
                                        </p:attrNameLst>
                                      </p:cBhvr>
                                      <p:to>
                                        <p:strVal val="visible"/>
                                      </p:to>
                                    </p:set>
                                    <p:anim calcmode="lin" valueType="num">
                                      <p:cBhvr>
                                        <p:cTn id="19" dur="500" fill="hold"/>
                                        <p:tgtEl>
                                          <p:spTgt spid="1664"/>
                                        </p:tgtEl>
                                        <p:attrNameLst>
                                          <p:attrName>ppt_w</p:attrName>
                                        </p:attrNameLst>
                                      </p:cBhvr>
                                      <p:tavLst>
                                        <p:tav tm="0">
                                          <p:val>
                                            <p:fltVal val="0"/>
                                          </p:val>
                                        </p:tav>
                                        <p:tav tm="100000">
                                          <p:val>
                                            <p:strVal val="#ppt_w"/>
                                          </p:val>
                                        </p:tav>
                                      </p:tavLst>
                                    </p:anim>
                                    <p:anim calcmode="lin" valueType="num">
                                      <p:cBhvr>
                                        <p:cTn id="20" dur="500" fill="hold"/>
                                        <p:tgtEl>
                                          <p:spTgt spid="1664"/>
                                        </p:tgtEl>
                                        <p:attrNameLst>
                                          <p:attrName>ppt_h</p:attrName>
                                        </p:attrNameLst>
                                      </p:cBhvr>
                                      <p:tavLst>
                                        <p:tav tm="0">
                                          <p:val>
                                            <p:fltVal val="0"/>
                                          </p:val>
                                        </p:tav>
                                        <p:tav tm="100000">
                                          <p:val>
                                            <p:strVal val="#ppt_h"/>
                                          </p:val>
                                        </p:tav>
                                      </p:tavLst>
                                    </p:anim>
                                    <p:animEffect transition="in" filter="fade">
                                      <p:cBhvr>
                                        <p:cTn id="21" dur="500"/>
                                        <p:tgtEl>
                                          <p:spTgt spid="1664"/>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1648"/>
                                        </p:tgtEl>
                                        <p:attrNameLst>
                                          <p:attrName>style.visibility</p:attrName>
                                        </p:attrNameLst>
                                      </p:cBhvr>
                                      <p:to>
                                        <p:strVal val="visible"/>
                                      </p:to>
                                    </p:set>
                                    <p:anim calcmode="lin" valueType="num">
                                      <p:cBhvr>
                                        <p:cTn id="24" dur="500" fill="hold"/>
                                        <p:tgtEl>
                                          <p:spTgt spid="1648"/>
                                        </p:tgtEl>
                                        <p:attrNameLst>
                                          <p:attrName>ppt_w</p:attrName>
                                        </p:attrNameLst>
                                      </p:cBhvr>
                                      <p:tavLst>
                                        <p:tav tm="0">
                                          <p:val>
                                            <p:fltVal val="0"/>
                                          </p:val>
                                        </p:tav>
                                        <p:tav tm="100000">
                                          <p:val>
                                            <p:strVal val="#ppt_w"/>
                                          </p:val>
                                        </p:tav>
                                      </p:tavLst>
                                    </p:anim>
                                    <p:anim calcmode="lin" valueType="num">
                                      <p:cBhvr>
                                        <p:cTn id="25" dur="500" fill="hold"/>
                                        <p:tgtEl>
                                          <p:spTgt spid="1648"/>
                                        </p:tgtEl>
                                        <p:attrNameLst>
                                          <p:attrName>ppt_h</p:attrName>
                                        </p:attrNameLst>
                                      </p:cBhvr>
                                      <p:tavLst>
                                        <p:tav tm="0">
                                          <p:val>
                                            <p:fltVal val="0"/>
                                          </p:val>
                                        </p:tav>
                                        <p:tav tm="100000">
                                          <p:val>
                                            <p:strVal val="#ppt_h"/>
                                          </p:val>
                                        </p:tav>
                                      </p:tavLst>
                                    </p:anim>
                                    <p:animEffect transition="in" filter="fade">
                                      <p:cBhvr>
                                        <p:cTn id="26" dur="500"/>
                                        <p:tgtEl>
                                          <p:spTgt spid="1648"/>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57"/>
                                        </p:tgtEl>
                                        <p:attrNameLst>
                                          <p:attrName>style.visibility</p:attrName>
                                        </p:attrNameLst>
                                      </p:cBhvr>
                                      <p:to>
                                        <p:strVal val="visible"/>
                                      </p:to>
                                    </p:set>
                                    <p:anim calcmode="lin" valueType="num">
                                      <p:cBhvr>
                                        <p:cTn id="31" dur="500" fill="hold"/>
                                        <p:tgtEl>
                                          <p:spTgt spid="1657"/>
                                        </p:tgtEl>
                                        <p:attrNameLst>
                                          <p:attrName>ppt_w</p:attrName>
                                        </p:attrNameLst>
                                      </p:cBhvr>
                                      <p:tavLst>
                                        <p:tav tm="0">
                                          <p:val>
                                            <p:fltVal val="0"/>
                                          </p:val>
                                        </p:tav>
                                        <p:tav tm="100000">
                                          <p:val>
                                            <p:strVal val="#ppt_w"/>
                                          </p:val>
                                        </p:tav>
                                      </p:tavLst>
                                    </p:anim>
                                    <p:anim calcmode="lin" valueType="num">
                                      <p:cBhvr>
                                        <p:cTn id="32" dur="500" fill="hold"/>
                                        <p:tgtEl>
                                          <p:spTgt spid="1657"/>
                                        </p:tgtEl>
                                        <p:attrNameLst>
                                          <p:attrName>ppt_h</p:attrName>
                                        </p:attrNameLst>
                                      </p:cBhvr>
                                      <p:tavLst>
                                        <p:tav tm="0">
                                          <p:val>
                                            <p:fltVal val="0"/>
                                          </p:val>
                                        </p:tav>
                                        <p:tav tm="100000">
                                          <p:val>
                                            <p:strVal val="#ppt_h"/>
                                          </p:val>
                                        </p:tav>
                                      </p:tavLst>
                                    </p:anim>
                                    <p:animEffect transition="in" filter="fade">
                                      <p:cBhvr>
                                        <p:cTn id="33" dur="500"/>
                                        <p:tgtEl>
                                          <p:spTgt spid="1657"/>
                                        </p:tgtEl>
                                      </p:cBhvr>
                                    </p:animEffec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par>
                                <p:cTn id="34" presetID="53" presetClass="entr" presetSubtype="16" fill="hold" grpId="0" nodeType="withEffect">
                                  <p:stCondLst>
                                    <p:cond delay="0"/>
                                  </p:stCondLst>
                                  <p:childTnLst>
                                    <p:set>
                                      <p:cBhvr>
                                        <p:cTn id="35" dur="1" fill="hold">
                                          <p:stCondLst>
                                            <p:cond delay="0"/>
                                          </p:stCondLst>
                                        </p:cTn>
                                        <p:tgtEl>
                                          <p:spTgt spid="1649"/>
                                        </p:tgtEl>
                                        <p:attrNameLst>
                                          <p:attrName>style.visibility</p:attrName>
                                        </p:attrNameLst>
                                      </p:cBhvr>
                                      <p:to>
                                        <p:strVal val="visible"/>
                                      </p:to>
                                    </p:set>
                                    <p:anim calcmode="lin" valueType="num">
                                      <p:cBhvr>
                                        <p:cTn id="36" dur="500" fill="hold"/>
                                        <p:tgtEl>
                                          <p:spTgt spid="1649"/>
                                        </p:tgtEl>
                                        <p:attrNameLst>
                                          <p:attrName>ppt_w</p:attrName>
                                        </p:attrNameLst>
                                      </p:cBhvr>
                                      <p:tavLst>
                                        <p:tav tm="0">
                                          <p:val>
                                            <p:fltVal val="0"/>
                                          </p:val>
                                        </p:tav>
                                        <p:tav tm="100000">
                                          <p:val>
                                            <p:strVal val="#ppt_w"/>
                                          </p:val>
                                        </p:tav>
                                      </p:tavLst>
                                    </p:anim>
                                    <p:anim calcmode="lin" valueType="num">
                                      <p:cBhvr>
                                        <p:cTn id="37" dur="500" fill="hold"/>
                                        <p:tgtEl>
                                          <p:spTgt spid="1649"/>
                                        </p:tgtEl>
                                        <p:attrNameLst>
                                          <p:attrName>ppt_h</p:attrName>
                                        </p:attrNameLst>
                                      </p:cBhvr>
                                      <p:tavLst>
                                        <p:tav tm="0">
                                          <p:val>
                                            <p:fltVal val="0"/>
                                          </p:val>
                                        </p:tav>
                                        <p:tav tm="100000">
                                          <p:val>
                                            <p:strVal val="#ppt_h"/>
                                          </p:val>
                                        </p:tav>
                                      </p:tavLst>
                                    </p:anim>
                                    <p:animEffect transition="in" filter="fade">
                                      <p:cBhvr>
                                        <p:cTn id="38" dur="500"/>
                                        <p:tgtEl>
                                          <p:spTgt spid="1649"/>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p:cTn id="43" dur="500" fill="hold"/>
                                        <p:tgtEl>
                                          <p:spTgt spid="51"/>
                                        </p:tgtEl>
                                        <p:attrNameLst>
                                          <p:attrName>ppt_w</p:attrName>
                                        </p:attrNameLst>
                                      </p:cBhvr>
                                      <p:tavLst>
                                        <p:tav tm="0">
                                          <p:val>
                                            <p:fltVal val="0"/>
                                          </p:val>
                                        </p:tav>
                                        <p:tav tm="100000">
                                          <p:val>
                                            <p:strVal val="#ppt_w"/>
                                          </p:val>
                                        </p:tav>
                                      </p:tavLst>
                                    </p:anim>
                                    <p:anim calcmode="lin" valueType="num">
                                      <p:cBhvr>
                                        <p:cTn id="44" dur="500" fill="hold"/>
                                        <p:tgtEl>
                                          <p:spTgt spid="51"/>
                                        </p:tgtEl>
                                        <p:attrNameLst>
                                          <p:attrName>ppt_h</p:attrName>
                                        </p:attrNameLst>
                                      </p:cBhvr>
                                      <p:tavLst>
                                        <p:tav tm="0">
                                          <p:val>
                                            <p:fltVal val="0"/>
                                          </p:val>
                                        </p:tav>
                                        <p:tav tm="100000">
                                          <p:val>
                                            <p:strVal val="#ppt_h"/>
                                          </p:val>
                                        </p:tav>
                                      </p:tavLst>
                                    </p:anim>
                                    <p:animEffect transition="in" filter="fade">
                                      <p:cBhvr>
                                        <p:cTn id="45" dur="50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6" presetID="53" presetClass="entr" presetSubtype="16"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51" presetID="53" presetClass="entr" presetSubtype="16"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500" fill="hold"/>
                                        <p:tgtEl>
                                          <p:spTgt spid="58"/>
                                        </p:tgtEl>
                                        <p:attrNameLst>
                                          <p:attrName>ppt_w</p:attrName>
                                        </p:attrNameLst>
                                      </p:cBhvr>
                                      <p:tavLst>
                                        <p:tav tm="0">
                                          <p:val>
                                            <p:fltVal val="0"/>
                                          </p:val>
                                        </p:tav>
                                        <p:tav tm="100000">
                                          <p:val>
                                            <p:strVal val="#ppt_w"/>
                                          </p:val>
                                        </p:tav>
                                      </p:tavLst>
                                    </p:anim>
                                    <p:anim calcmode="lin" valueType="num">
                                      <p:cBhvr>
                                        <p:cTn id="54" dur="500" fill="hold"/>
                                        <p:tgtEl>
                                          <p:spTgt spid="58"/>
                                        </p:tgtEl>
                                        <p:attrNameLst>
                                          <p:attrName>ppt_h</p:attrName>
                                        </p:attrNameLst>
                                      </p:cBhvr>
                                      <p:tavLst>
                                        <p:tav tm="0">
                                          <p:val>
                                            <p:fltVal val="0"/>
                                          </p:val>
                                        </p:tav>
                                        <p:tav tm="100000">
                                          <p:val>
                                            <p:strVal val="#ppt_h"/>
                                          </p:val>
                                        </p:tav>
                                      </p:tavLst>
                                    </p:anim>
                                    <p:animEffect transition="in" filter="fade">
                                      <p:cBhvr>
                                        <p:cTn id="55" dur="500"/>
                                        <p:tgtEl>
                                          <p:spTgt spid="58"/>
                                        </p:tgtEl>
                                      </p:cBhvr>
                                    </p:animEffec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 grpId="0" animBg="1"/>
      <p:bldP spid="1649" grpId="0" animBg="1"/>
      <p:bldP spid="50"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pic>
        <p:nvPicPr>
          <p:cNvPr id="1260" name="Google Shape;1260;p41"/>
          <p:cNvPicPr preferRelativeResize="0"/>
          <p:nvPr/>
        </p:nvPicPr>
        <p:blipFill rotWithShape="1">
          <a:blip r:embed="rId3">
            <a:alphaModFix amt="90000"/>
          </a:blip>
          <a:srcRect r="2657"/>
          <a:stretch/>
        </p:blipFill>
        <p:spPr>
          <a:xfrm>
            <a:off x="1097280" y="0"/>
            <a:ext cx="6839712" cy="1346724"/>
          </a:xfrm>
          <a:prstGeom prst="rect">
            <a:avLst/>
          </a:prstGeom>
          <a:noFill/>
          <a:ln>
            <a:noFill/>
          </a:ln>
        </p:spPr>
      </p:pic>
      <p:sp>
        <p:nvSpPr>
          <p:cNvPr id="1261" name="Google Shape;1261;p41"/>
          <p:cNvSpPr txBox="1">
            <a:spLocks noGrp="1"/>
          </p:cNvSpPr>
          <p:nvPr>
            <p:ph type="title"/>
          </p:nvPr>
        </p:nvSpPr>
        <p:spPr>
          <a:xfrm>
            <a:off x="417828" y="472046"/>
            <a:ext cx="7989545" cy="44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lumMod val="10000"/>
                  </a:schemeClr>
                </a:solidFill>
              </a:rPr>
              <a:t>CÁC BÀI TẬP ĐỌC </a:t>
            </a:r>
            <a:br>
              <a:rPr lang="en" dirty="0">
                <a:solidFill>
                  <a:schemeClr val="bg1">
                    <a:lumMod val="10000"/>
                  </a:schemeClr>
                </a:solidFill>
              </a:rPr>
            </a:br>
            <a:r>
              <a:rPr lang="en" dirty="0">
                <a:solidFill>
                  <a:schemeClr val="bg1">
                    <a:lumMod val="10000"/>
                  </a:schemeClr>
                </a:solidFill>
              </a:rPr>
              <a:t>THEO CHỦ ĐỀ “ GIỮ LẤY MÀU XANH”</a:t>
            </a:r>
            <a:endParaRPr dirty="0">
              <a:solidFill>
                <a:schemeClr val="bg1">
                  <a:lumMod val="10000"/>
                </a:schemeClr>
              </a:solidFill>
            </a:endParaRPr>
          </a:p>
        </p:txBody>
      </p:sp>
      <p:graphicFrame>
        <p:nvGraphicFramePr>
          <p:cNvPr id="1262" name="Google Shape;1262;p41"/>
          <p:cNvGraphicFramePr/>
          <p:nvPr>
            <p:extLst>
              <p:ext uri="{D42A27DB-BD31-4B8C-83A1-F6EECF244321}">
                <p14:modId xmlns:p14="http://schemas.microsoft.com/office/powerpoint/2010/main" val="3175582418"/>
              </p:ext>
            </p:extLst>
          </p:nvPr>
        </p:nvGraphicFramePr>
        <p:xfrm>
          <a:off x="262128" y="1407742"/>
          <a:ext cx="8510016" cy="2870760"/>
        </p:xfrm>
        <a:graphic>
          <a:graphicData uri="http://schemas.openxmlformats.org/drawingml/2006/table">
            <a:tbl>
              <a:tblPr>
                <a:tableStyleId>{8426C21B-3183-4E81-842D-9239387F624C}</a:tableStyleId>
              </a:tblPr>
              <a:tblGrid>
                <a:gridCol w="804672">
                  <a:extLst>
                    <a:ext uri="{9D8B030D-6E8A-4147-A177-3AD203B41FA5}">
                      <a16:colId xmlns:a16="http://schemas.microsoft.com/office/drawing/2014/main" val="20000"/>
                    </a:ext>
                  </a:extLst>
                </a:gridCol>
                <a:gridCol w="3200401">
                  <a:extLst>
                    <a:ext uri="{9D8B030D-6E8A-4147-A177-3AD203B41FA5}">
                      <a16:colId xmlns:a16="http://schemas.microsoft.com/office/drawing/2014/main" val="20001"/>
                    </a:ext>
                  </a:extLst>
                </a:gridCol>
                <a:gridCol w="3035808">
                  <a:extLst>
                    <a:ext uri="{9D8B030D-6E8A-4147-A177-3AD203B41FA5}">
                      <a16:colId xmlns:a16="http://schemas.microsoft.com/office/drawing/2014/main" val="20003"/>
                    </a:ext>
                  </a:extLst>
                </a:gridCol>
                <a:gridCol w="1469135">
                  <a:extLst>
                    <a:ext uri="{9D8B030D-6E8A-4147-A177-3AD203B41FA5}">
                      <a16:colId xmlns:a16="http://schemas.microsoft.com/office/drawing/2014/main" val="20005"/>
                    </a:ext>
                  </a:extLst>
                </a:gridCol>
              </a:tblGrid>
              <a:tr h="722100">
                <a:tc>
                  <a:txBody>
                    <a:bodyPr/>
                    <a:lstStyle/>
                    <a:p>
                      <a:pPr marL="0" lvl="0" indent="0" algn="ctr" rtl="0">
                        <a:spcBef>
                          <a:spcPts val="0"/>
                        </a:spcBef>
                        <a:spcAft>
                          <a:spcPts val="0"/>
                        </a:spcAft>
                        <a:buNone/>
                      </a:pPr>
                      <a:r>
                        <a:rPr lang="en" sz="2000" dirty="0">
                          <a:sym typeface="Patrick Hand"/>
                        </a:rPr>
                        <a:t>TT</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 sz="2000" dirty="0">
                          <a:sym typeface="Patrick Hand"/>
                        </a:rPr>
                        <a:t>Tên</a:t>
                      </a:r>
                      <a:r>
                        <a:rPr lang="en" sz="2000" baseline="0" dirty="0">
                          <a:sym typeface="Patrick Hand"/>
                        </a:rPr>
                        <a:t> bài</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 sz="2000" dirty="0">
                          <a:sym typeface="Patrick Hand"/>
                        </a:rPr>
                        <a:t>   Tên</a:t>
                      </a:r>
                      <a:r>
                        <a:rPr lang="en" sz="2000" baseline="0" dirty="0">
                          <a:sym typeface="Patrick Hand"/>
                        </a:rPr>
                        <a:t> tác giả</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 sz="2000" dirty="0">
                          <a:sym typeface="Patrick Hand"/>
                        </a:rPr>
                        <a:t>Thể</a:t>
                      </a:r>
                      <a:r>
                        <a:rPr lang="en" sz="2000" baseline="0" dirty="0">
                          <a:sym typeface="Patrick Hand"/>
                        </a:rPr>
                        <a:t> loại</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55560">
                <a:tc>
                  <a:txBody>
                    <a:bodyPr/>
                    <a:lstStyle/>
                    <a:p>
                      <a:pPr marL="0" lvl="0" indent="0" algn="ctr" rtl="0">
                        <a:spcBef>
                          <a:spcPts val="0"/>
                        </a:spcBef>
                        <a:spcAft>
                          <a:spcPts val="0"/>
                        </a:spcAft>
                        <a:buNone/>
                      </a:pPr>
                      <a:r>
                        <a:rPr lang="en" sz="2000" dirty="0">
                          <a:sym typeface="Mulish"/>
                        </a:rPr>
                        <a:t>1</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 sz="2000" dirty="0">
                          <a:solidFill>
                            <a:schemeClr val="bg1">
                              <a:lumMod val="10000"/>
                            </a:schemeClr>
                          </a:solidFill>
                          <a:latin typeface="Times New Roman" panose="02020603050405020304" pitchFamily="18" charset="0"/>
                          <a:cs typeface="Times New Roman" panose="02020603050405020304" pitchFamily="18" charset="0"/>
                          <a:sym typeface="Mulish"/>
                        </a:rPr>
                        <a:t>Chuyện</a:t>
                      </a:r>
                      <a:r>
                        <a:rPr lang="en" sz="2000" baseline="0" dirty="0">
                          <a:solidFill>
                            <a:schemeClr val="bg1">
                              <a:lumMod val="10000"/>
                            </a:schemeClr>
                          </a:solidFill>
                          <a:latin typeface="Times New Roman" panose="02020603050405020304" pitchFamily="18" charset="0"/>
                          <a:cs typeface="Times New Roman" panose="02020603050405020304" pitchFamily="18" charset="0"/>
                          <a:sym typeface="Mulish"/>
                        </a:rPr>
                        <a:t> một khu vườn nhỏ</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 sz="2000" dirty="0">
                          <a:solidFill>
                            <a:schemeClr val="bg1">
                              <a:lumMod val="10000"/>
                            </a:schemeClr>
                          </a:solidFill>
                          <a:latin typeface="Times New Roman" panose="02020603050405020304" pitchFamily="18" charset="0"/>
                          <a:cs typeface="Times New Roman" panose="02020603050405020304" pitchFamily="18" charset="0"/>
                          <a:sym typeface="Mulish"/>
                        </a:rPr>
                        <a:t>Vân</a:t>
                      </a:r>
                      <a:r>
                        <a:rPr lang="en" sz="2000" baseline="0" dirty="0">
                          <a:solidFill>
                            <a:schemeClr val="bg1">
                              <a:lumMod val="10000"/>
                            </a:schemeClr>
                          </a:solidFill>
                          <a:latin typeface="Times New Roman" panose="02020603050405020304" pitchFamily="18" charset="0"/>
                          <a:cs typeface="Times New Roman" panose="02020603050405020304" pitchFamily="18" charset="0"/>
                          <a:sym typeface="Mulish"/>
                        </a:rPr>
                        <a:t> Long</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 sz="2000" dirty="0">
                          <a:latin typeface="Times New Roman" panose="02020603050405020304" pitchFamily="18" charset="0"/>
                          <a:cs typeface="Times New Roman" panose="02020603050405020304" pitchFamily="18" charset="0"/>
                          <a:sym typeface="Mulish"/>
                        </a:rPr>
                        <a:t>Văn</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98275">
                <a:tc>
                  <a:txBody>
                    <a:bodyPr/>
                    <a:lstStyle/>
                    <a:p>
                      <a:pPr marL="0" lvl="0" indent="0" algn="ctr" rtl="0">
                        <a:spcBef>
                          <a:spcPts val="0"/>
                        </a:spcBef>
                        <a:spcAft>
                          <a:spcPts val="0"/>
                        </a:spcAft>
                        <a:buNone/>
                      </a:pPr>
                      <a:r>
                        <a:rPr lang="en" sz="2000" dirty="0">
                          <a:sym typeface="Mulish"/>
                        </a:rPr>
                        <a:t>2</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M</a:t>
                      </a:r>
                      <a:r>
                        <a:rPr lang="en-US"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ù</a:t>
                      </a:r>
                      <a:r>
                        <a:rPr lang="en"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a</a:t>
                      </a:r>
                      <a:r>
                        <a:rPr lang="en" sz="2000" baseline="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 thảo quả</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dirty="0">
                          <a:latin typeface="Times New Roman" panose="02020603050405020304" pitchFamily="18" charset="0"/>
                          <a:cs typeface="Times New Roman" panose="02020603050405020304" pitchFamily="18" charset="0"/>
                        </a:rPr>
                        <a:t>Ma </a:t>
                      </a:r>
                      <a:r>
                        <a:rPr lang="en-US" sz="2000" dirty="0" err="1">
                          <a:latin typeface="Times New Roman" panose="02020603050405020304" pitchFamily="18" charset="0"/>
                          <a:cs typeface="Times New Roman" panose="02020603050405020304" pitchFamily="18" charset="0"/>
                        </a:rPr>
                        <a:t>Văn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Kháng</a:t>
                      </a:r>
                      <a:endParaRPr lang="en-US" sz="2000" dirty="0">
                        <a:latin typeface="Times New Roman" panose="02020603050405020304" pitchFamily="18" charset="0"/>
                        <a:cs typeface="Times New Roman" panose="02020603050405020304" pitchFamily="18" charset="0"/>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 sz="2000" dirty="0">
                          <a:latin typeface="Times New Roman" panose="02020603050405020304" pitchFamily="18" charset="0"/>
                          <a:cs typeface="Times New Roman" panose="02020603050405020304" pitchFamily="18" charset="0"/>
                          <a:sym typeface="Mulish"/>
                        </a:rPr>
                        <a:t>Văn</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98275">
                <a:tc>
                  <a:txBody>
                    <a:bodyPr/>
                    <a:lstStyle/>
                    <a:p>
                      <a:pPr marL="0" lvl="0" indent="0" algn="ctr" rtl="0">
                        <a:spcBef>
                          <a:spcPts val="0"/>
                        </a:spcBef>
                        <a:spcAft>
                          <a:spcPts val="0"/>
                        </a:spcAft>
                        <a:buNone/>
                      </a:pPr>
                      <a:r>
                        <a:rPr lang="en" sz="2000" dirty="0">
                          <a:sym typeface="Mulish"/>
                        </a:rPr>
                        <a:t>3</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Hành</a:t>
                      </a:r>
                      <a:r>
                        <a:rPr lang="en" sz="2000" baseline="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 trình của bầy ong</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dirty="0" err="1">
                          <a:latin typeface="Times New Roman" panose="02020603050405020304" pitchFamily="18" charset="0"/>
                          <a:cs typeface="Times New Roman" panose="02020603050405020304" pitchFamily="18" charset="0"/>
                        </a:rPr>
                        <a:t>Nguyễn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Mậu</a:t>
                      </a:r>
                      <a:endParaRPr lang="en-US" sz="2000" dirty="0">
                        <a:latin typeface="Times New Roman" panose="02020603050405020304" pitchFamily="18" charset="0"/>
                        <a:cs typeface="Times New Roman" panose="02020603050405020304" pitchFamily="18" charset="0"/>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 sz="2000" dirty="0">
                          <a:latin typeface="Times New Roman" panose="02020603050405020304" pitchFamily="18" charset="0"/>
                          <a:cs typeface="Times New Roman" panose="02020603050405020304" pitchFamily="18" charset="0"/>
                          <a:sym typeface="Mulish"/>
                        </a:rPr>
                        <a:t>Thơ</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98275">
                <a:tc>
                  <a:txBody>
                    <a:bodyPr/>
                    <a:lstStyle/>
                    <a:p>
                      <a:pPr marL="0" lvl="0" indent="0" algn="ctr" rtl="0">
                        <a:spcBef>
                          <a:spcPts val="0"/>
                        </a:spcBef>
                        <a:spcAft>
                          <a:spcPts val="0"/>
                        </a:spcAft>
                        <a:buNone/>
                      </a:pPr>
                      <a:r>
                        <a:rPr lang="en" sz="2000" dirty="0">
                          <a:sym typeface="Mulish"/>
                        </a:rPr>
                        <a:t>4</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Người</a:t>
                      </a:r>
                      <a:r>
                        <a:rPr lang="en" sz="2000" baseline="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 gác rừng tí hon</a:t>
                      </a: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dirty="0" err="1">
                          <a:latin typeface="Times New Roman" panose="02020603050405020304" pitchFamily="18" charset="0"/>
                          <a:cs typeface="Times New Roman" panose="02020603050405020304" pitchFamily="18" charset="0"/>
                        </a:rPr>
                        <a:t>Nguyễn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Cẩm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Châu</a:t>
                      </a:r>
                      <a:endParaRPr lang="en-US" sz="2000" dirty="0">
                        <a:latin typeface="Times New Roman" panose="02020603050405020304" pitchFamily="18" charset="0"/>
                        <a:cs typeface="Times New Roman" panose="02020603050405020304" pitchFamily="18" charset="0"/>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US" sz="200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Văn</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98275">
                <a:tc>
                  <a:txBody>
                    <a:bodyPr/>
                    <a:lstStyle/>
                    <a:p>
                      <a:pPr marL="0" lvl="0" indent="0" algn="ctr" rtl="0">
                        <a:spcBef>
                          <a:spcPts val="0"/>
                        </a:spcBef>
                        <a:spcAft>
                          <a:spcPts val="0"/>
                        </a:spcAft>
                        <a:buNone/>
                      </a:pPr>
                      <a:r>
                        <a:rPr lang="en-US" sz="2000" dirty="0">
                          <a:sym typeface="Mulish"/>
                        </a:rPr>
                        <a:t>5</a:t>
                      </a:r>
                      <a:endParaRPr sz="2000" dirty="0">
                        <a:solidFill>
                          <a:schemeClr val="dk2"/>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US" sz="200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Trồng</a:t>
                      </a:r>
                      <a:r>
                        <a:rPr lang="en-US" sz="2000" baseline="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 </a:t>
                      </a:r>
                      <a:r>
                        <a:rPr lang="en-US" sz="2000" baseline="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rừng</a:t>
                      </a:r>
                      <a:r>
                        <a:rPr lang="en-US" sz="2000" baseline="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 </a:t>
                      </a:r>
                      <a:r>
                        <a:rPr lang="en-US" sz="2000" baseline="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ngập</a:t>
                      </a:r>
                      <a:r>
                        <a:rPr lang="en-US" sz="2000" baseline="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 </a:t>
                      </a:r>
                      <a:r>
                        <a:rPr lang="en-US" sz="2000" baseline="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mặn</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rtl="0">
                        <a:spcBef>
                          <a:spcPts val="0"/>
                        </a:spcBef>
                        <a:spcAft>
                          <a:spcPts val="0"/>
                        </a:spcAft>
                        <a:buNone/>
                      </a:pPr>
                      <a:r>
                        <a:rPr lang="en-US"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Phan </a:t>
                      </a:r>
                      <a:r>
                        <a:rPr lang="en-US" sz="200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Nguyên</a:t>
                      </a:r>
                      <a:r>
                        <a:rPr lang="en-US" sz="2000" baseline="0" dirty="0">
                          <a:solidFill>
                            <a:schemeClr val="bg1">
                              <a:lumMod val="10000"/>
                            </a:schemeClr>
                          </a:solidFill>
                          <a:latin typeface="Times New Roman" panose="02020603050405020304" pitchFamily="18" charset="0"/>
                          <a:ea typeface="Mulish"/>
                          <a:cs typeface="Times New Roman" panose="02020603050405020304" pitchFamily="18" charset="0"/>
                          <a:sym typeface="Mulish"/>
                        </a:rPr>
                        <a:t> </a:t>
                      </a:r>
                      <a:r>
                        <a:rPr lang="en-US" sz="2000" baseline="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Hồng</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US" sz="2000" dirty="0" err="1">
                          <a:solidFill>
                            <a:schemeClr val="bg1">
                              <a:lumMod val="10000"/>
                            </a:schemeClr>
                          </a:solidFill>
                          <a:latin typeface="Times New Roman" panose="02020603050405020304" pitchFamily="18" charset="0"/>
                          <a:ea typeface="Mulish"/>
                          <a:cs typeface="Times New Roman" panose="02020603050405020304" pitchFamily="18" charset="0"/>
                          <a:sym typeface="Mulish"/>
                        </a:rPr>
                        <a:t>Văn</a:t>
                      </a:r>
                      <a:endParaRPr sz="2000" dirty="0">
                        <a:solidFill>
                          <a:schemeClr val="bg1">
                            <a:lumMod val="10000"/>
                          </a:schemeClr>
                        </a:solidFill>
                        <a:latin typeface="Times New Roman" panose="02020603050405020304" pitchFamily="18" charset="0"/>
                        <a:ea typeface="Mulish"/>
                        <a:cs typeface="Times New Roman" panose="02020603050405020304" pitchFamily="18" charset="0"/>
                        <a:sym typeface="Mulish"/>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6840939"/>
                  </a:ext>
                </a:extLst>
              </a:tr>
            </a:tbl>
          </a:graphicData>
        </a:graphic>
      </p:graphicFrame>
      <p:pic>
        <p:nvPicPr>
          <p:cNvPr id="1259" name="Google Shape;1259;p41"/>
          <p:cNvPicPr preferRelativeResize="0"/>
          <p:nvPr/>
        </p:nvPicPr>
        <p:blipFill rotWithShape="1">
          <a:blip r:embed="rId4">
            <a:alphaModFix/>
          </a:blip>
          <a:srcRect l="1000" r="960"/>
          <a:stretch/>
        </p:blipFill>
        <p:spPr>
          <a:xfrm>
            <a:off x="262129" y="1423098"/>
            <a:ext cx="8510015" cy="739775"/>
          </a:xfrm>
          <a:prstGeom prst="rect">
            <a:avLst/>
          </a:prstGeom>
          <a:noFill/>
          <a:ln>
            <a:noFill/>
          </a:ln>
        </p:spPr>
      </p:pic>
      <p:pic>
        <p:nvPicPr>
          <p:cNvPr id="1263" name="Google Shape;1263;p41"/>
          <p:cNvPicPr preferRelativeResize="0"/>
          <p:nvPr/>
        </p:nvPicPr>
        <p:blipFill rotWithShape="1">
          <a:blip r:embed="rId5">
            <a:alphaModFix amt="86000"/>
          </a:blip>
          <a:srcRect r="9788"/>
          <a:stretch/>
        </p:blipFill>
        <p:spPr>
          <a:xfrm rot="-5400000">
            <a:off x="-3344211" y="4306712"/>
            <a:ext cx="2731899" cy="166175"/>
          </a:xfrm>
          <a:prstGeom prst="rect">
            <a:avLst/>
          </a:prstGeom>
          <a:noFill/>
          <a:ln>
            <a:noFill/>
          </a:ln>
        </p:spPr>
      </p:pic>
      <p:pic>
        <p:nvPicPr>
          <p:cNvPr id="1264" name="Google Shape;1264;p41"/>
          <p:cNvPicPr preferRelativeResize="0"/>
          <p:nvPr/>
        </p:nvPicPr>
        <p:blipFill rotWithShape="1">
          <a:blip r:embed="rId5">
            <a:alphaModFix amt="86000"/>
          </a:blip>
          <a:srcRect r="9788"/>
          <a:stretch/>
        </p:blipFill>
        <p:spPr>
          <a:xfrm rot="-5400000">
            <a:off x="-2049834" y="5750092"/>
            <a:ext cx="2731899" cy="166175"/>
          </a:xfrm>
          <a:prstGeom prst="rect">
            <a:avLst/>
          </a:prstGeom>
          <a:noFill/>
          <a:ln>
            <a:noFill/>
          </a:ln>
        </p:spPr>
      </p:pic>
      <p:pic>
        <p:nvPicPr>
          <p:cNvPr id="1265" name="Google Shape;1265;p41"/>
          <p:cNvPicPr preferRelativeResize="0"/>
          <p:nvPr/>
        </p:nvPicPr>
        <p:blipFill rotWithShape="1">
          <a:blip r:embed="rId5">
            <a:alphaModFix amt="86000"/>
          </a:blip>
          <a:srcRect r="9788"/>
          <a:stretch/>
        </p:blipFill>
        <p:spPr>
          <a:xfrm rot="-5400000">
            <a:off x="-1883659" y="5383441"/>
            <a:ext cx="2731899" cy="166175"/>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174082967"/>
              </p:ext>
            </p:extLst>
          </p:nvPr>
        </p:nvGraphicFramePr>
        <p:xfrm>
          <a:off x="262128" y="1457720"/>
          <a:ext cx="8510016" cy="722100"/>
        </p:xfrm>
        <a:graphic>
          <a:graphicData uri="http://schemas.openxmlformats.org/drawingml/2006/table">
            <a:tbl>
              <a:tblPr>
                <a:tableStyleId>{8426C21B-3183-4E81-842D-9239387F624C}</a:tableStyleId>
              </a:tblPr>
              <a:tblGrid>
                <a:gridCol w="804672">
                  <a:extLst>
                    <a:ext uri="{9D8B030D-6E8A-4147-A177-3AD203B41FA5}">
                      <a16:colId xmlns:a16="http://schemas.microsoft.com/office/drawing/2014/main" val="784588517"/>
                    </a:ext>
                  </a:extLst>
                </a:gridCol>
                <a:gridCol w="3200401">
                  <a:extLst>
                    <a:ext uri="{9D8B030D-6E8A-4147-A177-3AD203B41FA5}">
                      <a16:colId xmlns:a16="http://schemas.microsoft.com/office/drawing/2014/main" val="2930218191"/>
                    </a:ext>
                  </a:extLst>
                </a:gridCol>
                <a:gridCol w="3035808">
                  <a:extLst>
                    <a:ext uri="{9D8B030D-6E8A-4147-A177-3AD203B41FA5}">
                      <a16:colId xmlns:a16="http://schemas.microsoft.com/office/drawing/2014/main" val="1843184575"/>
                    </a:ext>
                  </a:extLst>
                </a:gridCol>
                <a:gridCol w="1469135">
                  <a:extLst>
                    <a:ext uri="{9D8B030D-6E8A-4147-A177-3AD203B41FA5}">
                      <a16:colId xmlns:a16="http://schemas.microsoft.com/office/drawing/2014/main" val="4275226661"/>
                    </a:ext>
                  </a:extLst>
                </a:gridCol>
              </a:tblGrid>
              <a:tr h="722100">
                <a:tc>
                  <a:txBody>
                    <a:bodyPr/>
                    <a:lstStyle/>
                    <a:p>
                      <a:pPr marL="0" lvl="0" indent="0" algn="ctr" rtl="0">
                        <a:spcBef>
                          <a:spcPts val="0"/>
                        </a:spcBef>
                        <a:spcAft>
                          <a:spcPts val="0"/>
                        </a:spcAft>
                        <a:buNone/>
                      </a:pPr>
                      <a:r>
                        <a:rPr lang="en" sz="2000" dirty="0">
                          <a:sym typeface="Patrick Hand"/>
                        </a:rPr>
                        <a:t>TT</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spcBef>
                          <a:spcPts val="0"/>
                        </a:spcBef>
                        <a:spcAft>
                          <a:spcPts val="0"/>
                        </a:spcAft>
                        <a:buNone/>
                      </a:pPr>
                      <a:r>
                        <a:rPr lang="en" sz="2000" dirty="0">
                          <a:sym typeface="Patrick Hand"/>
                        </a:rPr>
                        <a:t>Tên</a:t>
                      </a:r>
                      <a:r>
                        <a:rPr lang="en" sz="2000" baseline="0" dirty="0">
                          <a:sym typeface="Patrick Hand"/>
                        </a:rPr>
                        <a:t> bài</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spcBef>
                          <a:spcPts val="0"/>
                        </a:spcBef>
                        <a:spcAft>
                          <a:spcPts val="0"/>
                        </a:spcAft>
                        <a:buNone/>
                      </a:pPr>
                      <a:r>
                        <a:rPr lang="en" sz="2000" dirty="0">
                          <a:sym typeface="Patrick Hand"/>
                        </a:rPr>
                        <a:t>   Tên</a:t>
                      </a:r>
                      <a:r>
                        <a:rPr lang="en" sz="2000" baseline="0" dirty="0">
                          <a:sym typeface="Patrick Hand"/>
                        </a:rPr>
                        <a:t> tác giả</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spcBef>
                          <a:spcPts val="0"/>
                        </a:spcBef>
                        <a:spcAft>
                          <a:spcPts val="0"/>
                        </a:spcAft>
                        <a:buNone/>
                      </a:pPr>
                      <a:r>
                        <a:rPr lang="en" sz="2000" dirty="0">
                          <a:sym typeface="Patrick Hand"/>
                        </a:rPr>
                        <a:t>Thể</a:t>
                      </a:r>
                      <a:r>
                        <a:rPr lang="en" sz="2000" baseline="0" dirty="0">
                          <a:sym typeface="Patrick Hand"/>
                        </a:rPr>
                        <a:t> loại</a:t>
                      </a:r>
                      <a:endParaRPr sz="2000" b="1" dirty="0">
                        <a:solidFill>
                          <a:schemeClr val="dk2"/>
                        </a:solidFill>
                        <a:latin typeface="Times New Roman" panose="02020603050405020304" pitchFamily="18" charset="0"/>
                        <a:ea typeface="Patrick Hand"/>
                        <a:cs typeface="Times New Roman" panose="02020603050405020304" pitchFamily="18" charset="0"/>
                        <a:sym typeface="Patrick Hand"/>
                      </a:endParaRPr>
                    </a:p>
                  </a:txBody>
                  <a:tcPr marL="91425" marR="914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2022969"/>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b="36038"/>
          <a:stretch/>
        </p:blipFill>
        <p:spPr>
          <a:xfrm>
            <a:off x="13814" y="717514"/>
            <a:ext cx="9162834" cy="4425986"/>
          </a:xfrm>
          <a:prstGeom prst="rect">
            <a:avLst/>
          </a:prstGeom>
        </p:spPr>
      </p:pic>
      <p:pic>
        <p:nvPicPr>
          <p:cNvPr id="802" name="Google Shape;802;p32"/>
          <p:cNvPicPr preferRelativeResize="0"/>
          <p:nvPr/>
        </p:nvPicPr>
        <p:blipFill rotWithShape="1">
          <a:blip r:embed="rId5">
            <a:alphaModFix amt="90000"/>
          </a:blip>
          <a:srcRect l="852" t="3632" b="4876"/>
          <a:stretch/>
        </p:blipFill>
        <p:spPr>
          <a:xfrm>
            <a:off x="898725" y="997875"/>
            <a:ext cx="7718026" cy="2810375"/>
          </a:xfrm>
          <a:prstGeom prst="rect">
            <a:avLst/>
          </a:prstGeom>
          <a:noFill/>
          <a:ln>
            <a:noFill/>
          </a:ln>
        </p:spPr>
      </p:pic>
      <p:sp>
        <p:nvSpPr>
          <p:cNvPr id="805" name="Google Shape;805;p32">
            <a:hlinkClick r:id="" action="ppaction://noaction"/>
          </p:cNvPr>
          <p:cNvSpPr/>
          <p:nvPr/>
        </p:nvSpPr>
        <p:spPr>
          <a:xfrm>
            <a:off x="2187056" y="244208"/>
            <a:ext cx="646155" cy="300548"/>
          </a:xfrm>
          <a:custGeom>
            <a:avLst/>
            <a:gdLst/>
            <a:ahLst/>
            <a:cxnLst/>
            <a:rect l="l" t="t" r="r" b="b"/>
            <a:pathLst>
              <a:path w="34899" h="8275" extrusionOk="0">
                <a:moveTo>
                  <a:pt x="11224" y="0"/>
                </a:moveTo>
                <a:cubicBezTo>
                  <a:pt x="11086" y="0"/>
                  <a:pt x="10957" y="19"/>
                  <a:pt x="10846" y="56"/>
                </a:cubicBezTo>
                <a:cubicBezTo>
                  <a:pt x="9739" y="222"/>
                  <a:pt x="8633" y="305"/>
                  <a:pt x="7557" y="305"/>
                </a:cubicBezTo>
                <a:cubicBezTo>
                  <a:pt x="7198" y="305"/>
                  <a:pt x="6843" y="295"/>
                  <a:pt x="6493" y="277"/>
                </a:cubicBezTo>
                <a:cubicBezTo>
                  <a:pt x="6317" y="263"/>
                  <a:pt x="6143" y="257"/>
                  <a:pt x="5972" y="257"/>
                </a:cubicBezTo>
                <a:cubicBezTo>
                  <a:pt x="5209" y="257"/>
                  <a:pt x="4486" y="378"/>
                  <a:pt x="3763" y="498"/>
                </a:cubicBezTo>
                <a:cubicBezTo>
                  <a:pt x="2951" y="720"/>
                  <a:pt x="959" y="2564"/>
                  <a:pt x="812" y="3376"/>
                </a:cubicBezTo>
                <a:lnTo>
                  <a:pt x="812" y="3597"/>
                </a:lnTo>
                <a:cubicBezTo>
                  <a:pt x="1402" y="4187"/>
                  <a:pt x="738" y="4556"/>
                  <a:pt x="517" y="4999"/>
                </a:cubicBezTo>
                <a:cubicBezTo>
                  <a:pt x="222" y="5589"/>
                  <a:pt x="0" y="5811"/>
                  <a:pt x="738" y="6548"/>
                </a:cubicBezTo>
                <a:cubicBezTo>
                  <a:pt x="1589" y="7465"/>
                  <a:pt x="2789" y="7975"/>
                  <a:pt x="4028" y="7975"/>
                </a:cubicBezTo>
                <a:cubicBezTo>
                  <a:pt x="4185" y="7975"/>
                  <a:pt x="4343" y="7967"/>
                  <a:pt x="4501" y="7950"/>
                </a:cubicBezTo>
                <a:cubicBezTo>
                  <a:pt x="5829" y="7803"/>
                  <a:pt x="7138" y="7729"/>
                  <a:pt x="8448" y="7729"/>
                </a:cubicBezTo>
                <a:cubicBezTo>
                  <a:pt x="9758" y="7729"/>
                  <a:pt x="11067" y="7803"/>
                  <a:pt x="12395" y="7950"/>
                </a:cubicBezTo>
                <a:cubicBezTo>
                  <a:pt x="14166" y="8024"/>
                  <a:pt x="15863" y="7950"/>
                  <a:pt x="17634" y="8171"/>
                </a:cubicBezTo>
                <a:cubicBezTo>
                  <a:pt x="18430" y="8238"/>
                  <a:pt x="19240" y="8274"/>
                  <a:pt x="20053" y="8274"/>
                </a:cubicBezTo>
                <a:cubicBezTo>
                  <a:pt x="21048" y="8274"/>
                  <a:pt x="22045" y="8220"/>
                  <a:pt x="23020" y="8098"/>
                </a:cubicBezTo>
                <a:cubicBezTo>
                  <a:pt x="23754" y="8057"/>
                  <a:pt x="24493" y="8044"/>
                  <a:pt x="25236" y="8044"/>
                </a:cubicBezTo>
                <a:cubicBezTo>
                  <a:pt x="26437" y="8044"/>
                  <a:pt x="27644" y="8077"/>
                  <a:pt x="28845" y="8077"/>
                </a:cubicBezTo>
                <a:cubicBezTo>
                  <a:pt x="29588" y="8077"/>
                  <a:pt x="30328" y="8065"/>
                  <a:pt x="31062" y="8024"/>
                </a:cubicBezTo>
                <a:cubicBezTo>
                  <a:pt x="32611" y="7950"/>
                  <a:pt x="33423" y="7286"/>
                  <a:pt x="33718" y="5811"/>
                </a:cubicBezTo>
                <a:cubicBezTo>
                  <a:pt x="33718" y="5589"/>
                  <a:pt x="33865" y="5442"/>
                  <a:pt x="34013" y="5294"/>
                </a:cubicBezTo>
                <a:cubicBezTo>
                  <a:pt x="34603" y="4925"/>
                  <a:pt x="34898" y="4114"/>
                  <a:pt x="34529" y="3450"/>
                </a:cubicBezTo>
                <a:cubicBezTo>
                  <a:pt x="34308" y="2859"/>
                  <a:pt x="34308" y="2048"/>
                  <a:pt x="33570" y="1605"/>
                </a:cubicBezTo>
                <a:cubicBezTo>
                  <a:pt x="32685" y="1089"/>
                  <a:pt x="31652" y="720"/>
                  <a:pt x="30545" y="720"/>
                </a:cubicBezTo>
                <a:cubicBezTo>
                  <a:pt x="29881" y="720"/>
                  <a:pt x="29217" y="720"/>
                  <a:pt x="28553" y="572"/>
                </a:cubicBezTo>
                <a:cubicBezTo>
                  <a:pt x="27078" y="277"/>
                  <a:pt x="25602" y="56"/>
                  <a:pt x="24126" y="56"/>
                </a:cubicBezTo>
                <a:cubicBezTo>
                  <a:pt x="23154" y="29"/>
                  <a:pt x="22182" y="12"/>
                  <a:pt x="21213" y="12"/>
                </a:cubicBezTo>
                <a:cubicBezTo>
                  <a:pt x="19536" y="12"/>
                  <a:pt x="17869" y="63"/>
                  <a:pt x="16232" y="203"/>
                </a:cubicBezTo>
                <a:cubicBezTo>
                  <a:pt x="15621" y="291"/>
                  <a:pt x="15010" y="332"/>
                  <a:pt x="14403" y="332"/>
                </a:cubicBezTo>
                <a:cubicBezTo>
                  <a:pt x="13472" y="332"/>
                  <a:pt x="12551" y="234"/>
                  <a:pt x="11657" y="56"/>
                </a:cubicBezTo>
                <a:cubicBezTo>
                  <a:pt x="11510" y="19"/>
                  <a:pt x="11362" y="0"/>
                  <a:pt x="1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6" name="Google Shape;806;p32">
            <a:hlinkClick r:id="rId6" action="ppaction://hlinksldjump"/>
          </p:cNvPr>
          <p:cNvSpPr/>
          <p:nvPr/>
        </p:nvSpPr>
        <p:spPr>
          <a:xfrm>
            <a:off x="1004773"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7" name="Google Shape;807;p32">
            <a:hlinkClick r:id="" action="ppaction://noaction"/>
          </p:cNvPr>
          <p:cNvSpPr/>
          <p:nvPr/>
        </p:nvSpPr>
        <p:spPr>
          <a:xfrm>
            <a:off x="4577289"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8" name="Google Shape;808;p32">
            <a:hlinkClick r:id="" action="ppaction://noaction"/>
          </p:cNvPr>
          <p:cNvSpPr/>
          <p:nvPr/>
        </p:nvSpPr>
        <p:spPr>
          <a:xfrm>
            <a:off x="3366617"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9" name="Google Shape;809;p32">
            <a:hlinkClick r:id="" action="ppaction://noaction"/>
          </p:cNvPr>
          <p:cNvSpPr/>
          <p:nvPr/>
        </p:nvSpPr>
        <p:spPr>
          <a:xfrm>
            <a:off x="3966646"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0" name="Google Shape;810;p32">
            <a:hlinkClick r:id="" action="ppaction://noaction"/>
          </p:cNvPr>
          <p:cNvSpPr/>
          <p:nvPr/>
        </p:nvSpPr>
        <p:spPr>
          <a:xfrm>
            <a:off x="2793917"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1" name="Google Shape;811;p32">
            <a:hlinkClick r:id="rId7" action="ppaction://hlinksldjump"/>
          </p:cNvPr>
          <p:cNvSpPr/>
          <p:nvPr/>
        </p:nvSpPr>
        <p:spPr>
          <a:xfrm>
            <a:off x="1614355" y="249983"/>
            <a:ext cx="611995" cy="288998"/>
          </a:xfrm>
          <a:custGeom>
            <a:avLst/>
            <a:gdLst/>
            <a:ahLst/>
            <a:cxnLst/>
            <a:rect l="l" t="t" r="r" b="b"/>
            <a:pathLst>
              <a:path w="33054" h="7957" extrusionOk="0">
                <a:moveTo>
                  <a:pt x="19164" y="0"/>
                </a:moveTo>
                <a:cubicBezTo>
                  <a:pt x="17273" y="0"/>
                  <a:pt x="15387" y="31"/>
                  <a:pt x="13502" y="159"/>
                </a:cubicBezTo>
                <a:cubicBezTo>
                  <a:pt x="12823" y="203"/>
                  <a:pt x="12143" y="214"/>
                  <a:pt x="11464" y="214"/>
                </a:cubicBezTo>
                <a:cubicBezTo>
                  <a:pt x="10743" y="214"/>
                  <a:pt x="10023" y="202"/>
                  <a:pt x="9303" y="202"/>
                </a:cubicBezTo>
                <a:cubicBezTo>
                  <a:pt x="8416" y="202"/>
                  <a:pt x="7528" y="221"/>
                  <a:pt x="6641" y="307"/>
                </a:cubicBezTo>
                <a:cubicBezTo>
                  <a:pt x="5018" y="381"/>
                  <a:pt x="3468" y="307"/>
                  <a:pt x="1993" y="897"/>
                </a:cubicBezTo>
                <a:cubicBezTo>
                  <a:pt x="1255" y="1192"/>
                  <a:pt x="0" y="2889"/>
                  <a:pt x="148" y="3701"/>
                </a:cubicBezTo>
                <a:cubicBezTo>
                  <a:pt x="222" y="4217"/>
                  <a:pt x="222" y="4734"/>
                  <a:pt x="74" y="5250"/>
                </a:cubicBezTo>
                <a:cubicBezTo>
                  <a:pt x="0" y="6431"/>
                  <a:pt x="812" y="7390"/>
                  <a:pt x="1919" y="7611"/>
                </a:cubicBezTo>
                <a:cubicBezTo>
                  <a:pt x="3911" y="7685"/>
                  <a:pt x="5977" y="7759"/>
                  <a:pt x="7969" y="7832"/>
                </a:cubicBezTo>
                <a:cubicBezTo>
                  <a:pt x="8088" y="7843"/>
                  <a:pt x="8205" y="7848"/>
                  <a:pt x="8321" y="7848"/>
                </a:cubicBezTo>
                <a:cubicBezTo>
                  <a:pt x="8882" y="7848"/>
                  <a:pt x="9417" y="7743"/>
                  <a:pt x="9977" y="7743"/>
                </a:cubicBezTo>
                <a:cubicBezTo>
                  <a:pt x="10094" y="7743"/>
                  <a:pt x="10211" y="7748"/>
                  <a:pt x="10330" y="7759"/>
                </a:cubicBezTo>
                <a:cubicBezTo>
                  <a:pt x="10758" y="7789"/>
                  <a:pt x="11185" y="7807"/>
                  <a:pt x="11613" y="7807"/>
                </a:cubicBezTo>
                <a:cubicBezTo>
                  <a:pt x="12218" y="7807"/>
                  <a:pt x="12823" y="7771"/>
                  <a:pt x="13428" y="7685"/>
                </a:cubicBezTo>
                <a:cubicBezTo>
                  <a:pt x="13719" y="7597"/>
                  <a:pt x="14010" y="7556"/>
                  <a:pt x="14292" y="7556"/>
                </a:cubicBezTo>
                <a:cubicBezTo>
                  <a:pt x="14725" y="7556"/>
                  <a:pt x="15137" y="7654"/>
                  <a:pt x="15494" y="7832"/>
                </a:cubicBezTo>
                <a:cubicBezTo>
                  <a:pt x="15771" y="7915"/>
                  <a:pt x="16037" y="7957"/>
                  <a:pt x="16297" y="7957"/>
                </a:cubicBezTo>
                <a:cubicBezTo>
                  <a:pt x="16730" y="7957"/>
                  <a:pt x="17145" y="7842"/>
                  <a:pt x="17560" y="7611"/>
                </a:cubicBezTo>
                <a:cubicBezTo>
                  <a:pt x="17781" y="7685"/>
                  <a:pt x="17929" y="7832"/>
                  <a:pt x="18224" y="7832"/>
                </a:cubicBezTo>
                <a:cubicBezTo>
                  <a:pt x="18331" y="7841"/>
                  <a:pt x="18437" y="7844"/>
                  <a:pt x="18544" y="7844"/>
                </a:cubicBezTo>
                <a:cubicBezTo>
                  <a:pt x="19396" y="7844"/>
                  <a:pt x="20249" y="7611"/>
                  <a:pt x="21102" y="7611"/>
                </a:cubicBezTo>
                <a:cubicBezTo>
                  <a:pt x="21468" y="7580"/>
                  <a:pt x="21848" y="7563"/>
                  <a:pt x="22229" y="7563"/>
                </a:cubicBezTo>
                <a:cubicBezTo>
                  <a:pt x="22769" y="7563"/>
                  <a:pt x="23313" y="7598"/>
                  <a:pt x="23831" y="7685"/>
                </a:cubicBezTo>
                <a:cubicBezTo>
                  <a:pt x="24058" y="7737"/>
                  <a:pt x="24285" y="7756"/>
                  <a:pt x="24512" y="7756"/>
                </a:cubicBezTo>
                <a:cubicBezTo>
                  <a:pt x="25154" y="7756"/>
                  <a:pt x="25797" y="7601"/>
                  <a:pt x="26440" y="7601"/>
                </a:cubicBezTo>
                <a:cubicBezTo>
                  <a:pt x="26529" y="7601"/>
                  <a:pt x="26619" y="7604"/>
                  <a:pt x="26709" y="7611"/>
                </a:cubicBezTo>
                <a:cubicBezTo>
                  <a:pt x="26893" y="7685"/>
                  <a:pt x="27096" y="7722"/>
                  <a:pt x="27308" y="7722"/>
                </a:cubicBezTo>
                <a:cubicBezTo>
                  <a:pt x="27520" y="7722"/>
                  <a:pt x="27742" y="7685"/>
                  <a:pt x="27963" y="7611"/>
                </a:cubicBezTo>
                <a:cubicBezTo>
                  <a:pt x="28221" y="7500"/>
                  <a:pt x="28498" y="7445"/>
                  <a:pt x="28775" y="7445"/>
                </a:cubicBezTo>
                <a:cubicBezTo>
                  <a:pt x="29051" y="7445"/>
                  <a:pt x="29328" y="7500"/>
                  <a:pt x="29586" y="7611"/>
                </a:cubicBezTo>
                <a:cubicBezTo>
                  <a:pt x="29631" y="7614"/>
                  <a:pt x="29674" y="7616"/>
                  <a:pt x="29717" y="7616"/>
                </a:cubicBezTo>
                <a:cubicBezTo>
                  <a:pt x="30677" y="7616"/>
                  <a:pt x="31321" y="6854"/>
                  <a:pt x="32169" y="6431"/>
                </a:cubicBezTo>
                <a:cubicBezTo>
                  <a:pt x="32980" y="5914"/>
                  <a:pt x="33054" y="5619"/>
                  <a:pt x="32611" y="4660"/>
                </a:cubicBezTo>
                <a:cubicBezTo>
                  <a:pt x="32316" y="4217"/>
                  <a:pt x="31873" y="3774"/>
                  <a:pt x="32242" y="3184"/>
                </a:cubicBezTo>
                <a:cubicBezTo>
                  <a:pt x="32316" y="3110"/>
                  <a:pt x="32242" y="2889"/>
                  <a:pt x="32169" y="2742"/>
                </a:cubicBezTo>
                <a:cubicBezTo>
                  <a:pt x="31652" y="1487"/>
                  <a:pt x="30545" y="602"/>
                  <a:pt x="29217" y="307"/>
                </a:cubicBezTo>
                <a:cubicBezTo>
                  <a:pt x="28406" y="159"/>
                  <a:pt x="27520" y="12"/>
                  <a:pt x="26635" y="12"/>
                </a:cubicBezTo>
                <a:cubicBezTo>
                  <a:pt x="25925" y="24"/>
                  <a:pt x="25217" y="28"/>
                  <a:pt x="24511" y="28"/>
                </a:cubicBezTo>
                <a:cubicBezTo>
                  <a:pt x="22720" y="28"/>
                  <a:pt x="20939" y="0"/>
                  <a:pt x="19164" y="0"/>
                </a:cubicBezTo>
                <a:close/>
              </a:path>
            </a:pathLst>
          </a:custGeom>
          <a:solidFill>
            <a:srgbClr val="F7D3DA"/>
          </a:solidFill>
          <a:ln>
            <a:noFill/>
          </a:ln>
        </p:spPr>
        <p:txBody>
          <a:bodyPr spcFirstLastPara="1" wrap="square" lIns="91425" tIns="91425" rIns="91425" bIns="91425" anchor="ctr" anchorCtr="0">
            <a:noAutofit/>
          </a:bodyPr>
          <a:lstStyle/>
          <a:p>
            <a:pPr lvl="0" algn="ctr"/>
            <a:endParaRPr b="1" dirty="0">
              <a:solidFill>
                <a:schemeClr val="dk2"/>
              </a:solidFill>
              <a:latin typeface="Patrick Hand"/>
              <a:ea typeface="Patrick Hand"/>
              <a:cs typeface="Patrick Hand"/>
              <a:sym typeface="Patrick Hand"/>
            </a:endParaRPr>
          </a:p>
        </p:txBody>
      </p:sp>
      <p:sp>
        <p:nvSpPr>
          <p:cNvPr id="812" name="Google Shape;812;p32">
            <a:hlinkClick r:id="" action="ppaction://noaction"/>
          </p:cNvPr>
          <p:cNvSpPr/>
          <p:nvPr/>
        </p:nvSpPr>
        <p:spPr>
          <a:xfrm>
            <a:off x="74957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3" name="Google Shape;813;p32">
            <a:hlinkClick r:id="" action="ppaction://noaction"/>
          </p:cNvPr>
          <p:cNvSpPr/>
          <p:nvPr/>
        </p:nvSpPr>
        <p:spPr>
          <a:xfrm>
            <a:off x="5717556"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4" name="Google Shape;814;p32">
            <a:hlinkClick r:id="" action="ppaction://noaction"/>
          </p:cNvPr>
          <p:cNvSpPr/>
          <p:nvPr/>
        </p:nvSpPr>
        <p:spPr>
          <a:xfrm>
            <a:off x="6317584"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ln w="57150">
                <a:solidFill>
                  <a:schemeClr val="bg1"/>
                </a:solidFill>
              </a:ln>
              <a:solidFill>
                <a:schemeClr val="dk2"/>
              </a:solidFill>
              <a:latin typeface="Patrick Hand"/>
              <a:ea typeface="Patrick Hand"/>
              <a:cs typeface="Patrick Hand"/>
              <a:sym typeface="Patrick Hand"/>
            </a:endParaRPr>
          </a:p>
        </p:txBody>
      </p:sp>
      <p:sp>
        <p:nvSpPr>
          <p:cNvPr id="815" name="Google Shape;815;p32">
            <a:hlinkClick r:id="" action="ppaction://noaction"/>
          </p:cNvPr>
          <p:cNvSpPr/>
          <p:nvPr/>
        </p:nvSpPr>
        <p:spPr>
          <a:xfrm>
            <a:off x="5144855"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pic>
        <p:nvPicPr>
          <p:cNvPr id="816" name="Google Shape;816;p32"/>
          <p:cNvPicPr preferRelativeResize="0"/>
          <p:nvPr/>
        </p:nvPicPr>
        <p:blipFill rotWithShape="1">
          <a:blip r:embed="rId8">
            <a:alphaModFix/>
          </a:blip>
          <a:srcRect l="6356" t="2983" r="2842" b="1687"/>
          <a:stretch/>
        </p:blipFill>
        <p:spPr>
          <a:xfrm>
            <a:off x="780539" y="1175465"/>
            <a:ext cx="988800" cy="998100"/>
          </a:xfrm>
          <a:prstGeom prst="ellipse">
            <a:avLst/>
          </a:prstGeom>
          <a:noFill/>
          <a:ln>
            <a:noFill/>
          </a:ln>
          <a:effectLst>
            <a:outerShdw blurRad="28575" dist="19050" dir="3960000" algn="bl" rotWithShape="0">
              <a:schemeClr val="dk2">
                <a:alpha val="50000"/>
              </a:schemeClr>
            </a:outerShdw>
          </a:effectLst>
        </p:spPr>
      </p:pic>
      <p:pic>
        <p:nvPicPr>
          <p:cNvPr id="817" name="Google Shape;817;p32"/>
          <p:cNvPicPr preferRelativeResize="0"/>
          <p:nvPr/>
        </p:nvPicPr>
        <p:blipFill rotWithShape="1">
          <a:blip r:embed="rId9">
            <a:alphaModFix/>
          </a:blip>
          <a:srcRect l="11379" t="6738" r="7220" b="9340"/>
          <a:stretch/>
        </p:blipFill>
        <p:spPr>
          <a:xfrm>
            <a:off x="7419975" y="997879"/>
            <a:ext cx="928800" cy="920400"/>
          </a:xfrm>
          <a:prstGeom prst="ellipse">
            <a:avLst/>
          </a:prstGeom>
          <a:noFill/>
          <a:ln>
            <a:noFill/>
          </a:ln>
          <a:effectLst>
            <a:outerShdw blurRad="57150" dist="19050" dir="3960000" algn="bl" rotWithShape="0">
              <a:schemeClr val="dk2">
                <a:alpha val="50000"/>
              </a:schemeClr>
            </a:outerShdw>
          </a:effectLst>
        </p:spPr>
      </p:pic>
      <p:pic>
        <p:nvPicPr>
          <p:cNvPr id="818" name="Google Shape;818;p32"/>
          <p:cNvPicPr preferRelativeResize="0"/>
          <p:nvPr/>
        </p:nvPicPr>
        <p:blipFill>
          <a:blip r:embed="rId10">
            <a:alphaModFix/>
          </a:blip>
          <a:stretch>
            <a:fillRect/>
          </a:stretch>
        </p:blipFill>
        <p:spPr>
          <a:xfrm>
            <a:off x="7683469" y="2511358"/>
            <a:ext cx="1087626" cy="1045677"/>
          </a:xfrm>
          <a:prstGeom prst="rect">
            <a:avLst/>
          </a:prstGeom>
          <a:noFill/>
          <a:ln>
            <a:noFill/>
          </a:ln>
        </p:spPr>
      </p:pic>
      <p:sp>
        <p:nvSpPr>
          <p:cNvPr id="819" name="Google Shape;819;p32">
            <a:hlinkClick r:id="" action="ppaction://noaction"/>
          </p:cNvPr>
          <p:cNvSpPr/>
          <p:nvPr/>
        </p:nvSpPr>
        <p:spPr>
          <a:xfrm>
            <a:off x="6888933"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20" name="Google Shape;820;p32">
            <a:hlinkClick r:id="" action="ppaction://hlinkshowjump?jump=nextslide"/>
          </p:cNvPr>
          <p:cNvSpPr/>
          <p:nvPr/>
        </p:nvSpPr>
        <p:spPr>
          <a:xfrm>
            <a:off x="810265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&gt;</a:t>
            </a:r>
            <a:endParaRPr b="1">
              <a:solidFill>
                <a:schemeClr val="dk2"/>
              </a:solidFill>
              <a:latin typeface="Patrick Hand"/>
              <a:ea typeface="Patrick Hand"/>
              <a:cs typeface="Patrick Hand"/>
              <a:sym typeface="Patrick Hand"/>
            </a:endParaRPr>
          </a:p>
        </p:txBody>
      </p:sp>
      <p:sp>
        <p:nvSpPr>
          <p:cNvPr id="821" name="Google Shape;821;p32"/>
          <p:cNvSpPr/>
          <p:nvPr/>
        </p:nvSpPr>
        <p:spPr>
          <a:xfrm>
            <a:off x="395191"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&lt;</a:t>
            </a:r>
            <a:endParaRPr b="1">
              <a:solidFill>
                <a:schemeClr val="dk2"/>
              </a:solidFill>
              <a:latin typeface="Patrick Hand"/>
              <a:ea typeface="Patrick Hand"/>
              <a:cs typeface="Patrick Hand"/>
              <a:sym typeface="Patrick Hand"/>
            </a:endParaRPr>
          </a:p>
        </p:txBody>
      </p:sp>
      <p:sp>
        <p:nvSpPr>
          <p:cNvPr id="25" name="TextBox 24"/>
          <p:cNvSpPr txBox="1"/>
          <p:nvPr/>
        </p:nvSpPr>
        <p:spPr>
          <a:xfrm>
            <a:off x="1827400" y="1681571"/>
            <a:ext cx="6275254" cy="1754326"/>
          </a:xfrm>
          <a:prstGeom prst="rect">
            <a:avLst/>
          </a:prstGeom>
          <a:noFill/>
        </p:spPr>
        <p:txBody>
          <a:bodyPr wrap="square" rtlCol="0">
            <a:spAutoFit/>
          </a:bodyPr>
          <a:lstStyle/>
          <a:p>
            <a:pPr algn="ctr"/>
            <a:r>
              <a:rPr lang="en-US" sz="5400" b="1" dirty="0">
                <a:ln w="28575">
                  <a:solidFill>
                    <a:schemeClr val="bg1"/>
                  </a:solidFill>
                </a:ln>
                <a:solidFill>
                  <a:srgbClr val="00B050"/>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GIỚI THIỆU VỀ </a:t>
            </a:r>
          </a:p>
          <a:p>
            <a:pPr algn="ctr"/>
            <a:r>
              <a:rPr lang="en-US" sz="5400" b="1" dirty="0">
                <a:ln w="28575">
                  <a:solidFill>
                    <a:schemeClr val="bg1"/>
                  </a:solidFill>
                </a:ln>
                <a:solidFill>
                  <a:srgbClr val="00B050"/>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MỘT NHÂN VẬT</a:t>
            </a:r>
          </a:p>
        </p:txBody>
      </p:sp>
      <p:pic>
        <p:nvPicPr>
          <p:cNvPr id="30" name="Picture 29"/>
          <p:cNvPicPr>
            <a:picLocks noChangeAspect="1"/>
          </p:cNvPicPr>
          <p:nvPr/>
        </p:nvPicPr>
        <p:blipFill rotWithShape="1">
          <a:blip r:embed="rId11">
            <a:extLst>
              <a:ext uri="{BEBA8EAE-BF5A-486C-A8C5-ECC9F3942E4B}">
                <a14:imgProps xmlns:a14="http://schemas.microsoft.com/office/drawing/2010/main">
                  <a14:imgLayer r:embed="rId12">
                    <a14:imgEffect>
                      <a14:backgroundRemoval t="30006" b="59551" l="8873" r="30760"/>
                    </a14:imgEffect>
                  </a14:imgLayer>
                </a14:imgProps>
              </a:ext>
            </a:extLst>
          </a:blip>
          <a:srcRect l="8525" t="30221" r="76875" b="40457"/>
          <a:stretch/>
        </p:blipFill>
        <p:spPr>
          <a:xfrm>
            <a:off x="266102" y="2240608"/>
            <a:ext cx="1729531" cy="2481329"/>
          </a:xfrm>
          <a:prstGeom prst="rect">
            <a:avLst/>
          </a:prstGeom>
        </p:spPr>
      </p:pic>
      <p:pic>
        <p:nvPicPr>
          <p:cNvPr id="9" name="Picture 8"/>
          <p:cNvPicPr>
            <a:picLocks noChangeAspect="1"/>
          </p:cNvPicPr>
          <p:nvPr/>
        </p:nvPicPr>
        <p:blipFill rotWithShape="1">
          <a:blip r:embed="rId13">
            <a:extLst>
              <a:ext uri="{BEBA8EAE-BF5A-486C-A8C5-ECC9F3942E4B}">
                <a14:imgProps xmlns:a14="http://schemas.microsoft.com/office/drawing/2010/main">
                  <a14:imgLayer r:embed="rId12">
                    <a14:imgEffect>
                      <a14:backgroundRemoval t="3049" b="27439" l="28471" r="44365">
                        <a14:foregroundMark x1="40140" y1="24477" x2="36807" y2="20100"/>
                        <a14:foregroundMark x1="35052" y1="25437" x2="36327" y2="23248"/>
                        <a14:foregroundMark x1="35354" y1="25168" x2="36423" y2="24208"/>
                        <a14:foregroundMark x1="36807" y1="21194" x2="38083" y2="23114"/>
                        <a14:foregroundMark x1="37205" y1="22154" x2="37109" y2="21616"/>
                        <a14:foregroundMark x1="37109" y1="21463" x2="37109" y2="22979"/>
                        <a14:foregroundMark x1="37205" y1="21060" x2="37205" y2="23114"/>
                        <a14:foregroundMark x1="39057" y1="23651" x2="40716" y2="26934"/>
                        <a14:foregroundMark x1="39934" y1="22711" x2="40812" y2="24342"/>
                        <a14:foregroundMark x1="40030" y1="23383" x2="40428" y2="24477"/>
                        <a14:foregroundMark x1="39646" y1="22557" x2="39742" y2="24477"/>
                        <a14:foregroundMark x1="40236" y1="23517" x2="40236" y2="23517"/>
                        <a14:foregroundMark x1="40236" y1="23517" x2="40236" y2="25302"/>
                        <a14:foregroundMark x1="39838" y1="23114" x2="40236" y2="24880"/>
                        <a14:foregroundMark x1="39742" y1="22288" x2="40332" y2="25168"/>
                        <a14:foregroundMark x1="40236" y1="23651" x2="40236" y2="23651"/>
                        <a14:foregroundMark x1="40236" y1="23517" x2="39742" y2="22423"/>
                        <a14:foregroundMark x1="40140" y1="23517" x2="40140" y2="23517"/>
                        <a14:foregroundMark x1="39358" y1="22711" x2="42485" y2="26665"/>
                        <a14:backgroundMark x1="42087" y1="20925" x2="44240" y2="19562"/>
                        <a14:backgroundMark x1="43555" y1="24342" x2="43267" y2="27491"/>
                      </a14:backgroundRemoval>
                    </a14:imgEffect>
                  </a14:imgLayer>
                </a14:imgProps>
              </a:ext>
            </a:extLst>
          </a:blip>
          <a:srcRect l="26484" r="53648" b="69512"/>
          <a:stretch/>
        </p:blipFill>
        <p:spPr>
          <a:xfrm>
            <a:off x="6434630" y="2666705"/>
            <a:ext cx="2122328" cy="2326399"/>
          </a:xfrm>
          <a:prstGeom prst="rect">
            <a:avLst/>
          </a:prstGeom>
        </p:spPr>
      </p:pic>
    </p:spTree>
    <p:extLst>
      <p:ext uri="{BB962C8B-B14F-4D97-AF65-F5344CB8AC3E}">
        <p14:creationId xmlns:p14="http://schemas.microsoft.com/office/powerpoint/2010/main" val="405316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02"/>
                                        </p:tgtEl>
                                        <p:attrNameLst>
                                          <p:attrName>style.visibility</p:attrName>
                                        </p:attrNameLst>
                                      </p:cBhvr>
                                      <p:to>
                                        <p:strVal val="visible"/>
                                      </p:to>
                                    </p:set>
                                    <p:anim calcmode="lin" valueType="num">
                                      <p:cBhvr>
                                        <p:cTn id="12" dur="1000" fill="hold"/>
                                        <p:tgtEl>
                                          <p:spTgt spid="802"/>
                                        </p:tgtEl>
                                        <p:attrNameLst>
                                          <p:attrName>ppt_w</p:attrName>
                                        </p:attrNameLst>
                                      </p:cBhvr>
                                      <p:tavLst>
                                        <p:tav tm="0">
                                          <p:val>
                                            <p:fltVal val="0"/>
                                          </p:val>
                                        </p:tav>
                                        <p:tav tm="100000">
                                          <p:val>
                                            <p:strVal val="#ppt_w"/>
                                          </p:val>
                                        </p:tav>
                                      </p:tavLst>
                                    </p:anim>
                                    <p:anim calcmode="lin" valueType="num">
                                      <p:cBhvr>
                                        <p:cTn id="13" dur="1000" fill="hold"/>
                                        <p:tgtEl>
                                          <p:spTgt spid="802"/>
                                        </p:tgtEl>
                                        <p:attrNameLst>
                                          <p:attrName>ppt_h</p:attrName>
                                        </p:attrNameLst>
                                      </p:cBhvr>
                                      <p:tavLst>
                                        <p:tav tm="0">
                                          <p:val>
                                            <p:fltVal val="0"/>
                                          </p:val>
                                        </p:tav>
                                        <p:tav tm="100000">
                                          <p:val>
                                            <p:strVal val="#ppt_h"/>
                                          </p:val>
                                        </p:tav>
                                      </p:tavLst>
                                    </p:anim>
                                    <p:anim calcmode="lin" valueType="num">
                                      <p:cBhvr>
                                        <p:cTn id="14" dur="1000" fill="hold"/>
                                        <p:tgtEl>
                                          <p:spTgt spid="802"/>
                                        </p:tgtEl>
                                        <p:attrNameLst>
                                          <p:attrName>style.rotation</p:attrName>
                                        </p:attrNameLst>
                                      </p:cBhvr>
                                      <p:tavLst>
                                        <p:tav tm="0">
                                          <p:val>
                                            <p:fltVal val="90"/>
                                          </p:val>
                                        </p:tav>
                                        <p:tav tm="100000">
                                          <p:val>
                                            <p:fltVal val="0"/>
                                          </p:val>
                                        </p:tav>
                                      </p:tavLst>
                                    </p:anim>
                                    <p:animEffect transition="in" filter="fade">
                                      <p:cBhvr>
                                        <p:cTn id="15" dur="1000"/>
                                        <p:tgtEl>
                                          <p:spTgt spid="80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18"/>
                                        </p:tgtEl>
                                        <p:attrNameLst>
                                          <p:attrName>style.visibility</p:attrName>
                                        </p:attrNameLst>
                                      </p:cBhvr>
                                      <p:to>
                                        <p:strVal val="visible"/>
                                      </p:to>
                                    </p:set>
                                    <p:animEffect transition="in" filter="fade">
                                      <p:cBhvr>
                                        <p:cTn id="19" dur="500"/>
                                        <p:tgtEl>
                                          <p:spTgt spid="818"/>
                                        </p:tgtEl>
                                      </p:cBhvr>
                                    </p:animEffect>
                                  </p:childTnLst>
                                </p:cTn>
                              </p:par>
                              <p:par>
                                <p:cTn id="20" presetID="10" presetClass="entr" presetSubtype="0" fill="hold" nodeType="withEffect">
                                  <p:stCondLst>
                                    <p:cond delay="0"/>
                                  </p:stCondLst>
                                  <p:childTnLst>
                                    <p:set>
                                      <p:cBhvr>
                                        <p:cTn id="21" dur="1" fill="hold">
                                          <p:stCondLst>
                                            <p:cond delay="0"/>
                                          </p:stCondLst>
                                        </p:cTn>
                                        <p:tgtEl>
                                          <p:spTgt spid="817"/>
                                        </p:tgtEl>
                                        <p:attrNameLst>
                                          <p:attrName>style.visibility</p:attrName>
                                        </p:attrNameLst>
                                      </p:cBhvr>
                                      <p:to>
                                        <p:strVal val="visible"/>
                                      </p:to>
                                    </p:set>
                                    <p:animEffect transition="in" filter="fade">
                                      <p:cBhvr>
                                        <p:cTn id="22" dur="500"/>
                                        <p:tgtEl>
                                          <p:spTgt spid="817"/>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816"/>
                                        </p:tgtEl>
                                        <p:attrNameLst>
                                          <p:attrName>style.visibility</p:attrName>
                                        </p:attrNameLst>
                                      </p:cBhvr>
                                      <p:to>
                                        <p:strVal val="visible"/>
                                      </p:to>
                                    </p:set>
                                    <p:animEffect transition="in" filter="fade">
                                      <p:cBhvr>
                                        <p:cTn id="31" dur="500"/>
                                        <p:tgtEl>
                                          <p:spTgt spid="816"/>
                                        </p:tgtEl>
                                      </p:cBhvr>
                                    </p:animEffect>
                                  </p:childTnLst>
                                </p:cTn>
                              </p:par>
                            </p:childTnLst>
                          </p:cTn>
                        </p:par>
                        <p:par>
                          <p:cTn id="32" fill="hold">
                            <p:stCondLst>
                              <p:cond delay="1500"/>
                            </p:stCondLst>
                            <p:childTnLst>
                              <p:par>
                                <p:cTn id="33" presetID="53" presetClass="entr" presetSubtype="16"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33"/>
          <p:cNvPicPr preferRelativeResize="0"/>
          <p:nvPr/>
        </p:nvPicPr>
        <p:blipFill rotWithShape="1">
          <a:blip r:embed="rId4">
            <a:alphaModFix amt="90000"/>
          </a:blip>
          <a:srcRect r="2657"/>
          <a:stretch/>
        </p:blipFill>
        <p:spPr>
          <a:xfrm>
            <a:off x="2219128" y="606950"/>
            <a:ext cx="5058877" cy="739774"/>
          </a:xfrm>
          <a:prstGeom prst="rect">
            <a:avLst/>
          </a:prstGeom>
          <a:noFill/>
          <a:ln>
            <a:noFill/>
          </a:ln>
        </p:spPr>
      </p:pic>
      <p:sp>
        <p:nvSpPr>
          <p:cNvPr id="828" name="Google Shape;828;p33"/>
          <p:cNvSpPr txBox="1">
            <a:spLocks noGrp="1"/>
          </p:cNvSpPr>
          <p:nvPr>
            <p:ph type="title"/>
          </p:nvPr>
        </p:nvSpPr>
        <p:spPr>
          <a:xfrm>
            <a:off x="713225" y="756475"/>
            <a:ext cx="8068800" cy="44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YÊU CẦU</a:t>
            </a:r>
            <a:endParaRPr dirty="0"/>
          </a:p>
        </p:txBody>
      </p:sp>
      <p:pic>
        <p:nvPicPr>
          <p:cNvPr id="829" name="Google Shape;829;p33"/>
          <p:cNvPicPr preferRelativeResize="0"/>
          <p:nvPr/>
        </p:nvPicPr>
        <p:blipFill>
          <a:blip r:embed="rId5">
            <a:alphaModFix amt="89000"/>
          </a:blip>
          <a:stretch>
            <a:fillRect/>
          </a:stretch>
        </p:blipFill>
        <p:spPr>
          <a:xfrm>
            <a:off x="8023957" y="670750"/>
            <a:ext cx="672342" cy="675973"/>
          </a:xfrm>
          <a:prstGeom prst="rect">
            <a:avLst/>
          </a:prstGeom>
          <a:noFill/>
          <a:ln>
            <a:noFill/>
          </a:ln>
        </p:spPr>
      </p:pic>
      <p:pic>
        <p:nvPicPr>
          <p:cNvPr id="830" name="Google Shape;830;p33"/>
          <p:cNvPicPr preferRelativeResize="0"/>
          <p:nvPr/>
        </p:nvPicPr>
        <p:blipFill rotWithShape="1">
          <a:blip r:embed="rId6">
            <a:alphaModFix amt="90000"/>
          </a:blip>
          <a:srcRect l="16945" t="23685" r="10977" b="22040"/>
          <a:stretch/>
        </p:blipFill>
        <p:spPr>
          <a:xfrm rot="-1850224">
            <a:off x="1218899" y="3856104"/>
            <a:ext cx="281737" cy="302773"/>
          </a:xfrm>
          <a:prstGeom prst="rect">
            <a:avLst/>
          </a:prstGeom>
          <a:noFill/>
          <a:ln>
            <a:noFill/>
          </a:ln>
        </p:spPr>
      </p:pic>
      <p:pic>
        <p:nvPicPr>
          <p:cNvPr id="831" name="Google Shape;831;p33"/>
          <p:cNvPicPr preferRelativeResize="0"/>
          <p:nvPr/>
        </p:nvPicPr>
        <p:blipFill>
          <a:blip r:embed="rId7">
            <a:alphaModFix amt="85000"/>
          </a:blip>
          <a:stretch>
            <a:fillRect/>
          </a:stretch>
        </p:blipFill>
        <p:spPr>
          <a:xfrm>
            <a:off x="7494675" y="699326"/>
            <a:ext cx="724644" cy="630498"/>
          </a:xfrm>
          <a:prstGeom prst="rect">
            <a:avLst/>
          </a:prstGeom>
          <a:noFill/>
          <a:ln>
            <a:noFill/>
          </a:ln>
        </p:spPr>
      </p:pic>
      <p:sp>
        <p:nvSpPr>
          <p:cNvPr id="23" name="Google Shape;1648;p46"/>
          <p:cNvSpPr/>
          <p:nvPr/>
        </p:nvSpPr>
        <p:spPr>
          <a:xfrm>
            <a:off x="1343890" y="1479349"/>
            <a:ext cx="7223703" cy="55358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Chọn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một</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nhân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vật</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trong</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những</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bài</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tập</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đọc</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nêu</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trên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a:t>
            </a:r>
          </a:p>
        </p:txBody>
      </p:sp>
      <p:sp>
        <p:nvSpPr>
          <p:cNvPr id="24" name="Google Shape;1649;p46"/>
          <p:cNvSpPr/>
          <p:nvPr/>
        </p:nvSpPr>
        <p:spPr>
          <a:xfrm>
            <a:off x="1314963" y="3374389"/>
            <a:ext cx="7744761" cy="105950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dk1"/>
          </a:solidFill>
          <a:ln>
            <a:noFill/>
          </a:ln>
        </p:spPr>
        <p:txBody>
          <a:bodyPr spcFirstLastPara="1" wrap="square" lIns="91425" tIns="91425" rIns="91425" bIns="91425" anchor="ctr" anchorCtr="0">
            <a:noAutofit/>
          </a:bodyPr>
          <a:lstStyle/>
          <a:p>
            <a:pPr lvl="0" algn="ct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Lưu</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ý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khi</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n</a:t>
            </a:r>
            <a:r>
              <a:rPr lang="vi-VN"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ói về nhân vật đó</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hãy</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xem</a:t>
            </a:r>
            <a:r>
              <a:rPr lang="vi-VN"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như đang kể v</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ề</a:t>
            </a:r>
            <a:r>
              <a:rPr lang="vi-VN"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một người bạn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a:t>
            </a:r>
            <a:endParaRPr lang="vi-VN"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endParaRPr>
          </a:p>
        </p:txBody>
      </p:sp>
      <p:grpSp>
        <p:nvGrpSpPr>
          <p:cNvPr id="25" name="Google Shape;1664;p46"/>
          <p:cNvGrpSpPr/>
          <p:nvPr/>
        </p:nvGrpSpPr>
        <p:grpSpPr>
          <a:xfrm>
            <a:off x="842627" y="1424252"/>
            <a:ext cx="440688" cy="440688"/>
            <a:chOff x="2838022" y="2774171"/>
            <a:chExt cx="440688" cy="440688"/>
          </a:xfrm>
        </p:grpSpPr>
        <p:grpSp>
          <p:nvGrpSpPr>
            <p:cNvPr id="26" name="Google Shape;1665;p46"/>
            <p:cNvGrpSpPr/>
            <p:nvPr/>
          </p:nvGrpSpPr>
          <p:grpSpPr>
            <a:xfrm>
              <a:off x="2838022" y="2774171"/>
              <a:ext cx="440688" cy="440688"/>
              <a:chOff x="-1184600" y="2189099"/>
              <a:chExt cx="716100" cy="716100"/>
            </a:xfrm>
          </p:grpSpPr>
          <p:sp>
            <p:nvSpPr>
              <p:cNvPr id="30"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Google Shape;1667;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27" name="Google Shape;1668;p46"/>
            <p:cNvGrpSpPr/>
            <p:nvPr/>
          </p:nvGrpSpPr>
          <p:grpSpPr>
            <a:xfrm>
              <a:off x="2944327" y="2874275"/>
              <a:ext cx="228077" cy="240480"/>
              <a:chOff x="3185903" y="1918035"/>
              <a:chExt cx="93643" cy="98743"/>
            </a:xfrm>
          </p:grpSpPr>
          <p:sp>
            <p:nvSpPr>
              <p:cNvPr id="28"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 name="Google Shape;1657;p46"/>
          <p:cNvGrpSpPr/>
          <p:nvPr/>
        </p:nvGrpSpPr>
        <p:grpSpPr>
          <a:xfrm>
            <a:off x="842627" y="2235892"/>
            <a:ext cx="440688" cy="440688"/>
            <a:chOff x="2838022" y="2774171"/>
            <a:chExt cx="440688" cy="440688"/>
          </a:xfrm>
        </p:grpSpPr>
        <p:grpSp>
          <p:nvGrpSpPr>
            <p:cNvPr id="33" name="Google Shape;1658;p46"/>
            <p:cNvGrpSpPr/>
            <p:nvPr/>
          </p:nvGrpSpPr>
          <p:grpSpPr>
            <a:xfrm>
              <a:off x="2838022" y="2774171"/>
              <a:ext cx="440688" cy="440688"/>
              <a:chOff x="-1184600" y="2189099"/>
              <a:chExt cx="716100" cy="716100"/>
            </a:xfrm>
          </p:grpSpPr>
          <p:sp>
            <p:nvSpPr>
              <p:cNvPr id="37" name="Google Shape;1659;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 name="Google Shape;1660;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34" name="Google Shape;1661;p46"/>
            <p:cNvGrpSpPr/>
            <p:nvPr/>
          </p:nvGrpSpPr>
          <p:grpSpPr>
            <a:xfrm>
              <a:off x="2944327" y="2874275"/>
              <a:ext cx="228077" cy="240480"/>
              <a:chOff x="3185903" y="1918035"/>
              <a:chExt cx="93643" cy="98743"/>
            </a:xfrm>
          </p:grpSpPr>
          <p:sp>
            <p:nvSpPr>
              <p:cNvPr id="35" name="Google Shape;1662;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63;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oogle Shape;1657;p46"/>
          <p:cNvGrpSpPr/>
          <p:nvPr/>
        </p:nvGrpSpPr>
        <p:grpSpPr>
          <a:xfrm>
            <a:off x="828006" y="3646743"/>
            <a:ext cx="440688" cy="440688"/>
            <a:chOff x="2838022" y="2774171"/>
            <a:chExt cx="440688" cy="440688"/>
          </a:xfrm>
        </p:grpSpPr>
        <p:grpSp>
          <p:nvGrpSpPr>
            <p:cNvPr id="41" name="Google Shape;1658;p46"/>
            <p:cNvGrpSpPr/>
            <p:nvPr/>
          </p:nvGrpSpPr>
          <p:grpSpPr>
            <a:xfrm>
              <a:off x="2838022" y="2774171"/>
              <a:ext cx="440688" cy="440688"/>
              <a:chOff x="-1184600" y="2189099"/>
              <a:chExt cx="716100" cy="716100"/>
            </a:xfrm>
          </p:grpSpPr>
          <p:sp>
            <p:nvSpPr>
              <p:cNvPr id="45" name="Google Shape;1659;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 name="Google Shape;1660;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42" name="Google Shape;1661;p46"/>
            <p:cNvGrpSpPr/>
            <p:nvPr/>
          </p:nvGrpSpPr>
          <p:grpSpPr>
            <a:xfrm>
              <a:off x="2944327" y="2874275"/>
              <a:ext cx="228077" cy="240480"/>
              <a:chOff x="3185903" y="1918035"/>
              <a:chExt cx="93643" cy="98743"/>
            </a:xfrm>
          </p:grpSpPr>
          <p:sp>
            <p:nvSpPr>
              <p:cNvPr id="43" name="Google Shape;1662;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63;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roup 3"/>
          <p:cNvGrpSpPr/>
          <p:nvPr/>
        </p:nvGrpSpPr>
        <p:grpSpPr>
          <a:xfrm>
            <a:off x="1330104" y="2092060"/>
            <a:ext cx="7813895" cy="1131723"/>
            <a:chOff x="1330104" y="2092060"/>
            <a:chExt cx="7813895" cy="1131723"/>
          </a:xfrm>
        </p:grpSpPr>
        <p:pic>
          <p:nvPicPr>
            <p:cNvPr id="39" name="Google Shape;3054;p67"/>
            <p:cNvPicPr preferRelativeResize="0"/>
            <p:nvPr/>
          </p:nvPicPr>
          <p:blipFill>
            <a:blip r:embed="rId9">
              <a:alphaModFix/>
            </a:blip>
            <a:stretch>
              <a:fillRect/>
            </a:stretch>
          </p:blipFill>
          <p:spPr>
            <a:xfrm>
              <a:off x="1330104" y="2092060"/>
              <a:ext cx="7813895" cy="1131723"/>
            </a:xfrm>
            <a:prstGeom prst="rect">
              <a:avLst/>
            </a:prstGeom>
            <a:noFill/>
            <a:ln>
              <a:noFill/>
            </a:ln>
          </p:spPr>
        </p:pic>
        <p:sp>
          <p:nvSpPr>
            <p:cNvPr id="3" name="Rectangle 2"/>
            <p:cNvSpPr/>
            <p:nvPr/>
          </p:nvSpPr>
          <p:spPr>
            <a:xfrm>
              <a:off x="1593072" y="2242666"/>
              <a:ext cx="7103227" cy="830997"/>
            </a:xfrm>
            <a:prstGeom prst="rect">
              <a:avLst/>
            </a:prstGeom>
          </p:spPr>
          <p:txBody>
            <a:bodyPr wrap="none">
              <a:spAutoFit/>
            </a:bodyPr>
            <a:lstStyle/>
            <a:p>
              <a:pPr lvl="0" algn="ct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Nhận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xét</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về</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nhân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vật</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đó</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và</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nêu</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dẫn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chứng</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minh</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họa</a:t>
              </a:r>
              <a:endPar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endParaRPr>
            </a:p>
            <a:p>
              <a:pPr lvl="0" algn="ct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cho</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nhận</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xét</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 </a:t>
              </a:r>
              <a:r>
                <a:rPr lang="en-US" sz="2400" b="1" dirty="0" err="1">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đó</a:t>
              </a:r>
              <a:r>
                <a:rPr lang="en-US"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rPr>
                <a:t>.</a:t>
              </a:r>
              <a:endParaRPr lang="vi-VN" sz="2400" b="1" dirty="0">
                <a:solidFill>
                  <a:schemeClr val="bg1">
                    <a:lumMod val="10000"/>
                  </a:schemeClr>
                </a:solidFill>
                <a:latin typeface="Times New Roman" panose="02020603050405020304" pitchFamily="18" charset="0"/>
                <a:ea typeface="Patrick Hand"/>
                <a:cs typeface="Times New Roman" panose="02020603050405020304" pitchFamily="18" charset="0"/>
                <a:sym typeface="Patrick Hand"/>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Effect transition="in" filter="fade">
                                      <p:cBhvr>
                                        <p:cTn id="31"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2" presetID="53" presetClass="entr" presetSubtype="16"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fltVal val="0"/>
                                          </p:val>
                                        </p:tav>
                                        <p:tav tm="100000">
                                          <p:val>
                                            <p:strVal val="#ppt_w"/>
                                          </p:val>
                                        </p:tav>
                                      </p:tavLst>
                                    </p:anim>
                                    <p:anim calcmode="lin" valueType="num">
                                      <p:cBhvr>
                                        <p:cTn id="35" dur="500" fill="hold"/>
                                        <p:tgtEl>
                                          <p:spTgt spid="24"/>
                                        </p:tgtEl>
                                        <p:attrNameLst>
                                          <p:attrName>ppt_h</p:attrName>
                                        </p:attrNameLst>
                                      </p:cBhvr>
                                      <p:tavLst>
                                        <p:tav tm="0">
                                          <p:val>
                                            <p:fltVal val="0"/>
                                          </p:val>
                                        </p:tav>
                                        <p:tav tm="100000">
                                          <p:val>
                                            <p:strVal val="#ppt_h"/>
                                          </p:val>
                                        </p:tav>
                                      </p:tavLst>
                                    </p:anim>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72" name="Google Shape;872;p34"/>
          <p:cNvPicPr preferRelativeResize="0"/>
          <p:nvPr/>
        </p:nvPicPr>
        <p:blipFill>
          <a:blip r:embed="rId3">
            <a:alphaModFix amt="85000"/>
          </a:blip>
          <a:stretch>
            <a:fillRect/>
          </a:stretch>
        </p:blipFill>
        <p:spPr>
          <a:xfrm>
            <a:off x="151351" y="0"/>
            <a:ext cx="852250" cy="741548"/>
          </a:xfrm>
          <a:prstGeom prst="rect">
            <a:avLst/>
          </a:prstGeom>
          <a:noFill/>
          <a:ln>
            <a:noFill/>
          </a:ln>
        </p:spPr>
      </p:pic>
      <p:grpSp>
        <p:nvGrpSpPr>
          <p:cNvPr id="5" name="Group 4"/>
          <p:cNvGrpSpPr/>
          <p:nvPr/>
        </p:nvGrpSpPr>
        <p:grpSpPr>
          <a:xfrm>
            <a:off x="220649" y="1387488"/>
            <a:ext cx="8252791" cy="3452736"/>
            <a:chOff x="1003601" y="1682496"/>
            <a:chExt cx="7469839" cy="3157728"/>
          </a:xfrm>
        </p:grpSpPr>
        <p:sp>
          <p:nvSpPr>
            <p:cNvPr id="4" name="Rectangle: Rounded Corners 3"/>
            <p:cNvSpPr/>
            <p:nvPr/>
          </p:nvSpPr>
          <p:spPr>
            <a:xfrm>
              <a:off x="1003601" y="1682496"/>
              <a:ext cx="7469839" cy="3157728"/>
            </a:xfrm>
            <a:prstGeom prst="roundRect">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p:cNvSpPr/>
            <p:nvPr/>
          </p:nvSpPr>
          <p:spPr>
            <a:xfrm>
              <a:off x="1156001" y="1798320"/>
              <a:ext cx="7158943" cy="2920535"/>
            </a:xfrm>
            <a:prstGeom prst="roundRect">
              <a:avLst/>
            </a:prstGeom>
            <a:noFill/>
            <a:ln w="28575">
              <a:solidFill>
                <a:schemeClr val="tx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2" name="Google Shape;852;p34"/>
          <p:cNvSpPr txBox="1">
            <a:spLocks noGrp="1"/>
          </p:cNvSpPr>
          <p:nvPr>
            <p:ph type="title"/>
          </p:nvPr>
        </p:nvSpPr>
        <p:spPr>
          <a:xfrm>
            <a:off x="577053" y="1649184"/>
            <a:ext cx="7721277" cy="3024592"/>
          </a:xfrm>
          <a:prstGeom prst="rect">
            <a:avLst/>
          </a:prstGeom>
        </p:spPr>
        <p:txBody>
          <a:bodyPr spcFirstLastPara="1" wrap="square" lIns="91425" tIns="91425" rIns="91425" bIns="91425" anchor="b" anchorCtr="0">
            <a:noAutofit/>
          </a:bodyPr>
          <a:lstStyle/>
          <a:p>
            <a:pPr lvl="0" algn="just"/>
            <a:r>
              <a:rPr lang="en-US" sz="2400" b="0" dirty="0">
                <a:solidFill>
                  <a:schemeClr val="bg1">
                    <a:lumMod val="10000"/>
                  </a:schemeClr>
                </a:solidFill>
                <a:latin typeface="Times New Roman" panose="02020603050405020304" pitchFamily="18" charset="0"/>
                <a:cs typeface="Times New Roman" panose="02020603050405020304" pitchFamily="18" charset="0"/>
              </a:rPr>
              <a:t>     Thu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là</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cô</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bé</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rất</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yêu</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thiên</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nhiên</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Những</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lúc</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rảnh</a:t>
            </a:r>
            <a:r>
              <a:rPr lang="en-US" sz="2400" b="0" dirty="0">
                <a:solidFill>
                  <a:schemeClr val="bg1">
                    <a:lumMod val="10000"/>
                  </a:schemeClr>
                </a:solidFill>
                <a:latin typeface="Times New Roman" panose="02020603050405020304" pitchFamily="18" charset="0"/>
                <a:cs typeface="Times New Roman" panose="02020603050405020304" pitchFamily="18" charset="0"/>
              </a:rPr>
              <a:t>, Thu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rất</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thích</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cùng</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ông</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ngồi</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ngắm</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hoa</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tại</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phía</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trước</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hiên</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nhà</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Hiên</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nhà</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cô</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bé</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không</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rộng</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lắm</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nhưng</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cũng</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đủ</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để</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trồng</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một</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số</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loại</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hoa</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mà</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các</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cháu</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mua</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về</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biếu</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ông</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Mỗi</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buổi</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chiều</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sau</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khi</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đi</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học</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về</a:t>
            </a:r>
            <a:r>
              <a:rPr lang="en-US" sz="2400" b="0" dirty="0">
                <a:solidFill>
                  <a:schemeClr val="bg1">
                    <a:lumMod val="10000"/>
                  </a:schemeClr>
                </a:solidFill>
                <a:latin typeface="Times New Roman" panose="02020603050405020304" pitchFamily="18" charset="0"/>
                <a:cs typeface="Times New Roman" panose="02020603050405020304" pitchFamily="18" charset="0"/>
              </a:rPr>
              <a:t>, Thu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thường</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giúp</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ông</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tưới</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nước</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bắt</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sâu</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cho</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cây</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Nhờ</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sự</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chăm</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sóc</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của</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hai</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ông</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cháu</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mà</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những</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cây</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hoa</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luôn</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nở</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hoa</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kết</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trái</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những</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chú</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chim</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luôn</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về</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tụ</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hội</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hót</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líu</a:t>
            </a:r>
            <a:r>
              <a:rPr lang="en-US" sz="2400" b="0" dirty="0">
                <a:solidFill>
                  <a:schemeClr val="bg1">
                    <a:lumMod val="10000"/>
                  </a:schemeClr>
                </a:solidFill>
                <a:latin typeface="Times New Roman" panose="02020603050405020304" pitchFamily="18" charset="0"/>
                <a:cs typeface="Times New Roman" panose="02020603050405020304" pitchFamily="18" charset="0"/>
              </a:rPr>
              <a:t> lo. Thu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rất</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yêu</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khu</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vườn</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nhỏ</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nhà</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r>
              <a:rPr lang="en-US" sz="2400" b="0" dirty="0" err="1">
                <a:solidFill>
                  <a:schemeClr val="bg1">
                    <a:lumMod val="10000"/>
                  </a:schemeClr>
                </a:solidFill>
                <a:latin typeface="Times New Roman" panose="02020603050405020304" pitchFamily="18" charset="0"/>
                <a:cs typeface="Times New Roman" panose="02020603050405020304" pitchFamily="18" charset="0"/>
              </a:rPr>
              <a:t>mình</a:t>
            </a:r>
            <a:r>
              <a:rPr lang="en-US" sz="2400" b="0" dirty="0">
                <a:solidFill>
                  <a:schemeClr val="bg1">
                    <a:lumMod val="10000"/>
                  </a:schemeClr>
                </a:solidFill>
                <a:latin typeface="Times New Roman" panose="02020603050405020304" pitchFamily="18" charset="0"/>
                <a:cs typeface="Times New Roman" panose="02020603050405020304" pitchFamily="18" charset="0"/>
              </a:rPr>
              <a:t>. </a:t>
            </a:r>
            <a:endParaRPr sz="2400" b="0" dirty="0">
              <a:solidFill>
                <a:schemeClr val="bg1">
                  <a:lumMod val="10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1211437" y="-38072"/>
            <a:ext cx="6257990" cy="1653516"/>
            <a:chOff x="1211437" y="-38072"/>
            <a:chExt cx="6257990" cy="1653516"/>
          </a:xfrm>
        </p:grpSpPr>
        <p:grpSp>
          <p:nvGrpSpPr>
            <p:cNvPr id="6" name="Group 5"/>
            <p:cNvGrpSpPr/>
            <p:nvPr/>
          </p:nvGrpSpPr>
          <p:grpSpPr>
            <a:xfrm>
              <a:off x="1211437" y="54300"/>
              <a:ext cx="5336483" cy="1462176"/>
              <a:chOff x="1211437" y="54300"/>
              <a:chExt cx="5336483" cy="1462176"/>
            </a:xfrm>
          </p:grpSpPr>
          <p:pic>
            <p:nvPicPr>
              <p:cNvPr id="850" name="Google Shape;850;p34"/>
              <p:cNvPicPr preferRelativeResize="0"/>
              <p:nvPr/>
            </p:nvPicPr>
            <p:blipFill rotWithShape="1">
              <a:blip r:embed="rId4">
                <a:alphaModFix amt="90000"/>
              </a:blip>
              <a:srcRect l="852" t="3632" b="4876"/>
              <a:stretch/>
            </p:blipFill>
            <p:spPr>
              <a:xfrm>
                <a:off x="1211437" y="54300"/>
                <a:ext cx="5336483" cy="1462176"/>
              </a:xfrm>
              <a:prstGeom prst="rect">
                <a:avLst/>
              </a:prstGeom>
              <a:noFill/>
              <a:ln>
                <a:noFill/>
              </a:ln>
            </p:spPr>
          </p:pic>
          <p:sp>
            <p:nvSpPr>
              <p:cNvPr id="45" name="Google Shape;852;p34"/>
              <p:cNvSpPr txBox="1">
                <a:spLocks/>
              </p:cNvSpPr>
              <p:nvPr/>
            </p:nvSpPr>
            <p:spPr>
              <a:xfrm>
                <a:off x="1582851" y="139266"/>
                <a:ext cx="4596207" cy="1272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3800"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vi-VN" sz="3200" dirty="0">
                    <a:solidFill>
                      <a:schemeClr val="bg1">
                        <a:lumMod val="10000"/>
                      </a:schemeClr>
                    </a:solidFill>
                  </a:rPr>
                  <a:t>Nhân vật </a:t>
                </a:r>
                <a:r>
                  <a:rPr lang="en-US" sz="3200" dirty="0" err="1">
                    <a:solidFill>
                      <a:schemeClr val="bg1">
                        <a:lumMod val="10000"/>
                      </a:schemeClr>
                    </a:solidFill>
                  </a:rPr>
                  <a:t>bé</a:t>
                </a:r>
                <a:r>
                  <a:rPr lang="en-US" sz="3200" dirty="0">
                    <a:solidFill>
                      <a:schemeClr val="bg1">
                        <a:lumMod val="10000"/>
                      </a:schemeClr>
                    </a:solidFill>
                  </a:rPr>
                  <a:t> Thu </a:t>
                </a:r>
                <a:r>
                  <a:rPr lang="vi-VN" sz="3200" dirty="0">
                    <a:solidFill>
                      <a:schemeClr val="bg1">
                        <a:lumMod val="10000"/>
                      </a:schemeClr>
                    </a:solidFill>
                  </a:rPr>
                  <a:t>trong bài </a:t>
                </a:r>
                <a:br>
                  <a:rPr lang="vi-VN" sz="3200" dirty="0">
                    <a:solidFill>
                      <a:schemeClr val="bg1">
                        <a:lumMod val="10000"/>
                      </a:schemeClr>
                    </a:solidFill>
                  </a:rPr>
                </a:br>
                <a:r>
                  <a:rPr lang="vi-VN" sz="3200" dirty="0">
                    <a:solidFill>
                      <a:schemeClr val="bg1">
                        <a:lumMod val="10000"/>
                      </a:schemeClr>
                    </a:solidFill>
                  </a:rPr>
                  <a:t>“ </a:t>
                </a:r>
                <a:r>
                  <a:rPr lang="en-US" sz="3200" dirty="0" err="1">
                    <a:solidFill>
                      <a:schemeClr val="bg1">
                        <a:lumMod val="10000"/>
                      </a:schemeClr>
                    </a:solidFill>
                  </a:rPr>
                  <a:t>Chuyện</a:t>
                </a:r>
                <a:r>
                  <a:rPr lang="en-US" sz="3200" dirty="0">
                    <a:solidFill>
                      <a:schemeClr val="bg1">
                        <a:lumMod val="10000"/>
                      </a:schemeClr>
                    </a:solidFill>
                  </a:rPr>
                  <a:t> </a:t>
                </a:r>
                <a:r>
                  <a:rPr lang="en-US" sz="3200" dirty="0" err="1">
                    <a:solidFill>
                      <a:schemeClr val="bg1">
                        <a:lumMod val="10000"/>
                      </a:schemeClr>
                    </a:solidFill>
                  </a:rPr>
                  <a:t>một</a:t>
                </a:r>
                <a:r>
                  <a:rPr lang="en-US" sz="3200" dirty="0">
                    <a:solidFill>
                      <a:schemeClr val="bg1">
                        <a:lumMod val="10000"/>
                      </a:schemeClr>
                    </a:solidFill>
                  </a:rPr>
                  <a:t> </a:t>
                </a:r>
                <a:r>
                  <a:rPr lang="en-US" sz="3200" dirty="0" err="1">
                    <a:solidFill>
                      <a:schemeClr val="bg1">
                        <a:lumMod val="10000"/>
                      </a:schemeClr>
                    </a:solidFill>
                  </a:rPr>
                  <a:t>khu</a:t>
                </a:r>
                <a:r>
                  <a:rPr lang="en-US" sz="3200" dirty="0">
                    <a:solidFill>
                      <a:schemeClr val="bg1">
                        <a:lumMod val="10000"/>
                      </a:schemeClr>
                    </a:solidFill>
                  </a:rPr>
                  <a:t> </a:t>
                </a:r>
                <a:r>
                  <a:rPr lang="en-US" sz="3200" dirty="0" err="1">
                    <a:solidFill>
                      <a:schemeClr val="bg1">
                        <a:lumMod val="10000"/>
                      </a:schemeClr>
                    </a:solidFill>
                  </a:rPr>
                  <a:t>vườn</a:t>
                </a:r>
                <a:r>
                  <a:rPr lang="en-US" sz="3200" dirty="0">
                    <a:solidFill>
                      <a:schemeClr val="bg1">
                        <a:lumMod val="10000"/>
                      </a:schemeClr>
                    </a:solidFill>
                  </a:rPr>
                  <a:t> </a:t>
                </a:r>
                <a:r>
                  <a:rPr lang="en-US" sz="3200" dirty="0" err="1">
                    <a:solidFill>
                      <a:schemeClr val="bg1">
                        <a:lumMod val="10000"/>
                      </a:schemeClr>
                    </a:solidFill>
                  </a:rPr>
                  <a:t>nhỏ</a:t>
                </a:r>
                <a:r>
                  <a:rPr lang="vi-VN" sz="3200" dirty="0">
                    <a:solidFill>
                      <a:schemeClr val="bg1">
                        <a:lumMod val="10000"/>
                      </a:schemeClr>
                    </a:solidFill>
                  </a:rPr>
                  <a:t>”</a:t>
                </a:r>
              </a:p>
            </p:txBody>
          </p:sp>
        </p:grpSp>
        <p:pic>
          <p:nvPicPr>
            <p:cNvPr id="851" name="Google Shape;851;p34"/>
            <p:cNvPicPr preferRelativeResize="0"/>
            <p:nvPr/>
          </p:nvPicPr>
          <p:blipFill>
            <a:blip r:embed="rId5">
              <a:alphaModFix/>
            </a:blip>
            <a:stretch>
              <a:fillRect/>
            </a:stretch>
          </p:blipFill>
          <p:spPr>
            <a:xfrm>
              <a:off x="5801522" y="-38072"/>
              <a:ext cx="1667905" cy="1653516"/>
            </a:xfrm>
            <a:prstGeom prst="rect">
              <a:avLst/>
            </a:prstGeom>
            <a:noFill/>
            <a:ln>
              <a:noFill/>
            </a:ln>
          </p:spPr>
        </p:pic>
      </p:grpSp>
      <p:pic>
        <p:nvPicPr>
          <p:cNvPr id="16" name="Picture 15"/>
          <p:cNvPicPr>
            <a:picLocks noChangeAspect="1"/>
          </p:cNvPicPr>
          <p:nvPr/>
        </p:nvPicPr>
        <p:blipFill rotWithShape="1">
          <a:blip r:embed="rId6"/>
          <a:srcRect l="51411" t="35575" r="31107" b="10479"/>
          <a:stretch/>
        </p:blipFill>
        <p:spPr>
          <a:xfrm>
            <a:off x="6031021" y="300319"/>
            <a:ext cx="1208906" cy="1019644"/>
          </a:xfrm>
          <a:prstGeom prst="ellipse">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52"/>
                                        </p:tgtEl>
                                        <p:attrNameLst>
                                          <p:attrName>style.visibility</p:attrName>
                                        </p:attrNameLst>
                                      </p:cBhvr>
                                      <p:to>
                                        <p:strVal val="visible"/>
                                      </p:to>
                                    </p:set>
                                    <p:animEffect transition="in" filter="barn(inVertical)">
                                      <p:cBhvr>
                                        <p:cTn id="15" dur="500"/>
                                        <p:tgtEl>
                                          <p:spTgt spid="85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b="36038"/>
          <a:stretch/>
        </p:blipFill>
        <p:spPr>
          <a:xfrm>
            <a:off x="13814" y="717514"/>
            <a:ext cx="9162834" cy="4425986"/>
          </a:xfrm>
          <a:prstGeom prst="rect">
            <a:avLst/>
          </a:prstGeom>
        </p:spPr>
      </p:pic>
      <p:pic>
        <p:nvPicPr>
          <p:cNvPr id="802" name="Google Shape;802;p32"/>
          <p:cNvPicPr preferRelativeResize="0"/>
          <p:nvPr/>
        </p:nvPicPr>
        <p:blipFill rotWithShape="1">
          <a:blip r:embed="rId4">
            <a:alphaModFix amt="90000"/>
          </a:blip>
          <a:srcRect l="852" t="3632" b="4876"/>
          <a:stretch/>
        </p:blipFill>
        <p:spPr>
          <a:xfrm>
            <a:off x="898725" y="997875"/>
            <a:ext cx="7718026" cy="2810375"/>
          </a:xfrm>
          <a:prstGeom prst="rect">
            <a:avLst/>
          </a:prstGeom>
          <a:noFill/>
          <a:ln>
            <a:noFill/>
          </a:ln>
        </p:spPr>
      </p:pic>
      <p:sp>
        <p:nvSpPr>
          <p:cNvPr id="805" name="Google Shape;805;p32">
            <a:hlinkClick r:id="" action="ppaction://noaction"/>
          </p:cNvPr>
          <p:cNvSpPr/>
          <p:nvPr/>
        </p:nvSpPr>
        <p:spPr>
          <a:xfrm>
            <a:off x="2187056" y="244208"/>
            <a:ext cx="646155" cy="300548"/>
          </a:xfrm>
          <a:custGeom>
            <a:avLst/>
            <a:gdLst/>
            <a:ahLst/>
            <a:cxnLst/>
            <a:rect l="l" t="t" r="r" b="b"/>
            <a:pathLst>
              <a:path w="34899" h="8275" extrusionOk="0">
                <a:moveTo>
                  <a:pt x="11224" y="0"/>
                </a:moveTo>
                <a:cubicBezTo>
                  <a:pt x="11086" y="0"/>
                  <a:pt x="10957" y="19"/>
                  <a:pt x="10846" y="56"/>
                </a:cubicBezTo>
                <a:cubicBezTo>
                  <a:pt x="9739" y="222"/>
                  <a:pt x="8633" y="305"/>
                  <a:pt x="7557" y="305"/>
                </a:cubicBezTo>
                <a:cubicBezTo>
                  <a:pt x="7198" y="305"/>
                  <a:pt x="6843" y="295"/>
                  <a:pt x="6493" y="277"/>
                </a:cubicBezTo>
                <a:cubicBezTo>
                  <a:pt x="6317" y="263"/>
                  <a:pt x="6143" y="257"/>
                  <a:pt x="5972" y="257"/>
                </a:cubicBezTo>
                <a:cubicBezTo>
                  <a:pt x="5209" y="257"/>
                  <a:pt x="4486" y="378"/>
                  <a:pt x="3763" y="498"/>
                </a:cubicBezTo>
                <a:cubicBezTo>
                  <a:pt x="2951" y="720"/>
                  <a:pt x="959" y="2564"/>
                  <a:pt x="812" y="3376"/>
                </a:cubicBezTo>
                <a:lnTo>
                  <a:pt x="812" y="3597"/>
                </a:lnTo>
                <a:cubicBezTo>
                  <a:pt x="1402" y="4187"/>
                  <a:pt x="738" y="4556"/>
                  <a:pt x="517" y="4999"/>
                </a:cubicBezTo>
                <a:cubicBezTo>
                  <a:pt x="222" y="5589"/>
                  <a:pt x="0" y="5811"/>
                  <a:pt x="738" y="6548"/>
                </a:cubicBezTo>
                <a:cubicBezTo>
                  <a:pt x="1589" y="7465"/>
                  <a:pt x="2789" y="7975"/>
                  <a:pt x="4028" y="7975"/>
                </a:cubicBezTo>
                <a:cubicBezTo>
                  <a:pt x="4185" y="7975"/>
                  <a:pt x="4343" y="7967"/>
                  <a:pt x="4501" y="7950"/>
                </a:cubicBezTo>
                <a:cubicBezTo>
                  <a:pt x="5829" y="7803"/>
                  <a:pt x="7138" y="7729"/>
                  <a:pt x="8448" y="7729"/>
                </a:cubicBezTo>
                <a:cubicBezTo>
                  <a:pt x="9758" y="7729"/>
                  <a:pt x="11067" y="7803"/>
                  <a:pt x="12395" y="7950"/>
                </a:cubicBezTo>
                <a:cubicBezTo>
                  <a:pt x="14166" y="8024"/>
                  <a:pt x="15863" y="7950"/>
                  <a:pt x="17634" y="8171"/>
                </a:cubicBezTo>
                <a:cubicBezTo>
                  <a:pt x="18430" y="8238"/>
                  <a:pt x="19240" y="8274"/>
                  <a:pt x="20053" y="8274"/>
                </a:cubicBezTo>
                <a:cubicBezTo>
                  <a:pt x="21048" y="8274"/>
                  <a:pt x="22045" y="8220"/>
                  <a:pt x="23020" y="8098"/>
                </a:cubicBezTo>
                <a:cubicBezTo>
                  <a:pt x="23754" y="8057"/>
                  <a:pt x="24493" y="8044"/>
                  <a:pt x="25236" y="8044"/>
                </a:cubicBezTo>
                <a:cubicBezTo>
                  <a:pt x="26437" y="8044"/>
                  <a:pt x="27644" y="8077"/>
                  <a:pt x="28845" y="8077"/>
                </a:cubicBezTo>
                <a:cubicBezTo>
                  <a:pt x="29588" y="8077"/>
                  <a:pt x="30328" y="8065"/>
                  <a:pt x="31062" y="8024"/>
                </a:cubicBezTo>
                <a:cubicBezTo>
                  <a:pt x="32611" y="7950"/>
                  <a:pt x="33423" y="7286"/>
                  <a:pt x="33718" y="5811"/>
                </a:cubicBezTo>
                <a:cubicBezTo>
                  <a:pt x="33718" y="5589"/>
                  <a:pt x="33865" y="5442"/>
                  <a:pt x="34013" y="5294"/>
                </a:cubicBezTo>
                <a:cubicBezTo>
                  <a:pt x="34603" y="4925"/>
                  <a:pt x="34898" y="4114"/>
                  <a:pt x="34529" y="3450"/>
                </a:cubicBezTo>
                <a:cubicBezTo>
                  <a:pt x="34308" y="2859"/>
                  <a:pt x="34308" y="2048"/>
                  <a:pt x="33570" y="1605"/>
                </a:cubicBezTo>
                <a:cubicBezTo>
                  <a:pt x="32685" y="1089"/>
                  <a:pt x="31652" y="720"/>
                  <a:pt x="30545" y="720"/>
                </a:cubicBezTo>
                <a:cubicBezTo>
                  <a:pt x="29881" y="720"/>
                  <a:pt x="29217" y="720"/>
                  <a:pt x="28553" y="572"/>
                </a:cubicBezTo>
                <a:cubicBezTo>
                  <a:pt x="27078" y="277"/>
                  <a:pt x="25602" y="56"/>
                  <a:pt x="24126" y="56"/>
                </a:cubicBezTo>
                <a:cubicBezTo>
                  <a:pt x="23154" y="29"/>
                  <a:pt x="22182" y="12"/>
                  <a:pt x="21213" y="12"/>
                </a:cubicBezTo>
                <a:cubicBezTo>
                  <a:pt x="19536" y="12"/>
                  <a:pt x="17869" y="63"/>
                  <a:pt x="16232" y="203"/>
                </a:cubicBezTo>
                <a:cubicBezTo>
                  <a:pt x="15621" y="291"/>
                  <a:pt x="15010" y="332"/>
                  <a:pt x="14403" y="332"/>
                </a:cubicBezTo>
                <a:cubicBezTo>
                  <a:pt x="13472" y="332"/>
                  <a:pt x="12551" y="234"/>
                  <a:pt x="11657" y="56"/>
                </a:cubicBezTo>
                <a:cubicBezTo>
                  <a:pt x="11510" y="19"/>
                  <a:pt x="11362" y="0"/>
                  <a:pt x="1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6" name="Google Shape;806;p32">
            <a:hlinkClick r:id="rId5" action="ppaction://hlinksldjump"/>
          </p:cNvPr>
          <p:cNvSpPr/>
          <p:nvPr/>
        </p:nvSpPr>
        <p:spPr>
          <a:xfrm>
            <a:off x="1004773"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7" name="Google Shape;807;p32">
            <a:hlinkClick r:id="" action="ppaction://noaction"/>
          </p:cNvPr>
          <p:cNvSpPr/>
          <p:nvPr/>
        </p:nvSpPr>
        <p:spPr>
          <a:xfrm>
            <a:off x="4577289"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8" name="Google Shape;808;p32">
            <a:hlinkClick r:id="" action="ppaction://noaction"/>
          </p:cNvPr>
          <p:cNvSpPr/>
          <p:nvPr/>
        </p:nvSpPr>
        <p:spPr>
          <a:xfrm>
            <a:off x="3366617"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09" name="Google Shape;809;p32">
            <a:hlinkClick r:id="" action="ppaction://noaction"/>
          </p:cNvPr>
          <p:cNvSpPr/>
          <p:nvPr/>
        </p:nvSpPr>
        <p:spPr>
          <a:xfrm>
            <a:off x="3966646"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0" name="Google Shape;810;p32">
            <a:hlinkClick r:id="" action="ppaction://noaction"/>
          </p:cNvPr>
          <p:cNvSpPr/>
          <p:nvPr/>
        </p:nvSpPr>
        <p:spPr>
          <a:xfrm>
            <a:off x="2793917"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1" name="Google Shape;811;p32">
            <a:hlinkClick r:id="rId6" action="ppaction://hlinksldjump"/>
          </p:cNvPr>
          <p:cNvSpPr/>
          <p:nvPr/>
        </p:nvSpPr>
        <p:spPr>
          <a:xfrm>
            <a:off x="1614355" y="249983"/>
            <a:ext cx="611995" cy="288998"/>
          </a:xfrm>
          <a:custGeom>
            <a:avLst/>
            <a:gdLst/>
            <a:ahLst/>
            <a:cxnLst/>
            <a:rect l="l" t="t" r="r" b="b"/>
            <a:pathLst>
              <a:path w="33054" h="7957" extrusionOk="0">
                <a:moveTo>
                  <a:pt x="19164" y="0"/>
                </a:moveTo>
                <a:cubicBezTo>
                  <a:pt x="17273" y="0"/>
                  <a:pt x="15387" y="31"/>
                  <a:pt x="13502" y="159"/>
                </a:cubicBezTo>
                <a:cubicBezTo>
                  <a:pt x="12823" y="203"/>
                  <a:pt x="12143" y="214"/>
                  <a:pt x="11464" y="214"/>
                </a:cubicBezTo>
                <a:cubicBezTo>
                  <a:pt x="10743" y="214"/>
                  <a:pt x="10023" y="202"/>
                  <a:pt x="9303" y="202"/>
                </a:cubicBezTo>
                <a:cubicBezTo>
                  <a:pt x="8416" y="202"/>
                  <a:pt x="7528" y="221"/>
                  <a:pt x="6641" y="307"/>
                </a:cubicBezTo>
                <a:cubicBezTo>
                  <a:pt x="5018" y="381"/>
                  <a:pt x="3468" y="307"/>
                  <a:pt x="1993" y="897"/>
                </a:cubicBezTo>
                <a:cubicBezTo>
                  <a:pt x="1255" y="1192"/>
                  <a:pt x="0" y="2889"/>
                  <a:pt x="148" y="3701"/>
                </a:cubicBezTo>
                <a:cubicBezTo>
                  <a:pt x="222" y="4217"/>
                  <a:pt x="222" y="4734"/>
                  <a:pt x="74" y="5250"/>
                </a:cubicBezTo>
                <a:cubicBezTo>
                  <a:pt x="0" y="6431"/>
                  <a:pt x="812" y="7390"/>
                  <a:pt x="1919" y="7611"/>
                </a:cubicBezTo>
                <a:cubicBezTo>
                  <a:pt x="3911" y="7685"/>
                  <a:pt x="5977" y="7759"/>
                  <a:pt x="7969" y="7832"/>
                </a:cubicBezTo>
                <a:cubicBezTo>
                  <a:pt x="8088" y="7843"/>
                  <a:pt x="8205" y="7848"/>
                  <a:pt x="8321" y="7848"/>
                </a:cubicBezTo>
                <a:cubicBezTo>
                  <a:pt x="8882" y="7848"/>
                  <a:pt x="9417" y="7743"/>
                  <a:pt x="9977" y="7743"/>
                </a:cubicBezTo>
                <a:cubicBezTo>
                  <a:pt x="10094" y="7743"/>
                  <a:pt x="10211" y="7748"/>
                  <a:pt x="10330" y="7759"/>
                </a:cubicBezTo>
                <a:cubicBezTo>
                  <a:pt x="10758" y="7789"/>
                  <a:pt x="11185" y="7807"/>
                  <a:pt x="11613" y="7807"/>
                </a:cubicBezTo>
                <a:cubicBezTo>
                  <a:pt x="12218" y="7807"/>
                  <a:pt x="12823" y="7771"/>
                  <a:pt x="13428" y="7685"/>
                </a:cubicBezTo>
                <a:cubicBezTo>
                  <a:pt x="13719" y="7597"/>
                  <a:pt x="14010" y="7556"/>
                  <a:pt x="14292" y="7556"/>
                </a:cubicBezTo>
                <a:cubicBezTo>
                  <a:pt x="14725" y="7556"/>
                  <a:pt x="15137" y="7654"/>
                  <a:pt x="15494" y="7832"/>
                </a:cubicBezTo>
                <a:cubicBezTo>
                  <a:pt x="15771" y="7915"/>
                  <a:pt x="16037" y="7957"/>
                  <a:pt x="16297" y="7957"/>
                </a:cubicBezTo>
                <a:cubicBezTo>
                  <a:pt x="16730" y="7957"/>
                  <a:pt x="17145" y="7842"/>
                  <a:pt x="17560" y="7611"/>
                </a:cubicBezTo>
                <a:cubicBezTo>
                  <a:pt x="17781" y="7685"/>
                  <a:pt x="17929" y="7832"/>
                  <a:pt x="18224" y="7832"/>
                </a:cubicBezTo>
                <a:cubicBezTo>
                  <a:pt x="18331" y="7841"/>
                  <a:pt x="18437" y="7844"/>
                  <a:pt x="18544" y="7844"/>
                </a:cubicBezTo>
                <a:cubicBezTo>
                  <a:pt x="19396" y="7844"/>
                  <a:pt x="20249" y="7611"/>
                  <a:pt x="21102" y="7611"/>
                </a:cubicBezTo>
                <a:cubicBezTo>
                  <a:pt x="21468" y="7580"/>
                  <a:pt x="21848" y="7563"/>
                  <a:pt x="22229" y="7563"/>
                </a:cubicBezTo>
                <a:cubicBezTo>
                  <a:pt x="22769" y="7563"/>
                  <a:pt x="23313" y="7598"/>
                  <a:pt x="23831" y="7685"/>
                </a:cubicBezTo>
                <a:cubicBezTo>
                  <a:pt x="24058" y="7737"/>
                  <a:pt x="24285" y="7756"/>
                  <a:pt x="24512" y="7756"/>
                </a:cubicBezTo>
                <a:cubicBezTo>
                  <a:pt x="25154" y="7756"/>
                  <a:pt x="25797" y="7601"/>
                  <a:pt x="26440" y="7601"/>
                </a:cubicBezTo>
                <a:cubicBezTo>
                  <a:pt x="26529" y="7601"/>
                  <a:pt x="26619" y="7604"/>
                  <a:pt x="26709" y="7611"/>
                </a:cubicBezTo>
                <a:cubicBezTo>
                  <a:pt x="26893" y="7685"/>
                  <a:pt x="27096" y="7722"/>
                  <a:pt x="27308" y="7722"/>
                </a:cubicBezTo>
                <a:cubicBezTo>
                  <a:pt x="27520" y="7722"/>
                  <a:pt x="27742" y="7685"/>
                  <a:pt x="27963" y="7611"/>
                </a:cubicBezTo>
                <a:cubicBezTo>
                  <a:pt x="28221" y="7500"/>
                  <a:pt x="28498" y="7445"/>
                  <a:pt x="28775" y="7445"/>
                </a:cubicBezTo>
                <a:cubicBezTo>
                  <a:pt x="29051" y="7445"/>
                  <a:pt x="29328" y="7500"/>
                  <a:pt x="29586" y="7611"/>
                </a:cubicBezTo>
                <a:cubicBezTo>
                  <a:pt x="29631" y="7614"/>
                  <a:pt x="29674" y="7616"/>
                  <a:pt x="29717" y="7616"/>
                </a:cubicBezTo>
                <a:cubicBezTo>
                  <a:pt x="30677" y="7616"/>
                  <a:pt x="31321" y="6854"/>
                  <a:pt x="32169" y="6431"/>
                </a:cubicBezTo>
                <a:cubicBezTo>
                  <a:pt x="32980" y="5914"/>
                  <a:pt x="33054" y="5619"/>
                  <a:pt x="32611" y="4660"/>
                </a:cubicBezTo>
                <a:cubicBezTo>
                  <a:pt x="32316" y="4217"/>
                  <a:pt x="31873" y="3774"/>
                  <a:pt x="32242" y="3184"/>
                </a:cubicBezTo>
                <a:cubicBezTo>
                  <a:pt x="32316" y="3110"/>
                  <a:pt x="32242" y="2889"/>
                  <a:pt x="32169" y="2742"/>
                </a:cubicBezTo>
                <a:cubicBezTo>
                  <a:pt x="31652" y="1487"/>
                  <a:pt x="30545" y="602"/>
                  <a:pt x="29217" y="307"/>
                </a:cubicBezTo>
                <a:cubicBezTo>
                  <a:pt x="28406" y="159"/>
                  <a:pt x="27520" y="12"/>
                  <a:pt x="26635" y="12"/>
                </a:cubicBezTo>
                <a:cubicBezTo>
                  <a:pt x="25925" y="24"/>
                  <a:pt x="25217" y="28"/>
                  <a:pt x="24511" y="28"/>
                </a:cubicBezTo>
                <a:cubicBezTo>
                  <a:pt x="22720" y="28"/>
                  <a:pt x="20939" y="0"/>
                  <a:pt x="19164" y="0"/>
                </a:cubicBezTo>
                <a:close/>
              </a:path>
            </a:pathLst>
          </a:custGeom>
          <a:solidFill>
            <a:srgbClr val="F7D3DA"/>
          </a:solidFill>
          <a:ln>
            <a:noFill/>
          </a:ln>
        </p:spPr>
        <p:txBody>
          <a:bodyPr spcFirstLastPara="1" wrap="square" lIns="91425" tIns="91425" rIns="91425" bIns="91425" anchor="ctr" anchorCtr="0">
            <a:noAutofit/>
          </a:bodyPr>
          <a:lstStyle/>
          <a:p>
            <a:pPr lvl="0" algn="ctr"/>
            <a:endParaRPr b="1" dirty="0">
              <a:solidFill>
                <a:schemeClr val="dk2"/>
              </a:solidFill>
              <a:latin typeface="Patrick Hand"/>
              <a:ea typeface="Patrick Hand"/>
              <a:cs typeface="Patrick Hand"/>
              <a:sym typeface="Patrick Hand"/>
            </a:endParaRPr>
          </a:p>
        </p:txBody>
      </p:sp>
      <p:sp>
        <p:nvSpPr>
          <p:cNvPr id="812" name="Google Shape;812;p32">
            <a:hlinkClick r:id="" action="ppaction://noaction"/>
          </p:cNvPr>
          <p:cNvSpPr/>
          <p:nvPr/>
        </p:nvSpPr>
        <p:spPr>
          <a:xfrm>
            <a:off x="749579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3" name="Google Shape;813;p32">
            <a:hlinkClick r:id="" action="ppaction://noaction"/>
          </p:cNvPr>
          <p:cNvSpPr/>
          <p:nvPr/>
        </p:nvSpPr>
        <p:spPr>
          <a:xfrm>
            <a:off x="5717556" y="243101"/>
            <a:ext cx="639323" cy="302764"/>
          </a:xfrm>
          <a:custGeom>
            <a:avLst/>
            <a:gdLst/>
            <a:ahLst/>
            <a:cxnLst/>
            <a:rect l="l" t="t" r="r" b="b"/>
            <a:pathLst>
              <a:path w="34530" h="8336" extrusionOk="0">
                <a:moveTo>
                  <a:pt x="19910" y="1"/>
                </a:moveTo>
                <a:cubicBezTo>
                  <a:pt x="19299" y="1"/>
                  <a:pt x="18688" y="36"/>
                  <a:pt x="18077" y="97"/>
                </a:cubicBezTo>
                <a:cubicBezTo>
                  <a:pt x="15937" y="171"/>
                  <a:pt x="13871" y="319"/>
                  <a:pt x="11806" y="466"/>
                </a:cubicBezTo>
                <a:cubicBezTo>
                  <a:pt x="11687" y="481"/>
                  <a:pt x="11575" y="487"/>
                  <a:pt x="11467" y="487"/>
                </a:cubicBezTo>
                <a:cubicBezTo>
                  <a:pt x="11032" y="487"/>
                  <a:pt x="10655" y="393"/>
                  <a:pt x="10182" y="393"/>
                </a:cubicBezTo>
                <a:cubicBezTo>
                  <a:pt x="9255" y="485"/>
                  <a:pt x="8341" y="526"/>
                  <a:pt x="7429" y="526"/>
                </a:cubicBezTo>
                <a:cubicBezTo>
                  <a:pt x="6164" y="526"/>
                  <a:pt x="4902" y="447"/>
                  <a:pt x="3616" y="319"/>
                </a:cubicBezTo>
                <a:cubicBezTo>
                  <a:pt x="3494" y="301"/>
                  <a:pt x="3368" y="292"/>
                  <a:pt x="3241" y="292"/>
                </a:cubicBezTo>
                <a:cubicBezTo>
                  <a:pt x="2829" y="292"/>
                  <a:pt x="2405" y="388"/>
                  <a:pt x="2067" y="614"/>
                </a:cubicBezTo>
                <a:cubicBezTo>
                  <a:pt x="1476" y="983"/>
                  <a:pt x="1107" y="1721"/>
                  <a:pt x="517" y="2016"/>
                </a:cubicBezTo>
                <a:cubicBezTo>
                  <a:pt x="1" y="2237"/>
                  <a:pt x="1" y="2532"/>
                  <a:pt x="222" y="2901"/>
                </a:cubicBezTo>
                <a:cubicBezTo>
                  <a:pt x="591" y="3565"/>
                  <a:pt x="1255" y="4008"/>
                  <a:pt x="812" y="4893"/>
                </a:cubicBezTo>
                <a:cubicBezTo>
                  <a:pt x="739" y="5041"/>
                  <a:pt x="960" y="5410"/>
                  <a:pt x="1107" y="5557"/>
                </a:cubicBezTo>
                <a:cubicBezTo>
                  <a:pt x="1550" y="6147"/>
                  <a:pt x="1993" y="6664"/>
                  <a:pt x="2509" y="7180"/>
                </a:cubicBezTo>
                <a:cubicBezTo>
                  <a:pt x="2731" y="7475"/>
                  <a:pt x="3026" y="7697"/>
                  <a:pt x="3395" y="7771"/>
                </a:cubicBezTo>
                <a:cubicBezTo>
                  <a:pt x="4132" y="7918"/>
                  <a:pt x="4870" y="7992"/>
                  <a:pt x="5608" y="8066"/>
                </a:cubicBezTo>
                <a:cubicBezTo>
                  <a:pt x="6229" y="8039"/>
                  <a:pt x="6850" y="8022"/>
                  <a:pt x="7475" y="8022"/>
                </a:cubicBezTo>
                <a:cubicBezTo>
                  <a:pt x="8557" y="8022"/>
                  <a:pt x="9650" y="8073"/>
                  <a:pt x="10773" y="8213"/>
                </a:cubicBezTo>
                <a:cubicBezTo>
                  <a:pt x="11058" y="8239"/>
                  <a:pt x="11344" y="8249"/>
                  <a:pt x="11630" y="8249"/>
                </a:cubicBezTo>
                <a:cubicBezTo>
                  <a:pt x="12575" y="8249"/>
                  <a:pt x="13524" y="8141"/>
                  <a:pt x="14492" y="8141"/>
                </a:cubicBezTo>
                <a:cubicBezTo>
                  <a:pt x="14896" y="8141"/>
                  <a:pt x="15304" y="8160"/>
                  <a:pt x="15716" y="8213"/>
                </a:cubicBezTo>
                <a:cubicBezTo>
                  <a:pt x="16886" y="8308"/>
                  <a:pt x="18083" y="8335"/>
                  <a:pt x="19284" y="8335"/>
                </a:cubicBezTo>
                <a:cubicBezTo>
                  <a:pt x="20885" y="8335"/>
                  <a:pt x="22493" y="8287"/>
                  <a:pt x="24053" y="8287"/>
                </a:cubicBezTo>
                <a:cubicBezTo>
                  <a:pt x="24422" y="8287"/>
                  <a:pt x="24717" y="8213"/>
                  <a:pt x="25086" y="8213"/>
                </a:cubicBezTo>
                <a:cubicBezTo>
                  <a:pt x="26635" y="8066"/>
                  <a:pt x="28258" y="7771"/>
                  <a:pt x="29660" y="7623"/>
                </a:cubicBezTo>
                <a:cubicBezTo>
                  <a:pt x="29801" y="7632"/>
                  <a:pt x="29941" y="7637"/>
                  <a:pt x="30082" y="7637"/>
                </a:cubicBezTo>
                <a:cubicBezTo>
                  <a:pt x="31047" y="7637"/>
                  <a:pt x="32005" y="7419"/>
                  <a:pt x="32907" y="7033"/>
                </a:cubicBezTo>
                <a:cubicBezTo>
                  <a:pt x="33940" y="6369"/>
                  <a:pt x="34530" y="5336"/>
                  <a:pt x="34530" y="4155"/>
                </a:cubicBezTo>
                <a:cubicBezTo>
                  <a:pt x="34530" y="3713"/>
                  <a:pt x="34456" y="3344"/>
                  <a:pt x="34087" y="3196"/>
                </a:cubicBezTo>
                <a:cubicBezTo>
                  <a:pt x="33792" y="3122"/>
                  <a:pt x="33644" y="2901"/>
                  <a:pt x="33644" y="2606"/>
                </a:cubicBezTo>
                <a:cubicBezTo>
                  <a:pt x="33571" y="1278"/>
                  <a:pt x="32464" y="319"/>
                  <a:pt x="31136" y="319"/>
                </a:cubicBezTo>
                <a:cubicBezTo>
                  <a:pt x="29771" y="245"/>
                  <a:pt x="28424" y="227"/>
                  <a:pt x="27078" y="227"/>
                </a:cubicBezTo>
                <a:cubicBezTo>
                  <a:pt x="25732" y="227"/>
                  <a:pt x="24385" y="245"/>
                  <a:pt x="23020" y="245"/>
                </a:cubicBezTo>
                <a:lnTo>
                  <a:pt x="22504" y="245"/>
                </a:lnTo>
                <a:cubicBezTo>
                  <a:pt x="21639" y="72"/>
                  <a:pt x="20775" y="1"/>
                  <a:pt x="19910"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4" name="Google Shape;814;p32">
            <a:hlinkClick r:id="" action="ppaction://noaction"/>
          </p:cNvPr>
          <p:cNvSpPr/>
          <p:nvPr/>
        </p:nvSpPr>
        <p:spPr>
          <a:xfrm>
            <a:off x="6317584" y="251654"/>
            <a:ext cx="610643" cy="285657"/>
          </a:xfrm>
          <a:custGeom>
            <a:avLst/>
            <a:gdLst/>
            <a:ahLst/>
            <a:cxnLst/>
            <a:rect l="l" t="t" r="r" b="b"/>
            <a:pathLst>
              <a:path w="32981" h="7865" extrusionOk="0">
                <a:moveTo>
                  <a:pt x="15136" y="1"/>
                </a:moveTo>
                <a:cubicBezTo>
                  <a:pt x="14158" y="1"/>
                  <a:pt x="13158" y="34"/>
                  <a:pt x="12027" y="34"/>
                </a:cubicBezTo>
                <a:cubicBezTo>
                  <a:pt x="9739" y="107"/>
                  <a:pt x="7083" y="34"/>
                  <a:pt x="4427" y="255"/>
                </a:cubicBezTo>
                <a:cubicBezTo>
                  <a:pt x="3247" y="329"/>
                  <a:pt x="2140" y="919"/>
                  <a:pt x="1402" y="1878"/>
                </a:cubicBezTo>
                <a:cubicBezTo>
                  <a:pt x="1107" y="2247"/>
                  <a:pt x="664" y="2690"/>
                  <a:pt x="738" y="3059"/>
                </a:cubicBezTo>
                <a:cubicBezTo>
                  <a:pt x="1033" y="3870"/>
                  <a:pt x="517" y="4460"/>
                  <a:pt x="222" y="5051"/>
                </a:cubicBezTo>
                <a:cubicBezTo>
                  <a:pt x="0" y="5420"/>
                  <a:pt x="74" y="5862"/>
                  <a:pt x="443" y="6157"/>
                </a:cubicBezTo>
                <a:cubicBezTo>
                  <a:pt x="1107" y="6600"/>
                  <a:pt x="1845" y="7043"/>
                  <a:pt x="2435" y="7412"/>
                </a:cubicBezTo>
                <a:cubicBezTo>
                  <a:pt x="2632" y="7559"/>
                  <a:pt x="2829" y="7608"/>
                  <a:pt x="3025" y="7608"/>
                </a:cubicBezTo>
                <a:cubicBezTo>
                  <a:pt x="3419" y="7608"/>
                  <a:pt x="3812" y="7412"/>
                  <a:pt x="4206" y="7412"/>
                </a:cubicBezTo>
                <a:cubicBezTo>
                  <a:pt x="5583" y="7412"/>
                  <a:pt x="7026" y="7444"/>
                  <a:pt x="8469" y="7444"/>
                </a:cubicBezTo>
                <a:cubicBezTo>
                  <a:pt x="9190" y="7444"/>
                  <a:pt x="9912" y="7436"/>
                  <a:pt x="10625" y="7412"/>
                </a:cubicBezTo>
                <a:cubicBezTo>
                  <a:pt x="12543" y="7412"/>
                  <a:pt x="14461" y="7633"/>
                  <a:pt x="16306" y="7707"/>
                </a:cubicBezTo>
                <a:cubicBezTo>
                  <a:pt x="17265" y="7633"/>
                  <a:pt x="18224" y="7633"/>
                  <a:pt x="19183" y="7633"/>
                </a:cubicBezTo>
                <a:cubicBezTo>
                  <a:pt x="19884" y="7773"/>
                  <a:pt x="20574" y="7807"/>
                  <a:pt x="21261" y="7807"/>
                </a:cubicBezTo>
                <a:cubicBezTo>
                  <a:pt x="21897" y="7807"/>
                  <a:pt x="22531" y="7778"/>
                  <a:pt x="23169" y="7778"/>
                </a:cubicBezTo>
                <a:cubicBezTo>
                  <a:pt x="23657" y="7778"/>
                  <a:pt x="24147" y="7795"/>
                  <a:pt x="24643" y="7854"/>
                </a:cubicBezTo>
                <a:cubicBezTo>
                  <a:pt x="24725" y="7861"/>
                  <a:pt x="24807" y="7864"/>
                  <a:pt x="24889" y="7864"/>
                </a:cubicBezTo>
                <a:cubicBezTo>
                  <a:pt x="25542" y="7864"/>
                  <a:pt x="26195" y="7672"/>
                  <a:pt x="26849" y="7672"/>
                </a:cubicBezTo>
                <a:cubicBezTo>
                  <a:pt x="26999" y="7672"/>
                  <a:pt x="27149" y="7682"/>
                  <a:pt x="27299" y="7707"/>
                </a:cubicBezTo>
                <a:cubicBezTo>
                  <a:pt x="28480" y="7707"/>
                  <a:pt x="29734" y="7707"/>
                  <a:pt x="30988" y="7633"/>
                </a:cubicBezTo>
                <a:cubicBezTo>
                  <a:pt x="32169" y="7485"/>
                  <a:pt x="32980" y="6453"/>
                  <a:pt x="32906" y="5272"/>
                </a:cubicBezTo>
                <a:cubicBezTo>
                  <a:pt x="32685" y="4756"/>
                  <a:pt x="32685" y="4239"/>
                  <a:pt x="32833" y="3723"/>
                </a:cubicBezTo>
                <a:cubicBezTo>
                  <a:pt x="32980" y="2985"/>
                  <a:pt x="31726" y="1288"/>
                  <a:pt x="30988" y="919"/>
                </a:cubicBezTo>
                <a:cubicBezTo>
                  <a:pt x="29764" y="533"/>
                  <a:pt x="28541" y="315"/>
                  <a:pt x="27268" y="315"/>
                </a:cubicBezTo>
                <a:cubicBezTo>
                  <a:pt x="27082" y="315"/>
                  <a:pt x="26896" y="319"/>
                  <a:pt x="26709" y="329"/>
                </a:cubicBezTo>
                <a:cubicBezTo>
                  <a:pt x="23389" y="181"/>
                  <a:pt x="19995" y="255"/>
                  <a:pt x="16601" y="34"/>
                </a:cubicBezTo>
                <a:cubicBezTo>
                  <a:pt x="16109" y="9"/>
                  <a:pt x="15625" y="1"/>
                  <a:pt x="15136" y="1"/>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15" name="Google Shape;815;p32">
            <a:hlinkClick r:id="" action="ppaction://noaction"/>
          </p:cNvPr>
          <p:cNvSpPr/>
          <p:nvPr/>
        </p:nvSpPr>
        <p:spPr>
          <a:xfrm>
            <a:off x="5144855" y="253633"/>
            <a:ext cx="611995" cy="281698"/>
          </a:xfrm>
          <a:custGeom>
            <a:avLst/>
            <a:gdLst/>
            <a:ahLst/>
            <a:cxnLst/>
            <a:rect l="l" t="t" r="r" b="b"/>
            <a:pathLst>
              <a:path w="33054" h="7756" extrusionOk="0">
                <a:moveTo>
                  <a:pt x="7314" y="0"/>
                </a:moveTo>
                <a:cubicBezTo>
                  <a:pt x="6855" y="0"/>
                  <a:pt x="6392" y="260"/>
                  <a:pt x="5891" y="260"/>
                </a:cubicBezTo>
                <a:cubicBezTo>
                  <a:pt x="5798" y="260"/>
                  <a:pt x="5703" y="251"/>
                  <a:pt x="5607" y="230"/>
                </a:cubicBezTo>
                <a:cubicBezTo>
                  <a:pt x="5017" y="156"/>
                  <a:pt x="4409" y="119"/>
                  <a:pt x="3791" y="119"/>
                </a:cubicBezTo>
                <a:cubicBezTo>
                  <a:pt x="3173" y="119"/>
                  <a:pt x="2546" y="156"/>
                  <a:pt x="1918" y="230"/>
                </a:cubicBezTo>
                <a:cubicBezTo>
                  <a:pt x="812" y="378"/>
                  <a:pt x="0" y="1411"/>
                  <a:pt x="74" y="2591"/>
                </a:cubicBezTo>
                <a:cubicBezTo>
                  <a:pt x="222" y="3108"/>
                  <a:pt x="295" y="3624"/>
                  <a:pt x="148" y="4140"/>
                </a:cubicBezTo>
                <a:cubicBezTo>
                  <a:pt x="0" y="4804"/>
                  <a:pt x="1254" y="6501"/>
                  <a:pt x="1992" y="6870"/>
                </a:cubicBezTo>
                <a:cubicBezTo>
                  <a:pt x="3108" y="7281"/>
                  <a:pt x="4223" y="7505"/>
                  <a:pt x="5376" y="7505"/>
                </a:cubicBezTo>
                <a:cubicBezTo>
                  <a:pt x="5672" y="7505"/>
                  <a:pt x="5970" y="7491"/>
                  <a:pt x="6271" y="7461"/>
                </a:cubicBezTo>
                <a:cubicBezTo>
                  <a:pt x="10403" y="7461"/>
                  <a:pt x="14535" y="7756"/>
                  <a:pt x="18667" y="7756"/>
                </a:cubicBezTo>
                <a:lnTo>
                  <a:pt x="20585" y="7756"/>
                </a:lnTo>
                <a:cubicBezTo>
                  <a:pt x="21230" y="7737"/>
                  <a:pt x="21881" y="7733"/>
                  <a:pt x="22533" y="7733"/>
                </a:cubicBezTo>
                <a:cubicBezTo>
                  <a:pt x="23186" y="7733"/>
                  <a:pt x="23840" y="7737"/>
                  <a:pt x="24495" y="7737"/>
                </a:cubicBezTo>
                <a:cubicBezTo>
                  <a:pt x="25805" y="7737"/>
                  <a:pt x="27114" y="7719"/>
                  <a:pt x="28406" y="7608"/>
                </a:cubicBezTo>
                <a:cubicBezTo>
                  <a:pt x="29734" y="7534"/>
                  <a:pt x="30914" y="6870"/>
                  <a:pt x="31726" y="5764"/>
                </a:cubicBezTo>
                <a:cubicBezTo>
                  <a:pt x="31947" y="5468"/>
                  <a:pt x="32316" y="5026"/>
                  <a:pt x="32168" y="4657"/>
                </a:cubicBezTo>
                <a:cubicBezTo>
                  <a:pt x="31873" y="3919"/>
                  <a:pt x="32390" y="3550"/>
                  <a:pt x="32611" y="2960"/>
                </a:cubicBezTo>
                <a:cubicBezTo>
                  <a:pt x="32759" y="2665"/>
                  <a:pt x="33054" y="2296"/>
                  <a:pt x="32759" y="1927"/>
                </a:cubicBezTo>
                <a:cubicBezTo>
                  <a:pt x="31947" y="1115"/>
                  <a:pt x="30988" y="525"/>
                  <a:pt x="29955" y="230"/>
                </a:cubicBezTo>
                <a:cubicBezTo>
                  <a:pt x="29906" y="222"/>
                  <a:pt x="29857" y="218"/>
                  <a:pt x="29807" y="218"/>
                </a:cubicBezTo>
                <a:cubicBezTo>
                  <a:pt x="29413" y="218"/>
                  <a:pt x="29012" y="451"/>
                  <a:pt x="28553" y="451"/>
                </a:cubicBezTo>
                <a:cubicBezTo>
                  <a:pt x="27176" y="451"/>
                  <a:pt x="25799" y="419"/>
                  <a:pt x="24421" y="419"/>
                </a:cubicBezTo>
                <a:cubicBezTo>
                  <a:pt x="23733" y="419"/>
                  <a:pt x="23044" y="427"/>
                  <a:pt x="22356" y="451"/>
                </a:cubicBezTo>
                <a:cubicBezTo>
                  <a:pt x="20511" y="451"/>
                  <a:pt x="18667" y="304"/>
                  <a:pt x="16822" y="156"/>
                </a:cubicBezTo>
                <a:cubicBezTo>
                  <a:pt x="16644" y="131"/>
                  <a:pt x="16465" y="121"/>
                  <a:pt x="16287" y="121"/>
                </a:cubicBezTo>
                <a:cubicBezTo>
                  <a:pt x="15611" y="121"/>
                  <a:pt x="14935" y="266"/>
                  <a:pt x="14258" y="266"/>
                </a:cubicBezTo>
                <a:cubicBezTo>
                  <a:pt x="14080" y="266"/>
                  <a:pt x="13902" y="256"/>
                  <a:pt x="13723" y="230"/>
                </a:cubicBezTo>
                <a:cubicBezTo>
                  <a:pt x="12690" y="83"/>
                  <a:pt x="11657" y="64"/>
                  <a:pt x="10615" y="64"/>
                </a:cubicBezTo>
                <a:cubicBezTo>
                  <a:pt x="10268" y="64"/>
                  <a:pt x="9920" y="66"/>
                  <a:pt x="9570" y="66"/>
                </a:cubicBezTo>
                <a:cubicBezTo>
                  <a:pt x="8870" y="66"/>
                  <a:pt x="8165" y="58"/>
                  <a:pt x="7452" y="9"/>
                </a:cubicBezTo>
                <a:cubicBezTo>
                  <a:pt x="7406" y="3"/>
                  <a:pt x="7360" y="0"/>
                  <a:pt x="7314" y="0"/>
                </a:cubicBezTo>
                <a:close/>
              </a:path>
            </a:pathLst>
          </a:custGeom>
          <a:solidFill>
            <a:srgbClr val="F7D3D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pic>
        <p:nvPicPr>
          <p:cNvPr id="816" name="Google Shape;816;p32"/>
          <p:cNvPicPr preferRelativeResize="0"/>
          <p:nvPr/>
        </p:nvPicPr>
        <p:blipFill rotWithShape="1">
          <a:blip r:embed="rId7">
            <a:alphaModFix/>
          </a:blip>
          <a:srcRect l="6356" t="2983" r="2842" b="1687"/>
          <a:stretch/>
        </p:blipFill>
        <p:spPr>
          <a:xfrm>
            <a:off x="780539" y="1175465"/>
            <a:ext cx="988800" cy="998100"/>
          </a:xfrm>
          <a:prstGeom prst="ellipse">
            <a:avLst/>
          </a:prstGeom>
          <a:noFill/>
          <a:ln>
            <a:noFill/>
          </a:ln>
          <a:effectLst>
            <a:outerShdw blurRad="28575" dist="19050" dir="3960000" algn="bl" rotWithShape="0">
              <a:schemeClr val="dk2">
                <a:alpha val="50000"/>
              </a:schemeClr>
            </a:outerShdw>
          </a:effectLst>
        </p:spPr>
      </p:pic>
      <p:pic>
        <p:nvPicPr>
          <p:cNvPr id="817" name="Google Shape;817;p32"/>
          <p:cNvPicPr preferRelativeResize="0"/>
          <p:nvPr/>
        </p:nvPicPr>
        <p:blipFill rotWithShape="1">
          <a:blip r:embed="rId8">
            <a:alphaModFix/>
          </a:blip>
          <a:srcRect l="11379" t="6738" r="7220" b="9340"/>
          <a:stretch/>
        </p:blipFill>
        <p:spPr>
          <a:xfrm>
            <a:off x="7419975" y="997879"/>
            <a:ext cx="928800" cy="920400"/>
          </a:xfrm>
          <a:prstGeom prst="ellipse">
            <a:avLst/>
          </a:prstGeom>
          <a:noFill/>
          <a:ln>
            <a:noFill/>
          </a:ln>
          <a:effectLst>
            <a:outerShdw blurRad="57150" dist="19050" dir="3960000" algn="bl" rotWithShape="0">
              <a:schemeClr val="dk2">
                <a:alpha val="50000"/>
              </a:schemeClr>
            </a:outerShdw>
          </a:effectLst>
        </p:spPr>
      </p:pic>
      <p:pic>
        <p:nvPicPr>
          <p:cNvPr id="818" name="Google Shape;818;p32"/>
          <p:cNvPicPr preferRelativeResize="0"/>
          <p:nvPr/>
        </p:nvPicPr>
        <p:blipFill>
          <a:blip r:embed="rId9">
            <a:alphaModFix/>
          </a:blip>
          <a:stretch>
            <a:fillRect/>
          </a:stretch>
        </p:blipFill>
        <p:spPr>
          <a:xfrm>
            <a:off x="7683469" y="2511358"/>
            <a:ext cx="1087626" cy="1045677"/>
          </a:xfrm>
          <a:prstGeom prst="rect">
            <a:avLst/>
          </a:prstGeom>
          <a:noFill/>
          <a:ln>
            <a:noFill/>
          </a:ln>
        </p:spPr>
      </p:pic>
      <p:sp>
        <p:nvSpPr>
          <p:cNvPr id="819" name="Google Shape;819;p32">
            <a:hlinkClick r:id="" action="ppaction://noaction"/>
          </p:cNvPr>
          <p:cNvSpPr/>
          <p:nvPr/>
        </p:nvSpPr>
        <p:spPr>
          <a:xfrm>
            <a:off x="6888933"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2"/>
              </a:solidFill>
              <a:latin typeface="Patrick Hand"/>
              <a:ea typeface="Patrick Hand"/>
              <a:cs typeface="Patrick Hand"/>
              <a:sym typeface="Patrick Hand"/>
            </a:endParaRPr>
          </a:p>
        </p:txBody>
      </p:sp>
      <p:sp>
        <p:nvSpPr>
          <p:cNvPr id="820" name="Google Shape;820;p32">
            <a:hlinkClick r:id="" action="ppaction://hlinkshowjump?jump=nextslide"/>
          </p:cNvPr>
          <p:cNvSpPr/>
          <p:nvPr/>
        </p:nvSpPr>
        <p:spPr>
          <a:xfrm>
            <a:off x="8102654" y="244935"/>
            <a:ext cx="646155" cy="299095"/>
          </a:xfrm>
          <a:custGeom>
            <a:avLst/>
            <a:gdLst/>
            <a:ahLst/>
            <a:cxnLst/>
            <a:rect l="l" t="t" r="r" b="b"/>
            <a:pathLst>
              <a:path w="34899" h="8235" extrusionOk="0">
                <a:moveTo>
                  <a:pt x="20171" y="0"/>
                </a:moveTo>
                <a:cubicBezTo>
                  <a:pt x="18091" y="0"/>
                  <a:pt x="16003" y="52"/>
                  <a:pt x="13945" y="192"/>
                </a:cubicBezTo>
                <a:cubicBezTo>
                  <a:pt x="13737" y="214"/>
                  <a:pt x="13531" y="223"/>
                  <a:pt x="13325" y="223"/>
                </a:cubicBezTo>
                <a:cubicBezTo>
                  <a:pt x="12434" y="223"/>
                  <a:pt x="11564" y="55"/>
                  <a:pt x="10677" y="55"/>
                </a:cubicBezTo>
                <a:cubicBezTo>
                  <a:pt x="10391" y="55"/>
                  <a:pt x="10104" y="72"/>
                  <a:pt x="9813" y="118"/>
                </a:cubicBezTo>
                <a:cubicBezTo>
                  <a:pt x="8264" y="266"/>
                  <a:pt x="6715" y="266"/>
                  <a:pt x="5165" y="266"/>
                </a:cubicBezTo>
                <a:cubicBezTo>
                  <a:pt x="5058" y="257"/>
                  <a:pt x="4949" y="252"/>
                  <a:pt x="4840" y="252"/>
                </a:cubicBezTo>
                <a:cubicBezTo>
                  <a:pt x="4051" y="252"/>
                  <a:pt x="3231" y="494"/>
                  <a:pt x="2583" y="1077"/>
                </a:cubicBezTo>
                <a:cubicBezTo>
                  <a:pt x="2067" y="1594"/>
                  <a:pt x="1624" y="2110"/>
                  <a:pt x="1181" y="2701"/>
                </a:cubicBezTo>
                <a:cubicBezTo>
                  <a:pt x="960" y="2996"/>
                  <a:pt x="665" y="3438"/>
                  <a:pt x="886" y="3660"/>
                </a:cubicBezTo>
                <a:cubicBezTo>
                  <a:pt x="1329" y="4029"/>
                  <a:pt x="1034" y="4176"/>
                  <a:pt x="812" y="4471"/>
                </a:cubicBezTo>
                <a:cubicBezTo>
                  <a:pt x="665" y="4766"/>
                  <a:pt x="443" y="5135"/>
                  <a:pt x="296" y="5430"/>
                </a:cubicBezTo>
                <a:cubicBezTo>
                  <a:pt x="148" y="5652"/>
                  <a:pt x="1" y="6094"/>
                  <a:pt x="370" y="6168"/>
                </a:cubicBezTo>
                <a:cubicBezTo>
                  <a:pt x="812" y="6316"/>
                  <a:pt x="960" y="6758"/>
                  <a:pt x="1255" y="7054"/>
                </a:cubicBezTo>
                <a:cubicBezTo>
                  <a:pt x="1829" y="7500"/>
                  <a:pt x="2403" y="8056"/>
                  <a:pt x="3167" y="8056"/>
                </a:cubicBezTo>
                <a:cubicBezTo>
                  <a:pt x="3287" y="8056"/>
                  <a:pt x="3412" y="8043"/>
                  <a:pt x="3542" y="8013"/>
                </a:cubicBezTo>
                <a:cubicBezTo>
                  <a:pt x="4197" y="7872"/>
                  <a:pt x="4852" y="7821"/>
                  <a:pt x="5507" y="7821"/>
                </a:cubicBezTo>
                <a:cubicBezTo>
                  <a:pt x="5885" y="7821"/>
                  <a:pt x="6263" y="7838"/>
                  <a:pt x="6641" y="7865"/>
                </a:cubicBezTo>
                <a:cubicBezTo>
                  <a:pt x="7969" y="7865"/>
                  <a:pt x="9297" y="7800"/>
                  <a:pt x="10603" y="7800"/>
                </a:cubicBezTo>
                <a:cubicBezTo>
                  <a:pt x="11256" y="7800"/>
                  <a:pt x="11904" y="7816"/>
                  <a:pt x="12543" y="7865"/>
                </a:cubicBezTo>
                <a:cubicBezTo>
                  <a:pt x="15421" y="8086"/>
                  <a:pt x="18298" y="8234"/>
                  <a:pt x="21176" y="8234"/>
                </a:cubicBezTo>
                <a:cubicBezTo>
                  <a:pt x="23020" y="8086"/>
                  <a:pt x="24865" y="8013"/>
                  <a:pt x="26709" y="8013"/>
                </a:cubicBezTo>
                <a:lnTo>
                  <a:pt x="31283" y="8013"/>
                </a:lnTo>
                <a:cubicBezTo>
                  <a:pt x="32538" y="7939"/>
                  <a:pt x="33497" y="7054"/>
                  <a:pt x="33718" y="5873"/>
                </a:cubicBezTo>
                <a:cubicBezTo>
                  <a:pt x="33792" y="5652"/>
                  <a:pt x="33792" y="5430"/>
                  <a:pt x="34013" y="5283"/>
                </a:cubicBezTo>
                <a:cubicBezTo>
                  <a:pt x="34677" y="4914"/>
                  <a:pt x="34899" y="4102"/>
                  <a:pt x="34530" y="3438"/>
                </a:cubicBezTo>
                <a:cubicBezTo>
                  <a:pt x="34308" y="2774"/>
                  <a:pt x="34308" y="1963"/>
                  <a:pt x="33571" y="1594"/>
                </a:cubicBezTo>
                <a:cubicBezTo>
                  <a:pt x="32685" y="1004"/>
                  <a:pt x="31652" y="708"/>
                  <a:pt x="30546" y="635"/>
                </a:cubicBezTo>
                <a:cubicBezTo>
                  <a:pt x="30351" y="656"/>
                  <a:pt x="30157" y="665"/>
                  <a:pt x="29962" y="665"/>
                </a:cubicBezTo>
                <a:cubicBezTo>
                  <a:pt x="29493" y="665"/>
                  <a:pt x="29023" y="613"/>
                  <a:pt x="28554" y="561"/>
                </a:cubicBezTo>
                <a:cubicBezTo>
                  <a:pt x="27004" y="266"/>
                  <a:pt x="25381" y="44"/>
                  <a:pt x="23758" y="44"/>
                </a:cubicBezTo>
                <a:cubicBezTo>
                  <a:pt x="22570" y="17"/>
                  <a:pt x="21372" y="0"/>
                  <a:pt x="20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&gt;</a:t>
            </a:r>
            <a:endParaRPr b="1">
              <a:solidFill>
                <a:schemeClr val="dk2"/>
              </a:solidFill>
              <a:latin typeface="Patrick Hand"/>
              <a:ea typeface="Patrick Hand"/>
              <a:cs typeface="Patrick Hand"/>
              <a:sym typeface="Patrick Hand"/>
            </a:endParaRPr>
          </a:p>
        </p:txBody>
      </p:sp>
      <p:sp>
        <p:nvSpPr>
          <p:cNvPr id="821" name="Google Shape;821;p32"/>
          <p:cNvSpPr/>
          <p:nvPr/>
        </p:nvSpPr>
        <p:spPr>
          <a:xfrm>
            <a:off x="395191" y="243773"/>
            <a:ext cx="648877" cy="301420"/>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Patrick Hand"/>
                <a:ea typeface="Patrick Hand"/>
                <a:cs typeface="Patrick Hand"/>
                <a:sym typeface="Patrick Hand"/>
              </a:rPr>
              <a:t>&lt;</a:t>
            </a:r>
            <a:endParaRPr b="1">
              <a:solidFill>
                <a:schemeClr val="dk2"/>
              </a:solidFill>
              <a:latin typeface="Patrick Hand"/>
              <a:ea typeface="Patrick Hand"/>
              <a:cs typeface="Patrick Hand"/>
              <a:sym typeface="Patrick Hand"/>
            </a:endParaRPr>
          </a:p>
        </p:txBody>
      </p:sp>
      <p:sp>
        <p:nvSpPr>
          <p:cNvPr id="25" name="TextBox 24"/>
          <p:cNvSpPr txBox="1"/>
          <p:nvPr/>
        </p:nvSpPr>
        <p:spPr>
          <a:xfrm>
            <a:off x="1887525" y="1406686"/>
            <a:ext cx="5537167" cy="1754326"/>
          </a:xfrm>
          <a:prstGeom prst="rect">
            <a:avLst/>
          </a:prstGeom>
          <a:noFill/>
        </p:spPr>
        <p:txBody>
          <a:bodyPr wrap="square" rtlCol="0">
            <a:spAutoFit/>
          </a:bodyPr>
          <a:lstStyle/>
          <a:p>
            <a:pPr algn="ctr"/>
            <a:r>
              <a:rPr lang="en-US" sz="5400" b="1" dirty="0">
                <a:solidFill>
                  <a:schemeClr val="accent1">
                    <a:lumMod val="50000"/>
                  </a:schemeClr>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HẸN GẶP </a:t>
            </a:r>
            <a:r>
              <a:rPr lang="en-US" sz="5400" b="1">
                <a:solidFill>
                  <a:schemeClr val="accent1">
                    <a:lumMod val="50000"/>
                  </a:schemeClr>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LẠI </a:t>
            </a:r>
          </a:p>
          <a:p>
            <a:pPr algn="ctr"/>
            <a:r>
              <a:rPr lang="en-US" sz="5400" b="1">
                <a:solidFill>
                  <a:schemeClr val="accent1">
                    <a:lumMod val="50000"/>
                  </a:schemeClr>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CÁC EM !</a:t>
            </a:r>
            <a:endParaRPr lang="en-US" sz="5400" b="1" dirty="0">
              <a:solidFill>
                <a:schemeClr val="accent1">
                  <a:lumMod val="50000"/>
                </a:schemeClr>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endParaRPr>
          </a:p>
        </p:txBody>
      </p:sp>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64811" b="93530" l="8873" r="30760"/>
                    </a14:imgEffect>
                  </a14:imgLayer>
                </a14:imgProps>
              </a:ext>
            </a:extLst>
          </a:blip>
          <a:srcRect l="12878" t="64547" r="69831" b="6051"/>
          <a:stretch/>
        </p:blipFill>
        <p:spPr>
          <a:xfrm rot="851051">
            <a:off x="7108118" y="2854022"/>
            <a:ext cx="1866337" cy="2267021"/>
          </a:xfrm>
          <a:prstGeom prst="rect">
            <a:avLst/>
          </a:prstGeom>
        </p:spPr>
      </p:pic>
      <p:pic>
        <p:nvPicPr>
          <p:cNvPr id="30" name="Picture 29"/>
          <p:cNvPicPr>
            <a:picLocks noChangeAspect="1"/>
          </p:cNvPicPr>
          <p:nvPr/>
        </p:nvPicPr>
        <p:blipFill rotWithShape="1">
          <a:blip r:embed="rId12">
            <a:extLst>
              <a:ext uri="{BEBA8EAE-BF5A-486C-A8C5-ECC9F3942E4B}">
                <a14:imgProps xmlns:a14="http://schemas.microsoft.com/office/drawing/2010/main">
                  <a14:imgLayer r:embed="rId11">
                    <a14:imgEffect>
                      <a14:backgroundRemoval t="30006" b="59551" l="8873" r="30760"/>
                    </a14:imgEffect>
                  </a14:imgLayer>
                </a14:imgProps>
              </a:ext>
            </a:extLst>
          </a:blip>
          <a:srcRect l="8525" t="30221" r="76875" b="40457"/>
          <a:stretch/>
        </p:blipFill>
        <p:spPr>
          <a:xfrm>
            <a:off x="266102" y="2240608"/>
            <a:ext cx="1729531" cy="2481329"/>
          </a:xfrm>
          <a:prstGeom prst="rect">
            <a:avLst/>
          </a:prstGeom>
        </p:spPr>
      </p:pic>
      <p:pic>
        <p:nvPicPr>
          <p:cNvPr id="9" name="Picture 8"/>
          <p:cNvPicPr>
            <a:picLocks noChangeAspect="1"/>
          </p:cNvPicPr>
          <p:nvPr/>
        </p:nvPicPr>
        <p:blipFill rotWithShape="1">
          <a:blip r:embed="rId13">
            <a:extLst>
              <a:ext uri="{BEBA8EAE-BF5A-486C-A8C5-ECC9F3942E4B}">
                <a14:imgProps xmlns:a14="http://schemas.microsoft.com/office/drawing/2010/main">
                  <a14:imgLayer r:embed="rId11">
                    <a14:imgEffect>
                      <a14:backgroundRemoval t="3049" b="27439" l="28471" r="44365">
                        <a14:foregroundMark x1="40140" y1="24477" x2="36807" y2="20100"/>
                        <a14:foregroundMark x1="35052" y1="25437" x2="36327" y2="23248"/>
                        <a14:foregroundMark x1="35354" y1="25168" x2="36423" y2="24208"/>
                        <a14:foregroundMark x1="36807" y1="21194" x2="38083" y2="23114"/>
                        <a14:foregroundMark x1="37205" y1="22154" x2="37109" y2="21616"/>
                        <a14:foregroundMark x1="37109" y1="21463" x2="37109" y2="22979"/>
                        <a14:foregroundMark x1="37205" y1="21060" x2="37205" y2="23114"/>
                        <a14:foregroundMark x1="39057" y1="23651" x2="40716" y2="26934"/>
                        <a14:foregroundMark x1="39934" y1="22711" x2="40812" y2="24342"/>
                        <a14:foregroundMark x1="40030" y1="23383" x2="40428" y2="24477"/>
                        <a14:foregroundMark x1="39646" y1="22557" x2="39742" y2="24477"/>
                        <a14:foregroundMark x1="40236" y1="23517" x2="40236" y2="23517"/>
                        <a14:foregroundMark x1="40236" y1="23517" x2="40236" y2="25302"/>
                        <a14:foregroundMark x1="39838" y1="23114" x2="40236" y2="24880"/>
                        <a14:foregroundMark x1="39742" y1="22288" x2="40332" y2="25168"/>
                        <a14:foregroundMark x1="40236" y1="23651" x2="40236" y2="23651"/>
                        <a14:foregroundMark x1="40236" y1="23517" x2="39742" y2="22423"/>
                        <a14:foregroundMark x1="40140" y1="23517" x2="40140" y2="23517"/>
                        <a14:foregroundMark x1="39358" y1="22711" x2="42485" y2="26665"/>
                        <a14:backgroundMark x1="42087" y1="20925" x2="44240" y2="19562"/>
                        <a14:backgroundMark x1="43555" y1="24342" x2="43267" y2="27491"/>
                      </a14:backgroundRemoval>
                    </a14:imgEffect>
                  </a14:imgLayer>
                </a14:imgProps>
              </a:ext>
            </a:extLst>
          </a:blip>
          <a:srcRect l="26484" r="53648" b="69512"/>
          <a:stretch/>
        </p:blipFill>
        <p:spPr>
          <a:xfrm>
            <a:off x="4774974" y="2823445"/>
            <a:ext cx="2122328" cy="2326399"/>
          </a:xfrm>
          <a:prstGeom prst="rect">
            <a:avLst/>
          </a:prstGeom>
        </p:spPr>
      </p:pic>
      <p:pic>
        <p:nvPicPr>
          <p:cNvPr id="10" name="Picture 9"/>
          <p:cNvPicPr>
            <a:picLocks noChangeAspect="1"/>
          </p:cNvPicPr>
          <p:nvPr/>
        </p:nvPicPr>
        <p:blipFill rotWithShape="1">
          <a:blip r:embed="rId14">
            <a:extLst>
              <a:ext uri="{BEBA8EAE-BF5A-486C-A8C5-ECC9F3942E4B}">
                <a14:imgProps xmlns:a14="http://schemas.microsoft.com/office/drawing/2010/main">
                  <a14:imgLayer r:embed="rId11">
                    <a14:imgEffect>
                      <a14:backgroundRemoval t="30083" b="91208" l="67773" r="91031">
                        <a14:foregroundMark x1="72765" y1="76982" x2="78236" y2="83548"/>
                        <a14:foregroundMark x1="71983" y1="89153" x2="73834" y2="87656"/>
                        <a14:foregroundMark x1="78428" y1="35957" x2="82625" y2="49088"/>
                        <a14:backgroundMark x1="69089" y1="69917" x2="68075" y2="70013"/>
                      </a14:backgroundRemoval>
                    </a14:imgEffect>
                  </a14:imgLayer>
                </a14:imgProps>
              </a:ext>
            </a:extLst>
          </a:blip>
          <a:srcRect l="66930" t="63649" r="7973" b="7831"/>
          <a:stretch/>
        </p:blipFill>
        <p:spPr>
          <a:xfrm flipH="1">
            <a:off x="1863897" y="3032090"/>
            <a:ext cx="2517994" cy="2044034"/>
          </a:xfrm>
          <a:prstGeom prst="rect">
            <a:avLst/>
          </a:prstGeom>
        </p:spPr>
      </p:pic>
    </p:spTree>
    <p:extLst>
      <p:ext uri="{BB962C8B-B14F-4D97-AF65-F5344CB8AC3E}">
        <p14:creationId xmlns:p14="http://schemas.microsoft.com/office/powerpoint/2010/main" val="232848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84"/>
        <p:cNvGrpSpPr/>
        <p:nvPr/>
      </p:nvGrpSpPr>
      <p:grpSpPr>
        <a:xfrm>
          <a:off x="0" y="0"/>
          <a:ext cx="0" cy="0"/>
          <a:chOff x="0" y="0"/>
          <a:chExt cx="0" cy="0"/>
        </a:xfrm>
      </p:grpSpPr>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b="36038"/>
          <a:stretch/>
        </p:blipFill>
        <p:spPr>
          <a:xfrm>
            <a:off x="13814" y="717514"/>
            <a:ext cx="9162834" cy="4425986"/>
          </a:xfrm>
          <a:prstGeom prst="rect">
            <a:avLst/>
          </a:prstGeom>
        </p:spPr>
      </p:pic>
      <p:pic>
        <p:nvPicPr>
          <p:cNvPr id="26" name="Google Shape;1919;p50"/>
          <p:cNvPicPr preferRelativeResize="0"/>
          <p:nvPr/>
        </p:nvPicPr>
        <p:blipFill>
          <a:blip r:embed="rId5">
            <a:alphaModFix/>
          </a:blip>
          <a:stretch>
            <a:fillRect/>
          </a:stretch>
        </p:blipFill>
        <p:spPr>
          <a:xfrm>
            <a:off x="741382" y="691644"/>
            <a:ext cx="7764419" cy="3452534"/>
          </a:xfrm>
          <a:prstGeom prst="rect">
            <a:avLst/>
          </a:prstGeom>
          <a:noFill/>
          <a:ln>
            <a:noFill/>
          </a:ln>
        </p:spPr>
      </p:pic>
      <p:pic>
        <p:nvPicPr>
          <p:cNvPr id="2787" name="Google Shape;2787;p63"/>
          <p:cNvPicPr preferRelativeResize="0"/>
          <p:nvPr/>
        </p:nvPicPr>
        <p:blipFill rotWithShape="1">
          <a:blip r:embed="rId6">
            <a:alphaModFix/>
          </a:blip>
          <a:srcRect l="6356" t="2983" r="2842" b="1687"/>
          <a:stretch/>
        </p:blipFill>
        <p:spPr>
          <a:xfrm>
            <a:off x="6669350" y="3402079"/>
            <a:ext cx="988800" cy="998100"/>
          </a:xfrm>
          <a:prstGeom prst="ellipse">
            <a:avLst/>
          </a:prstGeom>
          <a:noFill/>
          <a:ln>
            <a:noFill/>
          </a:ln>
          <a:effectLst>
            <a:outerShdw blurRad="28575" dist="19050" dir="3960000" algn="bl" rotWithShape="0">
              <a:schemeClr val="dk2">
                <a:alpha val="50000"/>
              </a:schemeClr>
            </a:outerShdw>
          </a:effectLst>
        </p:spPr>
      </p:pic>
      <p:grpSp>
        <p:nvGrpSpPr>
          <p:cNvPr id="2788" name="Google Shape;2788;p63"/>
          <p:cNvGrpSpPr/>
          <p:nvPr/>
        </p:nvGrpSpPr>
        <p:grpSpPr>
          <a:xfrm>
            <a:off x="847723" y="1090547"/>
            <a:ext cx="928809" cy="928809"/>
            <a:chOff x="10313924" y="2654102"/>
            <a:chExt cx="634823" cy="634823"/>
          </a:xfrm>
        </p:grpSpPr>
        <p:grpSp>
          <p:nvGrpSpPr>
            <p:cNvPr id="2789" name="Google Shape;2789;p63"/>
            <p:cNvGrpSpPr/>
            <p:nvPr/>
          </p:nvGrpSpPr>
          <p:grpSpPr>
            <a:xfrm>
              <a:off x="10313924" y="2654102"/>
              <a:ext cx="634823" cy="634823"/>
              <a:chOff x="1287475" y="2754649"/>
              <a:chExt cx="716100" cy="716100"/>
            </a:xfrm>
          </p:grpSpPr>
          <p:sp>
            <p:nvSpPr>
              <p:cNvPr id="2790" name="Google Shape;2790;p63"/>
              <p:cNvSpPr/>
              <p:nvPr/>
            </p:nvSpPr>
            <p:spPr>
              <a:xfrm>
                <a:off x="1287475" y="275464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91" name="Google Shape;2791;p63"/>
              <p:cNvPicPr preferRelativeResize="0"/>
              <p:nvPr/>
            </p:nvPicPr>
            <p:blipFill>
              <a:blip r:embed="rId7">
                <a:alphaModFix/>
              </a:blip>
              <a:stretch>
                <a:fillRect/>
              </a:stretch>
            </p:blipFill>
            <p:spPr>
              <a:xfrm>
                <a:off x="1332550" y="2802694"/>
                <a:ext cx="622974" cy="617598"/>
              </a:xfrm>
              <a:prstGeom prst="rect">
                <a:avLst/>
              </a:prstGeom>
              <a:noFill/>
              <a:ln>
                <a:noFill/>
              </a:ln>
            </p:spPr>
          </p:pic>
        </p:grpSp>
        <p:pic>
          <p:nvPicPr>
            <p:cNvPr id="2792" name="Google Shape;2792;p63"/>
            <p:cNvPicPr preferRelativeResize="0"/>
            <p:nvPr/>
          </p:nvPicPr>
          <p:blipFill>
            <a:blip r:embed="rId8">
              <a:alphaModFix/>
            </a:blip>
            <a:stretch>
              <a:fillRect/>
            </a:stretch>
          </p:blipFill>
          <p:spPr>
            <a:xfrm>
              <a:off x="10430363" y="2754163"/>
              <a:ext cx="421006" cy="434700"/>
            </a:xfrm>
            <a:prstGeom prst="rect">
              <a:avLst/>
            </a:prstGeom>
            <a:noFill/>
            <a:ln>
              <a:noFill/>
            </a:ln>
          </p:spPr>
        </p:pic>
      </p:grpSp>
      <p:pic>
        <p:nvPicPr>
          <p:cNvPr id="2793" name="Google Shape;2793;p63"/>
          <p:cNvPicPr preferRelativeResize="0"/>
          <p:nvPr/>
        </p:nvPicPr>
        <p:blipFill>
          <a:blip r:embed="rId9">
            <a:alphaModFix amt="89000"/>
          </a:blip>
          <a:stretch>
            <a:fillRect/>
          </a:stretch>
        </p:blipFill>
        <p:spPr>
          <a:xfrm>
            <a:off x="7796699" y="857061"/>
            <a:ext cx="738102" cy="742088"/>
          </a:xfrm>
          <a:prstGeom prst="rect">
            <a:avLst/>
          </a:prstGeom>
          <a:noFill/>
          <a:ln>
            <a:noFill/>
          </a:ln>
        </p:spPr>
      </p:pic>
      <p:pic>
        <p:nvPicPr>
          <p:cNvPr id="2794" name="Google Shape;2794;p63"/>
          <p:cNvPicPr preferRelativeResize="0"/>
          <p:nvPr/>
        </p:nvPicPr>
        <p:blipFill>
          <a:blip r:embed="rId10">
            <a:alphaModFix amt="85000"/>
          </a:blip>
          <a:stretch>
            <a:fillRect/>
          </a:stretch>
        </p:blipFill>
        <p:spPr>
          <a:xfrm>
            <a:off x="7215650" y="888432"/>
            <a:ext cx="795520" cy="692164"/>
          </a:xfrm>
          <a:prstGeom prst="rect">
            <a:avLst/>
          </a:prstGeom>
          <a:noFill/>
          <a:ln>
            <a:noFill/>
          </a:ln>
        </p:spPr>
      </p:pic>
      <p:pic>
        <p:nvPicPr>
          <p:cNvPr id="27" name="Picture 26"/>
          <p:cNvPicPr>
            <a:picLocks noChangeAspect="1"/>
          </p:cNvPicPr>
          <p:nvPr/>
        </p:nvPicPr>
        <p:blipFill rotWithShape="1">
          <a:blip r:embed="rId11">
            <a:extLst>
              <a:ext uri="{BEBA8EAE-BF5A-486C-A8C5-ECC9F3942E4B}">
                <a14:imgProps xmlns:a14="http://schemas.microsoft.com/office/drawing/2010/main">
                  <a14:imgLayer r:embed="rId12">
                    <a14:imgEffect>
                      <a14:backgroundRemoval t="64811" b="93530" l="8873" r="30760"/>
                    </a14:imgEffect>
                  </a14:imgLayer>
                </a14:imgProps>
              </a:ext>
            </a:extLst>
          </a:blip>
          <a:srcRect l="12878" t="64547" r="69831" b="6051"/>
          <a:stretch/>
        </p:blipFill>
        <p:spPr>
          <a:xfrm rot="851051">
            <a:off x="7391136" y="2462970"/>
            <a:ext cx="1866337" cy="2267021"/>
          </a:xfrm>
          <a:prstGeom prst="rect">
            <a:avLst/>
          </a:prstGeom>
        </p:spPr>
      </p:pic>
      <p:pic>
        <p:nvPicPr>
          <p:cNvPr id="28" name="Picture 27"/>
          <p:cNvPicPr>
            <a:picLocks noChangeAspect="1"/>
          </p:cNvPicPr>
          <p:nvPr/>
        </p:nvPicPr>
        <p:blipFill rotWithShape="1">
          <a:blip r:embed="rId13">
            <a:extLst>
              <a:ext uri="{BEBA8EAE-BF5A-486C-A8C5-ECC9F3942E4B}">
                <a14:imgProps xmlns:a14="http://schemas.microsoft.com/office/drawing/2010/main">
                  <a14:imgLayer r:embed="rId12">
                    <a14:imgEffect>
                      <a14:backgroundRemoval t="30083" b="91208" l="67773" r="91031">
                        <a14:foregroundMark x1="72765" y1="76982" x2="78236" y2="83548"/>
                        <a14:foregroundMark x1="71983" y1="89153" x2="73834" y2="87656"/>
                        <a14:foregroundMark x1="78428" y1="35957" x2="82625" y2="49088"/>
                        <a14:backgroundMark x1="69089" y1="69917" x2="68075" y2="70013"/>
                      </a14:backgroundRemoval>
                    </a14:imgEffect>
                  </a14:imgLayer>
                </a14:imgProps>
              </a:ext>
            </a:extLst>
          </a:blip>
          <a:srcRect l="66930" t="63649" r="7973" b="7831"/>
          <a:stretch/>
        </p:blipFill>
        <p:spPr>
          <a:xfrm flipH="1">
            <a:off x="-517615" y="2574463"/>
            <a:ext cx="2517994" cy="2044034"/>
          </a:xfrm>
          <a:prstGeom prst="rect">
            <a:avLst/>
          </a:prstGeom>
        </p:spPr>
      </p:pic>
      <p:sp>
        <p:nvSpPr>
          <p:cNvPr id="15" name="TextBox 14"/>
          <p:cNvSpPr txBox="1"/>
          <p:nvPr/>
        </p:nvSpPr>
        <p:spPr>
          <a:xfrm>
            <a:off x="3271742" y="1289849"/>
            <a:ext cx="4028013" cy="923330"/>
          </a:xfrm>
          <a:prstGeom prst="rect">
            <a:avLst/>
          </a:prstGeom>
          <a:noFill/>
        </p:spPr>
        <p:txBody>
          <a:bodyPr wrap="square" rtlCol="0">
            <a:spAutoFit/>
          </a:bodyPr>
          <a:lstStyle/>
          <a:p>
            <a:pPr algn="ctr"/>
            <a:r>
              <a:rPr lang="en-US" sz="5400" b="1">
                <a:ln w="28575">
                  <a:solidFill>
                    <a:schemeClr val="bg1"/>
                  </a:solidFill>
                </a:ln>
                <a:solidFill>
                  <a:srgbClr val="FFC000"/>
                </a:solidFill>
                <a:latin typeface="UTM Cookies" panose="02040603050506020204" pitchFamily="18" charset="0"/>
                <a:cs typeface="Times New Roman" panose="02020603050405020304" pitchFamily="18" charset="0"/>
              </a:rPr>
              <a:t>TRÒ CHƠI:</a:t>
            </a:r>
            <a:endParaRPr lang="en-US" sz="5400" b="1" dirty="0">
              <a:ln w="28575">
                <a:solidFill>
                  <a:schemeClr val="bg1"/>
                </a:solidFill>
              </a:ln>
              <a:solidFill>
                <a:srgbClr val="FFC000"/>
              </a:solidFill>
              <a:latin typeface="UTM Cookies" panose="02040603050506020204" pitchFamily="18" charset="0"/>
              <a:cs typeface="Times New Roman" panose="02020603050405020304" pitchFamily="18" charset="0"/>
            </a:endParaRPr>
          </a:p>
        </p:txBody>
      </p:sp>
      <p:sp>
        <p:nvSpPr>
          <p:cNvPr id="16" name="TextBox 15"/>
          <p:cNvSpPr txBox="1"/>
          <p:nvPr/>
        </p:nvSpPr>
        <p:spPr>
          <a:xfrm>
            <a:off x="2117755" y="2164740"/>
            <a:ext cx="6860583" cy="923330"/>
          </a:xfrm>
          <a:prstGeom prst="rect">
            <a:avLst/>
          </a:prstGeom>
          <a:noFill/>
        </p:spPr>
        <p:txBody>
          <a:bodyPr wrap="square" rtlCol="0">
            <a:spAutoFit/>
          </a:bodyPr>
          <a:lstStyle/>
          <a:p>
            <a:pPr algn="ctr"/>
            <a:r>
              <a:rPr lang="en-US" sz="5400" b="1" dirty="0">
                <a:ln w="28575">
                  <a:solidFill>
                    <a:schemeClr val="bg1"/>
                  </a:solidFill>
                </a:ln>
                <a:solidFill>
                  <a:srgbClr val="FFC000"/>
                </a:solidFill>
                <a:latin typeface="UTM Cookies" panose="02040603050506020204" pitchFamily="18" charset="0"/>
                <a:cs typeface="Times New Roman" panose="02020603050405020304" pitchFamily="18" charset="0"/>
              </a:rPr>
              <a:t>CÙNG TRỒNG CÂY</a:t>
            </a:r>
          </a:p>
        </p:txBody>
      </p:sp>
    </p:spTree>
    <p:extLst>
      <p:ext uri="{BB962C8B-B14F-4D97-AF65-F5344CB8AC3E}">
        <p14:creationId xmlns:p14="http://schemas.microsoft.com/office/powerpoint/2010/main" val="1484142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600"/>
                                        <p:tgtEl>
                                          <p:spTgt spid="29"/>
                                        </p:tgtEl>
                                      </p:cBhvr>
                                    </p:animEffect>
                                    <p:anim calcmode="lin" valueType="num">
                                      <p:cBhvr>
                                        <p:cTn id="8" dur="600" fill="hold"/>
                                        <p:tgtEl>
                                          <p:spTgt spid="29"/>
                                        </p:tgtEl>
                                        <p:attrNameLst>
                                          <p:attrName>ppt_x</p:attrName>
                                        </p:attrNameLst>
                                      </p:cBhvr>
                                      <p:tavLst>
                                        <p:tav tm="0">
                                          <p:val>
                                            <p:strVal val="#ppt_x"/>
                                          </p:val>
                                        </p:tav>
                                        <p:tav tm="100000">
                                          <p:val>
                                            <p:strVal val="#ppt_x"/>
                                          </p:val>
                                        </p:tav>
                                      </p:tavLst>
                                    </p:anim>
                                    <p:anim calcmode="lin" valueType="num">
                                      <p:cBhvr>
                                        <p:cTn id="9" dur="6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31"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 calcmode="lin" valueType="num">
                                      <p:cBhvr>
                                        <p:cTn id="15" dur="500" fill="hold"/>
                                        <p:tgtEl>
                                          <p:spTgt spid="26"/>
                                        </p:tgtEl>
                                        <p:attrNameLst>
                                          <p:attrName>style.rotation</p:attrName>
                                        </p:attrNameLst>
                                      </p:cBhvr>
                                      <p:tavLst>
                                        <p:tav tm="0">
                                          <p:val>
                                            <p:fltVal val="90"/>
                                          </p:val>
                                        </p:tav>
                                        <p:tav tm="100000">
                                          <p:val>
                                            <p:fltVal val="0"/>
                                          </p:val>
                                        </p:tav>
                                      </p:tavLst>
                                    </p:anim>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100"/>
                            </p:stCondLst>
                            <p:childTnLst>
                              <p:par>
                                <p:cTn id="21" presetID="31" presetClass="entr" presetSubtype="0" fill="hold" nodeType="afterEffect">
                                  <p:stCondLst>
                                    <p:cond delay="0"/>
                                  </p:stCondLst>
                                  <p:childTnLst>
                                    <p:set>
                                      <p:cBhvr>
                                        <p:cTn id="22" dur="1" fill="hold">
                                          <p:stCondLst>
                                            <p:cond delay="0"/>
                                          </p:stCondLst>
                                        </p:cTn>
                                        <p:tgtEl>
                                          <p:spTgt spid="2788"/>
                                        </p:tgtEl>
                                        <p:attrNameLst>
                                          <p:attrName>style.visibility</p:attrName>
                                        </p:attrNameLst>
                                      </p:cBhvr>
                                      <p:to>
                                        <p:strVal val="visible"/>
                                      </p:to>
                                    </p:set>
                                    <p:anim calcmode="lin" valueType="num">
                                      <p:cBhvr>
                                        <p:cTn id="23" dur="500" fill="hold"/>
                                        <p:tgtEl>
                                          <p:spTgt spid="2788"/>
                                        </p:tgtEl>
                                        <p:attrNameLst>
                                          <p:attrName>ppt_w</p:attrName>
                                        </p:attrNameLst>
                                      </p:cBhvr>
                                      <p:tavLst>
                                        <p:tav tm="0">
                                          <p:val>
                                            <p:fltVal val="0"/>
                                          </p:val>
                                        </p:tav>
                                        <p:tav tm="100000">
                                          <p:val>
                                            <p:strVal val="#ppt_w"/>
                                          </p:val>
                                        </p:tav>
                                      </p:tavLst>
                                    </p:anim>
                                    <p:anim calcmode="lin" valueType="num">
                                      <p:cBhvr>
                                        <p:cTn id="24" dur="500" fill="hold"/>
                                        <p:tgtEl>
                                          <p:spTgt spid="2788"/>
                                        </p:tgtEl>
                                        <p:attrNameLst>
                                          <p:attrName>ppt_h</p:attrName>
                                        </p:attrNameLst>
                                      </p:cBhvr>
                                      <p:tavLst>
                                        <p:tav tm="0">
                                          <p:val>
                                            <p:fltVal val="0"/>
                                          </p:val>
                                        </p:tav>
                                        <p:tav tm="100000">
                                          <p:val>
                                            <p:strVal val="#ppt_h"/>
                                          </p:val>
                                        </p:tav>
                                      </p:tavLst>
                                    </p:anim>
                                    <p:anim calcmode="lin" valueType="num">
                                      <p:cBhvr>
                                        <p:cTn id="25" dur="500" fill="hold"/>
                                        <p:tgtEl>
                                          <p:spTgt spid="2788"/>
                                        </p:tgtEl>
                                        <p:attrNameLst>
                                          <p:attrName>style.rotation</p:attrName>
                                        </p:attrNameLst>
                                      </p:cBhvr>
                                      <p:tavLst>
                                        <p:tav tm="0">
                                          <p:val>
                                            <p:fltVal val="90"/>
                                          </p:val>
                                        </p:tav>
                                        <p:tav tm="100000">
                                          <p:val>
                                            <p:fltVal val="0"/>
                                          </p:val>
                                        </p:tav>
                                      </p:tavLst>
                                    </p:anim>
                                    <p:animEffect transition="in" filter="fade">
                                      <p:cBhvr>
                                        <p:cTn id="26" dur="500"/>
                                        <p:tgtEl>
                                          <p:spTgt spid="2788"/>
                                        </p:tgtEl>
                                      </p:cBhvr>
                                    </p:animEffect>
                                  </p:childTnLst>
                                </p:cTn>
                              </p:par>
                            </p:childTnLst>
                          </p:cTn>
                        </p:par>
                        <p:par>
                          <p:cTn id="27" fill="hold">
                            <p:stCondLst>
                              <p:cond delay="1600"/>
                            </p:stCondLst>
                            <p:childTnLst>
                              <p:par>
                                <p:cTn id="28" presetID="31" presetClass="entr" presetSubtype="0" fill="hold" nodeType="afterEffect">
                                  <p:stCondLst>
                                    <p:cond delay="0"/>
                                  </p:stCondLst>
                                  <p:childTnLst>
                                    <p:set>
                                      <p:cBhvr>
                                        <p:cTn id="29" dur="1" fill="hold">
                                          <p:stCondLst>
                                            <p:cond delay="0"/>
                                          </p:stCondLst>
                                        </p:cTn>
                                        <p:tgtEl>
                                          <p:spTgt spid="2794"/>
                                        </p:tgtEl>
                                        <p:attrNameLst>
                                          <p:attrName>style.visibility</p:attrName>
                                        </p:attrNameLst>
                                      </p:cBhvr>
                                      <p:to>
                                        <p:strVal val="visible"/>
                                      </p:to>
                                    </p:set>
                                    <p:anim calcmode="lin" valueType="num">
                                      <p:cBhvr>
                                        <p:cTn id="30" dur="500" fill="hold"/>
                                        <p:tgtEl>
                                          <p:spTgt spid="2794"/>
                                        </p:tgtEl>
                                        <p:attrNameLst>
                                          <p:attrName>ppt_w</p:attrName>
                                        </p:attrNameLst>
                                      </p:cBhvr>
                                      <p:tavLst>
                                        <p:tav tm="0">
                                          <p:val>
                                            <p:fltVal val="0"/>
                                          </p:val>
                                        </p:tav>
                                        <p:tav tm="100000">
                                          <p:val>
                                            <p:strVal val="#ppt_w"/>
                                          </p:val>
                                        </p:tav>
                                      </p:tavLst>
                                    </p:anim>
                                    <p:anim calcmode="lin" valueType="num">
                                      <p:cBhvr>
                                        <p:cTn id="31" dur="500" fill="hold"/>
                                        <p:tgtEl>
                                          <p:spTgt spid="2794"/>
                                        </p:tgtEl>
                                        <p:attrNameLst>
                                          <p:attrName>ppt_h</p:attrName>
                                        </p:attrNameLst>
                                      </p:cBhvr>
                                      <p:tavLst>
                                        <p:tav tm="0">
                                          <p:val>
                                            <p:fltVal val="0"/>
                                          </p:val>
                                        </p:tav>
                                        <p:tav tm="100000">
                                          <p:val>
                                            <p:strVal val="#ppt_h"/>
                                          </p:val>
                                        </p:tav>
                                      </p:tavLst>
                                    </p:anim>
                                    <p:anim calcmode="lin" valueType="num">
                                      <p:cBhvr>
                                        <p:cTn id="32" dur="500" fill="hold"/>
                                        <p:tgtEl>
                                          <p:spTgt spid="2794"/>
                                        </p:tgtEl>
                                        <p:attrNameLst>
                                          <p:attrName>style.rotation</p:attrName>
                                        </p:attrNameLst>
                                      </p:cBhvr>
                                      <p:tavLst>
                                        <p:tav tm="0">
                                          <p:val>
                                            <p:fltVal val="90"/>
                                          </p:val>
                                        </p:tav>
                                        <p:tav tm="100000">
                                          <p:val>
                                            <p:fltVal val="0"/>
                                          </p:val>
                                        </p:tav>
                                      </p:tavLst>
                                    </p:anim>
                                    <p:animEffect transition="in" filter="fade">
                                      <p:cBhvr>
                                        <p:cTn id="33" dur="500"/>
                                        <p:tgtEl>
                                          <p:spTgt spid="2794"/>
                                        </p:tgtEl>
                                      </p:cBhvr>
                                    </p:animEffect>
                                  </p:childTnLst>
                                </p:cTn>
                              </p:par>
                            </p:childTnLst>
                          </p:cTn>
                        </p:par>
                        <p:par>
                          <p:cTn id="34" fill="hold">
                            <p:stCondLst>
                              <p:cond delay="2100"/>
                            </p:stCondLst>
                            <p:childTnLst>
                              <p:par>
                                <p:cTn id="35" presetID="31"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 calcmode="lin" valueType="num">
                                      <p:cBhvr>
                                        <p:cTn id="39" dur="500" fill="hold"/>
                                        <p:tgtEl>
                                          <p:spTgt spid="27"/>
                                        </p:tgtEl>
                                        <p:attrNameLst>
                                          <p:attrName>style.rotation</p:attrName>
                                        </p:attrNameLst>
                                      </p:cBhvr>
                                      <p:tavLst>
                                        <p:tav tm="0">
                                          <p:val>
                                            <p:fltVal val="90"/>
                                          </p:val>
                                        </p:tav>
                                        <p:tav tm="100000">
                                          <p:val>
                                            <p:fltVal val="0"/>
                                          </p:val>
                                        </p:tav>
                                      </p:tavLst>
                                    </p:anim>
                                    <p:animEffect transition="in" filter="fade">
                                      <p:cBhvr>
                                        <p:cTn id="40" dur="500"/>
                                        <p:tgtEl>
                                          <p:spTgt spid="27"/>
                                        </p:tgtEl>
                                      </p:cBhvr>
                                    </p:animEffect>
                                  </p:childTnLst>
                                </p:cTn>
                              </p:par>
                              <p:par>
                                <p:cTn id="41" presetID="3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90"/>
                                          </p:val>
                                        </p:tav>
                                        <p:tav tm="100000">
                                          <p:val>
                                            <p:fltVal val="0"/>
                                          </p:val>
                                        </p:tav>
                                      </p:tavLst>
                                    </p:anim>
                                    <p:animEffect transition="in" filter="fade">
                                      <p:cBhvr>
                                        <p:cTn id="46" dur="500"/>
                                        <p:tgtEl>
                                          <p:spTgt spid="28"/>
                                        </p:tgtEl>
                                      </p:cBhvr>
                                    </p:animEffect>
                                  </p:childTnLst>
                                </p:cTn>
                              </p:par>
                            </p:childTnLst>
                          </p:cTn>
                        </p:par>
                        <p:par>
                          <p:cTn id="47" fill="hold">
                            <p:stCondLst>
                              <p:cond delay="2600"/>
                            </p:stCondLst>
                            <p:childTnLst>
                              <p:par>
                                <p:cTn id="48" presetID="31" presetClass="entr" presetSubtype="0" fill="hold" nodeType="afterEffect">
                                  <p:stCondLst>
                                    <p:cond delay="0"/>
                                  </p:stCondLst>
                                  <p:childTnLst>
                                    <p:set>
                                      <p:cBhvr>
                                        <p:cTn id="49" dur="1" fill="hold">
                                          <p:stCondLst>
                                            <p:cond delay="0"/>
                                          </p:stCondLst>
                                        </p:cTn>
                                        <p:tgtEl>
                                          <p:spTgt spid="2787"/>
                                        </p:tgtEl>
                                        <p:attrNameLst>
                                          <p:attrName>style.visibility</p:attrName>
                                        </p:attrNameLst>
                                      </p:cBhvr>
                                      <p:to>
                                        <p:strVal val="visible"/>
                                      </p:to>
                                    </p:set>
                                    <p:anim calcmode="lin" valueType="num">
                                      <p:cBhvr>
                                        <p:cTn id="50" dur="700" fill="hold"/>
                                        <p:tgtEl>
                                          <p:spTgt spid="2787"/>
                                        </p:tgtEl>
                                        <p:attrNameLst>
                                          <p:attrName>ppt_w</p:attrName>
                                        </p:attrNameLst>
                                      </p:cBhvr>
                                      <p:tavLst>
                                        <p:tav tm="0">
                                          <p:val>
                                            <p:fltVal val="0"/>
                                          </p:val>
                                        </p:tav>
                                        <p:tav tm="100000">
                                          <p:val>
                                            <p:strVal val="#ppt_w"/>
                                          </p:val>
                                        </p:tav>
                                      </p:tavLst>
                                    </p:anim>
                                    <p:anim calcmode="lin" valueType="num">
                                      <p:cBhvr>
                                        <p:cTn id="51" dur="700" fill="hold"/>
                                        <p:tgtEl>
                                          <p:spTgt spid="2787"/>
                                        </p:tgtEl>
                                        <p:attrNameLst>
                                          <p:attrName>ppt_h</p:attrName>
                                        </p:attrNameLst>
                                      </p:cBhvr>
                                      <p:tavLst>
                                        <p:tav tm="0">
                                          <p:val>
                                            <p:fltVal val="0"/>
                                          </p:val>
                                        </p:tav>
                                        <p:tav tm="100000">
                                          <p:val>
                                            <p:strVal val="#ppt_h"/>
                                          </p:val>
                                        </p:tav>
                                      </p:tavLst>
                                    </p:anim>
                                    <p:anim calcmode="lin" valueType="num">
                                      <p:cBhvr>
                                        <p:cTn id="52" dur="700" fill="hold"/>
                                        <p:tgtEl>
                                          <p:spTgt spid="2787"/>
                                        </p:tgtEl>
                                        <p:attrNameLst>
                                          <p:attrName>style.rotation</p:attrName>
                                        </p:attrNameLst>
                                      </p:cBhvr>
                                      <p:tavLst>
                                        <p:tav tm="0">
                                          <p:val>
                                            <p:fltVal val="90"/>
                                          </p:val>
                                        </p:tav>
                                        <p:tav tm="100000">
                                          <p:val>
                                            <p:fltVal val="0"/>
                                          </p:val>
                                        </p:tav>
                                      </p:tavLst>
                                    </p:anim>
                                    <p:animEffect transition="in" filter="fade">
                                      <p:cBhvr>
                                        <p:cTn id="53" dur="700"/>
                                        <p:tgtEl>
                                          <p:spTgt spid="2787"/>
                                        </p:tgtEl>
                                      </p:cBhvr>
                                    </p:animEffect>
                                  </p:childTnLst>
                                </p:cTn>
                              </p:par>
                            </p:childTnLst>
                          </p:cTn>
                        </p:par>
                        <p:par>
                          <p:cTn id="54" fill="hold">
                            <p:stCondLst>
                              <p:cond delay="3300"/>
                            </p:stCondLst>
                            <p:childTnLst>
                              <p:par>
                                <p:cTn id="55" presetID="10" presetClass="entr" presetSubtype="0"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subTnLst>
                                    <p:audio>
                                      <p:cMediaNode>
                                        <p:cTn display="0" masterRel="sameClick">
                                          <p:stCondLst>
                                            <p:cond evt="begin" delay="0">
                                              <p:tn val="5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57966" b="76856" l="2315" r="20833"/>
                    </a14:imgEffect>
                  </a14:imgLayer>
                </a14:imgProps>
              </a:ext>
            </a:extLst>
          </a:blip>
          <a:srcRect t="55605" r="76852" b="20783"/>
          <a:stretch/>
        </p:blipFill>
        <p:spPr>
          <a:xfrm>
            <a:off x="2031125" y="3661972"/>
            <a:ext cx="829454" cy="732877"/>
          </a:xfrm>
          <a:prstGeom prst="ellipse">
            <a:avLst/>
          </a:prstGeom>
        </p:spPr>
      </p:pic>
      <p:pic>
        <p:nvPicPr>
          <p:cNvPr id="12" name="Picture 11"/>
          <p:cNvPicPr>
            <a:picLocks noChangeAspect="1"/>
          </p:cNvPicPr>
          <p:nvPr/>
        </p:nvPicPr>
        <p:blipFill>
          <a:blip r:embed="rId8"/>
          <a:stretch>
            <a:fillRect/>
          </a:stretch>
        </p:blipFill>
        <p:spPr>
          <a:xfrm flipH="1">
            <a:off x="-2201982" y="1633881"/>
            <a:ext cx="1950546" cy="1705302"/>
          </a:xfrm>
          <a:prstGeom prst="rect">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9">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309144" y="274279"/>
              <a:ext cx="5728245"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r>
                <a:rPr lang="en-US" sz="3200" b="1" dirty="0">
                  <a:latin typeface="Times New Roman" panose="02020603050405020304" pitchFamily="18" charset="0"/>
                  <a:cs typeface="Times New Roman" panose="02020603050405020304" pitchFamily="18" charset="0"/>
                </a:rPr>
                <a:t>”</a:t>
              </a:r>
            </a:p>
          </p:txBody>
        </p:sp>
      </p:grpSp>
      <p:grpSp>
        <p:nvGrpSpPr>
          <p:cNvPr id="17" name="Group 16"/>
          <p:cNvGrpSpPr/>
          <p:nvPr/>
        </p:nvGrpSpPr>
        <p:grpSpPr>
          <a:xfrm rot="20811990">
            <a:off x="4847416" y="998244"/>
            <a:ext cx="4375160" cy="3062298"/>
            <a:chOff x="4133538" y="965829"/>
            <a:chExt cx="4375160" cy="3062298"/>
          </a:xfrm>
        </p:grpSpPr>
        <p:pic>
          <p:nvPicPr>
            <p:cNvPr id="16" name="Google Shape;2254;p55"/>
            <p:cNvPicPr preferRelativeResize="0"/>
            <p:nvPr/>
          </p:nvPicPr>
          <p:blipFill rotWithShape="1">
            <a:blip r:embed="rId10">
              <a:alphaModFix/>
            </a:blip>
            <a:srcRect l="6763" t="8270" r="4482" b="6375"/>
            <a:stretch/>
          </p:blipFill>
          <p:spPr>
            <a:xfrm>
              <a:off x="4133538" y="965829"/>
              <a:ext cx="4375160" cy="3062298"/>
            </a:xfrm>
            <a:prstGeom prst="rect">
              <a:avLst/>
            </a:prstGeom>
            <a:noFill/>
            <a:ln>
              <a:noFill/>
            </a:ln>
          </p:spPr>
        </p:pic>
        <p:pic>
          <p:nvPicPr>
            <p:cNvPr id="15" name="Picture 14"/>
            <p:cNvPicPr>
              <a:picLocks noChangeAspect="1"/>
            </p:cNvPicPr>
            <p:nvPr/>
          </p:nvPicPr>
          <p:blipFill>
            <a:blip r:embed="rId11"/>
            <a:stretch>
              <a:fillRect/>
            </a:stretch>
          </p:blipFill>
          <p:spPr>
            <a:xfrm>
              <a:off x="4532243" y="1231947"/>
              <a:ext cx="3746198" cy="2107236"/>
            </a:xfrm>
            <a:prstGeom prst="rect">
              <a:avLst/>
            </a:prstGeom>
          </p:spPr>
        </p:pic>
      </p:grpSp>
      <p:sp>
        <p:nvSpPr>
          <p:cNvPr id="18" name="Google Shape;1648;p46"/>
          <p:cNvSpPr/>
          <p:nvPr/>
        </p:nvSpPr>
        <p:spPr>
          <a:xfrm>
            <a:off x="807378" y="1544394"/>
            <a:ext cx="3739697" cy="1519956"/>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lumMod val="10000"/>
                  </a:schemeClr>
                </a:solidFill>
                <a:latin typeface="Patrick Hand"/>
                <a:ea typeface="Patrick Hand"/>
                <a:cs typeface="Patrick Hand"/>
                <a:sym typeface="Patrick Hand"/>
              </a:rPr>
              <a:t>CHUYỆN  MỘT KHU VƯỜN NHỎ</a:t>
            </a:r>
            <a:endParaRPr sz="24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298132" y="2045844"/>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2">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94862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500"/>
                            </p:stCondLst>
                            <p:childTnLst>
                              <p:par>
                                <p:cTn id="22" presetID="63" presetClass="path" presetSubtype="0" accel="50000" decel="50000" fill="hold" nodeType="afterEffect">
                                  <p:stCondLst>
                                    <p:cond delay="0"/>
                                  </p:stCondLst>
                                  <p:childTnLst>
                                    <p:animMotion origin="layout" path="M -2.22222E-6 -3.33333E-6 L 0.29896 0.12161 " pathEditMode="relative" rAng="0" ptsTypes="AA">
                                      <p:cBhvr>
                                        <p:cTn id="23" dur="2000" fill="hold"/>
                                        <p:tgtEl>
                                          <p:spTgt spid="12"/>
                                        </p:tgtEl>
                                        <p:attrNameLst>
                                          <p:attrName>ppt_x</p:attrName>
                                          <p:attrName>ppt_y</p:attrName>
                                        </p:attrNameLst>
                                      </p:cBhvr>
                                      <p:rCtr x="14948" y="6080"/>
                                    </p:animMotion>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57966" b="76856" l="2315" r="20833"/>
                    </a14:imgEffect>
                  </a14:imgLayer>
                </a14:imgProps>
              </a:ext>
            </a:extLst>
          </a:blip>
          <a:srcRect t="55605" r="76852" b="20783"/>
          <a:stretch/>
        </p:blipFill>
        <p:spPr>
          <a:xfrm>
            <a:off x="2031125" y="3661972"/>
            <a:ext cx="829454" cy="732877"/>
          </a:xfrm>
          <a:prstGeom prst="ellipse">
            <a:avLst/>
          </a:prstGeom>
        </p:spPr>
      </p:pic>
      <p:pic>
        <p:nvPicPr>
          <p:cNvPr id="12" name="Picture 11"/>
          <p:cNvPicPr>
            <a:picLocks noChangeAspect="1"/>
          </p:cNvPicPr>
          <p:nvPr/>
        </p:nvPicPr>
        <p:blipFill>
          <a:blip r:embed="rId8"/>
          <a:stretch>
            <a:fillRect/>
          </a:stretch>
        </p:blipFill>
        <p:spPr>
          <a:xfrm flipH="1">
            <a:off x="-2201982" y="1633881"/>
            <a:ext cx="1950546" cy="1705302"/>
          </a:xfrm>
          <a:prstGeom prst="rect">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9">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vườn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nhỏ</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1213778" y="1610032"/>
            <a:ext cx="2842407" cy="1019052"/>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bg1">
                    <a:lumMod val="10000"/>
                  </a:schemeClr>
                </a:solidFill>
                <a:latin typeface="Patrick Hand"/>
                <a:ea typeface="Patrick Hand"/>
                <a:cs typeface="Patrick Hand"/>
                <a:sym typeface="Patrick Hand"/>
              </a:rPr>
              <a:t>VÂN LONG</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736650" y="1899214"/>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0">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7" name="Google Shape;851;p34"/>
          <p:cNvPicPr preferRelativeResize="0"/>
          <p:nvPr/>
        </p:nvPicPr>
        <p:blipFill>
          <a:blip r:embed="rId11">
            <a:alphaModFix/>
          </a:blip>
          <a:stretch>
            <a:fillRect/>
          </a:stretch>
        </p:blipFill>
        <p:spPr>
          <a:xfrm>
            <a:off x="5417280" y="473923"/>
            <a:ext cx="3315600" cy="3286997"/>
          </a:xfrm>
          <a:prstGeom prst="rect">
            <a:avLst/>
          </a:prstGeom>
          <a:noFill/>
          <a:ln>
            <a:noFill/>
          </a:ln>
        </p:spPr>
      </p:pic>
      <p:pic>
        <p:nvPicPr>
          <p:cNvPr id="2" name="Picture 1"/>
          <p:cNvPicPr>
            <a:picLocks noChangeAspect="1"/>
          </p:cNvPicPr>
          <p:nvPr/>
        </p:nvPicPr>
        <p:blipFill rotWithShape="1">
          <a:blip r:embed="rId12"/>
          <a:srcRect l="15967" r="22494"/>
          <a:stretch/>
        </p:blipFill>
        <p:spPr>
          <a:xfrm>
            <a:off x="5404791" y="723793"/>
            <a:ext cx="2977655" cy="2719930"/>
          </a:xfrm>
          <a:prstGeom prst="flowChartConnector">
            <a:avLst/>
          </a:prstGeom>
        </p:spPr>
      </p:pic>
      <p:sp>
        <p:nvSpPr>
          <p:cNvPr id="3" name="Rectangle: Rounded Corners 2"/>
          <p:cNvSpPr/>
          <p:nvPr/>
        </p:nvSpPr>
        <p:spPr>
          <a:xfrm>
            <a:off x="5581840" y="3602341"/>
            <a:ext cx="3006959" cy="985289"/>
          </a:xfrm>
          <a:prstGeom prst="round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71600" y="3760920"/>
            <a:ext cx="3006959" cy="738664"/>
          </a:xfrm>
          <a:prstGeom prst="rect">
            <a:avLst/>
          </a:prstGeom>
        </p:spPr>
        <p:txBody>
          <a:bodyPr wrap="square">
            <a:spAutoFit/>
          </a:bodyPr>
          <a:lstStyle/>
          <a:p>
            <a:pPr algn="ctr"/>
            <a:r>
              <a:rPr lang="en-US" dirty="0" err="1">
                <a:solidFill>
                  <a:schemeClr val="bg1">
                    <a:lumMod val="10000"/>
                  </a:schemeClr>
                </a:solidFill>
                <a:latin typeface="Arial" panose="020B0604020202020204" pitchFamily="34" charset="0"/>
              </a:rPr>
              <a:t>Tên</a:t>
            </a:r>
            <a:r>
              <a:rPr lang="en-US" dirty="0">
                <a:solidFill>
                  <a:schemeClr val="bg1">
                    <a:lumMod val="10000"/>
                  </a:schemeClr>
                </a:solidFill>
                <a:latin typeface="Arial" panose="020B0604020202020204" pitchFamily="34" charset="0"/>
              </a:rPr>
              <a:t> </a:t>
            </a:r>
            <a:r>
              <a:rPr lang="vi-VN" dirty="0">
                <a:solidFill>
                  <a:schemeClr val="bg1">
                    <a:lumMod val="10000"/>
                  </a:schemeClr>
                </a:solidFill>
                <a:latin typeface="Arial" panose="020B0604020202020204" pitchFamily="34" charset="0"/>
              </a:rPr>
              <a:t>thật là Nguyễn Văn Long</a:t>
            </a:r>
            <a:endParaRPr lang="en-US" dirty="0">
              <a:solidFill>
                <a:schemeClr val="bg1">
                  <a:lumMod val="10000"/>
                </a:schemeClr>
              </a:solidFill>
              <a:latin typeface="Arial" panose="020B0604020202020204" pitchFamily="34" charset="0"/>
            </a:endParaRPr>
          </a:p>
          <a:p>
            <a:pPr algn="ctr"/>
            <a:r>
              <a:rPr lang="vi-VN" dirty="0">
                <a:solidFill>
                  <a:schemeClr val="bg1">
                    <a:lumMod val="10000"/>
                  </a:schemeClr>
                </a:solidFill>
              </a:rPr>
              <a:t>Hiện là Chủ tịch Hội đồng thơ </a:t>
            </a:r>
            <a:endParaRPr lang="en-US" dirty="0">
              <a:solidFill>
                <a:schemeClr val="bg1">
                  <a:lumMod val="10000"/>
                </a:schemeClr>
              </a:solidFill>
            </a:endParaRPr>
          </a:p>
          <a:p>
            <a:pPr algn="ctr"/>
            <a:r>
              <a:rPr lang="vi-VN" dirty="0">
                <a:solidFill>
                  <a:schemeClr val="bg1">
                    <a:lumMod val="10000"/>
                  </a:schemeClr>
                </a:solidFill>
              </a:rPr>
              <a:t>Hội Nhà văn Hà Nội</a:t>
            </a:r>
            <a:r>
              <a:rPr lang="vi-VN" dirty="0"/>
              <a:t>.</a:t>
            </a:r>
          </a:p>
        </p:txBody>
      </p:sp>
      <p:pic>
        <p:nvPicPr>
          <p:cNvPr id="29" name="Picture 28"/>
          <p:cNvPicPr>
            <a:picLocks noChangeAspect="1"/>
          </p:cNvPicPr>
          <p:nvPr/>
        </p:nvPicPr>
        <p:blipFill rotWithShape="1">
          <a:blip r:embed="rId13">
            <a:extLst>
              <a:ext uri="{BEBA8EAE-BF5A-486C-A8C5-ECC9F3942E4B}">
                <a14:imgProps xmlns:a14="http://schemas.microsoft.com/office/drawing/2010/main">
                  <a14:imgLayer r:embed="rId7">
                    <a14:imgEffect>
                      <a14:backgroundRemoval t="57949" b="76795" l="2300" r="44800"/>
                    </a14:imgEffect>
                  </a14:imgLayer>
                </a14:imgProps>
              </a:ext>
            </a:extLst>
          </a:blip>
          <a:srcRect l="17801" t="55605" r="51943" b="20783"/>
          <a:stretch/>
        </p:blipFill>
        <p:spPr>
          <a:xfrm>
            <a:off x="1848453" y="3599421"/>
            <a:ext cx="1176686" cy="795428"/>
          </a:xfrm>
          <a:prstGeom prst="rect">
            <a:avLst/>
          </a:prstGeom>
        </p:spPr>
      </p:pic>
    </p:spTree>
    <p:extLst>
      <p:ext uri="{BB962C8B-B14F-4D97-AF65-F5344CB8AC3E}">
        <p14:creationId xmlns:p14="http://schemas.microsoft.com/office/powerpoint/2010/main" val="3466642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par>
                                <p:cTn id="24" presetID="53" presetClass="entr" presetSubtype="16"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par>
                          <p:cTn id="40" fill="hold">
                            <p:stCondLst>
                              <p:cond delay="1500"/>
                            </p:stCondLst>
                            <p:childTnLst>
                              <p:par>
                                <p:cTn id="41" presetID="63" presetClass="path" presetSubtype="0" accel="50000" decel="50000" fill="hold" nodeType="afterEffect">
                                  <p:stCondLst>
                                    <p:cond delay="0"/>
                                  </p:stCondLst>
                                  <p:childTnLst>
                                    <p:animMotion origin="layout" path="M -2.22222E-6 -3.33333E-6 L 0.29896 0.12161 " pathEditMode="relative" rAng="0" ptsTypes="AA">
                                      <p:cBhvr>
                                        <p:cTn id="42" dur="2000" fill="hold"/>
                                        <p:tgtEl>
                                          <p:spTgt spid="12"/>
                                        </p:tgtEl>
                                        <p:attrNameLst>
                                          <p:attrName>ppt_x</p:attrName>
                                          <p:attrName>ppt_y</p:attrName>
                                        </p:attrNameLst>
                                      </p:cBhvr>
                                      <p:rCtr x="14948" y="6080"/>
                                    </p:animMotion>
                                  </p:childTnLst>
                                </p:cTn>
                              </p:par>
                            </p:childTnLst>
                          </p:cTn>
                        </p:par>
                        <p:par>
                          <p:cTn id="43" fill="hold">
                            <p:stCondLst>
                              <p:cond delay="3500"/>
                            </p:stCondLst>
                            <p:childTnLst>
                              <p:par>
                                <p:cTn id="44" presetID="10" presetClass="exit" presetSubtype="0" fill="hold" nodeType="after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par>
                                <p:cTn id="50" presetID="10" presetClass="exit" presetSubtype="0" fill="hold"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57966" b="76856" l="2315" r="20833"/>
                    </a14:imgEffect>
                  </a14:imgLayer>
                </a14:imgProps>
              </a:ext>
            </a:extLst>
          </a:blip>
          <a:srcRect t="55605" r="76852" b="20783"/>
          <a:stretch/>
        </p:blipFill>
        <p:spPr>
          <a:xfrm>
            <a:off x="2031125" y="3661972"/>
            <a:ext cx="829454" cy="732877"/>
          </a:xfrm>
          <a:prstGeom prst="ellipse">
            <a:avLst/>
          </a:prstGeom>
        </p:spPr>
      </p:pic>
      <p:pic>
        <p:nvPicPr>
          <p:cNvPr id="12" name="Picture 11"/>
          <p:cNvPicPr>
            <a:picLocks noChangeAspect="1"/>
          </p:cNvPicPr>
          <p:nvPr/>
        </p:nvPicPr>
        <p:blipFill>
          <a:blip r:embed="rId8"/>
          <a:stretch>
            <a:fillRect/>
          </a:stretch>
        </p:blipFill>
        <p:spPr>
          <a:xfrm flipH="1">
            <a:off x="-2201982" y="1633881"/>
            <a:ext cx="1950546" cy="1705302"/>
          </a:xfrm>
          <a:prstGeom prst="rect">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9">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vườn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nhỏ</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1213778" y="1610032"/>
            <a:ext cx="2842407" cy="1019052"/>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bg1">
                    <a:lumMod val="10000"/>
                  </a:schemeClr>
                </a:solidFill>
                <a:latin typeface="Patrick Hand"/>
                <a:ea typeface="Patrick Hand"/>
                <a:cs typeface="Patrick Hand"/>
                <a:sym typeface="Patrick Hand"/>
              </a:rPr>
              <a:t>VÂN LONG</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736650" y="1899214"/>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0">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7" name="Google Shape;851;p34"/>
          <p:cNvPicPr preferRelativeResize="0"/>
          <p:nvPr/>
        </p:nvPicPr>
        <p:blipFill>
          <a:blip r:embed="rId11">
            <a:alphaModFix/>
          </a:blip>
          <a:stretch>
            <a:fillRect/>
          </a:stretch>
        </p:blipFill>
        <p:spPr>
          <a:xfrm>
            <a:off x="5417280" y="473923"/>
            <a:ext cx="3315600" cy="3286997"/>
          </a:xfrm>
          <a:prstGeom prst="rect">
            <a:avLst/>
          </a:prstGeom>
          <a:noFill/>
          <a:ln>
            <a:noFill/>
          </a:ln>
        </p:spPr>
      </p:pic>
      <p:pic>
        <p:nvPicPr>
          <p:cNvPr id="2" name="Picture 1"/>
          <p:cNvPicPr>
            <a:picLocks noChangeAspect="1"/>
          </p:cNvPicPr>
          <p:nvPr/>
        </p:nvPicPr>
        <p:blipFill rotWithShape="1">
          <a:blip r:embed="rId12"/>
          <a:srcRect l="15967" r="22494"/>
          <a:stretch/>
        </p:blipFill>
        <p:spPr>
          <a:xfrm>
            <a:off x="5404791" y="723793"/>
            <a:ext cx="2977655" cy="2719930"/>
          </a:xfrm>
          <a:prstGeom prst="flowChartConnector">
            <a:avLst/>
          </a:prstGeom>
        </p:spPr>
      </p:pic>
      <p:sp>
        <p:nvSpPr>
          <p:cNvPr id="3" name="Rectangle: Rounded Corners 2"/>
          <p:cNvSpPr/>
          <p:nvPr/>
        </p:nvSpPr>
        <p:spPr>
          <a:xfrm>
            <a:off x="5581840" y="3602341"/>
            <a:ext cx="3006959" cy="985289"/>
          </a:xfrm>
          <a:prstGeom prst="round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71600" y="3760920"/>
            <a:ext cx="3006959" cy="738664"/>
          </a:xfrm>
          <a:prstGeom prst="rect">
            <a:avLst/>
          </a:prstGeom>
        </p:spPr>
        <p:txBody>
          <a:bodyPr wrap="square">
            <a:spAutoFit/>
          </a:bodyPr>
          <a:lstStyle/>
          <a:p>
            <a:pPr algn="ctr"/>
            <a:r>
              <a:rPr lang="en-US" dirty="0" err="1">
                <a:solidFill>
                  <a:schemeClr val="bg1">
                    <a:lumMod val="10000"/>
                  </a:schemeClr>
                </a:solidFill>
                <a:latin typeface="Arial" panose="020B0604020202020204" pitchFamily="34" charset="0"/>
              </a:rPr>
              <a:t>Tên</a:t>
            </a:r>
            <a:r>
              <a:rPr lang="en-US" dirty="0">
                <a:solidFill>
                  <a:schemeClr val="bg1">
                    <a:lumMod val="10000"/>
                  </a:schemeClr>
                </a:solidFill>
                <a:latin typeface="Arial" panose="020B0604020202020204" pitchFamily="34" charset="0"/>
              </a:rPr>
              <a:t> </a:t>
            </a:r>
            <a:r>
              <a:rPr lang="vi-VN" dirty="0">
                <a:solidFill>
                  <a:schemeClr val="bg1">
                    <a:lumMod val="10000"/>
                  </a:schemeClr>
                </a:solidFill>
                <a:latin typeface="Arial" panose="020B0604020202020204" pitchFamily="34" charset="0"/>
              </a:rPr>
              <a:t>thật là Nguyễn Văn Long</a:t>
            </a:r>
            <a:endParaRPr lang="en-US" dirty="0">
              <a:solidFill>
                <a:schemeClr val="bg1">
                  <a:lumMod val="10000"/>
                </a:schemeClr>
              </a:solidFill>
              <a:latin typeface="Arial" panose="020B0604020202020204" pitchFamily="34" charset="0"/>
            </a:endParaRPr>
          </a:p>
          <a:p>
            <a:pPr algn="ctr"/>
            <a:r>
              <a:rPr lang="vi-VN" dirty="0">
                <a:solidFill>
                  <a:schemeClr val="bg1">
                    <a:lumMod val="10000"/>
                  </a:schemeClr>
                </a:solidFill>
              </a:rPr>
              <a:t>Hiện là Chủ tịch Hội đồng thơ </a:t>
            </a:r>
            <a:endParaRPr lang="en-US" dirty="0">
              <a:solidFill>
                <a:schemeClr val="bg1">
                  <a:lumMod val="10000"/>
                </a:schemeClr>
              </a:solidFill>
            </a:endParaRPr>
          </a:p>
          <a:p>
            <a:pPr algn="ctr"/>
            <a:r>
              <a:rPr lang="vi-VN" dirty="0">
                <a:solidFill>
                  <a:schemeClr val="bg1">
                    <a:lumMod val="10000"/>
                  </a:schemeClr>
                </a:solidFill>
              </a:rPr>
              <a:t>Hội Nhà văn Hà Nội</a:t>
            </a:r>
            <a:r>
              <a:rPr lang="vi-VN" dirty="0"/>
              <a:t>.</a:t>
            </a:r>
          </a:p>
        </p:txBody>
      </p:sp>
      <p:pic>
        <p:nvPicPr>
          <p:cNvPr id="29" name="Picture 28"/>
          <p:cNvPicPr>
            <a:picLocks noChangeAspect="1"/>
          </p:cNvPicPr>
          <p:nvPr/>
        </p:nvPicPr>
        <p:blipFill rotWithShape="1">
          <a:blip r:embed="rId13">
            <a:extLst>
              <a:ext uri="{BEBA8EAE-BF5A-486C-A8C5-ECC9F3942E4B}">
                <a14:imgProps xmlns:a14="http://schemas.microsoft.com/office/drawing/2010/main">
                  <a14:imgLayer r:embed="rId7">
                    <a14:imgEffect>
                      <a14:backgroundRemoval t="45385" b="76795" l="45500" r="72700">
                        <a14:foregroundMark x1="55200" y1="70385" x2="60600" y2="70128"/>
                      </a14:backgroundRemoval>
                    </a14:imgEffect>
                  </a14:imgLayer>
                </a14:imgProps>
              </a:ext>
            </a:extLst>
          </a:blip>
          <a:srcRect l="43648" t="39289" r="25873" b="20782"/>
          <a:stretch/>
        </p:blipFill>
        <p:spPr>
          <a:xfrm>
            <a:off x="1955783" y="3229162"/>
            <a:ext cx="972266" cy="1103280"/>
          </a:xfrm>
          <a:prstGeom prst="rect">
            <a:avLst/>
          </a:prstGeom>
        </p:spPr>
      </p:pic>
    </p:spTree>
    <p:extLst>
      <p:ext uri="{BB962C8B-B14F-4D97-AF65-F5344CB8AC3E}">
        <p14:creationId xmlns:p14="http://schemas.microsoft.com/office/powerpoint/2010/main" val="3627264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par>
                                <p:cTn id="24" presetID="53" presetClass="entr" presetSubtype="16"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par>
                          <p:cTn id="40" fill="hold">
                            <p:stCondLst>
                              <p:cond delay="1500"/>
                            </p:stCondLst>
                            <p:childTnLst>
                              <p:par>
                                <p:cTn id="41" presetID="63" presetClass="path" presetSubtype="0" accel="50000" decel="50000" fill="hold" nodeType="afterEffect">
                                  <p:stCondLst>
                                    <p:cond delay="0"/>
                                  </p:stCondLst>
                                  <p:childTnLst>
                                    <p:animMotion origin="layout" path="M -2.22222E-6 -3.33333E-6 L 0.29896 0.12161 " pathEditMode="relative" rAng="0" ptsTypes="AA">
                                      <p:cBhvr>
                                        <p:cTn id="42" dur="2000" fill="hold"/>
                                        <p:tgtEl>
                                          <p:spTgt spid="12"/>
                                        </p:tgtEl>
                                        <p:attrNameLst>
                                          <p:attrName>ppt_x</p:attrName>
                                          <p:attrName>ppt_y</p:attrName>
                                        </p:attrNameLst>
                                      </p:cBhvr>
                                      <p:rCtr x="14948" y="6080"/>
                                    </p:animMotion>
                                  </p:childTnLst>
                                </p:cTn>
                              </p:par>
                            </p:childTnLst>
                          </p:cTn>
                        </p:par>
                        <p:par>
                          <p:cTn id="43" fill="hold">
                            <p:stCondLst>
                              <p:cond delay="3500"/>
                            </p:stCondLst>
                            <p:childTnLst>
                              <p:par>
                                <p:cTn id="44" presetID="10" presetClass="exit" presetSubtype="0" fill="hold" nodeType="after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par>
                                <p:cTn id="50" presetID="10" presetClass="exit" presetSubtype="0" fill="hold"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12" name="Picture 11"/>
          <p:cNvPicPr>
            <a:picLocks noChangeAspect="1"/>
          </p:cNvPicPr>
          <p:nvPr/>
        </p:nvPicPr>
        <p:blipFill>
          <a:blip r:embed="rId6"/>
          <a:stretch>
            <a:fillRect/>
          </a:stretch>
        </p:blipFill>
        <p:spPr>
          <a:xfrm flipH="1">
            <a:off x="-2201982" y="1633881"/>
            <a:ext cx="1950546" cy="1705302"/>
          </a:xfrm>
          <a:prstGeom prst="rect">
            <a:avLst/>
          </a:prstGeom>
        </p:spPr>
      </p:pic>
      <p:grpSp>
        <p:nvGrpSpPr>
          <p:cNvPr id="26" name="Group 25"/>
          <p:cNvGrpSpPr/>
          <p:nvPr/>
        </p:nvGrpSpPr>
        <p:grpSpPr>
          <a:xfrm>
            <a:off x="1435111" y="210935"/>
            <a:ext cx="6304357" cy="1186832"/>
            <a:chOff x="100986" y="171705"/>
            <a:chExt cx="6304357" cy="1186832"/>
          </a:xfrm>
        </p:grpSpPr>
        <p:pic>
          <p:nvPicPr>
            <p:cNvPr id="13" name="Google Shape;850;p34"/>
            <p:cNvPicPr preferRelativeResize="0"/>
            <p:nvPr/>
          </p:nvPicPr>
          <p:blipFill rotWithShape="1">
            <a:blip r:embed="rId7">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vườn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nhỏ</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2963959" y="1596197"/>
            <a:ext cx="3441384" cy="1233796"/>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lumMod val="10000"/>
                  </a:schemeClr>
                </a:solidFill>
                <a:latin typeface="Patrick Hand"/>
                <a:ea typeface="Patrick Hand"/>
                <a:cs typeface="Patrick Hand"/>
                <a:sym typeface="Patrick Hand"/>
              </a:rPr>
              <a:t>T</a:t>
            </a:r>
            <a:r>
              <a:rPr lang="en" sz="3600" b="1" dirty="0">
                <a:solidFill>
                  <a:schemeClr val="bg1">
                    <a:lumMod val="10000"/>
                  </a:schemeClr>
                </a:solidFill>
                <a:latin typeface="Patrick Hand"/>
                <a:ea typeface="Patrick Hand"/>
                <a:cs typeface="Patrick Hand"/>
                <a:sym typeface="Patrick Hand"/>
              </a:rPr>
              <a:t>hể loại: VĂN</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2486831" y="1885379"/>
            <a:ext cx="533554" cy="533554"/>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8">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9" name="Picture 28"/>
          <p:cNvPicPr>
            <a:picLocks noChangeAspect="1"/>
          </p:cNvPicPr>
          <p:nvPr/>
        </p:nvPicPr>
        <p:blipFill rotWithShape="1">
          <a:blip r:embed="rId9">
            <a:extLst>
              <a:ext uri="{BEBA8EAE-BF5A-486C-A8C5-ECC9F3942E4B}">
                <a14:imgProps xmlns:a14="http://schemas.microsoft.com/office/drawing/2010/main">
                  <a14:imgLayer r:embed="rId10">
                    <a14:imgEffect>
                      <a14:backgroundRemoval t="45385" b="76795" l="45500" r="72700">
                        <a14:foregroundMark x1="55200" y1="70385" x2="60600" y2="70128"/>
                      </a14:backgroundRemoval>
                    </a14:imgEffect>
                  </a14:imgLayer>
                </a14:imgProps>
              </a:ext>
            </a:extLst>
          </a:blip>
          <a:srcRect l="43648" t="39289" r="25873" b="20782"/>
          <a:stretch/>
        </p:blipFill>
        <p:spPr>
          <a:xfrm>
            <a:off x="2014031" y="3264268"/>
            <a:ext cx="972266" cy="1103280"/>
          </a:xfrm>
          <a:prstGeom prst="rect">
            <a:avLst/>
          </a:prstGeom>
        </p:spPr>
      </p:pic>
      <p:pic>
        <p:nvPicPr>
          <p:cNvPr id="6" name="Picture 5"/>
          <p:cNvPicPr>
            <a:picLocks noChangeAspect="1"/>
          </p:cNvPicPr>
          <p:nvPr/>
        </p:nvPicPr>
        <p:blipFill rotWithShape="1">
          <a:blip r:embed="rId11"/>
          <a:srcRect r="67757" b="17019"/>
          <a:stretch/>
        </p:blipFill>
        <p:spPr>
          <a:xfrm>
            <a:off x="1255016" y="1826522"/>
            <a:ext cx="1897110" cy="2441217"/>
          </a:xfrm>
          <a:prstGeom prst="rect">
            <a:avLst/>
          </a:prstGeom>
        </p:spPr>
      </p:pic>
    </p:spTree>
    <p:extLst>
      <p:ext uri="{BB962C8B-B14F-4D97-AF65-F5344CB8AC3E}">
        <p14:creationId xmlns:p14="http://schemas.microsoft.com/office/powerpoint/2010/main" val="283838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2.22222E-6 -3.33333E-6 L 0.29896 0.12161 " pathEditMode="relative" rAng="0" ptsTypes="AA">
                                      <p:cBhvr>
                                        <p:cTn id="20" dur="2000" fill="hold"/>
                                        <p:tgtEl>
                                          <p:spTgt spid="12"/>
                                        </p:tgtEl>
                                        <p:attrNameLst>
                                          <p:attrName>ppt_x</p:attrName>
                                          <p:attrName>ppt_y</p:attrName>
                                        </p:attrNameLst>
                                      </p:cBhvr>
                                      <p:rCtr x="14948" y="6080"/>
                                    </p:animMotion>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0" presetClass="exit" presetSubtype="0" fill="hold"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1227" y="2856175"/>
            <a:ext cx="1235356" cy="2369771"/>
            <a:chOff x="141226" y="2662319"/>
            <a:chExt cx="1293433" cy="2481181"/>
          </a:xfrm>
        </p:grpSpPr>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29" name="Picture 28"/>
            <p:cNvPicPr>
              <a:picLocks noChangeAspect="1"/>
            </p:cNvPicPr>
            <p:nvPr/>
          </p:nvPicPr>
          <p:blipFill rotWithShape="1">
            <a:blip r:embed="rId7"/>
            <a:srcRect l="10260" t="23153" r="67757" b="17019"/>
            <a:stretch/>
          </p:blipFill>
          <p:spPr>
            <a:xfrm>
              <a:off x="141226" y="2662319"/>
              <a:ext cx="1293433" cy="1760072"/>
            </a:xfrm>
            <a:prstGeom prst="rect">
              <a:avLst/>
            </a:prstGeom>
          </p:spPr>
        </p:pic>
      </p:grpSp>
      <p:grpSp>
        <p:nvGrpSpPr>
          <p:cNvPr id="6" name="Group 5"/>
          <p:cNvGrpSpPr/>
          <p:nvPr/>
        </p:nvGrpSpPr>
        <p:grpSpPr>
          <a:xfrm>
            <a:off x="1424062" y="2811529"/>
            <a:ext cx="1161985" cy="2414417"/>
            <a:chOff x="1858693" y="2631469"/>
            <a:chExt cx="1216613" cy="2527925"/>
          </a:xfrm>
        </p:grpSpPr>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0" name="Picture 29"/>
            <p:cNvPicPr>
              <a:picLocks noChangeAspect="1"/>
            </p:cNvPicPr>
            <p:nvPr/>
          </p:nvPicPr>
          <p:blipFill rotWithShape="1">
            <a:blip r:embed="rId7"/>
            <a:srcRect l="33572" t="21867" r="46182" b="20776"/>
            <a:stretch/>
          </p:blipFill>
          <p:spPr>
            <a:xfrm>
              <a:off x="1858693" y="2631469"/>
              <a:ext cx="1216613" cy="1723333"/>
            </a:xfrm>
            <a:prstGeom prst="rect">
              <a:avLst/>
            </a:prstGeom>
          </p:spPr>
        </p:pic>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89630" l="6000" r="96800"/>
                    </a14:imgEffect>
                  </a14:imgLayer>
                </a14:imgProps>
              </a:ext>
            </a:extLst>
          </a:blip>
          <a:stretch>
            <a:fillRect/>
          </a:stretch>
        </p:blipFill>
        <p:spPr>
          <a:xfrm>
            <a:off x="2750607" y="3966184"/>
            <a:ext cx="1166446" cy="1259762"/>
          </a:xfrm>
          <a:prstGeom prst="rect">
            <a:avLst/>
          </a:pr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57966" b="76856" l="2315" r="20833"/>
                    </a14:imgEffect>
                  </a14:imgLayer>
                </a14:imgProps>
              </a:ext>
            </a:extLst>
          </a:blip>
          <a:srcRect t="55605" r="76852" b="20783"/>
          <a:stretch/>
        </p:blipFill>
        <p:spPr>
          <a:xfrm>
            <a:off x="2923039" y="3728524"/>
            <a:ext cx="829454" cy="732877"/>
          </a:xfrm>
          <a:prstGeom prst="ellipse">
            <a:avLst/>
          </a:prstGeom>
        </p:spPr>
      </p:pic>
      <p:grpSp>
        <p:nvGrpSpPr>
          <p:cNvPr id="26" name="Group 25"/>
          <p:cNvGrpSpPr/>
          <p:nvPr/>
        </p:nvGrpSpPr>
        <p:grpSpPr>
          <a:xfrm>
            <a:off x="100986" y="171705"/>
            <a:ext cx="6304357" cy="1233563"/>
            <a:chOff x="100986" y="171705"/>
            <a:chExt cx="6304357" cy="1233563"/>
          </a:xfrm>
        </p:grpSpPr>
        <p:pic>
          <p:nvPicPr>
            <p:cNvPr id="13" name="Google Shape;850;p34"/>
            <p:cNvPicPr preferRelativeResize="0"/>
            <p:nvPr/>
          </p:nvPicPr>
          <p:blipFill rotWithShape="1">
            <a:blip r:embed="rId10">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396739" y="328050"/>
              <a:ext cx="5718593"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r>
                <a:rPr lang="en-US" sz="3200" b="1" dirty="0">
                  <a:latin typeface="Times New Roman" panose="02020603050405020304" pitchFamily="18" charset="0"/>
                  <a:cs typeface="Times New Roman" panose="02020603050405020304" pitchFamily="18" charset="0"/>
                </a:rPr>
                <a:t>”</a:t>
              </a:r>
            </a:p>
          </p:txBody>
        </p:sp>
      </p:grpSp>
      <p:sp>
        <p:nvSpPr>
          <p:cNvPr id="18" name="Google Shape;1648;p46"/>
          <p:cNvSpPr/>
          <p:nvPr/>
        </p:nvSpPr>
        <p:spPr>
          <a:xfrm>
            <a:off x="744098" y="1692710"/>
            <a:ext cx="3133836" cy="1026419"/>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lumMod val="10000"/>
                  </a:schemeClr>
                </a:solidFill>
                <a:latin typeface="Patrick Hand"/>
                <a:ea typeface="Patrick Hand"/>
                <a:cs typeface="Patrick Hand"/>
                <a:sym typeface="Patrick Hand"/>
              </a:rPr>
              <a:t>MÙA THẢO QUẢ</a:t>
            </a:r>
            <a:endParaRPr sz="24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182543" y="1937058"/>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1">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2" name="Picture 11"/>
          <p:cNvPicPr>
            <a:picLocks noChangeAspect="1"/>
          </p:cNvPicPr>
          <p:nvPr/>
        </p:nvPicPr>
        <p:blipFill>
          <a:blip r:embed="rId12"/>
          <a:stretch>
            <a:fillRect/>
          </a:stretch>
        </p:blipFill>
        <p:spPr>
          <a:xfrm flipH="1">
            <a:off x="-2201982" y="1633881"/>
            <a:ext cx="1950546" cy="1705302"/>
          </a:xfrm>
          <a:prstGeom prst="rect">
            <a:avLst/>
          </a:prstGeom>
        </p:spPr>
      </p:pic>
      <p:grpSp>
        <p:nvGrpSpPr>
          <p:cNvPr id="8" name="Group 7"/>
          <p:cNvGrpSpPr/>
          <p:nvPr/>
        </p:nvGrpSpPr>
        <p:grpSpPr>
          <a:xfrm rot="703576">
            <a:off x="4535265" y="1290067"/>
            <a:ext cx="4498272" cy="3229342"/>
            <a:chOff x="3848433" y="985041"/>
            <a:chExt cx="4498272" cy="3229342"/>
          </a:xfrm>
        </p:grpSpPr>
        <p:pic>
          <p:nvPicPr>
            <p:cNvPr id="16" name="Google Shape;2254;p55"/>
            <p:cNvPicPr preferRelativeResize="0"/>
            <p:nvPr/>
          </p:nvPicPr>
          <p:blipFill rotWithShape="1">
            <a:blip r:embed="rId13">
              <a:alphaModFix/>
            </a:blip>
            <a:srcRect l="6763" t="8270" r="4482" b="6375"/>
            <a:stretch/>
          </p:blipFill>
          <p:spPr>
            <a:xfrm rot="20811990">
              <a:off x="3848433" y="985041"/>
              <a:ext cx="4498272" cy="3229342"/>
            </a:xfrm>
            <a:prstGeom prst="rect">
              <a:avLst/>
            </a:prstGeom>
            <a:noFill/>
            <a:ln>
              <a:noFill/>
            </a:ln>
          </p:spPr>
        </p:pic>
        <p:pic>
          <p:nvPicPr>
            <p:cNvPr id="7" name="Picture 6"/>
            <p:cNvPicPr>
              <a:picLocks noChangeAspect="1"/>
            </p:cNvPicPr>
            <p:nvPr/>
          </p:nvPicPr>
          <p:blipFill>
            <a:blip r:embed="rId14"/>
            <a:stretch>
              <a:fillRect/>
            </a:stretch>
          </p:blipFill>
          <p:spPr>
            <a:xfrm rot="20776847">
              <a:off x="4170669" y="1309058"/>
              <a:ext cx="3981880" cy="2087643"/>
            </a:xfrm>
            <a:prstGeom prst="rect">
              <a:avLst/>
            </a:prstGeom>
          </p:spPr>
        </p:pic>
      </p:grpSp>
    </p:spTree>
    <p:extLst>
      <p:ext uri="{BB962C8B-B14F-4D97-AF65-F5344CB8AC3E}">
        <p14:creationId xmlns:p14="http://schemas.microsoft.com/office/powerpoint/2010/main" val="1939232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1" fill="hold">
                            <p:stCondLst>
                              <p:cond delay="500"/>
                            </p:stCondLst>
                            <p:childTnLst>
                              <p:par>
                                <p:cTn id="22" presetID="63" presetClass="path" presetSubtype="0" accel="50000" decel="50000" fill="hold" nodeType="afterEffect">
                                  <p:stCondLst>
                                    <p:cond delay="0"/>
                                  </p:stCondLst>
                                  <p:childTnLst>
                                    <p:animMotion origin="layout" path="M -2.22222E-6 -3.33333E-6 L 0.4316 0.13087 " pathEditMode="relative" rAng="0" ptsTypes="AA">
                                      <p:cBhvr>
                                        <p:cTn id="23" dur="2000" fill="hold"/>
                                        <p:tgtEl>
                                          <p:spTgt spid="12"/>
                                        </p:tgtEl>
                                        <p:attrNameLst>
                                          <p:attrName>ppt_x</p:attrName>
                                          <p:attrName>ppt_y</p:attrName>
                                        </p:attrNameLst>
                                      </p:cBhvr>
                                      <p:rCtr x="21580" y="6543"/>
                                    </p:animMotion>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2750607" y="3966184"/>
            <a:ext cx="1166446" cy="1259762"/>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57966" b="76856" l="2315" r="20833"/>
                    </a14:imgEffect>
                  </a14:imgLayer>
                </a14:imgProps>
              </a:ext>
            </a:extLst>
          </a:blip>
          <a:srcRect t="55605" r="76852" b="20783"/>
          <a:stretch/>
        </p:blipFill>
        <p:spPr>
          <a:xfrm>
            <a:off x="2923039" y="3728524"/>
            <a:ext cx="829454" cy="732877"/>
          </a:xfrm>
          <a:prstGeom prst="ellipse">
            <a:avLst/>
          </a:prstGeom>
        </p:spPr>
      </p:pic>
      <p:grpSp>
        <p:nvGrpSpPr>
          <p:cNvPr id="26" name="Group 25"/>
          <p:cNvGrpSpPr/>
          <p:nvPr/>
        </p:nvGrpSpPr>
        <p:grpSpPr>
          <a:xfrm>
            <a:off x="100986" y="171705"/>
            <a:ext cx="6304357" cy="1186832"/>
            <a:chOff x="100986" y="171705"/>
            <a:chExt cx="6304357" cy="1186832"/>
          </a:xfrm>
        </p:grpSpPr>
        <p:pic>
          <p:nvPicPr>
            <p:cNvPr id="13" name="Google Shape;850;p34"/>
            <p:cNvPicPr preferRelativeResize="0"/>
            <p:nvPr/>
          </p:nvPicPr>
          <p:blipFill rotWithShape="1">
            <a:blip r:embed="rId8">
              <a:alphaModFix amt="90000"/>
            </a:blip>
            <a:srcRect l="852" t="3632" b="4876"/>
            <a:stretch/>
          </p:blipFill>
          <p:spPr>
            <a:xfrm>
              <a:off x="100986" y="171705"/>
              <a:ext cx="6304357" cy="1186832"/>
            </a:xfrm>
            <a:prstGeom prst="rect">
              <a:avLst/>
            </a:prstGeom>
            <a:noFill/>
            <a:ln>
              <a:noFill/>
            </a:ln>
          </p:spPr>
        </p:pic>
        <p:sp>
          <p:nvSpPr>
            <p:cNvPr id="14" name="TextBox 13"/>
            <p:cNvSpPr txBox="1"/>
            <p:nvPr/>
          </p:nvSpPr>
          <p:spPr>
            <a:xfrm>
              <a:off x="510637" y="245255"/>
              <a:ext cx="554211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endParaRPr lang="en-US" sz="3200" b="1" dirty="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Mùa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a:t>
              </a:r>
            </a:p>
          </p:txBody>
        </p:sp>
      </p:grpSp>
      <p:pic>
        <p:nvPicPr>
          <p:cNvPr id="12" name="Picture 11"/>
          <p:cNvPicPr>
            <a:picLocks noChangeAspect="1"/>
          </p:cNvPicPr>
          <p:nvPr/>
        </p:nvPicPr>
        <p:blipFill>
          <a:blip r:embed="rId9"/>
          <a:stretch>
            <a:fillRect/>
          </a:stretch>
        </p:blipFill>
        <p:spPr>
          <a:xfrm flipH="1">
            <a:off x="-2201982" y="1633881"/>
            <a:ext cx="1950546" cy="1705302"/>
          </a:xfrm>
          <a:prstGeom prst="rect">
            <a:avLst/>
          </a:prstGeom>
        </p:spPr>
      </p:pic>
      <p:sp>
        <p:nvSpPr>
          <p:cNvPr id="18" name="Google Shape;1648;p46"/>
          <p:cNvSpPr/>
          <p:nvPr/>
        </p:nvSpPr>
        <p:spPr>
          <a:xfrm>
            <a:off x="630580" y="1560133"/>
            <a:ext cx="3963906" cy="1058175"/>
          </a:xfrm>
          <a:custGeom>
            <a:avLst/>
            <a:gdLst/>
            <a:ahLst/>
            <a:cxnLst/>
            <a:rect l="l" t="t" r="r" b="b"/>
            <a:pathLst>
              <a:path w="35046" h="8299" extrusionOk="0">
                <a:moveTo>
                  <a:pt x="23715" y="1"/>
                </a:moveTo>
                <a:cubicBezTo>
                  <a:pt x="23485" y="1"/>
                  <a:pt x="23253" y="11"/>
                  <a:pt x="23019" y="35"/>
                </a:cubicBezTo>
                <a:cubicBezTo>
                  <a:pt x="22133" y="88"/>
                  <a:pt x="21209" y="140"/>
                  <a:pt x="20274" y="140"/>
                </a:cubicBezTo>
                <a:cubicBezTo>
                  <a:pt x="19887" y="140"/>
                  <a:pt x="19498" y="131"/>
                  <a:pt x="19109" y="109"/>
                </a:cubicBezTo>
                <a:cubicBezTo>
                  <a:pt x="17670" y="35"/>
                  <a:pt x="16232" y="17"/>
                  <a:pt x="14793" y="17"/>
                </a:cubicBezTo>
                <a:cubicBezTo>
                  <a:pt x="13354" y="17"/>
                  <a:pt x="11916" y="35"/>
                  <a:pt x="10477" y="35"/>
                </a:cubicBezTo>
                <a:lnTo>
                  <a:pt x="9813" y="35"/>
                </a:lnTo>
                <a:cubicBezTo>
                  <a:pt x="8042" y="183"/>
                  <a:pt x="6271" y="699"/>
                  <a:pt x="4427" y="699"/>
                </a:cubicBezTo>
                <a:cubicBezTo>
                  <a:pt x="3542" y="699"/>
                  <a:pt x="2656" y="847"/>
                  <a:pt x="1771" y="1290"/>
                </a:cubicBezTo>
                <a:cubicBezTo>
                  <a:pt x="517" y="1806"/>
                  <a:pt x="369" y="2913"/>
                  <a:pt x="148" y="4020"/>
                </a:cubicBezTo>
                <a:cubicBezTo>
                  <a:pt x="0" y="4462"/>
                  <a:pt x="221" y="4905"/>
                  <a:pt x="590" y="5126"/>
                </a:cubicBezTo>
                <a:cubicBezTo>
                  <a:pt x="812" y="5274"/>
                  <a:pt x="959" y="5495"/>
                  <a:pt x="1033" y="5790"/>
                </a:cubicBezTo>
                <a:cubicBezTo>
                  <a:pt x="1254" y="7045"/>
                  <a:pt x="2213" y="7930"/>
                  <a:pt x="3468" y="8004"/>
                </a:cubicBezTo>
                <a:cubicBezTo>
                  <a:pt x="4124" y="8017"/>
                  <a:pt x="4781" y="8020"/>
                  <a:pt x="5435" y="8020"/>
                </a:cubicBezTo>
                <a:cubicBezTo>
                  <a:pt x="6436" y="8020"/>
                  <a:pt x="7432" y="8011"/>
                  <a:pt x="8420" y="8011"/>
                </a:cubicBezTo>
                <a:cubicBezTo>
                  <a:pt x="10491" y="8011"/>
                  <a:pt x="12522" y="8051"/>
                  <a:pt x="14461" y="8299"/>
                </a:cubicBezTo>
                <a:cubicBezTo>
                  <a:pt x="14815" y="8244"/>
                  <a:pt x="15129" y="8230"/>
                  <a:pt x="15418" y="8230"/>
                </a:cubicBezTo>
                <a:cubicBezTo>
                  <a:pt x="15734" y="8230"/>
                  <a:pt x="16019" y="8247"/>
                  <a:pt x="16293" y="8247"/>
                </a:cubicBezTo>
                <a:cubicBezTo>
                  <a:pt x="16447" y="8247"/>
                  <a:pt x="16598" y="8242"/>
                  <a:pt x="16748" y="8225"/>
                </a:cubicBezTo>
                <a:cubicBezTo>
                  <a:pt x="18814" y="7930"/>
                  <a:pt x="20880" y="8077"/>
                  <a:pt x="22872" y="7782"/>
                </a:cubicBezTo>
                <a:cubicBezTo>
                  <a:pt x="22956" y="7772"/>
                  <a:pt x="23041" y="7767"/>
                  <a:pt x="23125" y="7767"/>
                </a:cubicBezTo>
                <a:cubicBezTo>
                  <a:pt x="23631" y="7767"/>
                  <a:pt x="24137" y="7930"/>
                  <a:pt x="24643" y="7930"/>
                </a:cubicBezTo>
                <a:cubicBezTo>
                  <a:pt x="25639" y="7819"/>
                  <a:pt x="26635" y="7764"/>
                  <a:pt x="27631" y="7764"/>
                </a:cubicBezTo>
                <a:cubicBezTo>
                  <a:pt x="28627" y="7764"/>
                  <a:pt x="29623" y="7819"/>
                  <a:pt x="30619" y="7930"/>
                </a:cubicBezTo>
                <a:cubicBezTo>
                  <a:pt x="30783" y="7955"/>
                  <a:pt x="30950" y="7968"/>
                  <a:pt x="31117" y="7968"/>
                </a:cubicBezTo>
                <a:cubicBezTo>
                  <a:pt x="31926" y="7968"/>
                  <a:pt x="32750" y="7681"/>
                  <a:pt x="33422" y="7192"/>
                </a:cubicBezTo>
                <a:cubicBezTo>
                  <a:pt x="33644" y="6971"/>
                  <a:pt x="33718" y="6528"/>
                  <a:pt x="34013" y="6454"/>
                </a:cubicBezTo>
                <a:cubicBezTo>
                  <a:pt x="35046" y="6012"/>
                  <a:pt x="34677" y="5569"/>
                  <a:pt x="34308" y="4905"/>
                </a:cubicBezTo>
                <a:cubicBezTo>
                  <a:pt x="34086" y="4610"/>
                  <a:pt x="33570" y="4167"/>
                  <a:pt x="33865" y="3798"/>
                </a:cubicBezTo>
                <a:cubicBezTo>
                  <a:pt x="34160" y="3282"/>
                  <a:pt x="33865" y="2987"/>
                  <a:pt x="33570" y="2618"/>
                </a:cubicBezTo>
                <a:cubicBezTo>
                  <a:pt x="33201" y="2101"/>
                  <a:pt x="32832" y="1659"/>
                  <a:pt x="32389" y="1216"/>
                </a:cubicBezTo>
                <a:cubicBezTo>
                  <a:pt x="32021" y="773"/>
                  <a:pt x="31504" y="478"/>
                  <a:pt x="30988" y="404"/>
                </a:cubicBezTo>
                <a:cubicBezTo>
                  <a:pt x="30178" y="261"/>
                  <a:pt x="29337" y="180"/>
                  <a:pt x="28485" y="180"/>
                </a:cubicBezTo>
                <a:cubicBezTo>
                  <a:pt x="28018" y="180"/>
                  <a:pt x="27548" y="205"/>
                  <a:pt x="27077" y="257"/>
                </a:cubicBezTo>
                <a:cubicBezTo>
                  <a:pt x="25971" y="257"/>
                  <a:pt x="24864" y="1"/>
                  <a:pt x="23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bg1">
                    <a:lumMod val="10000"/>
                  </a:schemeClr>
                </a:solidFill>
                <a:latin typeface="Patrick Hand"/>
                <a:ea typeface="Patrick Hand"/>
                <a:cs typeface="Patrick Hand"/>
                <a:sym typeface="Patrick Hand"/>
              </a:rPr>
              <a:t>MA VĂN KHÁNG</a:t>
            </a:r>
            <a:endParaRPr sz="3600" b="1" dirty="0">
              <a:solidFill>
                <a:schemeClr val="bg1">
                  <a:lumMod val="10000"/>
                </a:schemeClr>
              </a:solidFill>
              <a:latin typeface="Patrick Hand"/>
              <a:ea typeface="Patrick Hand"/>
              <a:cs typeface="Patrick Hand"/>
              <a:sym typeface="Patrick Hand"/>
            </a:endParaRPr>
          </a:p>
        </p:txBody>
      </p:sp>
      <p:grpSp>
        <p:nvGrpSpPr>
          <p:cNvPr id="19" name="Google Shape;1664;p46"/>
          <p:cNvGrpSpPr/>
          <p:nvPr/>
        </p:nvGrpSpPr>
        <p:grpSpPr>
          <a:xfrm>
            <a:off x="153452" y="1849316"/>
            <a:ext cx="440688" cy="440688"/>
            <a:chOff x="2838022" y="2774171"/>
            <a:chExt cx="440688" cy="440688"/>
          </a:xfrm>
        </p:grpSpPr>
        <p:grpSp>
          <p:nvGrpSpPr>
            <p:cNvPr id="20" name="Google Shape;1665;p46"/>
            <p:cNvGrpSpPr/>
            <p:nvPr/>
          </p:nvGrpSpPr>
          <p:grpSpPr>
            <a:xfrm>
              <a:off x="2838022" y="2774171"/>
              <a:ext cx="440688" cy="440688"/>
              <a:chOff x="-1184600" y="2189099"/>
              <a:chExt cx="716100" cy="716100"/>
            </a:xfrm>
          </p:grpSpPr>
          <p:sp>
            <p:nvSpPr>
              <p:cNvPr id="24" name="Google Shape;1666;p46"/>
              <p:cNvSpPr/>
              <p:nvPr/>
            </p:nvSpPr>
            <p:spPr>
              <a:xfrm>
                <a:off x="-1184600" y="2189099"/>
                <a:ext cx="716100" cy="716100"/>
              </a:xfrm>
              <a:prstGeom prst="ellipse">
                <a:avLst/>
              </a:prstGeom>
              <a:solidFill>
                <a:schemeClr val="lt1"/>
              </a:solidFill>
              <a:ln>
                <a:noFill/>
              </a:ln>
              <a:effectLst>
                <a:outerShdw blurRad="57150" dist="19050" dir="396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Google Shape;1667;p46"/>
              <p:cNvPicPr preferRelativeResize="0"/>
              <p:nvPr/>
            </p:nvPicPr>
            <p:blipFill>
              <a:blip r:embed="rId10">
                <a:alphaModFix/>
              </a:blip>
              <a:stretch>
                <a:fillRect/>
              </a:stretch>
            </p:blipFill>
            <p:spPr>
              <a:xfrm>
                <a:off x="-1166706" y="2197616"/>
                <a:ext cx="675860" cy="675860"/>
              </a:xfrm>
              <a:prstGeom prst="rect">
                <a:avLst/>
              </a:prstGeom>
              <a:noFill/>
              <a:ln>
                <a:noFill/>
              </a:ln>
            </p:spPr>
          </p:pic>
        </p:grpSp>
        <p:grpSp>
          <p:nvGrpSpPr>
            <p:cNvPr id="21" name="Google Shape;1668;p46"/>
            <p:cNvGrpSpPr/>
            <p:nvPr/>
          </p:nvGrpSpPr>
          <p:grpSpPr>
            <a:xfrm>
              <a:off x="2944327" y="2874275"/>
              <a:ext cx="228077" cy="240480"/>
              <a:chOff x="3185903" y="1918035"/>
              <a:chExt cx="93643" cy="98743"/>
            </a:xfrm>
          </p:grpSpPr>
          <p:sp>
            <p:nvSpPr>
              <p:cNvPr id="22" name="Google Shape;1669;p46"/>
              <p:cNvSpPr/>
              <p:nvPr/>
            </p:nvSpPr>
            <p:spPr>
              <a:xfrm>
                <a:off x="3216420" y="1918035"/>
                <a:ext cx="63126" cy="98743"/>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0;p46"/>
              <p:cNvSpPr/>
              <p:nvPr/>
            </p:nvSpPr>
            <p:spPr>
              <a:xfrm>
                <a:off x="3185903" y="1937223"/>
                <a:ext cx="43603" cy="59990"/>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Rectangle: Rounded Corners 2"/>
          <p:cNvSpPr/>
          <p:nvPr/>
        </p:nvSpPr>
        <p:spPr>
          <a:xfrm>
            <a:off x="5581840" y="3602341"/>
            <a:ext cx="3006959" cy="985289"/>
          </a:xfrm>
          <a:prstGeom prst="roundRect">
            <a:avLst/>
          </a:prstGeom>
          <a:noFill/>
          <a:ln>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81840" y="3833375"/>
            <a:ext cx="3006959" cy="707886"/>
          </a:xfrm>
          <a:prstGeom prst="rect">
            <a:avLst/>
          </a:prstGeom>
        </p:spPr>
        <p:txBody>
          <a:bodyPr wrap="square">
            <a:spAutoFit/>
          </a:bodyPr>
          <a:lstStyle/>
          <a:p>
            <a:pPr algn="ctr"/>
            <a:r>
              <a:rPr lang="en-US" sz="2000" dirty="0" err="1">
                <a:latin typeface="Times New Roman" panose="02020603050405020304" pitchFamily="18" charset="0"/>
                <a:cs typeface="Times New Roman" panose="02020603050405020304" pitchFamily="18" charset="0"/>
              </a:rPr>
              <a:t>Tên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t> </a:t>
            </a:r>
            <a:r>
              <a:rPr lang="en-US" sz="2000" dirty="0" err="1">
                <a:latin typeface="Times New Roman" panose="02020603050405020304" pitchFamily="18" charset="0"/>
                <a:cs typeface="Times New Roman" panose="02020603050405020304" pitchFamily="18" charset="0"/>
              </a:rPr>
              <a:t>Đinh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Đoàn</a:t>
            </a:r>
            <a:r>
              <a:rPr lang="en-US" sz="2000" dirty="0"/>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1936 </a:t>
            </a:r>
            <a:endParaRPr lang="vi-VN" sz="2000" dirty="0">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141227" y="2856175"/>
            <a:ext cx="1235356" cy="2369771"/>
            <a:chOff x="141226" y="2662319"/>
            <a:chExt cx="1293433" cy="2481181"/>
          </a:xfrm>
        </p:grpSpPr>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4484" y="3883738"/>
              <a:ext cx="1166446" cy="1259762"/>
            </a:xfrm>
            <a:prstGeom prst="rect">
              <a:avLst/>
            </a:prstGeom>
          </p:spPr>
        </p:pic>
        <p:pic>
          <p:nvPicPr>
            <p:cNvPr id="34" name="Picture 33"/>
            <p:cNvPicPr>
              <a:picLocks noChangeAspect="1"/>
            </p:cNvPicPr>
            <p:nvPr/>
          </p:nvPicPr>
          <p:blipFill rotWithShape="1">
            <a:blip r:embed="rId11"/>
            <a:srcRect l="10260" t="23153" r="67757" b="17019"/>
            <a:stretch/>
          </p:blipFill>
          <p:spPr>
            <a:xfrm>
              <a:off x="141226" y="2662319"/>
              <a:ext cx="1293433" cy="1760072"/>
            </a:xfrm>
            <a:prstGeom prst="rect">
              <a:avLst/>
            </a:prstGeom>
          </p:spPr>
        </p:pic>
      </p:grpSp>
      <p:grpSp>
        <p:nvGrpSpPr>
          <p:cNvPr id="35" name="Group 34"/>
          <p:cNvGrpSpPr/>
          <p:nvPr/>
        </p:nvGrpSpPr>
        <p:grpSpPr>
          <a:xfrm>
            <a:off x="1424062" y="2811529"/>
            <a:ext cx="1161985" cy="2414417"/>
            <a:chOff x="1858693" y="2631469"/>
            <a:chExt cx="1216613" cy="2527925"/>
          </a:xfrm>
        </p:grpSpPr>
        <p:pic>
          <p:nvPicPr>
            <p:cNvPr id="36" name="Picture 35"/>
            <p:cNvPicPr>
              <a:picLocks noChangeAspect="1"/>
            </p:cNvPicPr>
            <p:nvPr/>
          </p:nvPicPr>
          <p:blipFill>
            <a:blip r:embed="rId4">
              <a:extLst>
                <a:ext uri="{BEBA8EAE-BF5A-486C-A8C5-ECC9F3942E4B}">
                  <a14:imgProps xmlns:a14="http://schemas.microsoft.com/office/drawing/2010/main">
                    <a14:imgLayer r:embed="rId5">
                      <a14:imgEffect>
                        <a14:backgroundRemoval t="0" b="89630" l="6000" r="96800"/>
                      </a14:imgEffect>
                    </a14:imgLayer>
                  </a14:imgProps>
                </a:ext>
              </a:extLst>
            </a:blip>
            <a:stretch>
              <a:fillRect/>
            </a:stretch>
          </p:blipFill>
          <p:spPr>
            <a:xfrm>
              <a:off x="1858693" y="3899632"/>
              <a:ext cx="1166446" cy="1259762"/>
            </a:xfrm>
            <a:prstGeom prst="rect">
              <a:avLst/>
            </a:prstGeom>
          </p:spPr>
        </p:pic>
        <p:pic>
          <p:nvPicPr>
            <p:cNvPr id="37" name="Picture 36"/>
            <p:cNvPicPr>
              <a:picLocks noChangeAspect="1"/>
            </p:cNvPicPr>
            <p:nvPr/>
          </p:nvPicPr>
          <p:blipFill rotWithShape="1">
            <a:blip r:embed="rId11"/>
            <a:srcRect l="33572" t="21867" r="46182" b="20776"/>
            <a:stretch/>
          </p:blipFill>
          <p:spPr>
            <a:xfrm>
              <a:off x="1858693" y="2631469"/>
              <a:ext cx="1216613" cy="1723333"/>
            </a:xfrm>
            <a:prstGeom prst="rect">
              <a:avLst/>
            </a:prstGeom>
          </p:spPr>
        </p:pic>
      </p:grpSp>
      <p:pic>
        <p:nvPicPr>
          <p:cNvPr id="29" name="Picture 28"/>
          <p:cNvPicPr>
            <a:picLocks noChangeAspect="1"/>
          </p:cNvPicPr>
          <p:nvPr/>
        </p:nvPicPr>
        <p:blipFill rotWithShape="1">
          <a:blip r:embed="rId12">
            <a:extLst>
              <a:ext uri="{BEBA8EAE-BF5A-486C-A8C5-ECC9F3942E4B}">
                <a14:imgProps xmlns:a14="http://schemas.microsoft.com/office/drawing/2010/main">
                  <a14:imgLayer r:embed="rId7">
                    <a14:imgEffect>
                      <a14:backgroundRemoval t="57949" b="76795" l="2300" r="44800"/>
                    </a14:imgEffect>
                  </a14:imgLayer>
                </a14:imgProps>
              </a:ext>
            </a:extLst>
          </a:blip>
          <a:srcRect l="17801" t="55605" r="51943" b="20783"/>
          <a:stretch/>
        </p:blipFill>
        <p:spPr>
          <a:xfrm>
            <a:off x="2740367" y="3665973"/>
            <a:ext cx="1176686" cy="795428"/>
          </a:xfrm>
          <a:prstGeom prst="rect">
            <a:avLst/>
          </a:prstGeom>
        </p:spPr>
      </p:pic>
      <p:grpSp>
        <p:nvGrpSpPr>
          <p:cNvPr id="8" name="Group 7"/>
          <p:cNvGrpSpPr/>
          <p:nvPr/>
        </p:nvGrpSpPr>
        <p:grpSpPr>
          <a:xfrm>
            <a:off x="5417280" y="432935"/>
            <a:ext cx="3315600" cy="3327985"/>
            <a:chOff x="5417280" y="432935"/>
            <a:chExt cx="3315600" cy="3327985"/>
          </a:xfrm>
        </p:grpSpPr>
        <p:pic>
          <p:nvPicPr>
            <p:cNvPr id="27" name="Google Shape;851;p34"/>
            <p:cNvPicPr preferRelativeResize="0"/>
            <p:nvPr/>
          </p:nvPicPr>
          <p:blipFill>
            <a:blip r:embed="rId13">
              <a:alphaModFix/>
            </a:blip>
            <a:stretch>
              <a:fillRect/>
            </a:stretch>
          </p:blipFill>
          <p:spPr>
            <a:xfrm>
              <a:off x="5417280" y="473923"/>
              <a:ext cx="3315600" cy="3286997"/>
            </a:xfrm>
            <a:prstGeom prst="rect">
              <a:avLst/>
            </a:prstGeom>
            <a:noFill/>
            <a:ln>
              <a:noFill/>
            </a:ln>
          </p:spPr>
        </p:pic>
        <p:pic>
          <p:nvPicPr>
            <p:cNvPr id="2" name="Picture 1"/>
            <p:cNvPicPr>
              <a:picLocks noChangeAspect="1"/>
            </p:cNvPicPr>
            <p:nvPr/>
          </p:nvPicPr>
          <p:blipFill>
            <a:blip r:embed="rId14"/>
            <a:stretch>
              <a:fillRect/>
            </a:stretch>
          </p:blipFill>
          <p:spPr>
            <a:xfrm>
              <a:off x="5946769" y="432935"/>
              <a:ext cx="2197059" cy="3295589"/>
            </a:xfrm>
            <a:prstGeom prst="ellipse">
              <a:avLst/>
            </a:prstGeom>
          </p:spPr>
        </p:pic>
      </p:grpSp>
    </p:spTree>
    <p:extLst>
      <p:ext uri="{BB962C8B-B14F-4D97-AF65-F5344CB8AC3E}">
        <p14:creationId xmlns:p14="http://schemas.microsoft.com/office/powerpoint/2010/main" val="3907328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2.22222E-6 -3.33333E-6 L 0.41163 0.14939 " pathEditMode="relative" rAng="0" ptsTypes="AA">
                                      <p:cBhvr>
                                        <p:cTn id="34" dur="2000" fill="hold"/>
                                        <p:tgtEl>
                                          <p:spTgt spid="12"/>
                                        </p:tgtEl>
                                        <p:attrNameLst>
                                          <p:attrName>ppt_x</p:attrName>
                                          <p:attrName>ppt_y</p:attrName>
                                        </p:attrNameLst>
                                      </p:cBhvr>
                                      <p:rCtr x="20573" y="7469"/>
                                    </p:animMotion>
                                  </p:childTnLst>
                                </p:cTn>
                              </p:par>
                            </p:childTnLst>
                          </p:cTn>
                        </p:par>
                        <p:par>
                          <p:cTn id="35" fill="hold">
                            <p:stCondLst>
                              <p:cond delay="3000"/>
                            </p:stCondLst>
                            <p:childTnLst>
                              <p:par>
                                <p:cTn id="36" presetID="10" presetClass="exit" presetSubtype="0" fill="hold" nodeType="after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par>
                                <p:cTn id="42" presetID="10" presetClass="exit" presetSubtype="0" fill="hold"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5" grpId="0"/>
    </p:bldLst>
  </p:timing>
</p:sld>
</file>

<file path=ppt/theme/theme1.xml><?xml version="1.0" encoding="utf-8"?>
<a:theme xmlns:a="http://schemas.openxmlformats.org/drawingml/2006/main" name="Cute Watercolor Scrapbook Yearly Planner by Slidesgo">
  <a:themeElements>
    <a:clrScheme name="Simple Light">
      <a:dk1>
        <a:srgbClr val="CCEAE9"/>
      </a:dk1>
      <a:lt1>
        <a:srgbClr val="FEFEFE"/>
      </a:lt1>
      <a:dk2>
        <a:srgbClr val="A17A74"/>
      </a:dk2>
      <a:lt2>
        <a:srgbClr val="FEF1BC"/>
      </a:lt2>
      <a:accent1>
        <a:srgbClr val="F7D3DA"/>
      </a:accent1>
      <a:accent2>
        <a:srgbClr val="BCCCFE"/>
      </a:accent2>
      <a:accent3>
        <a:srgbClr val="FFFFFF"/>
      </a:accent3>
      <a:accent4>
        <a:srgbClr val="FFFFFF"/>
      </a:accent4>
      <a:accent5>
        <a:srgbClr val="FFFFFF"/>
      </a:accent5>
      <a:accent6>
        <a:srgbClr val="FFFFFF"/>
      </a:accent6>
      <a:hlink>
        <a:srgbClr val="A17A7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TotalTime>
  <Words>699</Words>
  <Application>Microsoft Office PowerPoint</Application>
  <PresentationFormat>On-screen Show (16:9)</PresentationFormat>
  <Paragraphs>101</Paragraphs>
  <Slides>24</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UTM Cookies</vt:lpstr>
      <vt:lpstr>Arial</vt:lpstr>
      <vt:lpstr>Patrick Hand</vt:lpstr>
      <vt:lpstr>Times New Roman</vt:lpstr>
      <vt:lpstr>Mulish</vt:lpstr>
      <vt:lpstr>Cute Watercolor Scrapbook Yearly Planner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BÀI TẬP ĐỌC  THEO CHỦ ĐỀ “ GIỮ LẤY MÀU XANH”</vt:lpstr>
      <vt:lpstr>PowerPoint Presentation</vt:lpstr>
      <vt:lpstr>YÊU CẦU</vt:lpstr>
      <vt:lpstr>     Thu là cô bé rất yêu thiên nhiên. Những lúc rảnh, Thu rất thích cùng ông ngồi ngắm hoa tại phía trước hiên nhà. Hiên nhà cô bé không rộng lắm nhưng cũng đủ để trồng một số loại hoa mà các cháu mua về biếu ông. Mỗi buổi chiều, sau khi đi học về, Thu thường giúp ông tưới nước, bắt sâu cho cây. Nhờ sự chăm sóc của hai ông cháu mà những cây hoa luôn nở hoa, kết trái, những chú chim luôn về tụ hội hót líu lo. Thu rất yêu khu vườn nhỏ nhà mình.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40</cp:revision>
  <dcterms:modified xsi:type="dcterms:W3CDTF">2024-03-23T12:06:44Z</dcterms:modified>
</cp:coreProperties>
</file>