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sldIdLst>
    <p:sldId id="330" r:id="rId3"/>
    <p:sldId id="258" r:id="rId4"/>
    <p:sldId id="277" r:id="rId5"/>
    <p:sldId id="334" r:id="rId6"/>
    <p:sldId id="335" r:id="rId7"/>
    <p:sldId id="336" r:id="rId8"/>
    <p:sldId id="354" r:id="rId9"/>
    <p:sldId id="278" r:id="rId10"/>
    <p:sldId id="338" r:id="rId11"/>
    <p:sldId id="312" r:id="rId12"/>
    <p:sldId id="339" r:id="rId13"/>
    <p:sldId id="340" r:id="rId14"/>
    <p:sldId id="319" r:id="rId15"/>
    <p:sldId id="320" r:id="rId16"/>
    <p:sldId id="327" r:id="rId17"/>
    <p:sldId id="333" r:id="rId18"/>
    <p:sldId id="326" r:id="rId19"/>
    <p:sldId id="328" r:id="rId20"/>
    <p:sldId id="298" r:id="rId21"/>
    <p:sldId id="301" r:id="rId22"/>
    <p:sldId id="302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  <p:sldId id="352" r:id="rId35"/>
    <p:sldId id="35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B7F4A1-43C0-4F63-867E-43C46CD1853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10C972-0279-411A-892A-7DC8A0289921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vi-V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42BD4A-2834-436B-8DF0-CF14BB793B76}" type="parTrans" cxnId="{A9C2C1FB-C1C3-40CD-B433-3BCEA122364B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5B639-2A38-4518-A6A7-23F48CDD620C}" type="sibTrans" cxnId="{A9C2C1FB-C1C3-40CD-B433-3BCEA122364B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91862C-6CA7-46BF-B8C9-7704930276CA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bg1"/>
        </a:solidFill>
      </dgm:spPr>
      <dgm:t>
        <a:bodyPr/>
        <a:lstStyle/>
        <a:p>
          <a:pPr rtl="0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F574AF-39AC-47BD-A300-A5F1B2CCD2E1}" type="parTrans" cxnId="{F49A065F-BCE2-4496-8594-A5D4C4880F5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EFDB86-A955-4D21-92D5-2067C4CAA1B5}" type="sibTrans" cxnId="{F49A065F-BCE2-4496-8594-A5D4C4880F5C}">
      <dgm:prSet/>
      <dgm:spPr/>
      <dgm:t>
        <a:bodyPr/>
        <a:lstStyle/>
        <a:p>
          <a:endParaRPr lang="en-US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D1528F-7C99-4F0B-A4B9-9BD6E2E69473}" type="pres">
      <dgm:prSet presAssocID="{B4B7F4A1-43C0-4F63-867E-43C46CD185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7CFBFB5-D3FC-453D-9D9F-A55F47D98E84}" type="pres">
      <dgm:prSet presAssocID="{CA10C972-0279-411A-892A-7DC8A0289921}" presName="composite" presStyleCnt="0"/>
      <dgm:spPr/>
    </dgm:pt>
    <dgm:pt modelId="{B41838D3-68DC-4694-A3AB-C390000DC570}" type="pres">
      <dgm:prSet presAssocID="{CA10C972-0279-411A-892A-7DC8A0289921}" presName="parentText" presStyleLbl="alignNode1" presStyleIdx="0" presStyleCnt="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FDE778-8A4E-4126-8150-AFBD15F08E46}" type="pres">
      <dgm:prSet presAssocID="{CA10C972-0279-411A-892A-7DC8A0289921}" presName="descendantText" presStyleLbl="alignAcc1" presStyleIdx="0" presStyleCnt="1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69A38E-DDB5-412C-83F7-FBCA70EC3695}" type="presOf" srcId="{CA10C972-0279-411A-892A-7DC8A0289921}" destId="{B41838D3-68DC-4694-A3AB-C390000DC570}" srcOrd="0" destOrd="0" presId="urn:microsoft.com/office/officeart/2005/8/layout/chevron2"/>
    <dgm:cxn modelId="{A9C2C1FB-C1C3-40CD-B433-3BCEA122364B}" srcId="{B4B7F4A1-43C0-4F63-867E-43C46CD18536}" destId="{CA10C972-0279-411A-892A-7DC8A0289921}" srcOrd="0" destOrd="0" parTransId="{4E42BD4A-2834-436B-8DF0-CF14BB793B76}" sibTransId="{31D5B639-2A38-4518-A6A7-23F48CDD620C}"/>
    <dgm:cxn modelId="{F49A065F-BCE2-4496-8594-A5D4C4880F5C}" srcId="{CA10C972-0279-411A-892A-7DC8A0289921}" destId="{7A91862C-6CA7-46BF-B8C9-7704930276CA}" srcOrd="0" destOrd="0" parTransId="{19F574AF-39AC-47BD-A300-A5F1B2CCD2E1}" sibTransId="{A9EFDB86-A955-4D21-92D5-2067C4CAA1B5}"/>
    <dgm:cxn modelId="{D9013B8B-83D3-49AA-95F0-D6945D3BFA7A}" type="presOf" srcId="{7A91862C-6CA7-46BF-B8C9-7704930276CA}" destId="{B6FDE778-8A4E-4126-8150-AFBD15F08E46}" srcOrd="0" destOrd="0" presId="urn:microsoft.com/office/officeart/2005/8/layout/chevron2"/>
    <dgm:cxn modelId="{A7FCAA84-0869-4B72-8749-F348749678CB}" type="presOf" srcId="{B4B7F4A1-43C0-4F63-867E-43C46CD18536}" destId="{1DD1528F-7C99-4F0B-A4B9-9BD6E2E69473}" srcOrd="0" destOrd="0" presId="urn:microsoft.com/office/officeart/2005/8/layout/chevron2"/>
    <dgm:cxn modelId="{BFC526B6-1CCF-470D-9826-22FD6221E07D}" type="presParOf" srcId="{1DD1528F-7C99-4F0B-A4B9-9BD6E2E69473}" destId="{F7CFBFB5-D3FC-453D-9D9F-A55F47D98E84}" srcOrd="0" destOrd="0" presId="urn:microsoft.com/office/officeart/2005/8/layout/chevron2"/>
    <dgm:cxn modelId="{E7D610F0-EA97-4230-A46B-3DBCAD16178C}" type="presParOf" srcId="{F7CFBFB5-D3FC-453D-9D9F-A55F47D98E84}" destId="{B41838D3-68DC-4694-A3AB-C390000DC570}" srcOrd="0" destOrd="0" presId="urn:microsoft.com/office/officeart/2005/8/layout/chevron2"/>
    <dgm:cxn modelId="{6335439E-66E1-4334-82BC-7A3FF61A92DD}" type="presParOf" srcId="{F7CFBFB5-D3FC-453D-9D9F-A55F47D98E84}" destId="{B6FDE778-8A4E-4126-8150-AFBD15F08E4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44647-0686-4A2C-BF67-E4E546444B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DD232-5713-43EA-8C2F-B9F42485B74F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vi-VN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B6BD1-14B8-45EB-A8D4-65E5EC0D9CFA}" type="parTrans" cxnId="{6E246571-24A6-4BC5-A06D-DB0A9CC8DA40}">
      <dgm:prSet/>
      <dgm:spPr/>
      <dgm:t>
        <a:bodyPr/>
        <a:lstStyle/>
        <a:p>
          <a:endParaRPr lang="en-US"/>
        </a:p>
      </dgm:t>
    </dgm:pt>
    <dgm:pt modelId="{9B8A8681-19E2-4327-9272-732BE8D79169}" type="sibTrans" cxnId="{6E246571-24A6-4BC5-A06D-DB0A9CC8DA40}">
      <dgm:prSet/>
      <dgm:spPr/>
      <dgm:t>
        <a:bodyPr/>
        <a:lstStyle/>
        <a:p>
          <a:endParaRPr lang="en-US"/>
        </a:p>
      </dgm:t>
    </dgm:pt>
    <dgm:pt modelId="{4950D007-0C6B-4761-BA3C-A3E648D44AA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57616-017B-4E62-8E42-AB529C544C8A}" type="parTrans" cxnId="{BF79B98E-D000-4D65-9D07-59DE03C39202}">
      <dgm:prSet/>
      <dgm:spPr/>
      <dgm:t>
        <a:bodyPr/>
        <a:lstStyle/>
        <a:p>
          <a:endParaRPr lang="en-US"/>
        </a:p>
      </dgm:t>
    </dgm:pt>
    <dgm:pt modelId="{BE54CEC0-E583-4185-AF6F-E65E566624CC}" type="sibTrans" cxnId="{BF79B98E-D000-4D65-9D07-59DE03C39202}">
      <dgm:prSet/>
      <dgm:spPr/>
      <dgm:t>
        <a:bodyPr/>
        <a:lstStyle/>
        <a:p>
          <a:endParaRPr lang="en-US"/>
        </a:p>
      </dgm:t>
    </dgm:pt>
    <dgm:pt modelId="{F76357E4-79D4-4F09-8325-712F2BD76560}" type="pres">
      <dgm:prSet presAssocID="{40B44647-0686-4A2C-BF67-E4E546444B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EFA67E-2D4C-4040-AC0E-349CE2AECF59}" type="pres">
      <dgm:prSet presAssocID="{E7ADD232-5713-43EA-8C2F-B9F42485B74F}" presName="composite" presStyleCnt="0"/>
      <dgm:spPr/>
    </dgm:pt>
    <dgm:pt modelId="{0D8C3AF0-3378-47B3-B1F5-06A27370323A}" type="pres">
      <dgm:prSet presAssocID="{E7ADD232-5713-43EA-8C2F-B9F42485B74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99DEE-7003-4975-93AB-8E3D904D63F6}" type="pres">
      <dgm:prSet presAssocID="{E7ADD232-5713-43EA-8C2F-B9F42485B74F}" presName="descendantText" presStyleLbl="alignAcc1" presStyleIdx="0" presStyleCnt="1" custLinFactNeighborX="569" custLinFactNeighborY="661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2A9B8-AD84-4291-9F63-A980CF931401}" type="presOf" srcId="{E7ADD232-5713-43EA-8C2F-B9F42485B74F}" destId="{0D8C3AF0-3378-47B3-B1F5-06A27370323A}" srcOrd="0" destOrd="0" presId="urn:microsoft.com/office/officeart/2005/8/layout/chevron2"/>
    <dgm:cxn modelId="{1117DB96-F3A7-45BF-A615-0754AE8E6878}" type="presOf" srcId="{4950D007-0C6B-4761-BA3C-A3E648D44AA2}" destId="{A2B99DEE-7003-4975-93AB-8E3D904D63F6}" srcOrd="0" destOrd="0" presId="urn:microsoft.com/office/officeart/2005/8/layout/chevron2"/>
    <dgm:cxn modelId="{FE28E770-D57B-4450-957B-FA2455CF789F}" type="presOf" srcId="{40B44647-0686-4A2C-BF67-E4E546444BC6}" destId="{F76357E4-79D4-4F09-8325-712F2BD76560}" srcOrd="0" destOrd="0" presId="urn:microsoft.com/office/officeart/2005/8/layout/chevron2"/>
    <dgm:cxn modelId="{6E246571-24A6-4BC5-A06D-DB0A9CC8DA40}" srcId="{40B44647-0686-4A2C-BF67-E4E546444BC6}" destId="{E7ADD232-5713-43EA-8C2F-B9F42485B74F}" srcOrd="0" destOrd="0" parTransId="{6C9B6BD1-14B8-45EB-A8D4-65E5EC0D9CFA}" sibTransId="{9B8A8681-19E2-4327-9272-732BE8D79169}"/>
    <dgm:cxn modelId="{BF79B98E-D000-4D65-9D07-59DE03C39202}" srcId="{E7ADD232-5713-43EA-8C2F-B9F42485B74F}" destId="{4950D007-0C6B-4761-BA3C-A3E648D44AA2}" srcOrd="0" destOrd="0" parTransId="{ACA57616-017B-4E62-8E42-AB529C544C8A}" sibTransId="{BE54CEC0-E583-4185-AF6F-E65E566624CC}"/>
    <dgm:cxn modelId="{393120CF-2319-46B0-94E8-FCA58CC4159F}" type="presParOf" srcId="{F76357E4-79D4-4F09-8325-712F2BD76560}" destId="{9EEFA67E-2D4C-4040-AC0E-349CE2AECF59}" srcOrd="0" destOrd="0" presId="urn:microsoft.com/office/officeart/2005/8/layout/chevron2"/>
    <dgm:cxn modelId="{1D197716-E9FA-44C2-8822-31BDECDD1F2E}" type="presParOf" srcId="{9EEFA67E-2D4C-4040-AC0E-349CE2AECF59}" destId="{0D8C3AF0-3378-47B3-B1F5-06A27370323A}" srcOrd="0" destOrd="0" presId="urn:microsoft.com/office/officeart/2005/8/layout/chevron2"/>
    <dgm:cxn modelId="{687BFC70-37EC-4587-83B3-C4ECD9B8C358}" type="presParOf" srcId="{9EEFA67E-2D4C-4040-AC0E-349CE2AECF59}" destId="{A2B99DEE-7003-4975-93AB-8E3D904D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44647-0686-4A2C-BF67-E4E546444BC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ADD232-5713-43EA-8C2F-B9F42485B74F}">
      <dgm:prSet custT="1"/>
      <dgm:spPr>
        <a:solidFill>
          <a:schemeClr val="bg1"/>
        </a:solidFill>
        <a:ln>
          <a:solidFill>
            <a:srgbClr val="FF0000"/>
          </a:solidFill>
        </a:ln>
      </dgm:spPr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9B6BD1-14B8-45EB-A8D4-65E5EC0D9CFA}" type="parTrans" cxnId="{6E246571-24A6-4BC5-A06D-DB0A9CC8DA40}">
      <dgm:prSet/>
      <dgm:spPr/>
      <dgm:t>
        <a:bodyPr/>
        <a:lstStyle/>
        <a:p>
          <a:endParaRPr lang="en-US"/>
        </a:p>
      </dgm:t>
    </dgm:pt>
    <dgm:pt modelId="{9B8A8681-19E2-4327-9272-732BE8D79169}" type="sibTrans" cxnId="{6E246571-24A6-4BC5-A06D-DB0A9CC8DA40}">
      <dgm:prSet/>
      <dgm:spPr/>
      <dgm:t>
        <a:bodyPr/>
        <a:lstStyle/>
        <a:p>
          <a:endParaRPr lang="en-US"/>
        </a:p>
      </dgm:t>
    </dgm:pt>
    <dgm:pt modelId="{4950D007-0C6B-4761-BA3C-A3E648D44AA2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pPr rtl="0"/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A57616-017B-4E62-8E42-AB529C544C8A}" type="parTrans" cxnId="{BF79B98E-D000-4D65-9D07-59DE03C39202}">
      <dgm:prSet/>
      <dgm:spPr/>
      <dgm:t>
        <a:bodyPr/>
        <a:lstStyle/>
        <a:p>
          <a:endParaRPr lang="en-US"/>
        </a:p>
      </dgm:t>
    </dgm:pt>
    <dgm:pt modelId="{BE54CEC0-E583-4185-AF6F-E65E566624CC}" type="sibTrans" cxnId="{BF79B98E-D000-4D65-9D07-59DE03C39202}">
      <dgm:prSet/>
      <dgm:spPr/>
      <dgm:t>
        <a:bodyPr/>
        <a:lstStyle/>
        <a:p>
          <a:endParaRPr lang="en-US"/>
        </a:p>
      </dgm:t>
    </dgm:pt>
    <dgm:pt modelId="{F76357E4-79D4-4F09-8325-712F2BD76560}" type="pres">
      <dgm:prSet presAssocID="{40B44647-0686-4A2C-BF67-E4E546444BC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EFA67E-2D4C-4040-AC0E-349CE2AECF59}" type="pres">
      <dgm:prSet presAssocID="{E7ADD232-5713-43EA-8C2F-B9F42485B74F}" presName="composite" presStyleCnt="0"/>
      <dgm:spPr/>
    </dgm:pt>
    <dgm:pt modelId="{0D8C3AF0-3378-47B3-B1F5-06A27370323A}" type="pres">
      <dgm:prSet presAssocID="{E7ADD232-5713-43EA-8C2F-B9F42485B74F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B99DEE-7003-4975-93AB-8E3D904D63F6}" type="pres">
      <dgm:prSet presAssocID="{E7ADD232-5713-43EA-8C2F-B9F42485B74F}" presName="descendantText" presStyleLbl="alignAcc1" presStyleIdx="0" presStyleCnt="1" custLinFactNeighborY="538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02A9B8-AD84-4291-9F63-A980CF931401}" type="presOf" srcId="{E7ADD232-5713-43EA-8C2F-B9F42485B74F}" destId="{0D8C3AF0-3378-47B3-B1F5-06A27370323A}" srcOrd="0" destOrd="0" presId="urn:microsoft.com/office/officeart/2005/8/layout/chevron2"/>
    <dgm:cxn modelId="{1117DB96-F3A7-45BF-A615-0754AE8E6878}" type="presOf" srcId="{4950D007-0C6B-4761-BA3C-A3E648D44AA2}" destId="{A2B99DEE-7003-4975-93AB-8E3D904D63F6}" srcOrd="0" destOrd="0" presId="urn:microsoft.com/office/officeart/2005/8/layout/chevron2"/>
    <dgm:cxn modelId="{FE28E770-D57B-4450-957B-FA2455CF789F}" type="presOf" srcId="{40B44647-0686-4A2C-BF67-E4E546444BC6}" destId="{F76357E4-79D4-4F09-8325-712F2BD76560}" srcOrd="0" destOrd="0" presId="urn:microsoft.com/office/officeart/2005/8/layout/chevron2"/>
    <dgm:cxn modelId="{6E246571-24A6-4BC5-A06D-DB0A9CC8DA40}" srcId="{40B44647-0686-4A2C-BF67-E4E546444BC6}" destId="{E7ADD232-5713-43EA-8C2F-B9F42485B74F}" srcOrd="0" destOrd="0" parTransId="{6C9B6BD1-14B8-45EB-A8D4-65E5EC0D9CFA}" sibTransId="{9B8A8681-19E2-4327-9272-732BE8D79169}"/>
    <dgm:cxn modelId="{BF79B98E-D000-4D65-9D07-59DE03C39202}" srcId="{E7ADD232-5713-43EA-8C2F-B9F42485B74F}" destId="{4950D007-0C6B-4761-BA3C-A3E648D44AA2}" srcOrd="0" destOrd="0" parTransId="{ACA57616-017B-4E62-8E42-AB529C544C8A}" sibTransId="{BE54CEC0-E583-4185-AF6F-E65E566624CC}"/>
    <dgm:cxn modelId="{393120CF-2319-46B0-94E8-FCA58CC4159F}" type="presParOf" srcId="{F76357E4-79D4-4F09-8325-712F2BD76560}" destId="{9EEFA67E-2D4C-4040-AC0E-349CE2AECF59}" srcOrd="0" destOrd="0" presId="urn:microsoft.com/office/officeart/2005/8/layout/chevron2"/>
    <dgm:cxn modelId="{1D197716-E9FA-44C2-8822-31BDECDD1F2E}" type="presParOf" srcId="{9EEFA67E-2D4C-4040-AC0E-349CE2AECF59}" destId="{0D8C3AF0-3378-47B3-B1F5-06A27370323A}" srcOrd="0" destOrd="0" presId="urn:microsoft.com/office/officeart/2005/8/layout/chevron2"/>
    <dgm:cxn modelId="{687BFC70-37EC-4587-83B3-C4ECD9B8C358}" type="presParOf" srcId="{9EEFA67E-2D4C-4040-AC0E-349CE2AECF59}" destId="{A2B99DEE-7003-4975-93AB-8E3D904D63F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838D3-68DC-4694-A3AB-C390000DC570}">
      <dsp:nvSpPr>
        <dsp:cNvPr id="0" name=""/>
        <dsp:cNvSpPr/>
      </dsp:nvSpPr>
      <dsp:spPr>
        <a:xfrm rot="5400000">
          <a:off x="-187409" y="187409"/>
          <a:ext cx="1249398" cy="874579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" y="437290"/>
        <a:ext cx="874579" cy="374819"/>
      </dsp:txXfrm>
    </dsp:sp>
    <dsp:sp modelId="{B6FDE778-8A4E-4126-8150-AFBD15F08E46}">
      <dsp:nvSpPr>
        <dsp:cNvPr id="0" name=""/>
        <dsp:cNvSpPr/>
      </dsp:nvSpPr>
      <dsp:spPr>
        <a:xfrm rot="5400000">
          <a:off x="3765034" y="-2890455"/>
          <a:ext cx="812109" cy="65930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Khái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niệm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của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một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74579" y="39644"/>
        <a:ext cx="6553376" cy="7328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3AF0-3378-47B3-B1F5-06A27370323A}">
      <dsp:nvSpPr>
        <dsp:cNvPr id="0" name=""/>
        <dsp:cNvSpPr/>
      </dsp:nvSpPr>
      <dsp:spPr>
        <a:xfrm rot="5400000">
          <a:off x="-181250" y="181250"/>
          <a:ext cx="1208337" cy="84583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22917"/>
        <a:ext cx="845835" cy="362502"/>
      </dsp:txXfrm>
    </dsp:sp>
    <dsp:sp modelId="{A2B99DEE-7003-4975-93AB-8E3D904D63F6}">
      <dsp:nvSpPr>
        <dsp:cNvPr id="0" name=""/>
        <dsp:cNvSpPr/>
      </dsp:nvSpPr>
      <dsp:spPr>
        <a:xfrm rot="5400000">
          <a:off x="3744958" y="-2476204"/>
          <a:ext cx="785419" cy="658366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So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sánh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thể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tích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các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hình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với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nhau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45836" y="461259"/>
        <a:ext cx="6545323" cy="708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C3AF0-3378-47B3-B1F5-06A27370323A}">
      <dsp:nvSpPr>
        <dsp:cNvPr id="0" name=""/>
        <dsp:cNvSpPr/>
      </dsp:nvSpPr>
      <dsp:spPr>
        <a:xfrm rot="5400000">
          <a:off x="-181250" y="181250"/>
          <a:ext cx="1208337" cy="845835"/>
        </a:xfrm>
        <a:prstGeom prst="chevron">
          <a:avLst/>
        </a:prstGeom>
        <a:solidFill>
          <a:schemeClr val="bg1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" y="422917"/>
        <a:ext cx="845835" cy="362502"/>
      </dsp:txXfrm>
    </dsp:sp>
    <dsp:sp modelId="{A2B99DEE-7003-4975-93AB-8E3D904D63F6}">
      <dsp:nvSpPr>
        <dsp:cNvPr id="0" name=""/>
        <dsp:cNvSpPr/>
      </dsp:nvSpPr>
      <dsp:spPr>
        <a:xfrm rot="5400000">
          <a:off x="3744958" y="-2476205"/>
          <a:ext cx="785419" cy="6583664"/>
        </a:xfrm>
        <a:prstGeom prst="round2SameRect">
          <a:avLst/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Luyện</a:t>
          </a: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tập</a:t>
          </a:r>
          <a:endParaRPr lang="en-US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45836" y="461258"/>
        <a:ext cx="6545323" cy="708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670CB-0468-4FDC-80AC-4086711CF168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81E8A-C96F-4359-B042-DCC7614AB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7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1E8A-C96F-4359-B042-DCC7614ABC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222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81E8A-C96F-4359-B042-DCC7614ABC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385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819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9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38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66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743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303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665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2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01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28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3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008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5811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29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115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18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31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16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6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9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6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0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5ACE4-0E76-453A-9D57-D69B3D2FF601}" type="datetimeFigureOut">
              <a:rPr lang="en-US" smtClean="0"/>
              <a:t>2/12/2023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78983-859F-44D6-A4CF-A4A33A60A1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8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4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362200"/>
            <a:ext cx="8383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  <a:r>
              <a:rPr lang="vi-VN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CON ĐẾN VỚI TIẾT HỌC!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24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40" name="Group 88"/>
          <p:cNvGrpSpPr>
            <a:grpSpLocks/>
          </p:cNvGrpSpPr>
          <p:nvPr/>
        </p:nvGrpSpPr>
        <p:grpSpPr bwMode="auto">
          <a:xfrm>
            <a:off x="2359598" y="980420"/>
            <a:ext cx="2971800" cy="2057400"/>
            <a:chOff x="3408" y="1200"/>
            <a:chExt cx="1392" cy="960"/>
          </a:xfrm>
        </p:grpSpPr>
        <p:sp>
          <p:nvSpPr>
            <p:cNvPr id="5131" name="AutoShape 89"/>
            <p:cNvSpPr>
              <a:spLocks noChangeArrowheads="1"/>
            </p:cNvSpPr>
            <p:nvPr/>
          </p:nvSpPr>
          <p:spPr bwMode="auto">
            <a:xfrm>
              <a:off x="3408" y="1200"/>
              <a:ext cx="1392" cy="960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" name="Line 90"/>
            <p:cNvSpPr>
              <a:spLocks noChangeShapeType="1"/>
            </p:cNvSpPr>
            <p:nvPr/>
          </p:nvSpPr>
          <p:spPr bwMode="auto">
            <a:xfrm>
              <a:off x="3648" y="120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" name="Line 91"/>
            <p:cNvSpPr>
              <a:spLocks noChangeShapeType="1"/>
            </p:cNvSpPr>
            <p:nvPr/>
          </p:nvSpPr>
          <p:spPr bwMode="auto">
            <a:xfrm>
              <a:off x="3648" y="19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Line 92"/>
            <p:cNvSpPr>
              <a:spLocks noChangeShapeType="1"/>
            </p:cNvSpPr>
            <p:nvPr/>
          </p:nvSpPr>
          <p:spPr bwMode="auto">
            <a:xfrm flipH="1">
              <a:off x="3408" y="192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646" name="AutoShape 94"/>
          <p:cNvSpPr>
            <a:spLocks noChangeArrowheads="1"/>
          </p:cNvSpPr>
          <p:nvPr/>
        </p:nvSpPr>
        <p:spPr bwMode="auto">
          <a:xfrm>
            <a:off x="5636201" y="2199620"/>
            <a:ext cx="725201" cy="685800"/>
          </a:xfrm>
          <a:prstGeom prst="cube">
            <a:avLst>
              <a:gd name="adj" fmla="val 25000"/>
            </a:avLst>
          </a:prstGeom>
          <a:solidFill>
            <a:srgbClr val="4299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650" name="Text Box 98"/>
          <p:cNvSpPr txBox="1">
            <a:spLocks noChangeArrowheads="1"/>
          </p:cNvSpPr>
          <p:nvPr/>
        </p:nvSpPr>
        <p:spPr bwMode="auto">
          <a:xfrm>
            <a:off x="246888" y="282863"/>
            <a:ext cx="213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1: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9448" y="3150602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9200" y="3124200"/>
            <a:ext cx="2816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406652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6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33333E-6 L -2.77778E-6 -0.2886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0" presetID="35" presetClass="path" presetSubtype="0" accel="50000" decel="50000" fill="hold" grpId="2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77778E-6 -0.28865 L -0.225 -0.28865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path" presetSubtype="0" accel="50000" decel="50000" fill="hold" grpId="3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225 -0.28865 L -0.225 0.00023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3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46" grpId="0" animBg="1"/>
      <p:bldP spid="23646" grpId="1" animBg="1"/>
      <p:bldP spid="23646" grpId="2" animBg="1"/>
      <p:bldP spid="23646" grpId="3" animBg="1"/>
      <p:bldP spid="23650" grpId="0"/>
      <p:bldP spid="4" grpId="0"/>
      <p:bldP spid="5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384641" y="292527"/>
            <a:ext cx="223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itchFamily="18" charset="0"/>
              </a:rPr>
              <a:t>b) </a:t>
            </a:r>
            <a:r>
              <a:rPr lang="en-US" sz="3200" b="1" dirty="0" err="1">
                <a:latin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</a:rPr>
              <a:t> 2:</a:t>
            </a:r>
            <a:r>
              <a:rPr lang="en-US" sz="3200" dirty="0">
                <a:latin typeface="Times New Roman" pitchFamily="18" charset="0"/>
              </a:rPr>
              <a:t> </a:t>
            </a: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2211596" y="2201648"/>
            <a:ext cx="1214438" cy="1214439"/>
          </a:xfrm>
          <a:prstGeom prst="cube">
            <a:avLst>
              <a:gd name="adj" fmla="val 25000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1909968" y="2510412"/>
            <a:ext cx="1214437" cy="1214439"/>
          </a:xfrm>
          <a:prstGeom prst="cube">
            <a:avLst>
              <a:gd name="adj" fmla="val 25000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2214766" y="1291614"/>
            <a:ext cx="1214437" cy="1214439"/>
          </a:xfrm>
          <a:prstGeom prst="cube">
            <a:avLst>
              <a:gd name="adj" fmla="val 25000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1909968" y="1594430"/>
            <a:ext cx="1214437" cy="1214437"/>
          </a:xfrm>
          <a:prstGeom prst="cube">
            <a:avLst>
              <a:gd name="adj" fmla="val 25000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4605636" y="2510412"/>
            <a:ext cx="1214437" cy="1214437"/>
          </a:xfrm>
          <a:prstGeom prst="cube">
            <a:avLst>
              <a:gd name="adj" fmla="val 25000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" name="AutoShape 8"/>
          <p:cNvSpPr>
            <a:spLocks noChangeArrowheads="1"/>
          </p:cNvSpPr>
          <p:nvPr/>
        </p:nvSpPr>
        <p:spPr bwMode="auto">
          <a:xfrm>
            <a:off x="4605635" y="1580082"/>
            <a:ext cx="1214438" cy="1228785"/>
          </a:xfrm>
          <a:prstGeom prst="cube">
            <a:avLst>
              <a:gd name="adj" fmla="val 25000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auto">
          <a:xfrm>
            <a:off x="5515269" y="2510412"/>
            <a:ext cx="1214438" cy="1214437"/>
          </a:xfrm>
          <a:prstGeom prst="cube">
            <a:avLst>
              <a:gd name="adj" fmla="val 25000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AutoShape 10"/>
          <p:cNvSpPr>
            <a:spLocks noChangeArrowheads="1"/>
          </p:cNvSpPr>
          <p:nvPr/>
        </p:nvSpPr>
        <p:spPr bwMode="auto">
          <a:xfrm>
            <a:off x="6429669" y="2510412"/>
            <a:ext cx="1214438" cy="1214437"/>
          </a:xfrm>
          <a:prstGeom prst="cube">
            <a:avLst>
              <a:gd name="adj" fmla="val 25000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" name="TextBox 12"/>
          <p:cNvSpPr txBox="1"/>
          <p:nvPr/>
        </p:nvSpPr>
        <p:spPr>
          <a:xfrm>
            <a:off x="2198896" y="3780468"/>
            <a:ext cx="1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.VnAristote" pitchFamily="34" charset="0"/>
                <a:cs typeface="Times New Roman" pitchFamily="18" charset="0"/>
              </a:rPr>
              <a:t>A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5622" y="3855102"/>
            <a:ext cx="1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.VnAristote" pitchFamily="34" charset="0"/>
                <a:cs typeface="Times New Roman" pitchFamily="18" charset="0"/>
              </a:rPr>
              <a:t>B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19200" y="4313522"/>
            <a:ext cx="6342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219200" y="4724400"/>
            <a:ext cx="67505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0869" y="520942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Ta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nói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.VnAristote" pitchFamily="34" charset="0"/>
              </a:rPr>
              <a:t>A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</a:rPr>
              <a:t>bằng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tích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.VnAristote" pitchFamily="34" charset="0"/>
              </a:rPr>
              <a:t>B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6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-0.00225 -0.260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00365 -0.261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L -0.00225 -0.2638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7.40741E-7 L -0.00243 -0.263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2" y="-13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1.85185E-6 L -4.72222E-6 -0.25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59259E-6 L -0.0066 -0.2909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972 L -0.00851 -0.2921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" y="-1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0798 -0.29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01041 -0.29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1" y="-1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48148E-6 L 1.11022E-16 -0.2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51363" y="373521"/>
            <a:ext cx="22347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</a:rPr>
              <a:t>c) </a:t>
            </a:r>
            <a:r>
              <a:rPr lang="en-US" sz="3200" b="1" dirty="0" err="1">
                <a:latin typeface="Times New Roman" pitchFamily="18" charset="0"/>
              </a:rPr>
              <a:t>Ví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dụ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</a:rPr>
              <a:t>3:</a:t>
            </a:r>
            <a:r>
              <a:rPr lang="en-US" sz="3200" dirty="0" smtClean="0">
                <a:latin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1024003" y="2857500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776353" y="3100855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1038274" y="2199170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776353" y="2453155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1677673" y="2846694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1423928" y="3100855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1119253" y="4076707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.VnAristote" pitchFamily="34" charset="0"/>
              </a:rPr>
              <a:t>P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3552069" y="2846855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auto">
          <a:xfrm>
            <a:off x="3304419" y="3090210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3552069" y="2199709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3304419" y="2442510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199769" y="2846694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>
            <a:off x="3951994" y="3096560"/>
            <a:ext cx="914400" cy="914400"/>
          </a:xfrm>
          <a:prstGeom prst="cube">
            <a:avLst>
              <a:gd name="adj" fmla="val 29167"/>
            </a:avLst>
          </a:prstGeom>
          <a:solidFill>
            <a:srgbClr val="85D0E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vi-VN"/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3774323" y="4063153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.VnAristote" pitchFamily="34" charset="0"/>
              </a:rPr>
              <a:t>P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418594" y="4085789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.VnAristote" pitchFamily="34" charset="0"/>
              </a:rPr>
              <a:t>M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6705600" y="4060172"/>
            <a:ext cx="533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latin typeface=".VnAristote" pitchFamily="34" charset="0"/>
              </a:rPr>
              <a:t>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20989" y="3398868"/>
            <a:ext cx="103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90235" y="3414200"/>
            <a:ext cx="1032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363" y="4953000"/>
            <a:ext cx="8335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.VnAristote" pitchFamily="34" charset="0"/>
              </a:rPr>
              <a:t>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.VnAristote" pitchFamily="34" charset="0"/>
              </a:rPr>
              <a:t>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latin typeface=".VnAristote" pitchFamily="34" charset="0"/>
              </a:rPr>
              <a:t>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291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0.25001 -2.96296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L 0.25 2.96296E-6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16" grpId="0" animBg="1"/>
      <p:bldP spid="16" grpId="1" animBg="1"/>
      <p:bldP spid="17" grpId="0"/>
      <p:bldP spid="17" grpId="1"/>
      <p:bldP spid="19" grpId="0"/>
      <p:bldP spid="20" grpId="0"/>
      <p:bldP spid="21" grpId="0"/>
      <p:bldP spid="22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/>
          <p:cNvSpPr/>
          <p:nvPr/>
        </p:nvSpPr>
        <p:spPr>
          <a:xfrm>
            <a:off x="152400" y="1066800"/>
            <a:ext cx="5486400" cy="9906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3505202" y="90000"/>
            <a:ext cx="2771775" cy="672000"/>
          </a:xfrm>
          <a:prstGeom prst="hexago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197" name="Group 5"/>
          <p:cNvGrpSpPr>
            <a:grpSpLocks/>
          </p:cNvGrpSpPr>
          <p:nvPr/>
        </p:nvGrpSpPr>
        <p:grpSpPr bwMode="auto">
          <a:xfrm>
            <a:off x="6324600" y="914400"/>
            <a:ext cx="2209800" cy="1524000"/>
            <a:chOff x="3408" y="1200"/>
            <a:chExt cx="1392" cy="960"/>
          </a:xfrm>
        </p:grpSpPr>
        <p:sp>
          <p:nvSpPr>
            <p:cNvPr id="8272" name="AutoShape 6"/>
            <p:cNvSpPr>
              <a:spLocks noChangeArrowheads="1"/>
            </p:cNvSpPr>
            <p:nvPr/>
          </p:nvSpPr>
          <p:spPr bwMode="auto">
            <a:xfrm>
              <a:off x="3408" y="1200"/>
              <a:ext cx="1392" cy="960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Line 7"/>
            <p:cNvSpPr>
              <a:spLocks noChangeShapeType="1"/>
            </p:cNvSpPr>
            <p:nvPr/>
          </p:nvSpPr>
          <p:spPr bwMode="auto">
            <a:xfrm>
              <a:off x="3648" y="1200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4" name="Line 8"/>
            <p:cNvSpPr>
              <a:spLocks noChangeShapeType="1"/>
            </p:cNvSpPr>
            <p:nvPr/>
          </p:nvSpPr>
          <p:spPr bwMode="auto">
            <a:xfrm>
              <a:off x="3648" y="1920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75" name="Line 9"/>
            <p:cNvSpPr>
              <a:spLocks noChangeShapeType="1"/>
            </p:cNvSpPr>
            <p:nvPr/>
          </p:nvSpPr>
          <p:spPr bwMode="auto">
            <a:xfrm flipH="1">
              <a:off x="3408" y="1920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AutoShape 10"/>
          <p:cNvSpPr>
            <a:spLocks noChangeArrowheads="1"/>
          </p:cNvSpPr>
          <p:nvPr/>
        </p:nvSpPr>
        <p:spPr bwMode="auto">
          <a:xfrm>
            <a:off x="7086600" y="1905000"/>
            <a:ext cx="457200" cy="457200"/>
          </a:xfrm>
          <a:prstGeom prst="cube">
            <a:avLst>
              <a:gd name="adj" fmla="val 25000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9" name="Text Box 11"/>
          <p:cNvSpPr txBox="1">
            <a:spLocks noChangeArrowheads="1"/>
          </p:cNvSpPr>
          <p:nvPr/>
        </p:nvSpPr>
        <p:spPr bwMode="auto">
          <a:xfrm>
            <a:off x="6096000" y="4449763"/>
            <a:ext cx="609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.VnAristote" pitchFamily="34" charset="0"/>
              </a:rPr>
              <a:t>A</a:t>
            </a:r>
          </a:p>
        </p:txBody>
      </p:sp>
      <p:sp>
        <p:nvSpPr>
          <p:cNvPr id="8200" name="Text Box 12"/>
          <p:cNvSpPr txBox="1">
            <a:spLocks noChangeArrowheads="1"/>
          </p:cNvSpPr>
          <p:nvPr/>
        </p:nvSpPr>
        <p:spPr bwMode="auto">
          <a:xfrm>
            <a:off x="7543800" y="44958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.VnAristote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019800" y="3228975"/>
            <a:ext cx="838200" cy="1343025"/>
            <a:chOff x="6019800" y="3228975"/>
            <a:chExt cx="838200" cy="1343025"/>
          </a:xfrm>
        </p:grpSpPr>
        <p:grpSp>
          <p:nvGrpSpPr>
            <p:cNvPr id="8260" name="Group 14"/>
            <p:cNvGrpSpPr>
              <a:grpSpLocks/>
            </p:cNvGrpSpPr>
            <p:nvPr/>
          </p:nvGrpSpPr>
          <p:grpSpPr bwMode="auto">
            <a:xfrm>
              <a:off x="6172200" y="3733800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70" name="AutoShape 15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1" name="Rectangle 16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1" name="Group 17"/>
            <p:cNvGrpSpPr>
              <a:grpSpLocks/>
            </p:cNvGrpSpPr>
            <p:nvPr/>
          </p:nvGrpSpPr>
          <p:grpSpPr bwMode="auto">
            <a:xfrm>
              <a:off x="6019800" y="3886200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68" name="AutoShape 18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9" name="Rectangle 19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2" name="Group 20"/>
            <p:cNvGrpSpPr>
              <a:grpSpLocks/>
            </p:cNvGrpSpPr>
            <p:nvPr/>
          </p:nvGrpSpPr>
          <p:grpSpPr bwMode="auto">
            <a:xfrm>
              <a:off x="6172200" y="3228975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66" name="AutoShape 21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7" name="Rectangle 2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63" name="Group 23"/>
            <p:cNvGrpSpPr>
              <a:grpSpLocks/>
            </p:cNvGrpSpPr>
            <p:nvPr/>
          </p:nvGrpSpPr>
          <p:grpSpPr bwMode="auto">
            <a:xfrm>
              <a:off x="6019800" y="3381375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64" name="AutoShape 24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65" name="Rectangle 25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7200900" y="3333750"/>
            <a:ext cx="1695450" cy="1200150"/>
            <a:chOff x="7200900" y="3333750"/>
            <a:chExt cx="1695450" cy="1200150"/>
          </a:xfrm>
        </p:grpSpPr>
        <p:grpSp>
          <p:nvGrpSpPr>
            <p:cNvPr id="8248" name="Group 27"/>
            <p:cNvGrpSpPr>
              <a:grpSpLocks/>
            </p:cNvGrpSpPr>
            <p:nvPr/>
          </p:nvGrpSpPr>
          <p:grpSpPr bwMode="auto">
            <a:xfrm>
              <a:off x="7200900" y="3848100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58" name="AutoShape 28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9" name="Rectangle 29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49" name="Group 30"/>
            <p:cNvGrpSpPr>
              <a:grpSpLocks/>
            </p:cNvGrpSpPr>
            <p:nvPr/>
          </p:nvGrpSpPr>
          <p:grpSpPr bwMode="auto">
            <a:xfrm>
              <a:off x="7200900" y="3333750"/>
              <a:ext cx="685800" cy="685800"/>
              <a:chOff x="4032" y="2400"/>
              <a:chExt cx="432" cy="432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56" name="AutoShape 31"/>
              <p:cNvSpPr>
                <a:spLocks noChangeArrowheads="1"/>
              </p:cNvSpPr>
              <p:nvPr/>
            </p:nvSpPr>
            <p:spPr bwMode="auto">
              <a:xfrm>
                <a:off x="4032" y="2400"/>
                <a:ext cx="432" cy="432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7" name="Rectangle 32"/>
              <p:cNvSpPr>
                <a:spLocks noChangeArrowheads="1"/>
              </p:cNvSpPr>
              <p:nvPr/>
            </p:nvSpPr>
            <p:spPr bwMode="auto">
              <a:xfrm>
                <a:off x="4032" y="2508"/>
                <a:ext cx="324" cy="324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50" name="Group 33"/>
            <p:cNvGrpSpPr>
              <a:grpSpLocks/>
            </p:cNvGrpSpPr>
            <p:nvPr/>
          </p:nvGrpSpPr>
          <p:grpSpPr bwMode="auto">
            <a:xfrm>
              <a:off x="7715250" y="3848100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54" name="AutoShape 34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5" name="Rectangle 35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51" name="Group 36"/>
            <p:cNvGrpSpPr>
              <a:grpSpLocks/>
            </p:cNvGrpSpPr>
            <p:nvPr/>
          </p:nvGrpSpPr>
          <p:grpSpPr bwMode="auto">
            <a:xfrm>
              <a:off x="8210550" y="3847445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52" name="AutoShape 37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53" name="Rectangle 38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5786438" y="5048250"/>
            <a:ext cx="1340644" cy="1343025"/>
            <a:chOff x="5786438" y="5048250"/>
            <a:chExt cx="1340644" cy="1343025"/>
          </a:xfrm>
        </p:grpSpPr>
        <p:grpSp>
          <p:nvGrpSpPr>
            <p:cNvPr id="6" name="Group 5"/>
            <p:cNvGrpSpPr/>
            <p:nvPr/>
          </p:nvGrpSpPr>
          <p:grpSpPr>
            <a:xfrm>
              <a:off x="5786438" y="5048250"/>
              <a:ext cx="838200" cy="1343025"/>
              <a:chOff x="5786438" y="5048250"/>
              <a:chExt cx="838200" cy="1343025"/>
            </a:xfrm>
          </p:grpSpPr>
          <p:grpSp>
            <p:nvGrpSpPr>
              <p:cNvPr id="8236" name="Group 41"/>
              <p:cNvGrpSpPr>
                <a:grpSpLocks/>
              </p:cNvGrpSpPr>
              <p:nvPr/>
            </p:nvGrpSpPr>
            <p:grpSpPr bwMode="auto">
              <a:xfrm>
                <a:off x="5938838" y="5553075"/>
                <a:ext cx="685800" cy="685800"/>
                <a:chOff x="4032" y="2064"/>
                <a:chExt cx="576" cy="576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8246" name="AutoShape 42"/>
                <p:cNvSpPr>
                  <a:spLocks noChangeArrowheads="1"/>
                </p:cNvSpPr>
                <p:nvPr/>
              </p:nvSpPr>
              <p:spPr bwMode="auto">
                <a:xfrm>
                  <a:off x="4032" y="2064"/>
                  <a:ext cx="576" cy="576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7" name="Rectangle 43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432" cy="43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7" name="Group 44"/>
              <p:cNvGrpSpPr>
                <a:grpSpLocks/>
              </p:cNvGrpSpPr>
              <p:nvPr/>
            </p:nvGrpSpPr>
            <p:grpSpPr bwMode="auto">
              <a:xfrm>
                <a:off x="5786438" y="5705475"/>
                <a:ext cx="685800" cy="685800"/>
                <a:chOff x="4032" y="2064"/>
                <a:chExt cx="576" cy="576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8244" name="AutoShape 45"/>
                <p:cNvSpPr>
                  <a:spLocks noChangeArrowheads="1"/>
                </p:cNvSpPr>
                <p:nvPr/>
              </p:nvSpPr>
              <p:spPr bwMode="auto">
                <a:xfrm>
                  <a:off x="4032" y="2064"/>
                  <a:ext cx="576" cy="576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5" name="Rectangle 46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432" cy="43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8" name="Group 47"/>
              <p:cNvGrpSpPr>
                <a:grpSpLocks/>
              </p:cNvGrpSpPr>
              <p:nvPr/>
            </p:nvGrpSpPr>
            <p:grpSpPr bwMode="auto">
              <a:xfrm>
                <a:off x="5938838" y="5048250"/>
                <a:ext cx="685800" cy="685800"/>
                <a:chOff x="4032" y="2064"/>
                <a:chExt cx="576" cy="576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8242" name="AutoShape 48"/>
                <p:cNvSpPr>
                  <a:spLocks noChangeArrowheads="1"/>
                </p:cNvSpPr>
                <p:nvPr/>
              </p:nvSpPr>
              <p:spPr bwMode="auto">
                <a:xfrm>
                  <a:off x="4032" y="2064"/>
                  <a:ext cx="576" cy="576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3" name="Rectangle 49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432" cy="43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8239" name="Group 50"/>
              <p:cNvGrpSpPr>
                <a:grpSpLocks/>
              </p:cNvGrpSpPr>
              <p:nvPr/>
            </p:nvGrpSpPr>
            <p:grpSpPr bwMode="auto">
              <a:xfrm>
                <a:off x="5786438" y="5191125"/>
                <a:ext cx="685800" cy="685800"/>
                <a:chOff x="4032" y="2064"/>
                <a:chExt cx="576" cy="576"/>
              </a:xfrm>
              <a:solidFill>
                <a:schemeClr val="accent5">
                  <a:lumMod val="60000"/>
                  <a:lumOff val="40000"/>
                </a:schemeClr>
              </a:solidFill>
            </p:grpSpPr>
            <p:sp>
              <p:nvSpPr>
                <p:cNvPr id="8240" name="AutoShape 51"/>
                <p:cNvSpPr>
                  <a:spLocks noChangeArrowheads="1"/>
                </p:cNvSpPr>
                <p:nvPr/>
              </p:nvSpPr>
              <p:spPr bwMode="auto">
                <a:xfrm>
                  <a:off x="4032" y="2064"/>
                  <a:ext cx="576" cy="576"/>
                </a:xfrm>
                <a:prstGeom prst="cube">
                  <a:avLst>
                    <a:gd name="adj" fmla="val 25000"/>
                  </a:avLst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41" name="Rectangle 52"/>
                <p:cNvSpPr>
                  <a:spLocks noChangeArrowheads="1"/>
                </p:cNvSpPr>
                <p:nvPr/>
              </p:nvSpPr>
              <p:spPr bwMode="auto">
                <a:xfrm>
                  <a:off x="4032" y="2208"/>
                  <a:ext cx="432" cy="432"/>
                </a:xfrm>
                <a:prstGeom prst="rect">
                  <a:avLst/>
                </a:prstGeom>
                <a:grp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8230" name="Group 53"/>
            <p:cNvGrpSpPr>
              <a:grpSpLocks/>
            </p:cNvGrpSpPr>
            <p:nvPr/>
          </p:nvGrpSpPr>
          <p:grpSpPr bwMode="auto">
            <a:xfrm>
              <a:off x="6441282" y="5572125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34" name="AutoShape 54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5" name="Rectangle 55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31" name="Group 56"/>
            <p:cNvGrpSpPr>
              <a:grpSpLocks/>
            </p:cNvGrpSpPr>
            <p:nvPr/>
          </p:nvGrpSpPr>
          <p:grpSpPr bwMode="auto">
            <a:xfrm>
              <a:off x="6307932" y="5705475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32" name="AutoShape 57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33" name="Rectangle 58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7239000" y="5057775"/>
            <a:ext cx="838200" cy="1343025"/>
            <a:chOff x="7239000" y="5057775"/>
            <a:chExt cx="838200" cy="1343025"/>
          </a:xfrm>
        </p:grpSpPr>
        <p:grpSp>
          <p:nvGrpSpPr>
            <p:cNvPr id="8217" name="Group 60"/>
            <p:cNvGrpSpPr>
              <a:grpSpLocks/>
            </p:cNvGrpSpPr>
            <p:nvPr/>
          </p:nvGrpSpPr>
          <p:grpSpPr bwMode="auto">
            <a:xfrm>
              <a:off x="7391400" y="5562600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27" name="AutoShape 61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8" name="Rectangle 62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8" name="Group 63"/>
            <p:cNvGrpSpPr>
              <a:grpSpLocks/>
            </p:cNvGrpSpPr>
            <p:nvPr/>
          </p:nvGrpSpPr>
          <p:grpSpPr bwMode="auto">
            <a:xfrm>
              <a:off x="7239000" y="5715000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25" name="AutoShape 64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6" name="Rectangle 65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9" name="Group 66"/>
            <p:cNvGrpSpPr>
              <a:grpSpLocks/>
            </p:cNvGrpSpPr>
            <p:nvPr/>
          </p:nvGrpSpPr>
          <p:grpSpPr bwMode="auto">
            <a:xfrm>
              <a:off x="7391400" y="5057775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23" name="AutoShape 67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4" name="Rectangle 68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20" name="Group 69"/>
            <p:cNvGrpSpPr>
              <a:grpSpLocks/>
            </p:cNvGrpSpPr>
            <p:nvPr/>
          </p:nvGrpSpPr>
          <p:grpSpPr bwMode="auto">
            <a:xfrm>
              <a:off x="7239000" y="5200650"/>
              <a:ext cx="685800" cy="685800"/>
              <a:chOff x="4032" y="2064"/>
              <a:chExt cx="576" cy="576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8221" name="AutoShape 70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71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205" name="Group 72"/>
          <p:cNvGrpSpPr>
            <a:grpSpLocks/>
          </p:cNvGrpSpPr>
          <p:nvPr/>
        </p:nvGrpSpPr>
        <p:grpSpPr bwMode="auto">
          <a:xfrm>
            <a:off x="8229600" y="5486400"/>
            <a:ext cx="838200" cy="838200"/>
            <a:chOff x="2496" y="3504"/>
            <a:chExt cx="528" cy="528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8211" name="Group 73"/>
            <p:cNvGrpSpPr>
              <a:grpSpLocks/>
            </p:cNvGrpSpPr>
            <p:nvPr/>
          </p:nvGrpSpPr>
          <p:grpSpPr bwMode="auto">
            <a:xfrm>
              <a:off x="2592" y="3504"/>
              <a:ext cx="432" cy="432"/>
              <a:chOff x="4032" y="2064"/>
              <a:chExt cx="576" cy="576"/>
            </a:xfrm>
            <a:grpFill/>
          </p:grpSpPr>
          <p:sp>
            <p:nvSpPr>
              <p:cNvPr id="8215" name="AutoShape 74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75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12" name="Group 76"/>
            <p:cNvGrpSpPr>
              <a:grpSpLocks/>
            </p:cNvGrpSpPr>
            <p:nvPr/>
          </p:nvGrpSpPr>
          <p:grpSpPr bwMode="auto">
            <a:xfrm>
              <a:off x="2496" y="3600"/>
              <a:ext cx="432" cy="432"/>
              <a:chOff x="4032" y="2064"/>
              <a:chExt cx="576" cy="576"/>
            </a:xfrm>
            <a:grpFill/>
          </p:grpSpPr>
          <p:sp>
            <p:nvSpPr>
              <p:cNvPr id="8213" name="AutoShape 77"/>
              <p:cNvSpPr>
                <a:spLocks noChangeArrowheads="1"/>
              </p:cNvSpPr>
              <p:nvPr/>
            </p:nvSpPr>
            <p:spPr bwMode="auto">
              <a:xfrm>
                <a:off x="4032" y="2064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78"/>
              <p:cNvSpPr>
                <a:spLocks noChangeArrowheads="1"/>
              </p:cNvSpPr>
              <p:nvPr/>
            </p:nvSpPr>
            <p:spPr bwMode="auto">
              <a:xfrm>
                <a:off x="4032" y="2208"/>
                <a:ext cx="432" cy="432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206" name="Text Box 79"/>
          <p:cNvSpPr txBox="1">
            <a:spLocks noChangeArrowheads="1"/>
          </p:cNvSpPr>
          <p:nvPr/>
        </p:nvSpPr>
        <p:spPr bwMode="auto">
          <a:xfrm>
            <a:off x="6079331" y="62484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.VnAristote" pitchFamily="34" charset="0"/>
              </a:rPr>
              <a:t>P</a:t>
            </a:r>
          </a:p>
        </p:txBody>
      </p:sp>
      <p:sp>
        <p:nvSpPr>
          <p:cNvPr id="8207" name="Text Box 80"/>
          <p:cNvSpPr txBox="1">
            <a:spLocks noChangeArrowheads="1"/>
          </p:cNvSpPr>
          <p:nvPr/>
        </p:nvSpPr>
        <p:spPr bwMode="auto">
          <a:xfrm>
            <a:off x="7239000" y="624840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.VnAristote" pitchFamily="34" charset="0"/>
              </a:rPr>
              <a:t>M</a:t>
            </a:r>
          </a:p>
        </p:txBody>
      </p:sp>
      <p:sp>
        <p:nvSpPr>
          <p:cNvPr id="8208" name="Text Box 81"/>
          <p:cNvSpPr txBox="1">
            <a:spLocks noChangeArrowheads="1"/>
          </p:cNvSpPr>
          <p:nvPr/>
        </p:nvSpPr>
        <p:spPr bwMode="auto">
          <a:xfrm>
            <a:off x="8153400" y="62484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latin typeface=".VnAristote" pitchFamily="34" charset="0"/>
              </a:rPr>
              <a:t>N</a:t>
            </a:r>
          </a:p>
        </p:txBody>
      </p:sp>
      <p:sp>
        <p:nvSpPr>
          <p:cNvPr id="8209" name="Text Box 82"/>
          <p:cNvSpPr txBox="1">
            <a:spLocks noChangeArrowheads="1"/>
          </p:cNvSpPr>
          <p:nvPr/>
        </p:nvSpPr>
        <p:spPr bwMode="auto">
          <a:xfrm>
            <a:off x="76200" y="2806011"/>
            <a:ext cx="581977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bởi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0" name="Text Box 83"/>
          <p:cNvSpPr txBox="1">
            <a:spLocks noChangeArrowheads="1"/>
          </p:cNvSpPr>
          <p:nvPr/>
        </p:nvSpPr>
        <p:spPr bwMode="auto">
          <a:xfrm>
            <a:off x="0" y="4939611"/>
            <a:ext cx="5638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619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7" name="Group 86"/>
          <p:cNvGrpSpPr/>
          <p:nvPr/>
        </p:nvGrpSpPr>
        <p:grpSpPr>
          <a:xfrm>
            <a:off x="152400" y="457206"/>
            <a:ext cx="2234740" cy="584775"/>
            <a:chOff x="228600" y="1295400"/>
            <a:chExt cx="2234740" cy="584775"/>
          </a:xfrm>
        </p:grpSpPr>
        <p:sp>
          <p:nvSpPr>
            <p:cNvPr id="88" name="Rectangle 87"/>
            <p:cNvSpPr/>
            <p:nvPr/>
          </p:nvSpPr>
          <p:spPr>
            <a:xfrm>
              <a:off x="228600" y="1346775"/>
              <a:ext cx="2057400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6"/>
            <p:cNvSpPr>
              <a:spLocks noChangeArrowheads="1"/>
            </p:cNvSpPr>
            <p:nvPr/>
          </p:nvSpPr>
          <p:spPr bwMode="auto">
            <a:xfrm>
              <a:off x="228600" y="1295400"/>
              <a:ext cx="22347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</a:rPr>
                <a:t>a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</a:rPr>
                <a:t>)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</a:rPr>
                <a:t>Ví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</a:rPr>
                <a:t>dụ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</a:rPr>
                <a:t> 1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r>
                <a:rPr lang="en-US" sz="3200" dirty="0" smtClean="0">
                  <a:latin typeface="Times New Roman" pitchFamily="18" charset="0"/>
                </a:rPr>
                <a:t> 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127461" y="2057400"/>
            <a:ext cx="2234740" cy="609600"/>
            <a:chOff x="228600" y="1143000"/>
            <a:chExt cx="2234740" cy="609600"/>
          </a:xfrm>
        </p:grpSpPr>
        <p:sp>
          <p:nvSpPr>
            <p:cNvPr id="91" name="Rectangle 90"/>
            <p:cNvSpPr/>
            <p:nvPr/>
          </p:nvSpPr>
          <p:spPr>
            <a:xfrm>
              <a:off x="228600" y="1219200"/>
              <a:ext cx="2057400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6"/>
            <p:cNvSpPr>
              <a:spLocks noChangeArrowheads="1"/>
            </p:cNvSpPr>
            <p:nvPr/>
          </p:nvSpPr>
          <p:spPr bwMode="auto">
            <a:xfrm>
              <a:off x="228600" y="1143000"/>
              <a:ext cx="22347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</a:rPr>
                <a:t>b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</a:rPr>
                <a:t>)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</a:rPr>
                <a:t>Ví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</a:rPr>
                <a:t>dụ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</a:rPr>
                <a:t> 2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</a:rPr>
                <a:t>:</a:t>
              </a:r>
              <a:r>
                <a:rPr lang="en-US" sz="3200" dirty="0" smtClean="0">
                  <a:latin typeface="Times New Roman" pitchFamily="18" charset="0"/>
                </a:rPr>
                <a:t> 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127461" y="4292031"/>
            <a:ext cx="2234740" cy="584775"/>
            <a:chOff x="228600" y="1295400"/>
            <a:chExt cx="2234740" cy="584775"/>
          </a:xfrm>
        </p:grpSpPr>
        <p:sp>
          <p:nvSpPr>
            <p:cNvPr id="94" name="Rectangle 93"/>
            <p:cNvSpPr/>
            <p:nvPr/>
          </p:nvSpPr>
          <p:spPr>
            <a:xfrm>
              <a:off x="228600" y="1346775"/>
              <a:ext cx="2057400" cy="5334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6"/>
            <p:cNvSpPr>
              <a:spLocks noChangeArrowheads="1"/>
            </p:cNvSpPr>
            <p:nvPr/>
          </p:nvSpPr>
          <p:spPr bwMode="auto">
            <a:xfrm>
              <a:off x="228600" y="1295400"/>
              <a:ext cx="223474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</a:rPr>
                <a:t>c)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</a:rPr>
                <a:t>Ví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itchFamily="18" charset="0"/>
                </a:rPr>
                <a:t>dụ</a:t>
              </a:r>
              <a:r>
                <a:rPr lang="en-US" sz="3200" b="1" dirty="0">
                  <a:solidFill>
                    <a:srgbClr val="0070C0"/>
                  </a:solidFill>
                  <a:latin typeface="Times New Roman" pitchFamily="18" charset="0"/>
                </a:rPr>
                <a:t> </a:t>
              </a:r>
              <a:r>
                <a:rPr lang="en-US" sz="3200" b="1" dirty="0" smtClean="0">
                  <a:solidFill>
                    <a:srgbClr val="0070C0"/>
                  </a:solidFill>
                  <a:latin typeface="Times New Roman" pitchFamily="18" charset="0"/>
                </a:rPr>
                <a:t>3:</a:t>
              </a:r>
              <a:r>
                <a:rPr lang="en-US" sz="3200" dirty="0" smtClean="0">
                  <a:latin typeface="Times New Roman" pitchFamily="18" charset="0"/>
                </a:rPr>
                <a:t> </a:t>
              </a:r>
              <a:endParaRPr lang="en-US" sz="3200" dirty="0">
                <a:latin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11455" y="1054894"/>
            <a:ext cx="551134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04157" y="119034"/>
            <a:ext cx="231082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KẾT LUẬN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5" name="Flowchart: Process 104"/>
          <p:cNvSpPr/>
          <p:nvPr/>
        </p:nvSpPr>
        <p:spPr>
          <a:xfrm>
            <a:off x="85725" y="2819400"/>
            <a:ext cx="5857876" cy="144780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Flowchart: Process 105"/>
          <p:cNvSpPr/>
          <p:nvPr/>
        </p:nvSpPr>
        <p:spPr>
          <a:xfrm>
            <a:off x="42863" y="4922728"/>
            <a:ext cx="5553075" cy="15542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19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198" grpId="0" animBg="1"/>
      <p:bldP spid="8199" grpId="0"/>
      <p:bldP spid="8200" grpId="0"/>
      <p:bldP spid="8206" grpId="0"/>
      <p:bldP spid="8207" grpId="0"/>
      <p:bldP spid="8208" grpId="0"/>
      <p:bldP spid="8209" grpId="0"/>
      <p:bldP spid="8210" grpId="0"/>
      <p:bldP spid="2" grpId="0"/>
      <p:bldP spid="8" grpId="0"/>
      <p:bldP spid="105" grpId="0" animBg="1"/>
      <p:bldP spid="10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4" y="2891930"/>
            <a:ext cx="762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19" y="304800"/>
            <a:ext cx="512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3754" y="1000785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33754" y="1600207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433754" y="1981200"/>
            <a:ext cx="7315200" cy="685800"/>
            <a:chOff x="144" y="3070"/>
            <a:chExt cx="4608" cy="432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44" y="3172"/>
              <a:ext cx="4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30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2DF292-68F5-48A8-AECE-25F24F0B8190}" type="slidenum">
              <a:rPr lang="en-US"/>
              <a:pPr/>
              <a:t>15</a:t>
            </a:fld>
            <a:endParaRPr lang="en-US"/>
          </a:p>
        </p:txBody>
      </p:sp>
      <p:grpSp>
        <p:nvGrpSpPr>
          <p:cNvPr id="207876" name="Group 4"/>
          <p:cNvGrpSpPr>
            <a:grpSpLocks/>
          </p:cNvGrpSpPr>
          <p:nvPr/>
        </p:nvGrpSpPr>
        <p:grpSpPr bwMode="auto">
          <a:xfrm>
            <a:off x="2438400" y="1143000"/>
            <a:ext cx="1143000" cy="1828800"/>
            <a:chOff x="1344" y="720"/>
            <a:chExt cx="720" cy="11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7877" name="AutoShape 5"/>
            <p:cNvSpPr>
              <a:spLocks noChangeArrowheads="1"/>
            </p:cNvSpPr>
            <p:nvPr/>
          </p:nvSpPr>
          <p:spPr bwMode="auto">
            <a:xfrm>
              <a:off x="1488" y="1152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8" name="AutoShape 6"/>
            <p:cNvSpPr>
              <a:spLocks noChangeArrowheads="1"/>
            </p:cNvSpPr>
            <p:nvPr/>
          </p:nvSpPr>
          <p:spPr bwMode="auto">
            <a:xfrm>
              <a:off x="1488" y="720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79" name="AutoShape 7"/>
            <p:cNvSpPr>
              <a:spLocks noChangeArrowheads="1"/>
            </p:cNvSpPr>
            <p:nvPr/>
          </p:nvSpPr>
          <p:spPr bwMode="auto">
            <a:xfrm>
              <a:off x="1344" y="1296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0" name="AutoShape 8"/>
            <p:cNvSpPr>
              <a:spLocks noChangeArrowheads="1"/>
            </p:cNvSpPr>
            <p:nvPr/>
          </p:nvSpPr>
          <p:spPr bwMode="auto">
            <a:xfrm>
              <a:off x="1344" y="864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81" name="Freeform 9"/>
          <p:cNvSpPr>
            <a:spLocks/>
          </p:cNvSpPr>
          <p:nvPr/>
        </p:nvSpPr>
        <p:spPr bwMode="auto">
          <a:xfrm>
            <a:off x="2743200" y="-609600"/>
            <a:ext cx="1143000" cy="4572000"/>
          </a:xfrm>
          <a:custGeom>
            <a:avLst/>
            <a:gdLst>
              <a:gd name="T0" fmla="*/ 1008 w 1056"/>
              <a:gd name="T1" fmla="*/ 0 h 3600"/>
              <a:gd name="T2" fmla="*/ 0 w 1056"/>
              <a:gd name="T3" fmla="*/ 960 h 3600"/>
              <a:gd name="T4" fmla="*/ 0 w 1056"/>
              <a:gd name="T5" fmla="*/ 3600 h 3600"/>
              <a:gd name="T6" fmla="*/ 1056 w 1056"/>
              <a:gd name="T7" fmla="*/ 2688 h 3600"/>
              <a:gd name="T8" fmla="*/ 1008 w 1056"/>
              <a:gd name="T9" fmla="*/ 0 h 3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3600">
                <a:moveTo>
                  <a:pt x="1008" y="0"/>
                </a:moveTo>
                <a:lnTo>
                  <a:pt x="0" y="960"/>
                </a:lnTo>
                <a:lnTo>
                  <a:pt x="0" y="3600"/>
                </a:lnTo>
                <a:lnTo>
                  <a:pt x="1056" y="2688"/>
                </a:lnTo>
                <a:lnTo>
                  <a:pt x="1008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7882" name="Group 10"/>
          <p:cNvGrpSpPr>
            <a:grpSpLocks/>
          </p:cNvGrpSpPr>
          <p:nvPr/>
        </p:nvGrpSpPr>
        <p:grpSpPr bwMode="auto">
          <a:xfrm>
            <a:off x="3128963" y="1143000"/>
            <a:ext cx="1143000" cy="1828800"/>
            <a:chOff x="1344" y="720"/>
            <a:chExt cx="720" cy="11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7883" name="AutoShape 11"/>
            <p:cNvSpPr>
              <a:spLocks noChangeArrowheads="1"/>
            </p:cNvSpPr>
            <p:nvPr/>
          </p:nvSpPr>
          <p:spPr bwMode="auto">
            <a:xfrm>
              <a:off x="1488" y="1152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4" name="AutoShape 12"/>
            <p:cNvSpPr>
              <a:spLocks noChangeArrowheads="1"/>
            </p:cNvSpPr>
            <p:nvPr/>
          </p:nvSpPr>
          <p:spPr bwMode="auto">
            <a:xfrm>
              <a:off x="1488" y="720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5" name="AutoShape 13"/>
            <p:cNvSpPr>
              <a:spLocks noChangeArrowheads="1"/>
            </p:cNvSpPr>
            <p:nvPr/>
          </p:nvSpPr>
          <p:spPr bwMode="auto">
            <a:xfrm>
              <a:off x="1344" y="1296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86" name="AutoShape 14"/>
            <p:cNvSpPr>
              <a:spLocks noChangeArrowheads="1"/>
            </p:cNvSpPr>
            <p:nvPr/>
          </p:nvSpPr>
          <p:spPr bwMode="auto">
            <a:xfrm>
              <a:off x="1344" y="864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87" name="Freeform 15"/>
          <p:cNvSpPr>
            <a:spLocks/>
          </p:cNvSpPr>
          <p:nvPr/>
        </p:nvSpPr>
        <p:spPr bwMode="auto">
          <a:xfrm>
            <a:off x="3276600" y="-533400"/>
            <a:ext cx="1143000" cy="4572000"/>
          </a:xfrm>
          <a:custGeom>
            <a:avLst/>
            <a:gdLst>
              <a:gd name="T0" fmla="*/ 1008 w 1056"/>
              <a:gd name="T1" fmla="*/ 0 h 3600"/>
              <a:gd name="T2" fmla="*/ 0 w 1056"/>
              <a:gd name="T3" fmla="*/ 960 h 3600"/>
              <a:gd name="T4" fmla="*/ 0 w 1056"/>
              <a:gd name="T5" fmla="*/ 3600 h 3600"/>
              <a:gd name="T6" fmla="*/ 1056 w 1056"/>
              <a:gd name="T7" fmla="*/ 2688 h 3600"/>
              <a:gd name="T8" fmla="*/ 1008 w 1056"/>
              <a:gd name="T9" fmla="*/ 0 h 3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3600">
                <a:moveTo>
                  <a:pt x="1008" y="0"/>
                </a:moveTo>
                <a:lnTo>
                  <a:pt x="0" y="960"/>
                </a:lnTo>
                <a:lnTo>
                  <a:pt x="0" y="3600"/>
                </a:lnTo>
                <a:lnTo>
                  <a:pt x="1056" y="2688"/>
                </a:lnTo>
                <a:lnTo>
                  <a:pt x="1008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7888" name="Group 16"/>
          <p:cNvGrpSpPr>
            <a:grpSpLocks/>
          </p:cNvGrpSpPr>
          <p:nvPr/>
        </p:nvGrpSpPr>
        <p:grpSpPr bwMode="auto">
          <a:xfrm>
            <a:off x="3808413" y="1143000"/>
            <a:ext cx="1143000" cy="1828800"/>
            <a:chOff x="1344" y="720"/>
            <a:chExt cx="720" cy="11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7889" name="AutoShape 17"/>
            <p:cNvSpPr>
              <a:spLocks noChangeArrowheads="1"/>
            </p:cNvSpPr>
            <p:nvPr/>
          </p:nvSpPr>
          <p:spPr bwMode="auto">
            <a:xfrm>
              <a:off x="1488" y="1152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0" name="AutoShape 18"/>
            <p:cNvSpPr>
              <a:spLocks noChangeArrowheads="1"/>
            </p:cNvSpPr>
            <p:nvPr/>
          </p:nvSpPr>
          <p:spPr bwMode="auto">
            <a:xfrm>
              <a:off x="1488" y="720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1" name="AutoShape 19"/>
            <p:cNvSpPr>
              <a:spLocks noChangeArrowheads="1"/>
            </p:cNvSpPr>
            <p:nvPr/>
          </p:nvSpPr>
          <p:spPr bwMode="auto">
            <a:xfrm>
              <a:off x="1344" y="1296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2" name="AutoShape 20"/>
            <p:cNvSpPr>
              <a:spLocks noChangeArrowheads="1"/>
            </p:cNvSpPr>
            <p:nvPr/>
          </p:nvSpPr>
          <p:spPr bwMode="auto">
            <a:xfrm>
              <a:off x="1344" y="864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893" name="Freeform 21"/>
          <p:cNvSpPr>
            <a:spLocks/>
          </p:cNvSpPr>
          <p:nvPr/>
        </p:nvSpPr>
        <p:spPr bwMode="auto">
          <a:xfrm>
            <a:off x="4038600" y="-533400"/>
            <a:ext cx="1143000" cy="4572000"/>
          </a:xfrm>
          <a:custGeom>
            <a:avLst/>
            <a:gdLst>
              <a:gd name="T0" fmla="*/ 1008 w 1056"/>
              <a:gd name="T1" fmla="*/ 0 h 3600"/>
              <a:gd name="T2" fmla="*/ 0 w 1056"/>
              <a:gd name="T3" fmla="*/ 960 h 3600"/>
              <a:gd name="T4" fmla="*/ 0 w 1056"/>
              <a:gd name="T5" fmla="*/ 3600 h 3600"/>
              <a:gd name="T6" fmla="*/ 1056 w 1056"/>
              <a:gd name="T7" fmla="*/ 2688 h 3600"/>
              <a:gd name="T8" fmla="*/ 1008 w 1056"/>
              <a:gd name="T9" fmla="*/ 0 h 3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56" h="3600">
                <a:moveTo>
                  <a:pt x="1008" y="0"/>
                </a:moveTo>
                <a:lnTo>
                  <a:pt x="0" y="960"/>
                </a:lnTo>
                <a:lnTo>
                  <a:pt x="0" y="3600"/>
                </a:lnTo>
                <a:lnTo>
                  <a:pt x="1056" y="2688"/>
                </a:lnTo>
                <a:lnTo>
                  <a:pt x="1008" y="0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7894" name="Group 22"/>
          <p:cNvGrpSpPr>
            <a:grpSpLocks/>
          </p:cNvGrpSpPr>
          <p:nvPr/>
        </p:nvGrpSpPr>
        <p:grpSpPr bwMode="auto">
          <a:xfrm>
            <a:off x="4503738" y="1143000"/>
            <a:ext cx="1143000" cy="1828800"/>
            <a:chOff x="1344" y="720"/>
            <a:chExt cx="720" cy="115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207895" name="AutoShape 23"/>
            <p:cNvSpPr>
              <a:spLocks noChangeArrowheads="1"/>
            </p:cNvSpPr>
            <p:nvPr/>
          </p:nvSpPr>
          <p:spPr bwMode="auto">
            <a:xfrm>
              <a:off x="1488" y="1152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6" name="AutoShape 24"/>
            <p:cNvSpPr>
              <a:spLocks noChangeArrowheads="1"/>
            </p:cNvSpPr>
            <p:nvPr/>
          </p:nvSpPr>
          <p:spPr bwMode="auto">
            <a:xfrm>
              <a:off x="1488" y="720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7" name="AutoShape 25"/>
            <p:cNvSpPr>
              <a:spLocks noChangeArrowheads="1"/>
            </p:cNvSpPr>
            <p:nvPr/>
          </p:nvSpPr>
          <p:spPr bwMode="auto">
            <a:xfrm>
              <a:off x="1344" y="1296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898" name="AutoShape 26"/>
            <p:cNvSpPr>
              <a:spLocks noChangeArrowheads="1"/>
            </p:cNvSpPr>
            <p:nvPr/>
          </p:nvSpPr>
          <p:spPr bwMode="auto">
            <a:xfrm>
              <a:off x="1344" y="864"/>
              <a:ext cx="576" cy="576"/>
            </a:xfrm>
            <a:prstGeom prst="cube">
              <a:avLst>
                <a:gd name="adj" fmla="val 25000"/>
              </a:avLst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609600" y="533406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7907" name="Line 35"/>
          <p:cNvSpPr>
            <a:spLocks noChangeShapeType="1"/>
          </p:cNvSpPr>
          <p:nvPr/>
        </p:nvSpPr>
        <p:spPr bwMode="auto">
          <a:xfrm>
            <a:off x="4953000" y="304800"/>
            <a:ext cx="0" cy="685800"/>
          </a:xfrm>
          <a:prstGeom prst="line">
            <a:avLst/>
          </a:prstGeom>
          <a:noFill/>
          <a:ln w="28575">
            <a:solidFill>
              <a:srgbClr val="EA0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08" name="Line 36"/>
          <p:cNvSpPr>
            <a:spLocks noChangeShapeType="1"/>
          </p:cNvSpPr>
          <p:nvPr/>
        </p:nvSpPr>
        <p:spPr bwMode="auto">
          <a:xfrm flipH="1">
            <a:off x="4495800" y="1143000"/>
            <a:ext cx="457200" cy="457200"/>
          </a:xfrm>
          <a:prstGeom prst="line">
            <a:avLst/>
          </a:prstGeom>
          <a:noFill/>
          <a:ln w="28575">
            <a:solidFill>
              <a:srgbClr val="EA0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09" name="Line 37"/>
          <p:cNvSpPr>
            <a:spLocks noChangeShapeType="1"/>
          </p:cNvSpPr>
          <p:nvPr/>
        </p:nvSpPr>
        <p:spPr bwMode="auto">
          <a:xfrm flipH="1">
            <a:off x="3810000" y="1143000"/>
            <a:ext cx="457200" cy="457200"/>
          </a:xfrm>
          <a:prstGeom prst="line">
            <a:avLst/>
          </a:prstGeom>
          <a:noFill/>
          <a:ln w="28575">
            <a:solidFill>
              <a:srgbClr val="EA0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7910" name="Line 38"/>
          <p:cNvSpPr>
            <a:spLocks noChangeShapeType="1"/>
          </p:cNvSpPr>
          <p:nvPr/>
        </p:nvSpPr>
        <p:spPr bwMode="auto">
          <a:xfrm flipH="1">
            <a:off x="3124200" y="1143000"/>
            <a:ext cx="457200" cy="457200"/>
          </a:xfrm>
          <a:prstGeom prst="line">
            <a:avLst/>
          </a:prstGeom>
          <a:noFill/>
          <a:ln w="28575">
            <a:solidFill>
              <a:srgbClr val="EA0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7200" y="5181600"/>
                <a:ext cx="8354290" cy="1295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4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4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4 = 16 (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81600"/>
                <a:ext cx="8354290" cy="1295400"/>
              </a:xfrm>
              <a:prstGeom prst="rect">
                <a:avLst/>
              </a:prstGeom>
              <a:blipFill>
                <a:blip r:embed="rId3"/>
                <a:stretch>
                  <a:fillRect l="-437" r="-509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0648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7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2079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079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5.55112E-17 L 0.07605 0.288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2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0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079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5.55112E-17 L 0.00434 0.288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8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079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06302 0.2888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75" presetID="4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55112E-17 L -0.12084 0.27778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42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81" grpId="0" animBg="1"/>
      <p:bldP spid="207881" grpId="1" animBg="1"/>
      <p:bldP spid="207887" grpId="0" animBg="1"/>
      <p:bldP spid="207887" grpId="1" animBg="1"/>
      <p:bldP spid="207893" grpId="0" animBg="1"/>
      <p:bldP spid="207893" grpId="1" animBg="1"/>
      <p:bldP spid="207905" grpId="0"/>
      <p:bldP spid="207907" grpId="0" animBg="1"/>
      <p:bldP spid="207907" grpId="1" animBg="1"/>
      <p:bldP spid="207908" grpId="0" animBg="1"/>
      <p:bldP spid="207908" grpId="1" animBg="1"/>
      <p:bldP spid="207909" grpId="0" animBg="1"/>
      <p:bldP spid="207909" grpId="1" animBg="1"/>
      <p:bldP spid="207910" grpId="0" animBg="1"/>
      <p:bldP spid="207910" grpId="1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AD03D-231C-4D13-AFC9-4C6FD8311B37}" type="slidenum">
              <a:rPr lang="en-US"/>
              <a:pPr/>
              <a:t>16</a:t>
            </a:fld>
            <a:endParaRPr lang="en-US"/>
          </a:p>
        </p:txBody>
      </p:sp>
      <p:sp>
        <p:nvSpPr>
          <p:cNvPr id="206851" name="Text Box 3"/>
          <p:cNvSpPr txBox="1">
            <a:spLocks noChangeArrowheads="1"/>
          </p:cNvSpPr>
          <p:nvPr/>
        </p:nvSpPr>
        <p:spPr bwMode="auto">
          <a:xfrm>
            <a:off x="2438400" y="4038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latin typeface="HP001 4 hàng" pitchFamily="34" charset="0"/>
              </a:rPr>
              <a:t>A</a:t>
            </a:r>
          </a:p>
        </p:txBody>
      </p:sp>
      <p:grpSp>
        <p:nvGrpSpPr>
          <p:cNvPr id="206852" name="Group 4"/>
          <p:cNvGrpSpPr>
            <a:grpSpLocks/>
          </p:cNvGrpSpPr>
          <p:nvPr/>
        </p:nvGrpSpPr>
        <p:grpSpPr bwMode="auto">
          <a:xfrm>
            <a:off x="1585913" y="1905000"/>
            <a:ext cx="2971800" cy="1600200"/>
            <a:chOff x="1008" y="1296"/>
            <a:chExt cx="1872" cy="1008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06853" name="Group 5"/>
            <p:cNvGrpSpPr>
              <a:grpSpLocks/>
            </p:cNvGrpSpPr>
            <p:nvPr/>
          </p:nvGrpSpPr>
          <p:grpSpPr bwMode="auto">
            <a:xfrm>
              <a:off x="1008" y="1728"/>
              <a:ext cx="1872" cy="576"/>
              <a:chOff x="1008" y="1728"/>
              <a:chExt cx="1872" cy="576"/>
            </a:xfrm>
            <a:grpFill/>
          </p:grpSpPr>
          <p:sp>
            <p:nvSpPr>
              <p:cNvPr id="206854" name="AutoShape 6"/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5" name="AutoShape 7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6" name="AutoShape 8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57" name="AutoShape 9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58" name="Group 10"/>
            <p:cNvGrpSpPr>
              <a:grpSpLocks/>
            </p:cNvGrpSpPr>
            <p:nvPr/>
          </p:nvGrpSpPr>
          <p:grpSpPr bwMode="auto">
            <a:xfrm>
              <a:off x="1008" y="1296"/>
              <a:ext cx="1872" cy="576"/>
              <a:chOff x="1008" y="1728"/>
              <a:chExt cx="1872" cy="576"/>
            </a:xfrm>
            <a:grpFill/>
          </p:grpSpPr>
          <p:sp>
            <p:nvSpPr>
              <p:cNvPr id="206859" name="AutoShape 11"/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0" name="AutoShap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1" name="AutoShape 13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2" name="AutoShape 14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863" name="Freeform 15"/>
          <p:cNvSpPr>
            <a:spLocks/>
          </p:cNvSpPr>
          <p:nvPr/>
        </p:nvSpPr>
        <p:spPr bwMode="auto">
          <a:xfrm>
            <a:off x="457200" y="990600"/>
            <a:ext cx="5715000" cy="2514600"/>
          </a:xfrm>
          <a:custGeom>
            <a:avLst/>
            <a:gdLst>
              <a:gd name="T0" fmla="*/ 1200 w 1728"/>
              <a:gd name="T1" fmla="*/ 432 h 432"/>
              <a:gd name="T2" fmla="*/ 1728 w 1728"/>
              <a:gd name="T3" fmla="*/ 0 h 432"/>
              <a:gd name="T4" fmla="*/ 576 w 1728"/>
              <a:gd name="T5" fmla="*/ 0 h 432"/>
              <a:gd name="T6" fmla="*/ 0 w 1728"/>
              <a:gd name="T7" fmla="*/ 432 h 432"/>
              <a:gd name="T8" fmla="*/ 1200 w 1728"/>
              <a:gd name="T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432">
                <a:moveTo>
                  <a:pt x="1200" y="432"/>
                </a:moveTo>
                <a:lnTo>
                  <a:pt x="1728" y="0"/>
                </a:lnTo>
                <a:lnTo>
                  <a:pt x="576" y="0"/>
                </a:lnTo>
                <a:lnTo>
                  <a:pt x="0" y="432"/>
                </a:lnTo>
                <a:lnTo>
                  <a:pt x="1200" y="432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6864" name="Group 16"/>
          <p:cNvGrpSpPr>
            <a:grpSpLocks/>
          </p:cNvGrpSpPr>
          <p:nvPr/>
        </p:nvGrpSpPr>
        <p:grpSpPr bwMode="auto">
          <a:xfrm>
            <a:off x="1371600" y="2124075"/>
            <a:ext cx="2971800" cy="1600200"/>
            <a:chOff x="1008" y="1296"/>
            <a:chExt cx="1872" cy="1008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06865" name="Group 17"/>
            <p:cNvGrpSpPr>
              <a:grpSpLocks/>
            </p:cNvGrpSpPr>
            <p:nvPr/>
          </p:nvGrpSpPr>
          <p:grpSpPr bwMode="auto">
            <a:xfrm>
              <a:off x="1008" y="1728"/>
              <a:ext cx="1872" cy="576"/>
              <a:chOff x="1008" y="1728"/>
              <a:chExt cx="1872" cy="576"/>
            </a:xfrm>
            <a:grpFill/>
          </p:grpSpPr>
          <p:sp>
            <p:nvSpPr>
              <p:cNvPr id="206866" name="AutoShape 18"/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7" name="AutoShape 19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8" name="AutoShape 20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69" name="AutoShape 2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6870" name="Group 22"/>
            <p:cNvGrpSpPr>
              <a:grpSpLocks/>
            </p:cNvGrpSpPr>
            <p:nvPr/>
          </p:nvGrpSpPr>
          <p:grpSpPr bwMode="auto">
            <a:xfrm>
              <a:off x="1008" y="1296"/>
              <a:ext cx="1872" cy="576"/>
              <a:chOff x="1008" y="1728"/>
              <a:chExt cx="1872" cy="576"/>
            </a:xfrm>
            <a:grpFill/>
          </p:grpSpPr>
          <p:sp>
            <p:nvSpPr>
              <p:cNvPr id="206871" name="AutoShape 23"/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2" name="AutoShape 24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3" name="AutoShape 25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6874" name="AutoShape 26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6884" name="Text Box 36"/>
          <p:cNvSpPr txBox="1">
            <a:spLocks noChangeArrowheads="1"/>
          </p:cNvSpPr>
          <p:nvPr/>
        </p:nvSpPr>
        <p:spPr bwMode="auto">
          <a:xfrm>
            <a:off x="838200" y="3810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06886" name="Line 38"/>
          <p:cNvSpPr>
            <a:spLocks noChangeShapeType="1"/>
          </p:cNvSpPr>
          <p:nvPr/>
        </p:nvSpPr>
        <p:spPr bwMode="auto">
          <a:xfrm>
            <a:off x="1447800" y="1295400"/>
            <a:ext cx="0" cy="685800"/>
          </a:xfrm>
          <a:prstGeom prst="line">
            <a:avLst/>
          </a:prstGeom>
          <a:noFill/>
          <a:ln w="28575">
            <a:solidFill>
              <a:srgbClr val="EA0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6887" name="Line 39"/>
          <p:cNvSpPr>
            <a:spLocks noChangeShapeType="1"/>
          </p:cNvSpPr>
          <p:nvPr/>
        </p:nvSpPr>
        <p:spPr bwMode="auto">
          <a:xfrm rot="16200000" flipH="1">
            <a:off x="2947988" y="723900"/>
            <a:ext cx="0" cy="2819400"/>
          </a:xfrm>
          <a:prstGeom prst="line">
            <a:avLst/>
          </a:prstGeom>
          <a:noFill/>
          <a:ln w="28575">
            <a:solidFill>
              <a:srgbClr val="EA0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457200" y="4800600"/>
                <a:ext cx="8354290" cy="1295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8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8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= 16 (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8354290" cy="1295400"/>
              </a:xfrm>
              <a:prstGeom prst="rect">
                <a:avLst/>
              </a:prstGeom>
              <a:blipFill rotWithShape="1">
                <a:blip r:embed="rId3"/>
                <a:stretch>
                  <a:fillRect l="-437" r="-1601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9200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6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20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2068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5607E-6 L 0.35417 -1.15607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68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36" dur="3000"/>
                                        <p:tgtEl>
                                          <p:spTgt spid="206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6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64162E-6 L 0.35573 -3.64162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78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34584 -2.22222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/>
      <p:bldP spid="206863" grpId="0" animBg="1"/>
      <p:bldP spid="206863" grpId="1" animBg="1"/>
      <p:bldP spid="206884" grpId="0"/>
      <p:bldP spid="206886" grpId="0" animBg="1"/>
      <p:bldP spid="206886" grpId="1" animBg="1"/>
      <p:bldP spid="206887" grpId="0" animBg="1"/>
      <p:bldP spid="206887" grpId="1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3BBE9-3614-4CDE-B3F2-C559DF3F8792}" type="slidenum">
              <a:rPr lang="en-US"/>
              <a:pPr/>
              <a:t>17</a:t>
            </a:fld>
            <a:endParaRPr lang="en-US"/>
          </a:p>
        </p:txBody>
      </p:sp>
      <p:sp>
        <p:nvSpPr>
          <p:cNvPr id="208899" name="Text Box 3"/>
          <p:cNvSpPr txBox="1">
            <a:spLocks noChangeArrowheads="1"/>
          </p:cNvSpPr>
          <p:nvPr/>
        </p:nvSpPr>
        <p:spPr bwMode="auto">
          <a:xfrm>
            <a:off x="3962400" y="4419600"/>
            <a:ext cx="533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latin typeface=".VnAristote" pitchFamily="34" charset="0"/>
              </a:rPr>
              <a:t>A</a:t>
            </a:r>
          </a:p>
        </p:txBody>
      </p:sp>
      <p:grpSp>
        <p:nvGrpSpPr>
          <p:cNvPr id="208900" name="Group 4"/>
          <p:cNvGrpSpPr>
            <a:grpSpLocks/>
          </p:cNvGrpSpPr>
          <p:nvPr/>
        </p:nvGrpSpPr>
        <p:grpSpPr bwMode="auto">
          <a:xfrm>
            <a:off x="2743200" y="2905125"/>
            <a:ext cx="3200400" cy="1133475"/>
            <a:chOff x="441" y="1626"/>
            <a:chExt cx="2016" cy="714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08901" name="Group 5"/>
            <p:cNvGrpSpPr>
              <a:grpSpLocks/>
            </p:cNvGrpSpPr>
            <p:nvPr/>
          </p:nvGrpSpPr>
          <p:grpSpPr bwMode="auto">
            <a:xfrm>
              <a:off x="585" y="1626"/>
              <a:ext cx="1872" cy="576"/>
              <a:chOff x="1008" y="1728"/>
              <a:chExt cx="1872" cy="576"/>
            </a:xfrm>
            <a:grpFill/>
          </p:grpSpPr>
          <p:sp>
            <p:nvSpPr>
              <p:cNvPr id="208902" name="AutoShape 6"/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3" name="AutoShape 7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4" name="AutoShape 8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5" name="AutoShape 9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906" name="Group 10"/>
            <p:cNvGrpSpPr>
              <a:grpSpLocks/>
            </p:cNvGrpSpPr>
            <p:nvPr/>
          </p:nvGrpSpPr>
          <p:grpSpPr bwMode="auto">
            <a:xfrm>
              <a:off x="441" y="1764"/>
              <a:ext cx="1872" cy="576"/>
              <a:chOff x="1008" y="1728"/>
              <a:chExt cx="1872" cy="576"/>
            </a:xfrm>
            <a:grpFill/>
          </p:grpSpPr>
          <p:sp>
            <p:nvSpPr>
              <p:cNvPr id="208907" name="AutoShape 11"/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8" name="AutoShape 12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09" name="AutoShape 13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10" name="AutoShape 14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8911" name="Freeform 15"/>
          <p:cNvSpPr>
            <a:spLocks/>
          </p:cNvSpPr>
          <p:nvPr/>
        </p:nvSpPr>
        <p:spPr bwMode="auto">
          <a:xfrm>
            <a:off x="9601200" y="2081981"/>
            <a:ext cx="6324600" cy="1981200"/>
          </a:xfrm>
          <a:custGeom>
            <a:avLst/>
            <a:gdLst>
              <a:gd name="T0" fmla="*/ 1200 w 1728"/>
              <a:gd name="T1" fmla="*/ 432 h 432"/>
              <a:gd name="T2" fmla="*/ 1728 w 1728"/>
              <a:gd name="T3" fmla="*/ 0 h 432"/>
              <a:gd name="T4" fmla="*/ 576 w 1728"/>
              <a:gd name="T5" fmla="*/ 0 h 432"/>
              <a:gd name="T6" fmla="*/ 0 w 1728"/>
              <a:gd name="T7" fmla="*/ 432 h 432"/>
              <a:gd name="T8" fmla="*/ 1200 w 1728"/>
              <a:gd name="T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8" h="432">
                <a:moveTo>
                  <a:pt x="1200" y="432"/>
                </a:moveTo>
                <a:lnTo>
                  <a:pt x="1728" y="0"/>
                </a:lnTo>
                <a:lnTo>
                  <a:pt x="576" y="0"/>
                </a:lnTo>
                <a:lnTo>
                  <a:pt x="0" y="432"/>
                </a:lnTo>
                <a:lnTo>
                  <a:pt x="1200" y="432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08912" name="Group 16"/>
          <p:cNvGrpSpPr>
            <a:grpSpLocks/>
          </p:cNvGrpSpPr>
          <p:nvPr/>
        </p:nvGrpSpPr>
        <p:grpSpPr bwMode="auto">
          <a:xfrm>
            <a:off x="2743200" y="2209800"/>
            <a:ext cx="3200400" cy="1143000"/>
            <a:chOff x="3264" y="1584"/>
            <a:chExt cx="2016" cy="720"/>
          </a:xfrm>
          <a:solidFill>
            <a:schemeClr val="accent5">
              <a:lumMod val="60000"/>
              <a:lumOff val="40000"/>
            </a:schemeClr>
          </a:solidFill>
        </p:grpSpPr>
        <p:grpSp>
          <p:nvGrpSpPr>
            <p:cNvPr id="208913" name="Group 17"/>
            <p:cNvGrpSpPr>
              <a:grpSpLocks/>
            </p:cNvGrpSpPr>
            <p:nvPr/>
          </p:nvGrpSpPr>
          <p:grpSpPr bwMode="auto">
            <a:xfrm>
              <a:off x="3408" y="1584"/>
              <a:ext cx="1872" cy="576"/>
              <a:chOff x="1008" y="1728"/>
              <a:chExt cx="1872" cy="576"/>
            </a:xfrm>
            <a:grpFill/>
          </p:grpSpPr>
          <p:sp>
            <p:nvSpPr>
              <p:cNvPr id="208914" name="AutoShape 18"/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15" name="AutoShape 19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16" name="AutoShape 20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17" name="AutoShape 21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8918" name="Group 22"/>
            <p:cNvGrpSpPr>
              <a:grpSpLocks/>
            </p:cNvGrpSpPr>
            <p:nvPr/>
          </p:nvGrpSpPr>
          <p:grpSpPr bwMode="auto">
            <a:xfrm>
              <a:off x="3264" y="1728"/>
              <a:ext cx="1872" cy="576"/>
              <a:chOff x="1008" y="1728"/>
              <a:chExt cx="1872" cy="576"/>
            </a:xfrm>
            <a:grpFill/>
          </p:grpSpPr>
          <p:sp>
            <p:nvSpPr>
              <p:cNvPr id="208919" name="AutoShape 23"/>
              <p:cNvSpPr>
                <a:spLocks noChangeArrowheads="1"/>
              </p:cNvSpPr>
              <p:nvPr/>
            </p:nvSpPr>
            <p:spPr bwMode="auto">
              <a:xfrm>
                <a:off x="1008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20" name="AutoShape 24"/>
              <p:cNvSpPr>
                <a:spLocks noChangeArrowheads="1"/>
              </p:cNvSpPr>
              <p:nvPr/>
            </p:nvSpPr>
            <p:spPr bwMode="auto">
              <a:xfrm>
                <a:off x="1440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21" name="AutoShape 25"/>
              <p:cNvSpPr>
                <a:spLocks noChangeArrowheads="1"/>
              </p:cNvSpPr>
              <p:nvPr/>
            </p:nvSpPr>
            <p:spPr bwMode="auto">
              <a:xfrm>
                <a:off x="1872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8922" name="AutoShape 26"/>
              <p:cNvSpPr>
                <a:spLocks noChangeArrowheads="1"/>
              </p:cNvSpPr>
              <p:nvPr/>
            </p:nvSpPr>
            <p:spPr bwMode="auto">
              <a:xfrm>
                <a:off x="2304" y="1728"/>
                <a:ext cx="576" cy="576"/>
              </a:xfrm>
              <a:prstGeom prst="cube">
                <a:avLst>
                  <a:gd name="adj" fmla="val 25000"/>
                </a:avLst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08932" name="Text Box 36"/>
          <p:cNvSpPr txBox="1">
            <a:spLocks noChangeArrowheads="1"/>
          </p:cNvSpPr>
          <p:nvPr/>
        </p:nvSpPr>
        <p:spPr bwMode="auto">
          <a:xfrm>
            <a:off x="762000" y="685802"/>
            <a:ext cx="167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endParaRPr lang="en-US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934" name="Line 38"/>
          <p:cNvSpPr>
            <a:spLocks noChangeShapeType="1"/>
          </p:cNvSpPr>
          <p:nvPr/>
        </p:nvSpPr>
        <p:spPr bwMode="auto">
          <a:xfrm rot="16200000" flipH="1">
            <a:off x="4114800" y="1981200"/>
            <a:ext cx="0" cy="2743200"/>
          </a:xfrm>
          <a:prstGeom prst="line">
            <a:avLst/>
          </a:prstGeom>
          <a:noFill/>
          <a:ln w="28575">
            <a:solidFill>
              <a:srgbClr val="EA06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457200" y="4800600"/>
                <a:ext cx="8354290" cy="1295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8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A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8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= 16 (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800600"/>
                <a:ext cx="8354290" cy="1295400"/>
              </a:xfrm>
              <a:prstGeom prst="rect">
                <a:avLst/>
              </a:prstGeom>
              <a:blipFill rotWithShape="1">
                <a:blip r:embed="rId3"/>
                <a:stretch>
                  <a:fillRect l="-437" r="-1601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7595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3000"/>
                                        <p:tgtEl>
                                          <p:spTgt spid="2089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417 L 0 -0.101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89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2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3889 L 0 -0.0979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85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21965E-6 L -0.00417 -0.0776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/>
      <p:bldP spid="208911" grpId="0" animBg="1"/>
      <p:bldP spid="208932" grpId="0"/>
      <p:bldP spid="208934" grpId="0" animBg="1"/>
      <p:bldP spid="208934" grpId="1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62433"/>
            <a:ext cx="76200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63819" y="304800"/>
            <a:ext cx="512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1: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04799" y="3883394"/>
            <a:ext cx="8534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04799" y="4482816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0" name="Group 60"/>
          <p:cNvGrpSpPr>
            <a:grpSpLocks/>
          </p:cNvGrpSpPr>
          <p:nvPr/>
        </p:nvGrpSpPr>
        <p:grpSpPr bwMode="auto">
          <a:xfrm>
            <a:off x="304799" y="4863809"/>
            <a:ext cx="7315200" cy="685800"/>
            <a:chOff x="144" y="3070"/>
            <a:chExt cx="4608" cy="432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144" y="3172"/>
              <a:ext cx="460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tích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lớn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b="1" dirty="0"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sp>
          <p:nvSpPr>
            <p:cNvPr id="12" name="Text Box 104"/>
            <p:cNvSpPr txBox="1">
              <a:spLocks noChangeArrowheads="1"/>
            </p:cNvSpPr>
            <p:nvPr/>
          </p:nvSpPr>
          <p:spPr bwMode="auto">
            <a:xfrm>
              <a:off x="1968" y="3070"/>
              <a:ext cx="192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vi-VN" sz="28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30200" y="3883394"/>
            <a:ext cx="820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2272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9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1524000" y="1905000"/>
            <a:ext cx="1814512" cy="671513"/>
            <a:chOff x="969" y="2160"/>
            <a:chExt cx="1143" cy="423"/>
          </a:xfrm>
        </p:grpSpPr>
        <p:sp>
          <p:nvSpPr>
            <p:cNvPr id="26680" name="AutoShape 10"/>
            <p:cNvSpPr>
              <a:spLocks noChangeArrowheads="1"/>
            </p:cNvSpPr>
            <p:nvPr/>
          </p:nvSpPr>
          <p:spPr bwMode="auto">
            <a:xfrm>
              <a:off x="1056" y="216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1" name="AutoShape 11"/>
            <p:cNvSpPr>
              <a:spLocks noChangeArrowheads="1"/>
            </p:cNvSpPr>
            <p:nvPr/>
          </p:nvSpPr>
          <p:spPr bwMode="auto">
            <a:xfrm>
              <a:off x="1296" y="216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2" name="AutoShape 12"/>
            <p:cNvSpPr>
              <a:spLocks noChangeArrowheads="1"/>
            </p:cNvSpPr>
            <p:nvPr/>
          </p:nvSpPr>
          <p:spPr bwMode="auto">
            <a:xfrm>
              <a:off x="1536" y="216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3" name="AutoShape 13"/>
            <p:cNvSpPr>
              <a:spLocks noChangeArrowheads="1"/>
            </p:cNvSpPr>
            <p:nvPr/>
          </p:nvSpPr>
          <p:spPr bwMode="auto">
            <a:xfrm>
              <a:off x="1776" y="216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4" name="AutoShape 14"/>
            <p:cNvSpPr>
              <a:spLocks noChangeArrowheads="1"/>
            </p:cNvSpPr>
            <p:nvPr/>
          </p:nvSpPr>
          <p:spPr bwMode="auto">
            <a:xfrm>
              <a:off x="969" y="224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5" name="AutoShape 15"/>
            <p:cNvSpPr>
              <a:spLocks noChangeArrowheads="1"/>
            </p:cNvSpPr>
            <p:nvPr/>
          </p:nvSpPr>
          <p:spPr bwMode="auto">
            <a:xfrm>
              <a:off x="1209" y="224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6" name="AutoShape 16"/>
            <p:cNvSpPr>
              <a:spLocks noChangeArrowheads="1"/>
            </p:cNvSpPr>
            <p:nvPr/>
          </p:nvSpPr>
          <p:spPr bwMode="auto">
            <a:xfrm>
              <a:off x="1449" y="224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87" name="AutoShape 17"/>
            <p:cNvSpPr>
              <a:spLocks noChangeArrowheads="1"/>
            </p:cNvSpPr>
            <p:nvPr/>
          </p:nvSpPr>
          <p:spPr bwMode="auto">
            <a:xfrm>
              <a:off x="1689" y="224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6629" name="Group 18"/>
          <p:cNvGrpSpPr>
            <a:grpSpLocks/>
          </p:cNvGrpSpPr>
          <p:nvPr/>
        </p:nvGrpSpPr>
        <p:grpSpPr bwMode="auto">
          <a:xfrm>
            <a:off x="4876800" y="1814512"/>
            <a:ext cx="1585912" cy="809625"/>
            <a:chOff x="3081" y="2016"/>
            <a:chExt cx="999" cy="510"/>
          </a:xfrm>
        </p:grpSpPr>
        <p:sp>
          <p:nvSpPr>
            <p:cNvPr id="26670" name="AutoShape 19"/>
            <p:cNvSpPr>
              <a:spLocks noChangeArrowheads="1"/>
            </p:cNvSpPr>
            <p:nvPr/>
          </p:nvSpPr>
          <p:spPr bwMode="auto">
            <a:xfrm>
              <a:off x="326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1" name="AutoShape 20"/>
            <p:cNvSpPr>
              <a:spLocks noChangeArrowheads="1"/>
            </p:cNvSpPr>
            <p:nvPr/>
          </p:nvSpPr>
          <p:spPr bwMode="auto">
            <a:xfrm>
              <a:off x="350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2" name="AutoShape 21"/>
            <p:cNvSpPr>
              <a:spLocks noChangeArrowheads="1"/>
            </p:cNvSpPr>
            <p:nvPr/>
          </p:nvSpPr>
          <p:spPr bwMode="auto">
            <a:xfrm>
              <a:off x="374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3" name="AutoShape 22"/>
            <p:cNvSpPr>
              <a:spLocks noChangeArrowheads="1"/>
            </p:cNvSpPr>
            <p:nvPr/>
          </p:nvSpPr>
          <p:spPr bwMode="auto">
            <a:xfrm>
              <a:off x="316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4" name="AutoShape 23"/>
            <p:cNvSpPr>
              <a:spLocks noChangeArrowheads="1"/>
            </p:cNvSpPr>
            <p:nvPr/>
          </p:nvSpPr>
          <p:spPr bwMode="auto">
            <a:xfrm>
              <a:off x="317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5" name="AutoShape 24"/>
            <p:cNvSpPr>
              <a:spLocks noChangeArrowheads="1"/>
            </p:cNvSpPr>
            <p:nvPr/>
          </p:nvSpPr>
          <p:spPr bwMode="auto">
            <a:xfrm>
              <a:off x="341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6" name="AutoShape 25"/>
            <p:cNvSpPr>
              <a:spLocks noChangeArrowheads="1"/>
            </p:cNvSpPr>
            <p:nvPr/>
          </p:nvSpPr>
          <p:spPr bwMode="auto">
            <a:xfrm>
              <a:off x="365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7" name="AutoShape 26"/>
            <p:cNvSpPr>
              <a:spLocks noChangeArrowheads="1"/>
            </p:cNvSpPr>
            <p:nvPr/>
          </p:nvSpPr>
          <p:spPr bwMode="auto">
            <a:xfrm>
              <a:off x="3081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8" name="AutoShape 27"/>
            <p:cNvSpPr>
              <a:spLocks noChangeArrowheads="1"/>
            </p:cNvSpPr>
            <p:nvPr/>
          </p:nvSpPr>
          <p:spPr bwMode="auto">
            <a:xfrm>
              <a:off x="3330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79" name="AutoShape 28"/>
            <p:cNvSpPr>
              <a:spLocks noChangeArrowheads="1"/>
            </p:cNvSpPr>
            <p:nvPr/>
          </p:nvSpPr>
          <p:spPr bwMode="auto">
            <a:xfrm>
              <a:off x="3570" y="218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6630" name="Group 29"/>
          <p:cNvGrpSpPr>
            <a:grpSpLocks/>
          </p:cNvGrpSpPr>
          <p:nvPr/>
        </p:nvGrpSpPr>
        <p:grpSpPr bwMode="auto">
          <a:xfrm>
            <a:off x="817561" y="1523993"/>
            <a:ext cx="2520950" cy="674688"/>
            <a:chOff x="524" y="1776"/>
            <a:chExt cx="1588" cy="425"/>
          </a:xfrm>
        </p:grpSpPr>
        <p:sp>
          <p:nvSpPr>
            <p:cNvPr id="26660" name="AutoShape 30"/>
            <p:cNvSpPr>
              <a:spLocks noChangeArrowheads="1"/>
            </p:cNvSpPr>
            <p:nvPr/>
          </p:nvSpPr>
          <p:spPr bwMode="auto">
            <a:xfrm>
              <a:off x="1056" y="177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1" name="AutoShape 31"/>
            <p:cNvSpPr>
              <a:spLocks noChangeArrowheads="1"/>
            </p:cNvSpPr>
            <p:nvPr/>
          </p:nvSpPr>
          <p:spPr bwMode="auto">
            <a:xfrm>
              <a:off x="1296" y="177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2" name="AutoShape 32"/>
            <p:cNvSpPr>
              <a:spLocks noChangeArrowheads="1"/>
            </p:cNvSpPr>
            <p:nvPr/>
          </p:nvSpPr>
          <p:spPr bwMode="auto">
            <a:xfrm>
              <a:off x="1536" y="177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3" name="AutoShape 33"/>
            <p:cNvSpPr>
              <a:spLocks noChangeArrowheads="1"/>
            </p:cNvSpPr>
            <p:nvPr/>
          </p:nvSpPr>
          <p:spPr bwMode="auto">
            <a:xfrm>
              <a:off x="1776" y="177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4" name="AutoShape 34"/>
            <p:cNvSpPr>
              <a:spLocks noChangeArrowheads="1"/>
            </p:cNvSpPr>
            <p:nvPr/>
          </p:nvSpPr>
          <p:spPr bwMode="auto">
            <a:xfrm>
              <a:off x="969" y="186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5" name="AutoShape 35"/>
            <p:cNvSpPr>
              <a:spLocks noChangeArrowheads="1"/>
            </p:cNvSpPr>
            <p:nvPr/>
          </p:nvSpPr>
          <p:spPr bwMode="auto">
            <a:xfrm>
              <a:off x="1209" y="186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6" name="AutoShape 36"/>
            <p:cNvSpPr>
              <a:spLocks noChangeArrowheads="1"/>
            </p:cNvSpPr>
            <p:nvPr/>
          </p:nvSpPr>
          <p:spPr bwMode="auto">
            <a:xfrm>
              <a:off x="1449" y="186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7" name="AutoShape 37"/>
            <p:cNvSpPr>
              <a:spLocks noChangeArrowheads="1"/>
            </p:cNvSpPr>
            <p:nvPr/>
          </p:nvSpPr>
          <p:spPr bwMode="auto">
            <a:xfrm>
              <a:off x="1689" y="186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8" name="AutoShape 38"/>
            <p:cNvSpPr>
              <a:spLocks/>
            </p:cNvSpPr>
            <p:nvPr/>
          </p:nvSpPr>
          <p:spPr bwMode="auto">
            <a:xfrm>
              <a:off x="900" y="1959"/>
              <a:ext cx="48" cy="240"/>
            </a:xfrm>
            <a:prstGeom prst="leftBracket">
              <a:avLst>
                <a:gd name="adj" fmla="val 214583"/>
              </a:avLst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69" name="Text Box 39"/>
            <p:cNvSpPr txBox="1">
              <a:spLocks noChangeArrowheads="1"/>
            </p:cNvSpPr>
            <p:nvPr/>
          </p:nvSpPr>
          <p:spPr bwMode="auto">
            <a:xfrm>
              <a:off x="524" y="1968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1cm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4170361" y="1447799"/>
            <a:ext cx="2292350" cy="827087"/>
            <a:chOff x="2636" y="1776"/>
            <a:chExt cx="1444" cy="521"/>
          </a:xfrm>
        </p:grpSpPr>
        <p:sp>
          <p:nvSpPr>
            <p:cNvPr id="26648" name="AutoShape 41"/>
            <p:cNvSpPr>
              <a:spLocks noChangeArrowheads="1"/>
            </p:cNvSpPr>
            <p:nvPr/>
          </p:nvSpPr>
          <p:spPr bwMode="auto">
            <a:xfrm>
              <a:off x="3264" y="177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49" name="AutoShape 42"/>
            <p:cNvSpPr>
              <a:spLocks noChangeArrowheads="1"/>
            </p:cNvSpPr>
            <p:nvPr/>
          </p:nvSpPr>
          <p:spPr bwMode="auto">
            <a:xfrm>
              <a:off x="3504" y="177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0" name="AutoShape 43"/>
            <p:cNvSpPr>
              <a:spLocks noChangeArrowheads="1"/>
            </p:cNvSpPr>
            <p:nvPr/>
          </p:nvSpPr>
          <p:spPr bwMode="auto">
            <a:xfrm>
              <a:off x="3744" y="177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1" name="AutoShape 44"/>
            <p:cNvSpPr>
              <a:spLocks noChangeArrowheads="1"/>
            </p:cNvSpPr>
            <p:nvPr/>
          </p:nvSpPr>
          <p:spPr bwMode="auto">
            <a:xfrm>
              <a:off x="3168" y="187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2" name="AutoShape 45"/>
            <p:cNvSpPr>
              <a:spLocks noChangeArrowheads="1"/>
            </p:cNvSpPr>
            <p:nvPr/>
          </p:nvSpPr>
          <p:spPr bwMode="auto">
            <a:xfrm>
              <a:off x="3177" y="186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3" name="AutoShape 46"/>
            <p:cNvSpPr>
              <a:spLocks noChangeArrowheads="1"/>
            </p:cNvSpPr>
            <p:nvPr/>
          </p:nvSpPr>
          <p:spPr bwMode="auto">
            <a:xfrm>
              <a:off x="3417" y="186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4" name="AutoShape 47"/>
            <p:cNvSpPr>
              <a:spLocks noChangeArrowheads="1"/>
            </p:cNvSpPr>
            <p:nvPr/>
          </p:nvSpPr>
          <p:spPr bwMode="auto">
            <a:xfrm>
              <a:off x="3657" y="186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5" name="AutoShape 48"/>
            <p:cNvSpPr>
              <a:spLocks noChangeArrowheads="1"/>
            </p:cNvSpPr>
            <p:nvPr/>
          </p:nvSpPr>
          <p:spPr bwMode="auto">
            <a:xfrm>
              <a:off x="3081" y="19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6" name="AutoShape 49"/>
            <p:cNvSpPr>
              <a:spLocks noChangeArrowheads="1"/>
            </p:cNvSpPr>
            <p:nvPr/>
          </p:nvSpPr>
          <p:spPr bwMode="auto">
            <a:xfrm>
              <a:off x="3330" y="19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7" name="AutoShape 50"/>
            <p:cNvSpPr>
              <a:spLocks noChangeArrowheads="1"/>
            </p:cNvSpPr>
            <p:nvPr/>
          </p:nvSpPr>
          <p:spPr bwMode="auto">
            <a:xfrm>
              <a:off x="3570" y="194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658" name="Text Box 51"/>
            <p:cNvSpPr txBox="1">
              <a:spLocks noChangeArrowheads="1"/>
            </p:cNvSpPr>
            <p:nvPr/>
          </p:nvSpPr>
          <p:spPr bwMode="auto">
            <a:xfrm>
              <a:off x="2636" y="2064"/>
              <a:ext cx="40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b="1"/>
                <a:t>1cm</a:t>
              </a:r>
            </a:p>
          </p:txBody>
        </p:sp>
        <p:sp>
          <p:nvSpPr>
            <p:cNvPr id="26659" name="AutoShape 52"/>
            <p:cNvSpPr>
              <a:spLocks/>
            </p:cNvSpPr>
            <p:nvPr/>
          </p:nvSpPr>
          <p:spPr bwMode="auto">
            <a:xfrm>
              <a:off x="3009" y="2034"/>
              <a:ext cx="48" cy="240"/>
            </a:xfrm>
            <a:prstGeom prst="leftBracket">
              <a:avLst>
                <a:gd name="adj" fmla="val 214583"/>
              </a:avLst>
            </a:prstGeom>
            <a:noFill/>
            <a:ln w="28575" cap="rnd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6632" name="Text Box 53"/>
          <p:cNvSpPr txBox="1">
            <a:spLocks noChangeArrowheads="1"/>
          </p:cNvSpPr>
          <p:nvPr/>
        </p:nvSpPr>
        <p:spPr bwMode="auto">
          <a:xfrm>
            <a:off x="2043111" y="243839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Aristote" pitchFamily="34" charset="0"/>
              </a:rPr>
              <a:t>A</a:t>
            </a:r>
          </a:p>
        </p:txBody>
      </p:sp>
      <p:sp>
        <p:nvSpPr>
          <p:cNvPr id="26633" name="Text Box 104"/>
          <p:cNvSpPr txBox="1">
            <a:spLocks noChangeArrowheads="1"/>
          </p:cNvSpPr>
          <p:nvPr/>
        </p:nvSpPr>
        <p:spPr bwMode="auto">
          <a:xfrm>
            <a:off x="5167311" y="2500310"/>
            <a:ext cx="30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Aristote" pitchFamily="34" charset="0"/>
              </a:rPr>
              <a:t>B</a:t>
            </a:r>
          </a:p>
        </p:txBody>
      </p:sp>
      <p:sp>
        <p:nvSpPr>
          <p:cNvPr id="26643" name="Text Box 104"/>
          <p:cNvSpPr txBox="1">
            <a:spLocks noChangeArrowheads="1"/>
          </p:cNvSpPr>
          <p:nvPr/>
        </p:nvSpPr>
        <p:spPr bwMode="auto">
          <a:xfrm>
            <a:off x="3109911" y="4840287"/>
            <a:ext cx="30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sz="3600" b="1">
              <a:latin typeface=".VnCommercial Script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65639" y="609600"/>
            <a:ext cx="512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Rectangle 67"/>
              <p:cNvSpPr/>
              <p:nvPr/>
            </p:nvSpPr>
            <p:spPr>
              <a:xfrm>
                <a:off x="214311" y="4734579"/>
                <a:ext cx="8686800" cy="9779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B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9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9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2 = 18 (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1" y="4734579"/>
                <a:ext cx="8686800" cy="977900"/>
              </a:xfrm>
              <a:prstGeom prst="rect">
                <a:avLst/>
              </a:prstGeom>
              <a:blipFill>
                <a:blip r:embed="rId2"/>
                <a:stretch>
                  <a:fillRect t="-3659" b="-14024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 Box 8"/>
          <p:cNvSpPr txBox="1">
            <a:spLocks noChangeArrowheads="1"/>
          </p:cNvSpPr>
          <p:nvPr/>
        </p:nvSpPr>
        <p:spPr bwMode="auto">
          <a:xfrm>
            <a:off x="239712" y="2971793"/>
            <a:ext cx="8204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0" name="Text Box 8"/>
          <p:cNvSpPr txBox="1">
            <a:spLocks noChangeArrowheads="1"/>
          </p:cNvSpPr>
          <p:nvPr/>
        </p:nvSpPr>
        <p:spPr bwMode="auto">
          <a:xfrm>
            <a:off x="214311" y="3515373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290511" y="4048124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2" name="Text Box 8"/>
          <p:cNvSpPr txBox="1">
            <a:spLocks noChangeArrowheads="1"/>
          </p:cNvSpPr>
          <p:nvPr/>
        </p:nvSpPr>
        <p:spPr bwMode="auto">
          <a:xfrm>
            <a:off x="214311" y="3515373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0511" y="4048773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 A</a:t>
            </a:r>
            <a:endParaRPr lang="en-US" sz="2800" b="1" dirty="0">
              <a:latin typeface=".VnAristote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998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6 L -3.61111E-6 -0.117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70" grpId="0"/>
      <p:bldP spid="71" grpId="0"/>
      <p:bldP spid="72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ext Box 2"/>
          <p:cNvSpPr txBox="1">
            <a:spLocks noChangeArrowheads="1"/>
          </p:cNvSpPr>
          <p:nvPr/>
        </p:nvSpPr>
        <p:spPr bwMode="auto">
          <a:xfrm>
            <a:off x="1295400" y="228605"/>
            <a:ext cx="6705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 altLang="en-US" sz="3200" b="1" u="sng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905000" y="506478"/>
            <a:ext cx="5257800" cy="1231608"/>
          </a:xfrm>
          <a:prstGeom prst="cloud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/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z="4000" dirty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3369" y="1752600"/>
            <a:ext cx="8729662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7cm,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400" y="3814703"/>
            <a:ext cx="7162800" cy="260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9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36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lnSpc>
                <a:spcPct val="150000"/>
              </a:lnSpc>
              <a:buAutoNum type="alphaUcPeriod"/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12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2438400" y="51816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2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146"/>
          <p:cNvGrpSpPr>
            <a:grpSpLocks/>
          </p:cNvGrpSpPr>
          <p:nvPr/>
        </p:nvGrpSpPr>
        <p:grpSpPr bwMode="auto">
          <a:xfrm>
            <a:off x="4967289" y="3871918"/>
            <a:ext cx="1585912" cy="809625"/>
            <a:chOff x="3081" y="2016"/>
            <a:chExt cx="999" cy="510"/>
          </a:xfrm>
        </p:grpSpPr>
        <p:sp>
          <p:nvSpPr>
            <p:cNvPr id="29794" name="AutoShape 27"/>
            <p:cNvSpPr>
              <a:spLocks noChangeArrowheads="1"/>
            </p:cNvSpPr>
            <p:nvPr/>
          </p:nvSpPr>
          <p:spPr bwMode="auto">
            <a:xfrm>
              <a:off x="326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95" name="AutoShape 28"/>
            <p:cNvSpPr>
              <a:spLocks noChangeArrowheads="1"/>
            </p:cNvSpPr>
            <p:nvPr/>
          </p:nvSpPr>
          <p:spPr bwMode="auto">
            <a:xfrm>
              <a:off x="350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96" name="AutoShape 29"/>
            <p:cNvSpPr>
              <a:spLocks noChangeArrowheads="1"/>
            </p:cNvSpPr>
            <p:nvPr/>
          </p:nvSpPr>
          <p:spPr bwMode="auto">
            <a:xfrm>
              <a:off x="374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97" name="AutoShape 30"/>
            <p:cNvSpPr>
              <a:spLocks noChangeArrowheads="1"/>
            </p:cNvSpPr>
            <p:nvPr/>
          </p:nvSpPr>
          <p:spPr bwMode="auto">
            <a:xfrm>
              <a:off x="316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98" name="AutoShape 31"/>
            <p:cNvSpPr>
              <a:spLocks noChangeArrowheads="1"/>
            </p:cNvSpPr>
            <p:nvPr/>
          </p:nvSpPr>
          <p:spPr bwMode="auto">
            <a:xfrm>
              <a:off x="317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99" name="AutoShape 32"/>
            <p:cNvSpPr>
              <a:spLocks noChangeArrowheads="1"/>
            </p:cNvSpPr>
            <p:nvPr/>
          </p:nvSpPr>
          <p:spPr bwMode="auto">
            <a:xfrm>
              <a:off x="341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800" name="AutoShape 33"/>
            <p:cNvSpPr>
              <a:spLocks noChangeArrowheads="1"/>
            </p:cNvSpPr>
            <p:nvPr/>
          </p:nvSpPr>
          <p:spPr bwMode="auto">
            <a:xfrm>
              <a:off x="365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801" name="AutoShape 34"/>
            <p:cNvSpPr>
              <a:spLocks noChangeArrowheads="1"/>
            </p:cNvSpPr>
            <p:nvPr/>
          </p:nvSpPr>
          <p:spPr bwMode="auto">
            <a:xfrm>
              <a:off x="3081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802" name="AutoShape 43"/>
            <p:cNvSpPr>
              <a:spLocks noChangeArrowheads="1"/>
            </p:cNvSpPr>
            <p:nvPr/>
          </p:nvSpPr>
          <p:spPr bwMode="auto">
            <a:xfrm>
              <a:off x="3330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803" name="AutoShape 45"/>
            <p:cNvSpPr>
              <a:spLocks noChangeArrowheads="1"/>
            </p:cNvSpPr>
            <p:nvPr/>
          </p:nvSpPr>
          <p:spPr bwMode="auto">
            <a:xfrm>
              <a:off x="3570" y="218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466725" y="2286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2:</a:t>
            </a:r>
          </a:p>
        </p:txBody>
      </p:sp>
      <p:grpSp>
        <p:nvGrpSpPr>
          <p:cNvPr id="3" name="Group 111"/>
          <p:cNvGrpSpPr>
            <a:grpSpLocks/>
          </p:cNvGrpSpPr>
          <p:nvPr/>
        </p:nvGrpSpPr>
        <p:grpSpPr bwMode="auto">
          <a:xfrm>
            <a:off x="1419226" y="3581400"/>
            <a:ext cx="2357438" cy="795337"/>
            <a:chOff x="894" y="1140"/>
            <a:chExt cx="1485" cy="501"/>
          </a:xfrm>
        </p:grpSpPr>
        <p:sp>
          <p:nvSpPr>
            <p:cNvPr id="29778" name="AutoShape 48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79" name="AutoShape 49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80" name="AutoShape 50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81" name="AutoShape 51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82" name="AutoShape 73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83" name="AutoShape 99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84" name="AutoShape 100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85" name="AutoShape 101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86" name="AutoShape 102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87" name="AutoShape 103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9788" name="Group 110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29789" name="AutoShape 105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90" name="AutoShape 106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91" name="AutoShape 107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92" name="AutoShape 108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93" name="AutoShape 109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29705" name="Group 112"/>
          <p:cNvGrpSpPr>
            <a:grpSpLocks/>
          </p:cNvGrpSpPr>
          <p:nvPr/>
        </p:nvGrpSpPr>
        <p:grpSpPr bwMode="auto">
          <a:xfrm>
            <a:off x="1414468" y="3219453"/>
            <a:ext cx="2357437" cy="795339"/>
            <a:chOff x="894" y="1140"/>
            <a:chExt cx="1485" cy="501"/>
          </a:xfrm>
        </p:grpSpPr>
        <p:sp>
          <p:nvSpPr>
            <p:cNvPr id="29762" name="AutoShape 113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63" name="AutoShape 114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64" name="AutoShape 115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65" name="AutoShape 116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66" name="AutoShape 117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67" name="AutoShape 118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68" name="AutoShape 119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69" name="AutoShape 120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70" name="AutoShape 121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71" name="AutoShape 122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9772" name="Group 123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29773" name="AutoShape 124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74" name="AutoShape 125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75" name="AutoShape 126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76" name="AutoShape 127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77" name="AutoShape 128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7" name="Group 129"/>
          <p:cNvGrpSpPr>
            <a:grpSpLocks/>
          </p:cNvGrpSpPr>
          <p:nvPr/>
        </p:nvGrpSpPr>
        <p:grpSpPr bwMode="auto">
          <a:xfrm>
            <a:off x="1414468" y="2895606"/>
            <a:ext cx="2357437" cy="795339"/>
            <a:chOff x="894" y="1140"/>
            <a:chExt cx="1485" cy="501"/>
          </a:xfrm>
        </p:grpSpPr>
        <p:sp>
          <p:nvSpPr>
            <p:cNvPr id="29746" name="AutoShape 130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7" name="AutoShape 131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8" name="AutoShape 132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9" name="AutoShape 133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50" name="AutoShape 134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51" name="AutoShape 135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52" name="AutoShape 136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53" name="AutoShape 137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54" name="AutoShape 138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55" name="AutoShape 139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29756" name="Group 140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29757" name="AutoShape 141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58" name="AutoShape 142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59" name="AutoShape 143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60" name="AutoShape 144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9761" name="AutoShape 145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29707" name="Group 147"/>
          <p:cNvGrpSpPr>
            <a:grpSpLocks/>
          </p:cNvGrpSpPr>
          <p:nvPr/>
        </p:nvGrpSpPr>
        <p:grpSpPr bwMode="auto">
          <a:xfrm>
            <a:off x="4967289" y="3505202"/>
            <a:ext cx="1585912" cy="809625"/>
            <a:chOff x="3081" y="2016"/>
            <a:chExt cx="999" cy="510"/>
          </a:xfrm>
        </p:grpSpPr>
        <p:sp>
          <p:nvSpPr>
            <p:cNvPr id="29736" name="AutoShape 148"/>
            <p:cNvSpPr>
              <a:spLocks noChangeArrowheads="1"/>
            </p:cNvSpPr>
            <p:nvPr/>
          </p:nvSpPr>
          <p:spPr bwMode="auto">
            <a:xfrm>
              <a:off x="326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7" name="AutoShape 149"/>
            <p:cNvSpPr>
              <a:spLocks noChangeArrowheads="1"/>
            </p:cNvSpPr>
            <p:nvPr/>
          </p:nvSpPr>
          <p:spPr bwMode="auto">
            <a:xfrm>
              <a:off x="350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8" name="AutoShape 150"/>
            <p:cNvSpPr>
              <a:spLocks noChangeArrowheads="1"/>
            </p:cNvSpPr>
            <p:nvPr/>
          </p:nvSpPr>
          <p:spPr bwMode="auto">
            <a:xfrm>
              <a:off x="374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9" name="AutoShape 151"/>
            <p:cNvSpPr>
              <a:spLocks noChangeArrowheads="1"/>
            </p:cNvSpPr>
            <p:nvPr/>
          </p:nvSpPr>
          <p:spPr bwMode="auto">
            <a:xfrm>
              <a:off x="316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0" name="AutoShape 152"/>
            <p:cNvSpPr>
              <a:spLocks noChangeArrowheads="1"/>
            </p:cNvSpPr>
            <p:nvPr/>
          </p:nvSpPr>
          <p:spPr bwMode="auto">
            <a:xfrm>
              <a:off x="317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1" name="AutoShape 153"/>
            <p:cNvSpPr>
              <a:spLocks noChangeArrowheads="1"/>
            </p:cNvSpPr>
            <p:nvPr/>
          </p:nvSpPr>
          <p:spPr bwMode="auto">
            <a:xfrm>
              <a:off x="341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2" name="AutoShape 154"/>
            <p:cNvSpPr>
              <a:spLocks noChangeArrowheads="1"/>
            </p:cNvSpPr>
            <p:nvPr/>
          </p:nvSpPr>
          <p:spPr bwMode="auto">
            <a:xfrm>
              <a:off x="365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3" name="AutoShape 155"/>
            <p:cNvSpPr>
              <a:spLocks noChangeArrowheads="1"/>
            </p:cNvSpPr>
            <p:nvPr/>
          </p:nvSpPr>
          <p:spPr bwMode="auto">
            <a:xfrm>
              <a:off x="3081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4" name="AutoShape 156"/>
            <p:cNvSpPr>
              <a:spLocks noChangeArrowheads="1"/>
            </p:cNvSpPr>
            <p:nvPr/>
          </p:nvSpPr>
          <p:spPr bwMode="auto">
            <a:xfrm>
              <a:off x="3330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45" name="AutoShape 157"/>
            <p:cNvSpPr>
              <a:spLocks noChangeArrowheads="1"/>
            </p:cNvSpPr>
            <p:nvPr/>
          </p:nvSpPr>
          <p:spPr bwMode="auto">
            <a:xfrm>
              <a:off x="3570" y="218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29708" name="Group 92"/>
          <p:cNvGrpSpPr>
            <a:grpSpLocks/>
          </p:cNvGrpSpPr>
          <p:nvPr/>
        </p:nvGrpSpPr>
        <p:grpSpPr bwMode="auto">
          <a:xfrm>
            <a:off x="4965705" y="3124206"/>
            <a:ext cx="1585913" cy="809625"/>
            <a:chOff x="3177" y="2850"/>
            <a:chExt cx="999" cy="510"/>
          </a:xfrm>
        </p:grpSpPr>
        <p:sp>
          <p:nvSpPr>
            <p:cNvPr id="29727" name="AutoShape 81"/>
            <p:cNvSpPr>
              <a:spLocks noChangeArrowheads="1"/>
            </p:cNvSpPr>
            <p:nvPr/>
          </p:nvSpPr>
          <p:spPr bwMode="auto">
            <a:xfrm>
              <a:off x="336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8" name="AutoShape 82"/>
            <p:cNvSpPr>
              <a:spLocks noChangeArrowheads="1"/>
            </p:cNvSpPr>
            <p:nvPr/>
          </p:nvSpPr>
          <p:spPr bwMode="auto">
            <a:xfrm>
              <a:off x="360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29" name="AutoShape 83"/>
            <p:cNvSpPr>
              <a:spLocks noChangeArrowheads="1"/>
            </p:cNvSpPr>
            <p:nvPr/>
          </p:nvSpPr>
          <p:spPr bwMode="auto">
            <a:xfrm>
              <a:off x="384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0" name="AutoShape 84"/>
            <p:cNvSpPr>
              <a:spLocks noChangeArrowheads="1"/>
            </p:cNvSpPr>
            <p:nvPr/>
          </p:nvSpPr>
          <p:spPr bwMode="auto">
            <a:xfrm>
              <a:off x="3264" y="294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1" name="AutoShape 85"/>
            <p:cNvSpPr>
              <a:spLocks noChangeArrowheads="1"/>
            </p:cNvSpPr>
            <p:nvPr/>
          </p:nvSpPr>
          <p:spPr bwMode="auto">
            <a:xfrm>
              <a:off x="327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2" name="AutoShape 86"/>
            <p:cNvSpPr>
              <a:spLocks noChangeArrowheads="1"/>
            </p:cNvSpPr>
            <p:nvPr/>
          </p:nvSpPr>
          <p:spPr bwMode="auto">
            <a:xfrm>
              <a:off x="351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3" name="AutoShape 87"/>
            <p:cNvSpPr>
              <a:spLocks noChangeArrowheads="1"/>
            </p:cNvSpPr>
            <p:nvPr/>
          </p:nvSpPr>
          <p:spPr bwMode="auto">
            <a:xfrm>
              <a:off x="375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4" name="AutoShape 88"/>
            <p:cNvSpPr>
              <a:spLocks noChangeArrowheads="1"/>
            </p:cNvSpPr>
            <p:nvPr/>
          </p:nvSpPr>
          <p:spPr bwMode="auto">
            <a:xfrm>
              <a:off x="3177" y="3024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735" name="AutoShape 89"/>
            <p:cNvSpPr>
              <a:spLocks noChangeArrowheads="1"/>
            </p:cNvSpPr>
            <p:nvPr/>
          </p:nvSpPr>
          <p:spPr bwMode="auto">
            <a:xfrm>
              <a:off x="3426" y="3024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471618" y="609600"/>
            <a:ext cx="7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2" y="1076980"/>
            <a:ext cx="639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7327" y="1534180"/>
            <a:ext cx="61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Text Box 53"/>
          <p:cNvSpPr txBox="1">
            <a:spLocks noChangeArrowheads="1"/>
          </p:cNvSpPr>
          <p:nvPr/>
        </p:nvSpPr>
        <p:spPr bwMode="auto">
          <a:xfrm>
            <a:off x="2209800" y="49778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Aristote" pitchFamily="34" charset="0"/>
              </a:rPr>
              <a:t>A</a:t>
            </a:r>
          </a:p>
        </p:txBody>
      </p:sp>
      <p:sp>
        <p:nvSpPr>
          <p:cNvPr id="116" name="Text Box 53"/>
          <p:cNvSpPr txBox="1">
            <a:spLocks noChangeArrowheads="1"/>
          </p:cNvSpPr>
          <p:nvPr/>
        </p:nvSpPr>
        <p:spPr bwMode="auto">
          <a:xfrm>
            <a:off x="5483227" y="46730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smtClean="0">
                <a:latin typeface=".VnAristote" pitchFamily="34" charset="0"/>
              </a:rPr>
              <a:t>B</a:t>
            </a:r>
            <a:endParaRPr lang="en-US" sz="3200" b="1" dirty="0">
              <a:latin typeface=".VnAristote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471618" y="619780"/>
            <a:ext cx="7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Rectangle 117"/>
              <p:cNvSpPr/>
              <p:nvPr/>
            </p:nvSpPr>
            <p:spPr>
              <a:xfrm>
                <a:off x="408711" y="5528252"/>
                <a:ext cx="8506690" cy="10249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gồm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lớp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15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endParaRPr lang="en-US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A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15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 = 45 (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8" name="Rectangle 1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711" y="5528252"/>
                <a:ext cx="8506690" cy="1024948"/>
              </a:xfrm>
              <a:prstGeom prst="rect">
                <a:avLst/>
              </a:prstGeom>
              <a:blipFill>
                <a:blip r:embed="rId2"/>
                <a:stretch>
                  <a:fillRect l="-571" t="-1163" r="-571" b="-11047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689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2.5E-6 -0.0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0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1.66667E-6 0.0914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7" grpId="0"/>
      <p:bldP spid="1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891089" y="3457578"/>
            <a:ext cx="1585912" cy="809625"/>
            <a:chOff x="3081" y="2016"/>
            <a:chExt cx="999" cy="510"/>
          </a:xfrm>
        </p:grpSpPr>
        <p:sp>
          <p:nvSpPr>
            <p:cNvPr id="30818" name="AutoShape 3"/>
            <p:cNvSpPr>
              <a:spLocks noChangeArrowheads="1"/>
            </p:cNvSpPr>
            <p:nvPr/>
          </p:nvSpPr>
          <p:spPr bwMode="auto">
            <a:xfrm>
              <a:off x="326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9" name="AutoShape 4"/>
            <p:cNvSpPr>
              <a:spLocks noChangeArrowheads="1"/>
            </p:cNvSpPr>
            <p:nvPr/>
          </p:nvSpPr>
          <p:spPr bwMode="auto">
            <a:xfrm>
              <a:off x="350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0" name="AutoShape 5"/>
            <p:cNvSpPr>
              <a:spLocks noChangeArrowheads="1"/>
            </p:cNvSpPr>
            <p:nvPr/>
          </p:nvSpPr>
          <p:spPr bwMode="auto">
            <a:xfrm>
              <a:off x="374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1" name="AutoShape 6"/>
            <p:cNvSpPr>
              <a:spLocks noChangeArrowheads="1"/>
            </p:cNvSpPr>
            <p:nvPr/>
          </p:nvSpPr>
          <p:spPr bwMode="auto">
            <a:xfrm>
              <a:off x="316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2" name="AutoShape 7"/>
            <p:cNvSpPr>
              <a:spLocks noChangeArrowheads="1"/>
            </p:cNvSpPr>
            <p:nvPr/>
          </p:nvSpPr>
          <p:spPr bwMode="auto">
            <a:xfrm>
              <a:off x="317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3" name="AutoShape 8"/>
            <p:cNvSpPr>
              <a:spLocks noChangeArrowheads="1"/>
            </p:cNvSpPr>
            <p:nvPr/>
          </p:nvSpPr>
          <p:spPr bwMode="auto">
            <a:xfrm>
              <a:off x="341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4" name="AutoShape 9"/>
            <p:cNvSpPr>
              <a:spLocks noChangeArrowheads="1"/>
            </p:cNvSpPr>
            <p:nvPr/>
          </p:nvSpPr>
          <p:spPr bwMode="auto">
            <a:xfrm>
              <a:off x="365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5" name="AutoShape 10"/>
            <p:cNvSpPr>
              <a:spLocks noChangeArrowheads="1"/>
            </p:cNvSpPr>
            <p:nvPr/>
          </p:nvSpPr>
          <p:spPr bwMode="auto">
            <a:xfrm>
              <a:off x="3081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6" name="AutoShape 11"/>
            <p:cNvSpPr>
              <a:spLocks noChangeArrowheads="1"/>
            </p:cNvSpPr>
            <p:nvPr/>
          </p:nvSpPr>
          <p:spPr bwMode="auto">
            <a:xfrm>
              <a:off x="3330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27" name="AutoShape 12"/>
            <p:cNvSpPr>
              <a:spLocks noChangeArrowheads="1"/>
            </p:cNvSpPr>
            <p:nvPr/>
          </p:nvSpPr>
          <p:spPr bwMode="auto">
            <a:xfrm>
              <a:off x="3570" y="218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30726" name="Group 21"/>
          <p:cNvGrpSpPr>
            <a:grpSpLocks/>
          </p:cNvGrpSpPr>
          <p:nvPr/>
        </p:nvGrpSpPr>
        <p:grpSpPr bwMode="auto">
          <a:xfrm>
            <a:off x="1419226" y="3243266"/>
            <a:ext cx="2357438" cy="795337"/>
            <a:chOff x="894" y="1140"/>
            <a:chExt cx="1485" cy="501"/>
          </a:xfrm>
        </p:grpSpPr>
        <p:sp>
          <p:nvSpPr>
            <p:cNvPr id="30802" name="AutoShape 22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3" name="AutoShape 23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4" name="AutoShape 24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5" name="AutoShape 25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6" name="AutoShape 26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7" name="AutoShape 27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8" name="AutoShape 28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09" name="AutoShape 29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0" name="AutoShape 30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811" name="AutoShape 31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30812" name="Group 32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30813" name="AutoShape 33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14" name="AutoShape 34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15" name="AutoShape 35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16" name="AutoShape 36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17" name="AutoShape 37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30727" name="Group 38"/>
          <p:cNvGrpSpPr>
            <a:grpSpLocks/>
          </p:cNvGrpSpPr>
          <p:nvPr/>
        </p:nvGrpSpPr>
        <p:grpSpPr bwMode="auto">
          <a:xfrm>
            <a:off x="1414468" y="2847981"/>
            <a:ext cx="2357437" cy="795339"/>
            <a:chOff x="894" y="1140"/>
            <a:chExt cx="1485" cy="501"/>
          </a:xfrm>
        </p:grpSpPr>
        <p:sp>
          <p:nvSpPr>
            <p:cNvPr id="30786" name="AutoShape 39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7" name="AutoShape 40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8" name="AutoShape 41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89" name="AutoShape 42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90" name="AutoShape 43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91" name="AutoShape 44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92" name="AutoShape 45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93" name="AutoShape 46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94" name="AutoShape 47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95" name="AutoShape 48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30796" name="Group 49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30797" name="AutoShape 50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98" name="AutoShape 51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99" name="AutoShape 52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00" name="AutoShape 53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801" name="AutoShape 54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30728" name="Group 55"/>
          <p:cNvGrpSpPr>
            <a:grpSpLocks/>
          </p:cNvGrpSpPr>
          <p:nvPr/>
        </p:nvGrpSpPr>
        <p:grpSpPr bwMode="auto">
          <a:xfrm>
            <a:off x="1414468" y="2447931"/>
            <a:ext cx="2357437" cy="795339"/>
            <a:chOff x="894" y="1140"/>
            <a:chExt cx="1485" cy="501"/>
          </a:xfrm>
        </p:grpSpPr>
        <p:sp>
          <p:nvSpPr>
            <p:cNvPr id="30770" name="AutoShape 56"/>
            <p:cNvSpPr>
              <a:spLocks noChangeArrowheads="1"/>
            </p:cNvSpPr>
            <p:nvPr/>
          </p:nvSpPr>
          <p:spPr bwMode="auto">
            <a:xfrm>
              <a:off x="105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1" name="AutoShape 57"/>
            <p:cNvSpPr>
              <a:spLocks noChangeArrowheads="1"/>
            </p:cNvSpPr>
            <p:nvPr/>
          </p:nvSpPr>
          <p:spPr bwMode="auto">
            <a:xfrm>
              <a:off x="1296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2" name="AutoShape 58"/>
            <p:cNvSpPr>
              <a:spLocks noChangeArrowheads="1"/>
            </p:cNvSpPr>
            <p:nvPr/>
          </p:nvSpPr>
          <p:spPr bwMode="auto">
            <a:xfrm>
              <a:off x="1545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3" name="AutoShape 59"/>
            <p:cNvSpPr>
              <a:spLocks noChangeArrowheads="1"/>
            </p:cNvSpPr>
            <p:nvPr/>
          </p:nvSpPr>
          <p:spPr bwMode="auto">
            <a:xfrm>
              <a:off x="1794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4" name="AutoShape 60"/>
            <p:cNvSpPr>
              <a:spLocks noChangeArrowheads="1"/>
            </p:cNvSpPr>
            <p:nvPr/>
          </p:nvSpPr>
          <p:spPr bwMode="auto">
            <a:xfrm>
              <a:off x="2043" y="114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5" name="AutoShape 61"/>
            <p:cNvSpPr>
              <a:spLocks noChangeArrowheads="1"/>
            </p:cNvSpPr>
            <p:nvPr/>
          </p:nvSpPr>
          <p:spPr bwMode="auto">
            <a:xfrm>
              <a:off x="97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6" name="AutoShape 62"/>
            <p:cNvSpPr>
              <a:spLocks noChangeArrowheads="1"/>
            </p:cNvSpPr>
            <p:nvPr/>
          </p:nvSpPr>
          <p:spPr bwMode="auto">
            <a:xfrm>
              <a:off x="1218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7" name="AutoShape 63"/>
            <p:cNvSpPr>
              <a:spLocks noChangeArrowheads="1"/>
            </p:cNvSpPr>
            <p:nvPr/>
          </p:nvSpPr>
          <p:spPr bwMode="auto">
            <a:xfrm>
              <a:off x="1467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8" name="AutoShape 64"/>
            <p:cNvSpPr>
              <a:spLocks noChangeArrowheads="1"/>
            </p:cNvSpPr>
            <p:nvPr/>
          </p:nvSpPr>
          <p:spPr bwMode="auto">
            <a:xfrm>
              <a:off x="1716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79" name="AutoShape 65"/>
            <p:cNvSpPr>
              <a:spLocks noChangeArrowheads="1"/>
            </p:cNvSpPr>
            <p:nvPr/>
          </p:nvSpPr>
          <p:spPr bwMode="auto">
            <a:xfrm>
              <a:off x="1965" y="1218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grpSp>
          <p:nvGrpSpPr>
            <p:cNvPr id="30780" name="Group 66"/>
            <p:cNvGrpSpPr>
              <a:grpSpLocks/>
            </p:cNvGrpSpPr>
            <p:nvPr/>
          </p:nvGrpSpPr>
          <p:grpSpPr bwMode="auto">
            <a:xfrm>
              <a:off x="894" y="1305"/>
              <a:ext cx="1323" cy="336"/>
              <a:chOff x="1074" y="1314"/>
              <a:chExt cx="1323" cy="336"/>
            </a:xfrm>
          </p:grpSpPr>
          <p:sp>
            <p:nvSpPr>
              <p:cNvPr id="30781" name="AutoShape 67"/>
              <p:cNvSpPr>
                <a:spLocks noChangeArrowheads="1"/>
              </p:cNvSpPr>
              <p:nvPr/>
            </p:nvSpPr>
            <p:spPr bwMode="auto">
              <a:xfrm>
                <a:off x="107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2" name="AutoShape 68"/>
              <p:cNvSpPr>
                <a:spLocks noChangeArrowheads="1"/>
              </p:cNvSpPr>
              <p:nvPr/>
            </p:nvSpPr>
            <p:spPr bwMode="auto">
              <a:xfrm>
                <a:off x="1314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3" name="AutoShape 69"/>
              <p:cNvSpPr>
                <a:spLocks noChangeArrowheads="1"/>
              </p:cNvSpPr>
              <p:nvPr/>
            </p:nvSpPr>
            <p:spPr bwMode="auto">
              <a:xfrm>
                <a:off x="1563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4" name="AutoShape 70"/>
              <p:cNvSpPr>
                <a:spLocks noChangeArrowheads="1"/>
              </p:cNvSpPr>
              <p:nvPr/>
            </p:nvSpPr>
            <p:spPr bwMode="auto">
              <a:xfrm>
                <a:off x="1812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30785" name="AutoShape 71"/>
              <p:cNvSpPr>
                <a:spLocks noChangeArrowheads="1"/>
              </p:cNvSpPr>
              <p:nvPr/>
            </p:nvSpPr>
            <p:spPr bwMode="auto">
              <a:xfrm>
                <a:off x="2061" y="1314"/>
                <a:ext cx="336" cy="336"/>
              </a:xfrm>
              <a:prstGeom prst="cube">
                <a:avLst>
                  <a:gd name="adj" fmla="val 25000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grpSp>
        <p:nvGrpSpPr>
          <p:cNvPr id="30729" name="Group 72"/>
          <p:cNvGrpSpPr>
            <a:grpSpLocks/>
          </p:cNvGrpSpPr>
          <p:nvPr/>
        </p:nvGrpSpPr>
        <p:grpSpPr bwMode="auto">
          <a:xfrm>
            <a:off x="4891089" y="3119445"/>
            <a:ext cx="1585912" cy="809625"/>
            <a:chOff x="3081" y="2016"/>
            <a:chExt cx="999" cy="510"/>
          </a:xfrm>
        </p:grpSpPr>
        <p:sp>
          <p:nvSpPr>
            <p:cNvPr id="30760" name="AutoShape 73"/>
            <p:cNvSpPr>
              <a:spLocks noChangeArrowheads="1"/>
            </p:cNvSpPr>
            <p:nvPr/>
          </p:nvSpPr>
          <p:spPr bwMode="auto">
            <a:xfrm>
              <a:off x="326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1" name="AutoShape 74"/>
            <p:cNvSpPr>
              <a:spLocks noChangeArrowheads="1"/>
            </p:cNvSpPr>
            <p:nvPr/>
          </p:nvSpPr>
          <p:spPr bwMode="auto">
            <a:xfrm>
              <a:off x="350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2" name="AutoShape 75"/>
            <p:cNvSpPr>
              <a:spLocks noChangeArrowheads="1"/>
            </p:cNvSpPr>
            <p:nvPr/>
          </p:nvSpPr>
          <p:spPr bwMode="auto">
            <a:xfrm>
              <a:off x="3744" y="201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3" name="AutoShape 76"/>
            <p:cNvSpPr>
              <a:spLocks noChangeArrowheads="1"/>
            </p:cNvSpPr>
            <p:nvPr/>
          </p:nvSpPr>
          <p:spPr bwMode="auto">
            <a:xfrm>
              <a:off x="3168" y="2112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4" name="AutoShape 77"/>
            <p:cNvSpPr>
              <a:spLocks noChangeArrowheads="1"/>
            </p:cNvSpPr>
            <p:nvPr/>
          </p:nvSpPr>
          <p:spPr bwMode="auto">
            <a:xfrm>
              <a:off x="317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5" name="AutoShape 78"/>
            <p:cNvSpPr>
              <a:spLocks noChangeArrowheads="1"/>
            </p:cNvSpPr>
            <p:nvPr/>
          </p:nvSpPr>
          <p:spPr bwMode="auto">
            <a:xfrm>
              <a:off x="341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6" name="AutoShape 79"/>
            <p:cNvSpPr>
              <a:spLocks noChangeArrowheads="1"/>
            </p:cNvSpPr>
            <p:nvPr/>
          </p:nvSpPr>
          <p:spPr bwMode="auto">
            <a:xfrm>
              <a:off x="3657" y="2103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7" name="AutoShape 80"/>
            <p:cNvSpPr>
              <a:spLocks noChangeArrowheads="1"/>
            </p:cNvSpPr>
            <p:nvPr/>
          </p:nvSpPr>
          <p:spPr bwMode="auto">
            <a:xfrm>
              <a:off x="3081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8" name="AutoShape 81"/>
            <p:cNvSpPr>
              <a:spLocks noChangeArrowheads="1"/>
            </p:cNvSpPr>
            <p:nvPr/>
          </p:nvSpPr>
          <p:spPr bwMode="auto">
            <a:xfrm>
              <a:off x="3330" y="219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69" name="AutoShape 82"/>
            <p:cNvSpPr>
              <a:spLocks noChangeArrowheads="1"/>
            </p:cNvSpPr>
            <p:nvPr/>
          </p:nvSpPr>
          <p:spPr bwMode="auto">
            <a:xfrm>
              <a:off x="3570" y="218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4889505" y="2709869"/>
            <a:ext cx="1585913" cy="809625"/>
            <a:chOff x="3177" y="2850"/>
            <a:chExt cx="999" cy="510"/>
          </a:xfrm>
        </p:grpSpPr>
        <p:sp>
          <p:nvSpPr>
            <p:cNvPr id="30751" name="AutoShape 84"/>
            <p:cNvSpPr>
              <a:spLocks noChangeArrowheads="1"/>
            </p:cNvSpPr>
            <p:nvPr/>
          </p:nvSpPr>
          <p:spPr bwMode="auto">
            <a:xfrm>
              <a:off x="336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2" name="AutoShape 85"/>
            <p:cNvSpPr>
              <a:spLocks noChangeArrowheads="1"/>
            </p:cNvSpPr>
            <p:nvPr/>
          </p:nvSpPr>
          <p:spPr bwMode="auto">
            <a:xfrm>
              <a:off x="360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3" name="AutoShape 86"/>
            <p:cNvSpPr>
              <a:spLocks noChangeArrowheads="1"/>
            </p:cNvSpPr>
            <p:nvPr/>
          </p:nvSpPr>
          <p:spPr bwMode="auto">
            <a:xfrm>
              <a:off x="3840" y="2850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4" name="AutoShape 87"/>
            <p:cNvSpPr>
              <a:spLocks noChangeArrowheads="1"/>
            </p:cNvSpPr>
            <p:nvPr/>
          </p:nvSpPr>
          <p:spPr bwMode="auto">
            <a:xfrm>
              <a:off x="3264" y="2946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5" name="AutoShape 88"/>
            <p:cNvSpPr>
              <a:spLocks noChangeArrowheads="1"/>
            </p:cNvSpPr>
            <p:nvPr/>
          </p:nvSpPr>
          <p:spPr bwMode="auto">
            <a:xfrm>
              <a:off x="327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6" name="AutoShape 89"/>
            <p:cNvSpPr>
              <a:spLocks noChangeArrowheads="1"/>
            </p:cNvSpPr>
            <p:nvPr/>
          </p:nvSpPr>
          <p:spPr bwMode="auto">
            <a:xfrm>
              <a:off x="351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7" name="AutoShape 90"/>
            <p:cNvSpPr>
              <a:spLocks noChangeArrowheads="1"/>
            </p:cNvSpPr>
            <p:nvPr/>
          </p:nvSpPr>
          <p:spPr bwMode="auto">
            <a:xfrm>
              <a:off x="3753" y="2937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8" name="AutoShape 91"/>
            <p:cNvSpPr>
              <a:spLocks noChangeArrowheads="1"/>
            </p:cNvSpPr>
            <p:nvPr/>
          </p:nvSpPr>
          <p:spPr bwMode="auto">
            <a:xfrm>
              <a:off x="3177" y="3024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0759" name="AutoShape 92"/>
            <p:cNvSpPr>
              <a:spLocks noChangeArrowheads="1"/>
            </p:cNvSpPr>
            <p:nvPr/>
          </p:nvSpPr>
          <p:spPr bwMode="auto">
            <a:xfrm>
              <a:off x="3426" y="3024"/>
              <a:ext cx="336" cy="336"/>
            </a:xfrm>
            <a:prstGeom prst="cube">
              <a:avLst>
                <a:gd name="adj" fmla="val 25000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vi-VN"/>
            </a:p>
          </p:txBody>
        </p:sp>
      </p:grpSp>
      <p:sp>
        <p:nvSpPr>
          <p:cNvPr id="108" name="Text Box 8"/>
          <p:cNvSpPr txBox="1">
            <a:spLocks noChangeArrowheads="1"/>
          </p:cNvSpPr>
          <p:nvPr/>
        </p:nvSpPr>
        <p:spPr bwMode="auto">
          <a:xfrm>
            <a:off x="466725" y="228600"/>
            <a:ext cx="1219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2: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447802" y="1076980"/>
            <a:ext cx="639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533527" y="1534180"/>
            <a:ext cx="61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71618" y="619780"/>
            <a:ext cx="7138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2" name="Text Box 53"/>
          <p:cNvSpPr txBox="1">
            <a:spLocks noChangeArrowheads="1"/>
          </p:cNvSpPr>
          <p:nvPr/>
        </p:nvSpPr>
        <p:spPr bwMode="auto">
          <a:xfrm>
            <a:off x="2209800" y="396240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latin typeface=".VnAristote" pitchFamily="34" charset="0"/>
              </a:rPr>
              <a:t>A</a:t>
            </a:r>
          </a:p>
        </p:txBody>
      </p:sp>
      <p:sp>
        <p:nvSpPr>
          <p:cNvPr id="3" name="Rectangle 2"/>
          <p:cNvSpPr/>
          <p:nvPr/>
        </p:nvSpPr>
        <p:spPr>
          <a:xfrm>
            <a:off x="5282612" y="4825431"/>
            <a:ext cx="490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latin typeface=".VnAristote" pitchFamily="34" charset="0"/>
              </a:rPr>
              <a:t>B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152403" y="5638800"/>
                <a:ext cx="8839199" cy="685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>
                    <a:solidFill>
                      <a:schemeClr val="tx1"/>
                    </a:solidFill>
                    <a:latin typeface=".VnAristote" pitchFamily="34" charset="0"/>
                    <a:cs typeface="Times New Roman" pitchFamily="18" charset="0"/>
                  </a:rPr>
                  <a:t>B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: (9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3) – 1 = 26 (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hình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lập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phương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="1" dirty="0" err="1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nhỏ</a:t>
                </a:r>
                <a:r>
                  <a:rPr lang="en-US" sz="2800" b="1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en-US" sz="2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3" y="5638800"/>
                <a:ext cx="8839199" cy="685800"/>
              </a:xfrm>
              <a:prstGeom prst="rect">
                <a:avLst/>
              </a:prstGeom>
              <a:blipFill>
                <a:blip r:embed="rId2"/>
                <a:stretch>
                  <a:fillRect b="-10256"/>
                </a:stretch>
              </a:blipFill>
              <a:ln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TextBox 114"/>
          <p:cNvSpPr txBox="1"/>
          <p:nvPr/>
        </p:nvSpPr>
        <p:spPr>
          <a:xfrm>
            <a:off x="1447802" y="1066800"/>
            <a:ext cx="6391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152400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.VnAristote" pitchFamily="34" charset="0"/>
                <a:cs typeface="Times New Roman" pitchFamily="18" charset="0"/>
              </a:rPr>
              <a:t>B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60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9711E-6 L -4.16667E-6 -0.072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2948E-6 L 2.22222E-6 0.0964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8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0" grpId="0"/>
      <p:bldP spid="114" grpId="0" animBg="1"/>
      <p:bldP spid="114" grpId="1" animBg="1"/>
      <p:bldP spid="115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66724" y="228600"/>
            <a:ext cx="81438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latin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</a:rPr>
              <a:t>3: </a:t>
            </a:r>
            <a:r>
              <a:rPr lang="en-US" sz="2800" b="1" dirty="0" err="1" smtClean="0">
                <a:latin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</a:rPr>
              <a:t> 6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nhỏ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cạnh</a:t>
            </a:r>
            <a:r>
              <a:rPr lang="en-US" sz="2800" b="1" dirty="0" smtClean="0">
                <a:latin typeface="Times New Roman" pitchFamily="18" charset="0"/>
              </a:rPr>
              <a:t> 1cm. </a:t>
            </a:r>
            <a:r>
              <a:rPr lang="en-US" sz="2800" b="1" dirty="0" err="1" smtClean="0">
                <a:latin typeface="Times New Roman" pitchFamily="18" charset="0"/>
              </a:rPr>
              <a:t>Hãy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</a:rPr>
              <a:t> 6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lập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phương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đó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thành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một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hình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hộp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chữ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nhật</a:t>
            </a:r>
            <a:r>
              <a:rPr lang="en-US" sz="2800" b="1" dirty="0" smtClean="0">
                <a:latin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</a:rPr>
              <a:t>Có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bao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nhiêu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xếp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khác</a:t>
            </a:r>
            <a:r>
              <a:rPr lang="en-US" sz="2800" b="1" dirty="0" smtClean="0">
                <a:latin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1104902" y="4355125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2400302" y="4355125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3695702" y="4355124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5033963" y="4355124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6372224" y="43434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7667624" y="43434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45626" y="4796134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eft Brace 12"/>
          <p:cNvSpPr/>
          <p:nvPr/>
        </p:nvSpPr>
        <p:spPr>
          <a:xfrm>
            <a:off x="957261" y="4624753"/>
            <a:ext cx="147641" cy="644770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962400" y="1143000"/>
            <a:ext cx="441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66724" y="1524000"/>
            <a:ext cx="531165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15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371600" y="3810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be 2"/>
          <p:cNvSpPr/>
          <p:nvPr/>
        </p:nvSpPr>
        <p:spPr>
          <a:xfrm>
            <a:off x="2667000" y="3810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3962400" y="3810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5300661" y="3810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638922" y="369277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934322" y="369276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400" y="4724400"/>
            <a:ext cx="3962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562294" y="4724399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7155837" y="4495800"/>
            <a:ext cx="240322" cy="2285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 rot="18932999">
            <a:off x="7035585" y="4485338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7396159" y="3810000"/>
            <a:ext cx="0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377203" y="3984310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286000" y="826474"/>
            <a:ext cx="4191000" cy="914402"/>
            <a:chOff x="-99646" y="4888521"/>
            <a:chExt cx="4191000" cy="914402"/>
          </a:xfrm>
        </p:grpSpPr>
        <p:sp>
          <p:nvSpPr>
            <p:cNvPr id="34" name="Cube 33"/>
            <p:cNvSpPr/>
            <p:nvPr/>
          </p:nvSpPr>
          <p:spPr>
            <a:xfrm>
              <a:off x="-99646" y="4888524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527538" y="488852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/>
            <p:cNvSpPr/>
            <p:nvPr/>
          </p:nvSpPr>
          <p:spPr>
            <a:xfrm>
              <a:off x="1154722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1828800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/>
            <p:cNvSpPr/>
            <p:nvPr/>
          </p:nvSpPr>
          <p:spPr>
            <a:xfrm>
              <a:off x="2502876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>
              <a:off x="3176954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457200" y="991288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37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19618 0.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2378 0.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1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5469 0.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6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2257 0.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8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-0.09166 0.501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83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06 -1.85185E-6 L -0.15938 0.5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74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7" grpId="0"/>
      <p:bldP spid="17" grpId="1"/>
      <p:bldP spid="20" grpId="0"/>
      <p:bldP spid="20" grpId="1"/>
      <p:bldP spid="32" grpId="0"/>
      <p:bldP spid="32" grpId="1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be 9"/>
          <p:cNvSpPr/>
          <p:nvPr/>
        </p:nvSpPr>
        <p:spPr>
          <a:xfrm>
            <a:off x="1362078" y="468924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657478" y="468924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3952878" y="468923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291139" y="468923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629400" y="4572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7924800" y="457199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4191000" y="6019801"/>
            <a:ext cx="69115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54341" y="5998319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867278" y="5778015"/>
            <a:ext cx="238122" cy="2417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 rot="19367051">
            <a:off x="4792826" y="5778395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5105400" y="1676400"/>
            <a:ext cx="0" cy="4114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71602" y="3612804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30937 0.676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69" y="3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16771 0.5761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02604 0.476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2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12032 0.376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24" y="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6667 0.2777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6 0.04838 L -0.40834 0.1777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0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5" grpId="0"/>
      <p:bldP spid="28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54382" y="1490101"/>
            <a:ext cx="754098" cy="3283171"/>
            <a:chOff x="3370384" y="2540971"/>
            <a:chExt cx="914400" cy="4317029"/>
          </a:xfrm>
        </p:grpSpPr>
        <p:sp>
          <p:nvSpPr>
            <p:cNvPr id="3" name="Cube 2"/>
            <p:cNvSpPr/>
            <p:nvPr/>
          </p:nvSpPr>
          <p:spPr>
            <a:xfrm>
              <a:off x="3370384" y="594360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ube 3"/>
            <p:cNvSpPr/>
            <p:nvPr/>
          </p:nvSpPr>
          <p:spPr>
            <a:xfrm>
              <a:off x="3370384" y="5257800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ube 4"/>
            <p:cNvSpPr/>
            <p:nvPr/>
          </p:nvSpPr>
          <p:spPr>
            <a:xfrm>
              <a:off x="3370384" y="458958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ube 5"/>
            <p:cNvSpPr/>
            <p:nvPr/>
          </p:nvSpPr>
          <p:spPr>
            <a:xfrm>
              <a:off x="3370384" y="391257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ube 6"/>
            <p:cNvSpPr/>
            <p:nvPr/>
          </p:nvSpPr>
          <p:spPr>
            <a:xfrm>
              <a:off x="3370384" y="322677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370384" y="254097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81200" y="452726"/>
            <a:ext cx="3970302" cy="749588"/>
            <a:chOff x="-99646" y="4888521"/>
            <a:chExt cx="4191000" cy="914402"/>
          </a:xfrm>
        </p:grpSpPr>
        <p:sp>
          <p:nvSpPr>
            <p:cNvPr id="10" name="Cube 9"/>
            <p:cNvSpPr/>
            <p:nvPr/>
          </p:nvSpPr>
          <p:spPr>
            <a:xfrm>
              <a:off x="-99646" y="4888524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ube 10"/>
            <p:cNvSpPr/>
            <p:nvPr/>
          </p:nvSpPr>
          <p:spPr>
            <a:xfrm>
              <a:off x="527538" y="488852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ube 11"/>
            <p:cNvSpPr/>
            <p:nvPr/>
          </p:nvSpPr>
          <p:spPr>
            <a:xfrm>
              <a:off x="1154722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ube 12"/>
            <p:cNvSpPr/>
            <p:nvPr/>
          </p:nvSpPr>
          <p:spPr>
            <a:xfrm>
              <a:off x="1828800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2502876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3176954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457200" y="718744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199" y="1760539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2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219200" y="6096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2514600" y="6096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3810000" y="6096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5148261" y="6096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486522" y="597877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781922" y="597876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3349383" y="5029198"/>
            <a:ext cx="137501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91785" y="5036817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 flipV="1">
            <a:off x="4724400" y="4798366"/>
            <a:ext cx="228600" cy="2308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 rot="18913555">
            <a:off x="4548891" y="4810757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953000" y="2743200"/>
            <a:ext cx="0" cy="205516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52071" y="3642354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44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4.44444E-6 L 0.23334 0.5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16667 0.5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05 0.4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12135 0.4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76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34271 0.31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-0.40937 0.3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9" grpId="0"/>
      <p:bldP spid="22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084324" y="1246108"/>
            <a:ext cx="1601849" cy="2198411"/>
            <a:chOff x="2667000" y="1600201"/>
            <a:chExt cx="1601849" cy="2284329"/>
          </a:xfrm>
        </p:grpSpPr>
        <p:grpSp>
          <p:nvGrpSpPr>
            <p:cNvPr id="3" name="Group 2"/>
            <p:cNvGrpSpPr/>
            <p:nvPr/>
          </p:nvGrpSpPr>
          <p:grpSpPr>
            <a:xfrm>
              <a:off x="2667000" y="2970131"/>
              <a:ext cx="1601849" cy="914399"/>
              <a:chOff x="2667000" y="2970131"/>
              <a:chExt cx="1601849" cy="914399"/>
            </a:xfrm>
          </p:grpSpPr>
          <p:sp>
            <p:nvSpPr>
              <p:cNvPr id="10" name="Cube 9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Cube 10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2667000" y="2290465"/>
              <a:ext cx="1601849" cy="914399"/>
              <a:chOff x="2667000" y="2970131"/>
              <a:chExt cx="1601849" cy="914399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ube 8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2667000" y="1600201"/>
              <a:ext cx="1601849" cy="914399"/>
              <a:chOff x="2667000" y="2970131"/>
              <a:chExt cx="1601849" cy="914399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ube 6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2254382" y="1490101"/>
            <a:ext cx="754098" cy="3283171"/>
            <a:chOff x="3370384" y="2540971"/>
            <a:chExt cx="914400" cy="4317029"/>
          </a:xfrm>
        </p:grpSpPr>
        <p:sp>
          <p:nvSpPr>
            <p:cNvPr id="13" name="Cube 12"/>
            <p:cNvSpPr/>
            <p:nvPr/>
          </p:nvSpPr>
          <p:spPr>
            <a:xfrm>
              <a:off x="3370384" y="594360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ube 13"/>
            <p:cNvSpPr/>
            <p:nvPr/>
          </p:nvSpPr>
          <p:spPr>
            <a:xfrm>
              <a:off x="3370384" y="5257800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ube 14"/>
            <p:cNvSpPr/>
            <p:nvPr/>
          </p:nvSpPr>
          <p:spPr>
            <a:xfrm>
              <a:off x="3370384" y="458958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be 15"/>
            <p:cNvSpPr/>
            <p:nvPr/>
          </p:nvSpPr>
          <p:spPr>
            <a:xfrm>
              <a:off x="3370384" y="391257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ube 16"/>
            <p:cNvSpPr/>
            <p:nvPr/>
          </p:nvSpPr>
          <p:spPr>
            <a:xfrm>
              <a:off x="3370384" y="322677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ube 17"/>
            <p:cNvSpPr/>
            <p:nvPr/>
          </p:nvSpPr>
          <p:spPr>
            <a:xfrm>
              <a:off x="3370384" y="254097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981200" y="452726"/>
            <a:ext cx="3970302" cy="749588"/>
            <a:chOff x="-99646" y="4888521"/>
            <a:chExt cx="4191000" cy="914402"/>
          </a:xfrm>
        </p:grpSpPr>
        <p:sp>
          <p:nvSpPr>
            <p:cNvPr id="20" name="Cube 19"/>
            <p:cNvSpPr/>
            <p:nvPr/>
          </p:nvSpPr>
          <p:spPr>
            <a:xfrm>
              <a:off x="-99646" y="4888524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ube 20"/>
            <p:cNvSpPr/>
            <p:nvPr/>
          </p:nvSpPr>
          <p:spPr>
            <a:xfrm>
              <a:off x="527538" y="488852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1154722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1828800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2502876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3176954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57200" y="718744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199" y="1760539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15181" y="1738294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5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219200" y="6096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2514600" y="6096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3810000" y="6096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5148261" y="6096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486522" y="597877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781922" y="597876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667000" y="4343400"/>
            <a:ext cx="2057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289882" y="4394060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4724400" y="4097915"/>
            <a:ext cx="228600" cy="23627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83434">
            <a:off x="4539561" y="4091485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53000" y="2743200"/>
            <a:ext cx="0" cy="135471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04382" y="3409881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757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4.44444E-6 L 0.15834 0.4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09167 0.4111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25 0.411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20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-0.27135 0.3111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7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34271 0.312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1111 L -0.41041 0.3127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85" y="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8" grpId="0"/>
      <p:bldP spid="21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58"/>
          <p:cNvGrpSpPr/>
          <p:nvPr/>
        </p:nvGrpSpPr>
        <p:grpSpPr>
          <a:xfrm>
            <a:off x="1747652" y="5107611"/>
            <a:ext cx="2289298" cy="1585547"/>
            <a:chOff x="5252332" y="4869295"/>
            <a:chExt cx="2289298" cy="1585547"/>
          </a:xfrm>
        </p:grpSpPr>
        <p:grpSp>
          <p:nvGrpSpPr>
            <p:cNvPr id="58" name="Group 57"/>
            <p:cNvGrpSpPr/>
            <p:nvPr/>
          </p:nvGrpSpPr>
          <p:grpSpPr>
            <a:xfrm>
              <a:off x="5252332" y="4869295"/>
              <a:ext cx="914400" cy="1585547"/>
              <a:chOff x="3808094" y="5272452"/>
              <a:chExt cx="914400" cy="1585547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3808094" y="5943600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Cube 11"/>
              <p:cNvSpPr/>
              <p:nvPr/>
            </p:nvSpPr>
            <p:spPr>
              <a:xfrm>
                <a:off x="3808094" y="5272452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5939781" y="4869295"/>
              <a:ext cx="914400" cy="1585547"/>
              <a:chOff x="4512821" y="5281659"/>
              <a:chExt cx="914400" cy="1585547"/>
            </a:xfrm>
          </p:grpSpPr>
          <p:sp>
            <p:nvSpPr>
              <p:cNvPr id="14" name="Cube 13"/>
              <p:cNvSpPr/>
              <p:nvPr/>
            </p:nvSpPr>
            <p:spPr>
              <a:xfrm>
                <a:off x="4512821" y="5952807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Cube 14"/>
              <p:cNvSpPr/>
              <p:nvPr/>
            </p:nvSpPr>
            <p:spPr>
              <a:xfrm>
                <a:off x="4512821" y="5281659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6" name="Group 55"/>
            <p:cNvGrpSpPr/>
            <p:nvPr/>
          </p:nvGrpSpPr>
          <p:grpSpPr>
            <a:xfrm>
              <a:off x="6627230" y="4869295"/>
              <a:ext cx="914400" cy="1585547"/>
              <a:chOff x="5198621" y="5287103"/>
              <a:chExt cx="914400" cy="1585547"/>
            </a:xfrm>
          </p:grpSpPr>
          <p:sp>
            <p:nvSpPr>
              <p:cNvPr id="16" name="Cube 15"/>
              <p:cNvSpPr/>
              <p:nvPr/>
            </p:nvSpPr>
            <p:spPr>
              <a:xfrm>
                <a:off x="5198621" y="5854837"/>
                <a:ext cx="914400" cy="1017813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Cube 16"/>
              <p:cNvSpPr/>
              <p:nvPr/>
            </p:nvSpPr>
            <p:spPr>
              <a:xfrm>
                <a:off x="5198621" y="5287103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6396981" y="1347362"/>
            <a:ext cx="1601849" cy="2198411"/>
            <a:chOff x="2667000" y="1600201"/>
            <a:chExt cx="1601849" cy="2284329"/>
          </a:xfrm>
        </p:grpSpPr>
        <p:grpSp>
          <p:nvGrpSpPr>
            <p:cNvPr id="19" name="Group 18"/>
            <p:cNvGrpSpPr/>
            <p:nvPr/>
          </p:nvGrpSpPr>
          <p:grpSpPr>
            <a:xfrm>
              <a:off x="2667000" y="2970131"/>
              <a:ext cx="1601849" cy="914399"/>
              <a:chOff x="2667000" y="2970131"/>
              <a:chExt cx="1601849" cy="914399"/>
            </a:xfrm>
          </p:grpSpPr>
          <p:sp>
            <p:nvSpPr>
              <p:cNvPr id="26" name="Cube 25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Cube 26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2667000" y="2290465"/>
              <a:ext cx="1601849" cy="914399"/>
              <a:chOff x="2667000" y="2970131"/>
              <a:chExt cx="1601849" cy="914399"/>
            </a:xfrm>
          </p:grpSpPr>
          <p:sp>
            <p:nvSpPr>
              <p:cNvPr id="24" name="Cube 23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Cube 24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2667000" y="1600201"/>
              <a:ext cx="1601849" cy="914399"/>
              <a:chOff x="2667000" y="2970131"/>
              <a:chExt cx="1601849" cy="914399"/>
            </a:xfrm>
          </p:grpSpPr>
          <p:sp>
            <p:nvSpPr>
              <p:cNvPr id="22" name="Cube 21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Cube 22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2254382" y="1490101"/>
            <a:ext cx="754098" cy="3283171"/>
            <a:chOff x="3370384" y="2540971"/>
            <a:chExt cx="914400" cy="4317029"/>
          </a:xfrm>
        </p:grpSpPr>
        <p:sp>
          <p:nvSpPr>
            <p:cNvPr id="29" name="Cube 28"/>
            <p:cNvSpPr/>
            <p:nvPr/>
          </p:nvSpPr>
          <p:spPr>
            <a:xfrm>
              <a:off x="3370384" y="594360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Cube 29"/>
            <p:cNvSpPr/>
            <p:nvPr/>
          </p:nvSpPr>
          <p:spPr>
            <a:xfrm>
              <a:off x="3370384" y="5257800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Cube 30"/>
            <p:cNvSpPr/>
            <p:nvPr/>
          </p:nvSpPr>
          <p:spPr>
            <a:xfrm>
              <a:off x="3370384" y="458958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ube 31"/>
            <p:cNvSpPr/>
            <p:nvPr/>
          </p:nvSpPr>
          <p:spPr>
            <a:xfrm>
              <a:off x="3370384" y="391257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/>
            <p:cNvSpPr/>
            <p:nvPr/>
          </p:nvSpPr>
          <p:spPr>
            <a:xfrm>
              <a:off x="3370384" y="322677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3370384" y="254097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981200" y="452726"/>
            <a:ext cx="3970302" cy="749588"/>
            <a:chOff x="-99646" y="4888521"/>
            <a:chExt cx="4191000" cy="914402"/>
          </a:xfrm>
        </p:grpSpPr>
        <p:sp>
          <p:nvSpPr>
            <p:cNvPr id="36" name="Cube 35"/>
            <p:cNvSpPr/>
            <p:nvPr/>
          </p:nvSpPr>
          <p:spPr>
            <a:xfrm>
              <a:off x="-99646" y="4888524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527538" y="488852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Cube 37"/>
            <p:cNvSpPr/>
            <p:nvPr/>
          </p:nvSpPr>
          <p:spPr>
            <a:xfrm>
              <a:off x="1154722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Cube 38"/>
            <p:cNvSpPr/>
            <p:nvPr/>
          </p:nvSpPr>
          <p:spPr>
            <a:xfrm>
              <a:off x="1828800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2502876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/>
            <p:cNvSpPr/>
            <p:nvPr/>
          </p:nvSpPr>
          <p:spPr>
            <a:xfrm>
              <a:off x="3176954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57200" y="718744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7199" y="1760539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27838" y="1839548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18061" y="5604920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-61686" y="1409445"/>
            <a:ext cx="92020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 Box 19"/>
          <p:cNvSpPr txBox="1">
            <a:spLocks noChangeArrowheads="1"/>
          </p:cNvSpPr>
          <p:nvPr/>
        </p:nvSpPr>
        <p:spPr bwMode="auto">
          <a:xfrm>
            <a:off x="3862159" y="701559"/>
            <a:ext cx="1371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4000" b="1">
                <a:solidFill>
                  <a:srgbClr val="3333CC"/>
                </a:solidFill>
                <a:latin typeface="Times New Roman" panose="02020603050405020304" pitchFamily="18" charset="0"/>
              </a:rPr>
              <a:t>Toán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593479303"/>
              </p:ext>
            </p:extLst>
          </p:nvPr>
        </p:nvGraphicFramePr>
        <p:xfrm>
          <a:off x="814159" y="2777670"/>
          <a:ext cx="7467600" cy="1249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124909229"/>
              </p:ext>
            </p:extLst>
          </p:nvPr>
        </p:nvGraphicFramePr>
        <p:xfrm>
          <a:off x="833209" y="3828224"/>
          <a:ext cx="7429500" cy="120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3432120933"/>
              </p:ext>
            </p:extLst>
          </p:nvPr>
        </p:nvGraphicFramePr>
        <p:xfrm>
          <a:off x="824592" y="5130506"/>
          <a:ext cx="7429500" cy="1208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4312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8" grpId="0">
        <p:bldAsOne/>
      </p:bldGraphic>
      <p:bldGraphic spid="20" grpId="0">
        <p:bldAsOne/>
      </p:bldGraphic>
      <p:bldGraphic spid="21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1219200" y="6096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ube 2"/>
          <p:cNvSpPr/>
          <p:nvPr/>
        </p:nvSpPr>
        <p:spPr>
          <a:xfrm>
            <a:off x="2514600" y="609601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ube 3"/>
          <p:cNvSpPr/>
          <p:nvPr/>
        </p:nvSpPr>
        <p:spPr>
          <a:xfrm>
            <a:off x="3810000" y="6096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5148261" y="609600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486522" y="597877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7781922" y="597876"/>
            <a:ext cx="914400" cy="914399"/>
          </a:xfrm>
          <a:prstGeom prst="cub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>
            <a:off x="2915478" y="4191000"/>
            <a:ext cx="203752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90596" y="4157870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4975774" y="3731567"/>
            <a:ext cx="457200" cy="4594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 rot="18329002">
            <a:off x="5057167" y="3819324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462984" y="3200326"/>
            <a:ext cx="811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1cm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432974" y="3048000"/>
            <a:ext cx="0" cy="683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56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4.44444E-6 L 0.20834 0.3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4.44444E-6 L 0.14167 0.355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075 0.3555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0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4.44444E-6 L -0.24635 0.3888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10" y="1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4.81481E-6 L -0.31771 0.39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85" y="1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0.01111 L -0.38437 0.39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83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21" grpId="0"/>
      <p:bldP spid="24" grpId="0"/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245584" y="5325807"/>
            <a:ext cx="2494722" cy="1143000"/>
            <a:chOff x="5943600" y="3657600"/>
            <a:chExt cx="2494722" cy="1143000"/>
          </a:xfrm>
        </p:grpSpPr>
        <p:grpSp>
          <p:nvGrpSpPr>
            <p:cNvPr id="3" name="Group 2"/>
            <p:cNvGrpSpPr/>
            <p:nvPr/>
          </p:nvGrpSpPr>
          <p:grpSpPr>
            <a:xfrm>
              <a:off x="6165574" y="3657600"/>
              <a:ext cx="2272748" cy="914399"/>
              <a:chOff x="2445026" y="4355125"/>
              <a:chExt cx="2272748" cy="914399"/>
            </a:xfrm>
          </p:grpSpPr>
          <p:sp>
            <p:nvSpPr>
              <p:cNvPr id="8" name="Cube 7"/>
              <p:cNvSpPr/>
              <p:nvPr/>
            </p:nvSpPr>
            <p:spPr>
              <a:xfrm>
                <a:off x="2445026" y="4355125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Cube 8"/>
              <p:cNvSpPr/>
              <p:nvPr/>
            </p:nvSpPr>
            <p:spPr>
              <a:xfrm>
                <a:off x="3124200" y="4355125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Cube 9"/>
              <p:cNvSpPr/>
              <p:nvPr/>
            </p:nvSpPr>
            <p:spPr>
              <a:xfrm>
                <a:off x="3803374" y="4355125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5943600" y="3886201"/>
              <a:ext cx="2272748" cy="914399"/>
              <a:chOff x="2445026" y="4355125"/>
              <a:chExt cx="2272748" cy="914399"/>
            </a:xfrm>
          </p:grpSpPr>
          <p:sp>
            <p:nvSpPr>
              <p:cNvPr id="5" name="Cube 4"/>
              <p:cNvSpPr/>
              <p:nvPr/>
            </p:nvSpPr>
            <p:spPr>
              <a:xfrm>
                <a:off x="2445026" y="4355125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ube 5"/>
              <p:cNvSpPr/>
              <p:nvPr/>
            </p:nvSpPr>
            <p:spPr>
              <a:xfrm>
                <a:off x="3124200" y="4355125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Cube 6"/>
              <p:cNvSpPr/>
              <p:nvPr/>
            </p:nvSpPr>
            <p:spPr>
              <a:xfrm>
                <a:off x="3803374" y="4355125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747652" y="5107611"/>
            <a:ext cx="2289298" cy="1585547"/>
            <a:chOff x="5252332" y="4869295"/>
            <a:chExt cx="2289298" cy="1585547"/>
          </a:xfrm>
        </p:grpSpPr>
        <p:grpSp>
          <p:nvGrpSpPr>
            <p:cNvPr id="12" name="Group 11"/>
            <p:cNvGrpSpPr/>
            <p:nvPr/>
          </p:nvGrpSpPr>
          <p:grpSpPr>
            <a:xfrm>
              <a:off x="5252332" y="4869295"/>
              <a:ext cx="914400" cy="1585547"/>
              <a:chOff x="3808094" y="5272452"/>
              <a:chExt cx="914400" cy="1585547"/>
            </a:xfrm>
          </p:grpSpPr>
          <p:sp>
            <p:nvSpPr>
              <p:cNvPr id="19" name="Cube 18"/>
              <p:cNvSpPr/>
              <p:nvPr/>
            </p:nvSpPr>
            <p:spPr>
              <a:xfrm>
                <a:off x="3808094" y="5943600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Cube 19"/>
              <p:cNvSpPr/>
              <p:nvPr/>
            </p:nvSpPr>
            <p:spPr>
              <a:xfrm>
                <a:off x="3808094" y="5272452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5939781" y="4869295"/>
              <a:ext cx="914400" cy="1585547"/>
              <a:chOff x="4512821" y="5281659"/>
              <a:chExt cx="914400" cy="1585547"/>
            </a:xfrm>
          </p:grpSpPr>
          <p:sp>
            <p:nvSpPr>
              <p:cNvPr id="17" name="Cube 16"/>
              <p:cNvSpPr/>
              <p:nvPr/>
            </p:nvSpPr>
            <p:spPr>
              <a:xfrm>
                <a:off x="4512821" y="5952807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Cube 17"/>
              <p:cNvSpPr/>
              <p:nvPr/>
            </p:nvSpPr>
            <p:spPr>
              <a:xfrm>
                <a:off x="4512821" y="5281659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627230" y="4869295"/>
              <a:ext cx="914400" cy="1585547"/>
              <a:chOff x="5198621" y="5287103"/>
              <a:chExt cx="914400" cy="1585547"/>
            </a:xfrm>
          </p:grpSpPr>
          <p:sp>
            <p:nvSpPr>
              <p:cNvPr id="15" name="Cube 14"/>
              <p:cNvSpPr/>
              <p:nvPr/>
            </p:nvSpPr>
            <p:spPr>
              <a:xfrm>
                <a:off x="5198621" y="5854837"/>
                <a:ext cx="914400" cy="1017813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Cube 15"/>
              <p:cNvSpPr/>
              <p:nvPr/>
            </p:nvSpPr>
            <p:spPr>
              <a:xfrm>
                <a:off x="5198621" y="5287103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6396981" y="1347362"/>
            <a:ext cx="1601849" cy="2198411"/>
            <a:chOff x="2667000" y="1600201"/>
            <a:chExt cx="1601849" cy="2284329"/>
          </a:xfrm>
        </p:grpSpPr>
        <p:grpSp>
          <p:nvGrpSpPr>
            <p:cNvPr id="22" name="Group 21"/>
            <p:cNvGrpSpPr/>
            <p:nvPr/>
          </p:nvGrpSpPr>
          <p:grpSpPr>
            <a:xfrm>
              <a:off x="2667000" y="2970131"/>
              <a:ext cx="1601849" cy="914399"/>
              <a:chOff x="2667000" y="2970131"/>
              <a:chExt cx="1601849" cy="914399"/>
            </a:xfrm>
          </p:grpSpPr>
          <p:sp>
            <p:nvSpPr>
              <p:cNvPr id="29" name="Cube 28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Cube 29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2667000" y="2290465"/>
              <a:ext cx="1601849" cy="914399"/>
              <a:chOff x="2667000" y="2970131"/>
              <a:chExt cx="1601849" cy="914399"/>
            </a:xfrm>
          </p:grpSpPr>
          <p:sp>
            <p:nvSpPr>
              <p:cNvPr id="27" name="Cube 26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Cube 27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2667000" y="1600201"/>
              <a:ext cx="1601849" cy="914399"/>
              <a:chOff x="2667000" y="2970131"/>
              <a:chExt cx="1601849" cy="914399"/>
            </a:xfrm>
          </p:grpSpPr>
          <p:sp>
            <p:nvSpPr>
              <p:cNvPr id="25" name="Cube 24"/>
              <p:cNvSpPr/>
              <p:nvPr/>
            </p:nvSpPr>
            <p:spPr>
              <a:xfrm>
                <a:off x="2667000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Cube 25"/>
              <p:cNvSpPr/>
              <p:nvPr/>
            </p:nvSpPr>
            <p:spPr>
              <a:xfrm>
                <a:off x="3354449" y="2970131"/>
                <a:ext cx="914400" cy="914399"/>
              </a:xfrm>
              <a:prstGeom prst="cub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2254382" y="1490101"/>
            <a:ext cx="754098" cy="3283171"/>
            <a:chOff x="3370384" y="2540971"/>
            <a:chExt cx="914400" cy="4317029"/>
          </a:xfrm>
        </p:grpSpPr>
        <p:sp>
          <p:nvSpPr>
            <p:cNvPr id="32" name="Cube 31"/>
            <p:cNvSpPr/>
            <p:nvPr/>
          </p:nvSpPr>
          <p:spPr>
            <a:xfrm>
              <a:off x="3370384" y="594360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Cube 32"/>
            <p:cNvSpPr/>
            <p:nvPr/>
          </p:nvSpPr>
          <p:spPr>
            <a:xfrm>
              <a:off x="3370384" y="5257800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ube 33"/>
            <p:cNvSpPr/>
            <p:nvPr/>
          </p:nvSpPr>
          <p:spPr>
            <a:xfrm>
              <a:off x="3370384" y="458958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3370384" y="391257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Cube 35"/>
            <p:cNvSpPr/>
            <p:nvPr/>
          </p:nvSpPr>
          <p:spPr>
            <a:xfrm>
              <a:off x="3370384" y="322677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3370384" y="254097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200" y="452726"/>
            <a:ext cx="3970302" cy="749588"/>
            <a:chOff x="-99646" y="4888521"/>
            <a:chExt cx="4191000" cy="914402"/>
          </a:xfrm>
        </p:grpSpPr>
        <p:sp>
          <p:nvSpPr>
            <p:cNvPr id="39" name="Cube 38"/>
            <p:cNvSpPr/>
            <p:nvPr/>
          </p:nvSpPr>
          <p:spPr>
            <a:xfrm>
              <a:off x="-99646" y="4888524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Cube 39"/>
            <p:cNvSpPr/>
            <p:nvPr/>
          </p:nvSpPr>
          <p:spPr>
            <a:xfrm>
              <a:off x="527538" y="4888523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Cube 40"/>
            <p:cNvSpPr/>
            <p:nvPr/>
          </p:nvSpPr>
          <p:spPr>
            <a:xfrm>
              <a:off x="1154722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1828800" y="4888522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2502876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3176954" y="4888521"/>
              <a:ext cx="914400" cy="914399"/>
            </a:xfrm>
            <a:prstGeom prst="cub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57200" y="718744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7199" y="1760539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27838" y="1839548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8061" y="5604920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474494" y="5564810"/>
            <a:ext cx="2580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99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2286000" y="301876"/>
            <a:ext cx="3886200" cy="957072"/>
          </a:xfrm>
          <a:prstGeom prst="flowChartPunchedTap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2" y="1602273"/>
            <a:ext cx="8153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2971800"/>
            <a:ext cx="81533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Hai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6445" y="4323838"/>
            <a:ext cx="81064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3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3800" y="304800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95400"/>
            <a:ext cx="6858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30, 31.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xăng-ti-mét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-xi-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7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838200" y="1143000"/>
            <a:ext cx="7467600" cy="2971800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con!</a:t>
            </a:r>
            <a:endParaRPr 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88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09800"/>
            <a:ext cx="784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en-US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657600" y="2888658"/>
            <a:ext cx="1676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2855913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492" y="384174"/>
            <a:ext cx="2952876" cy="300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384549"/>
            <a:ext cx="4067175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368" y="727073"/>
            <a:ext cx="27209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81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76400"/>
            <a:ext cx="3219450" cy="3362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52071"/>
            <a:ext cx="3276600" cy="3810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34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09800" y="1410251"/>
            <a:ext cx="4800600" cy="3362325"/>
            <a:chOff x="2105027" y="2733682"/>
            <a:chExt cx="4800600" cy="3362325"/>
          </a:xfrm>
        </p:grpSpPr>
        <p:sp>
          <p:nvSpPr>
            <p:cNvPr id="3" name="Freeform 3"/>
            <p:cNvSpPr>
              <a:spLocks/>
            </p:cNvSpPr>
            <p:nvPr/>
          </p:nvSpPr>
          <p:spPr bwMode="auto">
            <a:xfrm>
              <a:off x="2105027" y="2755901"/>
              <a:ext cx="1241425" cy="3340100"/>
            </a:xfrm>
            <a:custGeom>
              <a:avLst/>
              <a:gdLst>
                <a:gd name="T0" fmla="*/ 0 w 782"/>
                <a:gd name="T1" fmla="*/ 2147483647 h 2104"/>
                <a:gd name="T2" fmla="*/ 2147483647 w 782"/>
                <a:gd name="T3" fmla="*/ 0 h 2104"/>
                <a:gd name="T4" fmla="*/ 2147483647 w 782"/>
                <a:gd name="T5" fmla="*/ 2147483647 h 2104"/>
                <a:gd name="T6" fmla="*/ 2147483647 w 782"/>
                <a:gd name="T7" fmla="*/ 2147483647 h 2104"/>
                <a:gd name="T8" fmla="*/ 0 w 782"/>
                <a:gd name="T9" fmla="*/ 2147483647 h 2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2104"/>
                <a:gd name="T17" fmla="*/ 782 w 782"/>
                <a:gd name="T18" fmla="*/ 2104 h 2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2104">
                  <a:moveTo>
                    <a:pt x="0" y="592"/>
                  </a:moveTo>
                  <a:lnTo>
                    <a:pt x="782" y="0"/>
                  </a:lnTo>
                  <a:lnTo>
                    <a:pt x="774" y="1444"/>
                  </a:lnTo>
                  <a:lnTo>
                    <a:pt x="24" y="2104"/>
                  </a:lnTo>
                  <a:lnTo>
                    <a:pt x="0" y="592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3324225" y="2743200"/>
              <a:ext cx="3581400" cy="2336800"/>
            </a:xfrm>
            <a:custGeom>
              <a:avLst/>
              <a:gdLst>
                <a:gd name="T0" fmla="*/ 0 w 2256"/>
                <a:gd name="T1" fmla="*/ 2147483647 h 1464"/>
                <a:gd name="T2" fmla="*/ 2147483647 w 2256"/>
                <a:gd name="T3" fmla="*/ 2147483647 h 1464"/>
                <a:gd name="T4" fmla="*/ 2147483647 w 2256"/>
                <a:gd name="T5" fmla="*/ 0 h 1464"/>
                <a:gd name="T6" fmla="*/ 2147483647 w 2256"/>
                <a:gd name="T7" fmla="*/ 2147483647 h 1464"/>
                <a:gd name="T8" fmla="*/ 0 w 2256"/>
                <a:gd name="T9" fmla="*/ 2147483647 h 1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6"/>
                <a:gd name="T16" fmla="*/ 0 h 1464"/>
                <a:gd name="T17" fmla="*/ 2256 w 2256"/>
                <a:gd name="T18" fmla="*/ 1464 h 1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6" h="1464">
                  <a:moveTo>
                    <a:pt x="0" y="1464"/>
                  </a:moveTo>
                  <a:lnTo>
                    <a:pt x="2244" y="1446"/>
                  </a:lnTo>
                  <a:lnTo>
                    <a:pt x="2256" y="0"/>
                  </a:lnTo>
                  <a:lnTo>
                    <a:pt x="18" y="24"/>
                  </a:lnTo>
                  <a:lnTo>
                    <a:pt x="0" y="14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2133601" y="4991100"/>
              <a:ext cx="4749800" cy="1092200"/>
            </a:xfrm>
            <a:custGeom>
              <a:avLst/>
              <a:gdLst>
                <a:gd name="T0" fmla="*/ 0 w 2992"/>
                <a:gd name="T1" fmla="*/ 2147483647 h 688"/>
                <a:gd name="T2" fmla="*/ 2147483647 w 2992"/>
                <a:gd name="T3" fmla="*/ 2147483647 h 688"/>
                <a:gd name="T4" fmla="*/ 2147483647 w 2992"/>
                <a:gd name="T5" fmla="*/ 0 h 688"/>
                <a:gd name="T6" fmla="*/ 2147483647 w 2992"/>
                <a:gd name="T7" fmla="*/ 2147483647 h 688"/>
                <a:gd name="T8" fmla="*/ 0 w 2992"/>
                <a:gd name="T9" fmla="*/ 2147483647 h 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2"/>
                <a:gd name="T16" fmla="*/ 0 h 688"/>
                <a:gd name="T17" fmla="*/ 2992 w 2992"/>
                <a:gd name="T18" fmla="*/ 688 h 6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2" h="688">
                  <a:moveTo>
                    <a:pt x="0" y="688"/>
                  </a:moveTo>
                  <a:lnTo>
                    <a:pt x="752" y="24"/>
                  </a:lnTo>
                  <a:lnTo>
                    <a:pt x="2992" y="0"/>
                  </a:lnTo>
                  <a:lnTo>
                    <a:pt x="2408" y="664"/>
                  </a:lnTo>
                  <a:lnTo>
                    <a:pt x="0" y="688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120901" y="5022856"/>
              <a:ext cx="4775200" cy="1073151"/>
            </a:xfrm>
            <a:custGeom>
              <a:avLst/>
              <a:gdLst>
                <a:gd name="T0" fmla="*/ 0 w 3008"/>
                <a:gd name="T1" fmla="*/ 2147483647 h 676"/>
                <a:gd name="T2" fmla="*/ 2147483647 w 3008"/>
                <a:gd name="T3" fmla="*/ 2147483647 h 676"/>
                <a:gd name="T4" fmla="*/ 2147483647 w 3008"/>
                <a:gd name="T5" fmla="*/ 0 h 676"/>
                <a:gd name="T6" fmla="*/ 2147483647 w 3008"/>
                <a:gd name="T7" fmla="*/ 2147483647 h 676"/>
                <a:gd name="T8" fmla="*/ 0 w 3008"/>
                <a:gd name="T9" fmla="*/ 2147483647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8"/>
                <a:gd name="T16" fmla="*/ 0 h 676"/>
                <a:gd name="T17" fmla="*/ 3008 w 3008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8" h="676">
                  <a:moveTo>
                    <a:pt x="0" y="676"/>
                  </a:moveTo>
                  <a:lnTo>
                    <a:pt x="760" y="20"/>
                  </a:lnTo>
                  <a:lnTo>
                    <a:pt x="3008" y="0"/>
                  </a:lnTo>
                  <a:lnTo>
                    <a:pt x="2392" y="656"/>
                  </a:lnTo>
                  <a:lnTo>
                    <a:pt x="0" y="676"/>
                  </a:lnTo>
                  <a:close/>
                </a:path>
              </a:pathLst>
            </a:custGeom>
            <a:solidFill>
              <a:srgbClr val="C0C0C0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124077" y="3695701"/>
              <a:ext cx="3781425" cy="2400300"/>
            </a:xfrm>
            <a:custGeom>
              <a:avLst/>
              <a:gdLst>
                <a:gd name="T0" fmla="*/ 2147483647 w 2382"/>
                <a:gd name="T1" fmla="*/ 2147483647 h 1512"/>
                <a:gd name="T2" fmla="*/ 2147483647 w 2382"/>
                <a:gd name="T3" fmla="*/ 2147483647 h 1512"/>
                <a:gd name="T4" fmla="*/ 2147483647 w 2382"/>
                <a:gd name="T5" fmla="*/ 0 h 1512"/>
                <a:gd name="T6" fmla="*/ 0 w 2382"/>
                <a:gd name="T7" fmla="*/ 2147483647 h 1512"/>
                <a:gd name="T8" fmla="*/ 2147483647 w 2382"/>
                <a:gd name="T9" fmla="*/ 2147483647 h 1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2"/>
                <a:gd name="T16" fmla="*/ 0 h 1512"/>
                <a:gd name="T17" fmla="*/ 2382 w 2382"/>
                <a:gd name="T18" fmla="*/ 1512 h 1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2" h="1512">
                  <a:moveTo>
                    <a:pt x="6" y="1512"/>
                  </a:moveTo>
                  <a:lnTo>
                    <a:pt x="2382" y="1506"/>
                  </a:lnTo>
                  <a:lnTo>
                    <a:pt x="2382" y="0"/>
                  </a:lnTo>
                  <a:lnTo>
                    <a:pt x="0" y="17"/>
                  </a:lnTo>
                  <a:lnTo>
                    <a:pt x="6" y="1512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5886452" y="2733682"/>
              <a:ext cx="1019175" cy="3362325"/>
            </a:xfrm>
            <a:custGeom>
              <a:avLst/>
              <a:gdLst>
                <a:gd name="T0" fmla="*/ 0 w 642"/>
                <a:gd name="T1" fmla="*/ 2147483647 h 2118"/>
                <a:gd name="T2" fmla="*/ 2147483647 w 642"/>
                <a:gd name="T3" fmla="*/ 0 h 2118"/>
                <a:gd name="T4" fmla="*/ 2147483647 w 642"/>
                <a:gd name="T5" fmla="*/ 2147483647 h 2118"/>
                <a:gd name="T6" fmla="*/ 2147483647 w 642"/>
                <a:gd name="T7" fmla="*/ 2147483647 h 2118"/>
                <a:gd name="T8" fmla="*/ 0 w 642"/>
                <a:gd name="T9" fmla="*/ 2147483647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"/>
                <a:gd name="T16" fmla="*/ 0 h 2118"/>
                <a:gd name="T17" fmla="*/ 642 w 642"/>
                <a:gd name="T18" fmla="*/ 2118 h 2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" h="2118">
                  <a:moveTo>
                    <a:pt x="0" y="606"/>
                  </a:moveTo>
                  <a:lnTo>
                    <a:pt x="642" y="0"/>
                  </a:lnTo>
                  <a:lnTo>
                    <a:pt x="624" y="1440"/>
                  </a:lnTo>
                  <a:lnTo>
                    <a:pt x="24" y="2118"/>
                  </a:lnTo>
                  <a:lnTo>
                    <a:pt x="0" y="606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00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209800" y="1410251"/>
            <a:ext cx="4800600" cy="3362325"/>
            <a:chOff x="2105027" y="2733682"/>
            <a:chExt cx="4800600" cy="3362325"/>
          </a:xfrm>
        </p:grpSpPr>
        <p:sp>
          <p:nvSpPr>
            <p:cNvPr id="12" name="Freeform 3"/>
            <p:cNvSpPr>
              <a:spLocks/>
            </p:cNvSpPr>
            <p:nvPr/>
          </p:nvSpPr>
          <p:spPr bwMode="auto">
            <a:xfrm>
              <a:off x="2105027" y="2755901"/>
              <a:ext cx="1241425" cy="3340100"/>
            </a:xfrm>
            <a:custGeom>
              <a:avLst/>
              <a:gdLst>
                <a:gd name="T0" fmla="*/ 0 w 782"/>
                <a:gd name="T1" fmla="*/ 2147483647 h 2104"/>
                <a:gd name="T2" fmla="*/ 2147483647 w 782"/>
                <a:gd name="T3" fmla="*/ 0 h 2104"/>
                <a:gd name="T4" fmla="*/ 2147483647 w 782"/>
                <a:gd name="T5" fmla="*/ 2147483647 h 2104"/>
                <a:gd name="T6" fmla="*/ 2147483647 w 782"/>
                <a:gd name="T7" fmla="*/ 2147483647 h 2104"/>
                <a:gd name="T8" fmla="*/ 0 w 782"/>
                <a:gd name="T9" fmla="*/ 2147483647 h 21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82"/>
                <a:gd name="T16" fmla="*/ 0 h 2104"/>
                <a:gd name="T17" fmla="*/ 782 w 782"/>
                <a:gd name="T18" fmla="*/ 2104 h 210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82" h="2104">
                  <a:moveTo>
                    <a:pt x="0" y="592"/>
                  </a:moveTo>
                  <a:lnTo>
                    <a:pt x="782" y="0"/>
                  </a:lnTo>
                  <a:lnTo>
                    <a:pt x="774" y="1444"/>
                  </a:lnTo>
                  <a:lnTo>
                    <a:pt x="24" y="2104"/>
                  </a:lnTo>
                  <a:lnTo>
                    <a:pt x="0" y="592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4"/>
            <p:cNvSpPr>
              <a:spLocks/>
            </p:cNvSpPr>
            <p:nvPr/>
          </p:nvSpPr>
          <p:spPr bwMode="auto">
            <a:xfrm>
              <a:off x="3324225" y="2743200"/>
              <a:ext cx="3581400" cy="2336800"/>
            </a:xfrm>
            <a:custGeom>
              <a:avLst/>
              <a:gdLst>
                <a:gd name="T0" fmla="*/ 0 w 2256"/>
                <a:gd name="T1" fmla="*/ 2147483647 h 1464"/>
                <a:gd name="T2" fmla="*/ 2147483647 w 2256"/>
                <a:gd name="T3" fmla="*/ 2147483647 h 1464"/>
                <a:gd name="T4" fmla="*/ 2147483647 w 2256"/>
                <a:gd name="T5" fmla="*/ 0 h 1464"/>
                <a:gd name="T6" fmla="*/ 2147483647 w 2256"/>
                <a:gd name="T7" fmla="*/ 2147483647 h 1464"/>
                <a:gd name="T8" fmla="*/ 0 w 2256"/>
                <a:gd name="T9" fmla="*/ 2147483647 h 14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56"/>
                <a:gd name="T16" fmla="*/ 0 h 1464"/>
                <a:gd name="T17" fmla="*/ 2256 w 2256"/>
                <a:gd name="T18" fmla="*/ 1464 h 14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56" h="1464">
                  <a:moveTo>
                    <a:pt x="0" y="1464"/>
                  </a:moveTo>
                  <a:lnTo>
                    <a:pt x="2244" y="1446"/>
                  </a:lnTo>
                  <a:lnTo>
                    <a:pt x="2256" y="0"/>
                  </a:lnTo>
                  <a:lnTo>
                    <a:pt x="18" y="24"/>
                  </a:lnTo>
                  <a:lnTo>
                    <a:pt x="0" y="1464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auto">
            <a:xfrm>
              <a:off x="2133601" y="4991100"/>
              <a:ext cx="4749800" cy="1092200"/>
            </a:xfrm>
            <a:custGeom>
              <a:avLst/>
              <a:gdLst>
                <a:gd name="T0" fmla="*/ 0 w 2992"/>
                <a:gd name="T1" fmla="*/ 2147483647 h 688"/>
                <a:gd name="T2" fmla="*/ 2147483647 w 2992"/>
                <a:gd name="T3" fmla="*/ 2147483647 h 688"/>
                <a:gd name="T4" fmla="*/ 2147483647 w 2992"/>
                <a:gd name="T5" fmla="*/ 0 h 688"/>
                <a:gd name="T6" fmla="*/ 2147483647 w 2992"/>
                <a:gd name="T7" fmla="*/ 2147483647 h 688"/>
                <a:gd name="T8" fmla="*/ 0 w 2992"/>
                <a:gd name="T9" fmla="*/ 2147483647 h 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2"/>
                <a:gd name="T16" fmla="*/ 0 h 688"/>
                <a:gd name="T17" fmla="*/ 2992 w 2992"/>
                <a:gd name="T18" fmla="*/ 688 h 6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2" h="688">
                  <a:moveTo>
                    <a:pt x="0" y="688"/>
                  </a:moveTo>
                  <a:lnTo>
                    <a:pt x="752" y="24"/>
                  </a:lnTo>
                  <a:lnTo>
                    <a:pt x="2992" y="0"/>
                  </a:lnTo>
                  <a:lnTo>
                    <a:pt x="2408" y="664"/>
                  </a:lnTo>
                  <a:lnTo>
                    <a:pt x="0" y="688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120901" y="5022856"/>
              <a:ext cx="4775200" cy="1073151"/>
            </a:xfrm>
            <a:custGeom>
              <a:avLst/>
              <a:gdLst>
                <a:gd name="T0" fmla="*/ 0 w 3008"/>
                <a:gd name="T1" fmla="*/ 2147483647 h 676"/>
                <a:gd name="T2" fmla="*/ 2147483647 w 3008"/>
                <a:gd name="T3" fmla="*/ 2147483647 h 676"/>
                <a:gd name="T4" fmla="*/ 2147483647 w 3008"/>
                <a:gd name="T5" fmla="*/ 0 h 676"/>
                <a:gd name="T6" fmla="*/ 2147483647 w 3008"/>
                <a:gd name="T7" fmla="*/ 2147483647 h 676"/>
                <a:gd name="T8" fmla="*/ 0 w 3008"/>
                <a:gd name="T9" fmla="*/ 2147483647 h 6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8"/>
                <a:gd name="T16" fmla="*/ 0 h 676"/>
                <a:gd name="T17" fmla="*/ 3008 w 3008"/>
                <a:gd name="T18" fmla="*/ 676 h 67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8" h="676">
                  <a:moveTo>
                    <a:pt x="0" y="676"/>
                  </a:moveTo>
                  <a:lnTo>
                    <a:pt x="760" y="20"/>
                  </a:lnTo>
                  <a:lnTo>
                    <a:pt x="3008" y="0"/>
                  </a:lnTo>
                  <a:lnTo>
                    <a:pt x="2392" y="656"/>
                  </a:lnTo>
                  <a:lnTo>
                    <a:pt x="0" y="676"/>
                  </a:lnTo>
                  <a:close/>
                </a:path>
              </a:pathLst>
            </a:custGeom>
            <a:solidFill>
              <a:srgbClr val="C0C0C0">
                <a:alpha val="9686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2124077" y="3695701"/>
              <a:ext cx="3781425" cy="2400300"/>
            </a:xfrm>
            <a:custGeom>
              <a:avLst/>
              <a:gdLst>
                <a:gd name="T0" fmla="*/ 2147483647 w 2382"/>
                <a:gd name="T1" fmla="*/ 2147483647 h 1512"/>
                <a:gd name="T2" fmla="*/ 2147483647 w 2382"/>
                <a:gd name="T3" fmla="*/ 2147483647 h 1512"/>
                <a:gd name="T4" fmla="*/ 2147483647 w 2382"/>
                <a:gd name="T5" fmla="*/ 0 h 1512"/>
                <a:gd name="T6" fmla="*/ 0 w 2382"/>
                <a:gd name="T7" fmla="*/ 2147483647 h 1512"/>
                <a:gd name="T8" fmla="*/ 2147483647 w 2382"/>
                <a:gd name="T9" fmla="*/ 2147483647 h 151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2"/>
                <a:gd name="T16" fmla="*/ 0 h 1512"/>
                <a:gd name="T17" fmla="*/ 2382 w 2382"/>
                <a:gd name="T18" fmla="*/ 1512 h 151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2" h="1512">
                  <a:moveTo>
                    <a:pt x="6" y="1512"/>
                  </a:moveTo>
                  <a:lnTo>
                    <a:pt x="2382" y="1506"/>
                  </a:lnTo>
                  <a:lnTo>
                    <a:pt x="2382" y="0"/>
                  </a:lnTo>
                  <a:lnTo>
                    <a:pt x="0" y="17"/>
                  </a:lnTo>
                  <a:lnTo>
                    <a:pt x="6" y="1512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5886452" y="2733682"/>
              <a:ext cx="1019175" cy="3362325"/>
            </a:xfrm>
            <a:custGeom>
              <a:avLst/>
              <a:gdLst>
                <a:gd name="T0" fmla="*/ 0 w 642"/>
                <a:gd name="T1" fmla="*/ 2147483647 h 2118"/>
                <a:gd name="T2" fmla="*/ 2147483647 w 642"/>
                <a:gd name="T3" fmla="*/ 0 h 2118"/>
                <a:gd name="T4" fmla="*/ 2147483647 w 642"/>
                <a:gd name="T5" fmla="*/ 2147483647 h 2118"/>
                <a:gd name="T6" fmla="*/ 2147483647 w 642"/>
                <a:gd name="T7" fmla="*/ 2147483647 h 2118"/>
                <a:gd name="T8" fmla="*/ 0 w 642"/>
                <a:gd name="T9" fmla="*/ 2147483647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2"/>
                <a:gd name="T16" fmla="*/ 0 h 2118"/>
                <a:gd name="T17" fmla="*/ 642 w 642"/>
                <a:gd name="T18" fmla="*/ 2118 h 21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2" h="2118">
                  <a:moveTo>
                    <a:pt x="0" y="606"/>
                  </a:moveTo>
                  <a:lnTo>
                    <a:pt x="642" y="0"/>
                  </a:lnTo>
                  <a:lnTo>
                    <a:pt x="624" y="1440"/>
                  </a:lnTo>
                  <a:lnTo>
                    <a:pt x="24" y="2118"/>
                  </a:lnTo>
                  <a:lnTo>
                    <a:pt x="0" y="606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2"/>
          <p:cNvSpPr>
            <a:spLocks/>
          </p:cNvSpPr>
          <p:nvPr/>
        </p:nvSpPr>
        <p:spPr bwMode="auto">
          <a:xfrm>
            <a:off x="2265135" y="4372525"/>
            <a:ext cx="3759200" cy="419100"/>
          </a:xfrm>
          <a:custGeom>
            <a:avLst/>
            <a:gdLst>
              <a:gd name="T0" fmla="*/ 0 w 2368"/>
              <a:gd name="T1" fmla="*/ 2147483647 h 264"/>
              <a:gd name="T2" fmla="*/ 2147483647 w 2368"/>
              <a:gd name="T3" fmla="*/ 0 h 264"/>
              <a:gd name="T4" fmla="*/ 2147483647 w 2368"/>
              <a:gd name="T5" fmla="*/ 2147483647 h 264"/>
              <a:gd name="T6" fmla="*/ 2147483647 w 2368"/>
              <a:gd name="T7" fmla="*/ 2147483647 h 264"/>
              <a:gd name="T8" fmla="*/ 0 w 2368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8"/>
              <a:gd name="T16" fmla="*/ 0 h 264"/>
              <a:gd name="T17" fmla="*/ 2368 w 2368"/>
              <a:gd name="T18" fmla="*/ 264 h 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8" h="264">
                <a:moveTo>
                  <a:pt x="0" y="19"/>
                </a:moveTo>
                <a:lnTo>
                  <a:pt x="2368" y="0"/>
                </a:lnTo>
                <a:lnTo>
                  <a:pt x="2364" y="240"/>
                </a:lnTo>
                <a:lnTo>
                  <a:pt x="4" y="264"/>
                </a:lnTo>
                <a:lnTo>
                  <a:pt x="0" y="19"/>
                </a:lnTo>
                <a:close/>
              </a:path>
            </a:pathLst>
          </a:custGeom>
          <a:solidFill>
            <a:srgbClr val="00CC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Freeform 13"/>
          <p:cNvSpPr>
            <a:spLocks/>
          </p:cNvSpPr>
          <p:nvPr/>
        </p:nvSpPr>
        <p:spPr bwMode="auto">
          <a:xfrm>
            <a:off x="6037035" y="3372398"/>
            <a:ext cx="935038" cy="1397000"/>
          </a:xfrm>
          <a:custGeom>
            <a:avLst/>
            <a:gdLst>
              <a:gd name="T0" fmla="*/ 2147483647 w 589"/>
              <a:gd name="T1" fmla="*/ 0 h 880"/>
              <a:gd name="T2" fmla="*/ 0 w 589"/>
              <a:gd name="T3" fmla="*/ 2147483647 h 880"/>
              <a:gd name="T4" fmla="*/ 2147483647 w 589"/>
              <a:gd name="T5" fmla="*/ 2147483647 h 880"/>
              <a:gd name="T6" fmla="*/ 2147483647 w 589"/>
              <a:gd name="T7" fmla="*/ 2147483647 h 880"/>
              <a:gd name="T8" fmla="*/ 2147483647 w 589"/>
              <a:gd name="T9" fmla="*/ 0 h 8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89"/>
              <a:gd name="T16" fmla="*/ 0 h 880"/>
              <a:gd name="T17" fmla="*/ 589 w 589"/>
              <a:gd name="T18" fmla="*/ 880 h 8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89" h="880">
                <a:moveTo>
                  <a:pt x="588" y="0"/>
                </a:moveTo>
                <a:lnTo>
                  <a:pt x="0" y="636"/>
                </a:lnTo>
                <a:lnTo>
                  <a:pt x="4" y="880"/>
                </a:lnTo>
                <a:lnTo>
                  <a:pt x="589" y="223"/>
                </a:lnTo>
                <a:lnTo>
                  <a:pt x="588" y="0"/>
                </a:lnTo>
                <a:close/>
              </a:path>
            </a:pathLst>
          </a:custGeom>
          <a:solidFill>
            <a:srgbClr val="00CC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Freeform 6"/>
          <p:cNvSpPr>
            <a:spLocks/>
          </p:cNvSpPr>
          <p:nvPr/>
        </p:nvSpPr>
        <p:spPr bwMode="auto">
          <a:xfrm>
            <a:off x="2235198" y="3353349"/>
            <a:ext cx="4775200" cy="1073151"/>
          </a:xfrm>
          <a:custGeom>
            <a:avLst/>
            <a:gdLst>
              <a:gd name="T0" fmla="*/ 0 w 3008"/>
              <a:gd name="T1" fmla="*/ 2147483647 h 676"/>
              <a:gd name="T2" fmla="*/ 2147483647 w 3008"/>
              <a:gd name="T3" fmla="*/ 2147483647 h 676"/>
              <a:gd name="T4" fmla="*/ 2147483647 w 3008"/>
              <a:gd name="T5" fmla="*/ 0 h 676"/>
              <a:gd name="T6" fmla="*/ 2147483647 w 3008"/>
              <a:gd name="T7" fmla="*/ 2147483647 h 676"/>
              <a:gd name="T8" fmla="*/ 0 w 3008"/>
              <a:gd name="T9" fmla="*/ 2147483647 h 6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8"/>
              <a:gd name="T16" fmla="*/ 0 h 676"/>
              <a:gd name="T17" fmla="*/ 3008 w 3008"/>
              <a:gd name="T18" fmla="*/ 676 h 6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8" h="676">
                <a:moveTo>
                  <a:pt x="0" y="676"/>
                </a:moveTo>
                <a:lnTo>
                  <a:pt x="760" y="20"/>
                </a:lnTo>
                <a:lnTo>
                  <a:pt x="3008" y="0"/>
                </a:lnTo>
                <a:lnTo>
                  <a:pt x="2392" y="656"/>
                </a:lnTo>
                <a:lnTo>
                  <a:pt x="0" y="676"/>
                </a:lnTo>
                <a:close/>
              </a:path>
            </a:pathLst>
          </a:custGeom>
          <a:solidFill>
            <a:srgbClr val="00CC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Freeform 6"/>
          <p:cNvSpPr>
            <a:spLocks/>
          </p:cNvSpPr>
          <p:nvPr/>
        </p:nvSpPr>
        <p:spPr bwMode="auto">
          <a:xfrm>
            <a:off x="2222626" y="3303604"/>
            <a:ext cx="4775200" cy="1073151"/>
          </a:xfrm>
          <a:custGeom>
            <a:avLst/>
            <a:gdLst>
              <a:gd name="T0" fmla="*/ 0 w 3008"/>
              <a:gd name="T1" fmla="*/ 2147483647 h 676"/>
              <a:gd name="T2" fmla="*/ 2147483647 w 3008"/>
              <a:gd name="T3" fmla="*/ 2147483647 h 676"/>
              <a:gd name="T4" fmla="*/ 2147483647 w 3008"/>
              <a:gd name="T5" fmla="*/ 0 h 676"/>
              <a:gd name="T6" fmla="*/ 2147483647 w 3008"/>
              <a:gd name="T7" fmla="*/ 2147483647 h 676"/>
              <a:gd name="T8" fmla="*/ 0 w 3008"/>
              <a:gd name="T9" fmla="*/ 2147483647 h 6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8"/>
              <a:gd name="T16" fmla="*/ 0 h 676"/>
              <a:gd name="T17" fmla="*/ 3008 w 3008"/>
              <a:gd name="T18" fmla="*/ 676 h 6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8" h="676">
                <a:moveTo>
                  <a:pt x="0" y="676"/>
                </a:moveTo>
                <a:lnTo>
                  <a:pt x="760" y="20"/>
                </a:lnTo>
                <a:lnTo>
                  <a:pt x="3008" y="0"/>
                </a:lnTo>
                <a:lnTo>
                  <a:pt x="2392" y="632"/>
                </a:lnTo>
                <a:lnTo>
                  <a:pt x="0" y="676"/>
                </a:lnTo>
                <a:close/>
              </a:path>
            </a:pathLst>
          </a:custGeom>
          <a:solidFill>
            <a:srgbClr val="00CC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Freeform 6"/>
          <p:cNvSpPr>
            <a:spLocks/>
          </p:cNvSpPr>
          <p:nvPr/>
        </p:nvSpPr>
        <p:spPr bwMode="auto">
          <a:xfrm>
            <a:off x="2248787" y="3244866"/>
            <a:ext cx="4775200" cy="1073151"/>
          </a:xfrm>
          <a:custGeom>
            <a:avLst/>
            <a:gdLst>
              <a:gd name="T0" fmla="*/ 0 w 3008"/>
              <a:gd name="T1" fmla="*/ 2147483647 h 676"/>
              <a:gd name="T2" fmla="*/ 2147483647 w 3008"/>
              <a:gd name="T3" fmla="*/ 2147483647 h 676"/>
              <a:gd name="T4" fmla="*/ 2147483647 w 3008"/>
              <a:gd name="T5" fmla="*/ 0 h 676"/>
              <a:gd name="T6" fmla="*/ 2147483647 w 3008"/>
              <a:gd name="T7" fmla="*/ 2147483647 h 676"/>
              <a:gd name="T8" fmla="*/ 0 w 3008"/>
              <a:gd name="T9" fmla="*/ 2147483647 h 6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8"/>
              <a:gd name="T16" fmla="*/ 0 h 676"/>
              <a:gd name="T17" fmla="*/ 3008 w 3008"/>
              <a:gd name="T18" fmla="*/ 676 h 6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8" h="676">
                <a:moveTo>
                  <a:pt x="0" y="676"/>
                </a:moveTo>
                <a:lnTo>
                  <a:pt x="760" y="20"/>
                </a:lnTo>
                <a:lnTo>
                  <a:pt x="3008" y="0"/>
                </a:lnTo>
                <a:lnTo>
                  <a:pt x="2372" y="644"/>
                </a:lnTo>
                <a:lnTo>
                  <a:pt x="0" y="676"/>
                </a:lnTo>
                <a:close/>
              </a:path>
            </a:pathLst>
          </a:custGeom>
          <a:solidFill>
            <a:srgbClr val="00CC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Freeform 12"/>
          <p:cNvSpPr>
            <a:spLocks/>
          </p:cNvSpPr>
          <p:nvPr/>
        </p:nvSpPr>
        <p:spPr bwMode="auto">
          <a:xfrm>
            <a:off x="2231607" y="3531143"/>
            <a:ext cx="3765550" cy="1250951"/>
          </a:xfrm>
          <a:custGeom>
            <a:avLst/>
            <a:gdLst>
              <a:gd name="T0" fmla="*/ 0 w 2372"/>
              <a:gd name="T1" fmla="*/ 2147483647 h 788"/>
              <a:gd name="T2" fmla="*/ 2147483647 w 2372"/>
              <a:gd name="T3" fmla="*/ 0 h 788"/>
              <a:gd name="T4" fmla="*/ 2147483647 w 2372"/>
              <a:gd name="T5" fmla="*/ 2147483647 h 788"/>
              <a:gd name="T6" fmla="*/ 2147483647 w 2372"/>
              <a:gd name="T7" fmla="*/ 2147483647 h 788"/>
              <a:gd name="T8" fmla="*/ 0 w 2372"/>
              <a:gd name="T9" fmla="*/ 2147483647 h 7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2"/>
              <a:gd name="T16" fmla="*/ 0 h 788"/>
              <a:gd name="T17" fmla="*/ 2372 w 2372"/>
              <a:gd name="T18" fmla="*/ 788 h 7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2" h="788">
                <a:moveTo>
                  <a:pt x="0" y="30"/>
                </a:moveTo>
                <a:lnTo>
                  <a:pt x="2372" y="0"/>
                </a:lnTo>
                <a:lnTo>
                  <a:pt x="2368" y="760"/>
                </a:lnTo>
                <a:lnTo>
                  <a:pt x="4" y="788"/>
                </a:lnTo>
                <a:lnTo>
                  <a:pt x="0" y="30"/>
                </a:lnTo>
                <a:close/>
              </a:path>
            </a:pathLst>
          </a:custGeom>
          <a:solidFill>
            <a:srgbClr val="00CC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Freeform 6"/>
          <p:cNvSpPr>
            <a:spLocks/>
          </p:cNvSpPr>
          <p:nvPr/>
        </p:nvSpPr>
        <p:spPr bwMode="auto">
          <a:xfrm>
            <a:off x="2234944" y="2517791"/>
            <a:ext cx="4775200" cy="1073151"/>
          </a:xfrm>
          <a:custGeom>
            <a:avLst/>
            <a:gdLst>
              <a:gd name="T0" fmla="*/ 0 w 3008"/>
              <a:gd name="T1" fmla="*/ 2147483647 h 676"/>
              <a:gd name="T2" fmla="*/ 2147483647 w 3008"/>
              <a:gd name="T3" fmla="*/ 2147483647 h 676"/>
              <a:gd name="T4" fmla="*/ 2147483647 w 3008"/>
              <a:gd name="T5" fmla="*/ 0 h 676"/>
              <a:gd name="T6" fmla="*/ 2147483647 w 3008"/>
              <a:gd name="T7" fmla="*/ 2147483647 h 676"/>
              <a:gd name="T8" fmla="*/ 0 w 3008"/>
              <a:gd name="T9" fmla="*/ 2147483647 h 6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8"/>
              <a:gd name="T16" fmla="*/ 0 h 676"/>
              <a:gd name="T17" fmla="*/ 3008 w 3008"/>
              <a:gd name="T18" fmla="*/ 676 h 67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8" h="676">
                <a:moveTo>
                  <a:pt x="0" y="676"/>
                </a:moveTo>
                <a:lnTo>
                  <a:pt x="760" y="20"/>
                </a:lnTo>
                <a:lnTo>
                  <a:pt x="3008" y="0"/>
                </a:lnTo>
                <a:lnTo>
                  <a:pt x="2368" y="660"/>
                </a:lnTo>
                <a:lnTo>
                  <a:pt x="0" y="676"/>
                </a:lnTo>
                <a:close/>
              </a:path>
            </a:pathLst>
          </a:custGeom>
          <a:solidFill>
            <a:srgbClr val="00CC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Freeform 13"/>
          <p:cNvSpPr>
            <a:spLocks/>
          </p:cNvSpPr>
          <p:nvPr/>
        </p:nvSpPr>
        <p:spPr bwMode="auto">
          <a:xfrm>
            <a:off x="6007570" y="2517791"/>
            <a:ext cx="971550" cy="2226202"/>
          </a:xfrm>
          <a:custGeom>
            <a:avLst/>
            <a:gdLst>
              <a:gd name="T0" fmla="*/ 2147483647 w 612"/>
              <a:gd name="T1" fmla="*/ 0 h 1528"/>
              <a:gd name="T2" fmla="*/ 0 w 612"/>
              <a:gd name="T3" fmla="*/ 2147483647 h 1528"/>
              <a:gd name="T4" fmla="*/ 2147483647 w 612"/>
              <a:gd name="T5" fmla="*/ 2147483647 h 1528"/>
              <a:gd name="T6" fmla="*/ 2147483647 w 612"/>
              <a:gd name="T7" fmla="*/ 2147483647 h 1528"/>
              <a:gd name="T8" fmla="*/ 2147483647 w 612"/>
              <a:gd name="T9" fmla="*/ 0 h 15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12"/>
              <a:gd name="T16" fmla="*/ 0 h 1528"/>
              <a:gd name="T17" fmla="*/ 612 w 612"/>
              <a:gd name="T18" fmla="*/ 1528 h 15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12" h="1528">
                <a:moveTo>
                  <a:pt x="612" y="0"/>
                </a:moveTo>
                <a:lnTo>
                  <a:pt x="0" y="628"/>
                </a:lnTo>
                <a:lnTo>
                  <a:pt x="12" y="1528"/>
                </a:lnTo>
                <a:lnTo>
                  <a:pt x="597" y="871"/>
                </a:lnTo>
                <a:lnTo>
                  <a:pt x="612" y="0"/>
                </a:lnTo>
                <a:close/>
              </a:path>
            </a:pathLst>
          </a:custGeom>
          <a:solidFill>
            <a:srgbClr val="00CC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Freeform 6"/>
          <p:cNvSpPr>
            <a:spLocks/>
          </p:cNvSpPr>
          <p:nvPr/>
        </p:nvSpPr>
        <p:spPr bwMode="auto">
          <a:xfrm>
            <a:off x="2228014" y="1979097"/>
            <a:ext cx="4806950" cy="1079500"/>
          </a:xfrm>
          <a:custGeom>
            <a:avLst/>
            <a:gdLst>
              <a:gd name="T0" fmla="*/ 0 w 3028"/>
              <a:gd name="T1" fmla="*/ 2147483647 h 680"/>
              <a:gd name="T2" fmla="*/ 2147483647 w 3028"/>
              <a:gd name="T3" fmla="*/ 2147483647 h 680"/>
              <a:gd name="T4" fmla="*/ 2147483647 w 3028"/>
              <a:gd name="T5" fmla="*/ 0 h 680"/>
              <a:gd name="T6" fmla="*/ 2147483647 w 3028"/>
              <a:gd name="T7" fmla="*/ 2147483647 h 680"/>
              <a:gd name="T8" fmla="*/ 0 w 3028"/>
              <a:gd name="T9" fmla="*/ 2147483647 h 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28"/>
              <a:gd name="T16" fmla="*/ 0 h 680"/>
              <a:gd name="T17" fmla="*/ 3028 w 3028"/>
              <a:gd name="T18" fmla="*/ 680 h 68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28" h="680">
                <a:moveTo>
                  <a:pt x="0" y="680"/>
                </a:moveTo>
                <a:lnTo>
                  <a:pt x="768" y="24"/>
                </a:lnTo>
                <a:lnTo>
                  <a:pt x="3028" y="0"/>
                </a:lnTo>
                <a:lnTo>
                  <a:pt x="2376" y="644"/>
                </a:lnTo>
                <a:lnTo>
                  <a:pt x="0" y="680"/>
                </a:lnTo>
                <a:close/>
              </a:path>
            </a:pathLst>
          </a:custGeom>
          <a:solidFill>
            <a:srgbClr val="00CCFF">
              <a:alpha val="9686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Freeform 12"/>
          <p:cNvSpPr>
            <a:spLocks/>
          </p:cNvSpPr>
          <p:nvPr/>
        </p:nvSpPr>
        <p:spPr bwMode="auto">
          <a:xfrm>
            <a:off x="2234364" y="3007796"/>
            <a:ext cx="3765550" cy="1651000"/>
          </a:xfrm>
          <a:custGeom>
            <a:avLst/>
            <a:gdLst>
              <a:gd name="T0" fmla="*/ 0 w 2372"/>
              <a:gd name="T1" fmla="*/ 2147483647 h 1040"/>
              <a:gd name="T2" fmla="*/ 2147483647 w 2372"/>
              <a:gd name="T3" fmla="*/ 0 h 1040"/>
              <a:gd name="T4" fmla="*/ 2147483647 w 2372"/>
              <a:gd name="T5" fmla="*/ 2147483647 h 1040"/>
              <a:gd name="T6" fmla="*/ 2147483647 w 2372"/>
              <a:gd name="T7" fmla="*/ 2147483647 h 1040"/>
              <a:gd name="T8" fmla="*/ 0 w 2372"/>
              <a:gd name="T9" fmla="*/ 2147483647 h 10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2"/>
              <a:gd name="T16" fmla="*/ 0 h 1040"/>
              <a:gd name="T17" fmla="*/ 2372 w 2372"/>
              <a:gd name="T18" fmla="*/ 1040 h 10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2" h="1040">
                <a:moveTo>
                  <a:pt x="0" y="29"/>
                </a:moveTo>
                <a:lnTo>
                  <a:pt x="2372" y="0"/>
                </a:lnTo>
                <a:lnTo>
                  <a:pt x="2372" y="1008"/>
                </a:lnTo>
                <a:lnTo>
                  <a:pt x="4" y="1040"/>
                </a:lnTo>
                <a:lnTo>
                  <a:pt x="0" y="29"/>
                </a:lnTo>
                <a:close/>
              </a:path>
            </a:pathLst>
          </a:custGeom>
          <a:solidFill>
            <a:srgbClr val="00CC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Freeform 13"/>
          <p:cNvSpPr>
            <a:spLocks/>
          </p:cNvSpPr>
          <p:nvPr/>
        </p:nvSpPr>
        <p:spPr bwMode="auto">
          <a:xfrm>
            <a:off x="6018966" y="1947351"/>
            <a:ext cx="984250" cy="2635251"/>
          </a:xfrm>
          <a:custGeom>
            <a:avLst/>
            <a:gdLst>
              <a:gd name="T0" fmla="*/ 2147483647 w 620"/>
              <a:gd name="T1" fmla="*/ 0 h 1660"/>
              <a:gd name="T2" fmla="*/ 0 w 620"/>
              <a:gd name="T3" fmla="*/ 2147483647 h 1660"/>
              <a:gd name="T4" fmla="*/ 2147483647 w 620"/>
              <a:gd name="T5" fmla="*/ 2147483647 h 1660"/>
              <a:gd name="T6" fmla="*/ 2147483647 w 620"/>
              <a:gd name="T7" fmla="*/ 2147483647 h 1660"/>
              <a:gd name="T8" fmla="*/ 2147483647 w 620"/>
              <a:gd name="T9" fmla="*/ 0 h 166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0"/>
              <a:gd name="T16" fmla="*/ 0 h 1660"/>
              <a:gd name="T17" fmla="*/ 620 w 620"/>
              <a:gd name="T18" fmla="*/ 1660 h 166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0" h="1660">
                <a:moveTo>
                  <a:pt x="620" y="0"/>
                </a:moveTo>
                <a:lnTo>
                  <a:pt x="0" y="636"/>
                </a:lnTo>
                <a:lnTo>
                  <a:pt x="12" y="1660"/>
                </a:lnTo>
                <a:lnTo>
                  <a:pt x="597" y="1003"/>
                </a:lnTo>
                <a:lnTo>
                  <a:pt x="620" y="0"/>
                </a:lnTo>
                <a:close/>
              </a:path>
            </a:pathLst>
          </a:custGeom>
          <a:solidFill>
            <a:srgbClr val="00CCF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069559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hevron 2"/>
          <p:cNvSpPr/>
          <p:nvPr/>
        </p:nvSpPr>
        <p:spPr>
          <a:xfrm>
            <a:off x="76200" y="5428961"/>
            <a:ext cx="609600" cy="481524"/>
          </a:xfrm>
          <a:prstGeom prst="chevr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23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574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So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3,418581151,E:\Giao an đien tu\Giao an thi giang\Lop 5\Toan 5_The tich cua mot hinh\Toan 5_The tich mot hinh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2,418581151,E:\Giao an đien tu\Giao an thi giang\Lop 5\Toan 5_The tich cua mot hinh\Toan 5_The tich mot hinh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4,418581151,E:\Giao an đien tu\Giao an thi giang\Lop 5\Toan 5_The tich cua mot hinh\Toan 5_The tich mot hinh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</TotalTime>
  <Words>938</Words>
  <Application>Microsoft Office PowerPoint</Application>
  <PresentationFormat>On-screen Show (4:3)</PresentationFormat>
  <Paragraphs>143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.VnAristote</vt:lpstr>
      <vt:lpstr>.VnCommercial Script</vt:lpstr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CKK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ACER</cp:lastModifiedBy>
  <cp:revision>80</cp:revision>
  <dcterms:created xsi:type="dcterms:W3CDTF">2019-01-20T06:15:43Z</dcterms:created>
  <dcterms:modified xsi:type="dcterms:W3CDTF">2023-02-12T10:19:54Z</dcterms:modified>
</cp:coreProperties>
</file>