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notesMasterIdLst>
    <p:notesMasterId r:id="rId20"/>
  </p:notesMasterIdLst>
  <p:sldIdLst>
    <p:sldId id="256" r:id="rId4"/>
    <p:sldId id="595" r:id="rId5"/>
    <p:sldId id="601" r:id="rId6"/>
    <p:sldId id="602" r:id="rId7"/>
    <p:sldId id="603" r:id="rId8"/>
    <p:sldId id="604" r:id="rId9"/>
    <p:sldId id="605" r:id="rId10"/>
    <p:sldId id="606" r:id="rId11"/>
    <p:sldId id="596" r:id="rId12"/>
    <p:sldId id="549" r:id="rId13"/>
    <p:sldId id="590" r:id="rId14"/>
    <p:sldId id="260" r:id="rId15"/>
    <p:sldId id="594" r:id="rId16"/>
    <p:sldId id="599" r:id="rId17"/>
    <p:sldId id="597" r:id="rId18"/>
    <p:sldId id="273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#9Slide07 Altus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#9Slide07 Soup of Justice" panose="020B0604020202020204" charset="0"/>
      <p:regular r:id="rId26"/>
    </p:embeddedFont>
    <p:embeddedFont>
      <p:font typeface="Dosis" pitchFamily="2" charset="0"/>
      <p:regular r:id="rId27"/>
    </p:embeddedFont>
    <p:embeddedFont>
      <p:font typeface="Source Sans Pro" panose="020F0502020204030204" pitchFamily="34" charset="0"/>
      <p:regular r:id="rId28"/>
    </p:embeddedFont>
    <p:embeddedFont>
      <p:font typeface="SVN-Newton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65552-FCF4-49D7-85B4-2CCDF143F8BF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8D62D-8404-460A-90D0-0DF6FC813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70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0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29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E237-9543-E88B-9D66-D1A207ADC5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90D64-C728-B493-A500-F81EFF0D5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B5804-DA81-51B1-3311-081126DA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1404-A15D-B6F6-B7D8-697827AD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7D8C3-86B1-EFC5-6671-89F75BF8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4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0A6CE-DCF1-E9FF-F160-472447302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2C6AF4-1F4A-6BED-8679-36923D916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1716D-EF74-F9E3-1BD1-8FED6611F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6F83F-7E38-A4A8-2B53-00188B83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11E0C-6CCA-BFB5-19E2-7F47B0ED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2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6CA5B-EEDD-6A41-A97E-C4B9D57386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5DAF8-80BB-6523-22AC-4F1A50C4B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EDFFE-438A-7AB4-EAC1-E64D4894D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27F7B-1762-E5E6-D9EB-56ECFF65E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19AB4-F09C-0F34-2EE9-CA0E513C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95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F03FE9B-705D-44D7-A247-EC5C627DD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061A43-A4E9-40A8-8CAA-2A96C2A30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1CE0AA-014F-4C1B-8E95-E65F5006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230485-4D52-4039-9759-8924E7B1A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4AE4E70-6281-4B7A-B476-BEB10317A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5ABADB-635E-410B-8DC2-78E7033CB0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E0B73AF-4CC4-4D32-9CE6-478E46C049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8" y="1772413"/>
            <a:ext cx="1549907" cy="154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05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4DD00AF-B4E4-4981-A68A-2C75E0E39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7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17E6E86-E37F-4AF3-A64F-99B7ED397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6664B3-DAF3-4524-A1E4-E1B71C10DA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CD45FC-8F50-49A2-B04A-E5053647E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AB15A1-71B5-4A0A-9CB3-02DF3EA90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B4715F-12E7-40FC-9D36-2350BA7E0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045E8B-3391-4DEA-B4BA-8FE435FDF0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56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6E9CE-8553-4CC6-A0D7-3868B74C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BCE6D-17ED-42EC-B6A7-660D6989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09E588-0DCA-4964-8B5A-1EC7E56C1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AD3945-5C11-4B58-8646-C8BEAA625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5C61A3-3277-43BB-836A-454C4111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CA77C3-9D3F-4737-8853-62BC4C97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273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7FF24-233A-47CC-A86C-A0960487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7B70F1-95DA-416C-B106-7EEA58497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47EB77-197A-4D78-A8DA-E060D7686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6994CC-B491-4383-93B6-DE1AF7E7A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F068F6-F3E8-4141-967B-AFEDD03DA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205D7-B761-442D-A824-17A15AFD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31D53B2-7E99-4AB0-80C0-AFF27F99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1EF5855-FF98-4B85-B550-CB55BB41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151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F94F1A-A2F8-4D45-9B2E-2E663318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077FA1-11D7-4D73-A3F3-59236E65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AABB06-40D7-43E9-81DA-BFA24449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493D0-C116-4BA5-A32A-E4031B2A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226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17FC38-74B0-4D2B-8327-E7DF9F64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A4B09C-0744-4686-9519-19A30316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0CA85B-A74E-44A5-8E73-B2BEDC52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607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2D816-17A7-419E-890F-8DA91B36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F27BC2-BA64-4CF7-8432-CA400205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AA882D-8799-49C8-B1EC-3787D0C84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3F2406-7742-49A1-BD22-F5ADA798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BE1CCD-28ED-49F8-A2DC-97DC71D7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88AB32-B886-4B78-8337-5FE4D733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77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E6B12-5E19-E2B7-931B-A8C7049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4CFAC-E710-4E6A-2CE8-313BCBE0A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D3855-2A41-A6E1-BAC0-DF372A4C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6DE1D-5DE0-D403-8ECF-1024FE0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F9B59-3B18-A6A1-C1B4-D056C17B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20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7D49AD-D64D-480D-8BE4-B448CAE7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A907-F47B-4250-BC32-CABF366D3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3A7755-371A-4093-9C2C-95AFF7C36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A8F0F2-F1F6-431D-AFD5-EDF8291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684C73-7CD5-4A05-A759-90703661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191796-1A6E-414E-B780-A2B1DDF4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049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821451-EC7B-4311-8863-73A4E31C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8DB3A5-5AAF-4A53-874C-42437389B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60FE87-1302-47C6-A2CE-BBA07BB9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F5C18E-6A25-45FF-8755-BE4BBC71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C8E6C8-4823-467D-AB7A-97FC6AF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920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E825166-95BE-4157-B9FD-F55FC62DC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F3F784-672D-4FD5-9BAE-A16362A33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EECB33-54CC-48A0-9E68-B670C4CF0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2A1B41-D369-485B-AE5E-5D14B121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264394-9A2D-4050-B97D-9104670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64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3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4147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808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8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08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553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55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5AF8-2596-629A-4908-CF2452A27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2D3CF-D04B-8031-FF8B-AE706BBD9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64B50-FFA5-9F1C-2342-1B5DCD61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E075E-319C-003E-4DDD-DC6106BDB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383DD-A9F0-74CB-C9B4-23CAFFBB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2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059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53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tr-TR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tr-TR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F9CE154E-F48B-48F2-9BDE-3D4FB4D4C408}" type="slidenum">
              <a:rPr lang="tr-TR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tr-TR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3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C4E5-93A8-1433-AF26-37768287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8B833-37C4-1F63-248A-6EACCC2C1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9864-5B6F-A99F-8DFD-9C331BBEC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4A790-A6CA-4E10-7588-6FB27D19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342AD-B27D-B1B2-5B7F-C49057D7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A3879-BA13-B847-6673-DDEB704A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C5463-9530-C04F-56A6-3B1644F5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8C377-88C2-B38B-D5E8-286949F2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F92DC-A71A-12FB-5266-67422B9EA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A70CB-F986-13FC-2761-339B3A6B2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15A84-6147-DC08-C65E-D40375FEC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6F9E7-4EB7-E45C-FE48-ACA41694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0D27E-0071-7B95-B01C-A63506BD1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4314F-E79B-6CE0-FC2A-4C838EFC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3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FD8FF-D3C4-CCF2-F5DA-3BD3817E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21818-4379-8F83-EE4F-AD9C3791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85E08-ECDA-2D5C-7639-C1658A61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8AAF2B-3A72-5C7D-D54D-BE860FA7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6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58231B-0957-B6CF-3358-C6B696034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185FAC-F60B-3E8C-0F74-FC8C37E3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C1B11-7155-CD4B-D6FA-B315BAEBB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E2E9-9D1E-EBC1-854C-8F0CAF13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DCE08-51B5-C841-D4BA-D3C6ECEEC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6B0C7-BCF0-1C09-0C02-735A7B92E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789FD-7BAA-4DC4-B726-6E666589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77D8B-F093-ECCC-66A1-07C6657A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0C027-BDEE-731F-CC0A-C1A58749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8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DAA1-D8A2-3DDF-8C0F-A0E28EFC6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EC9082-31CF-1E54-A825-8B0C820E3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26342-49DC-4AB1-A4D3-EA4D0223B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AC32B-367A-4E17-D9BD-9070BA5C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ED980-6004-5699-2F1D-65391654E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7E4A7-CA3D-AC00-78E2-15868B51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564D30-E4CC-E2EF-9B33-1C580FE3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F3031-EE91-DE57-BC10-36D3D8BF6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657AE-F426-EE42-5A8C-BED4032C1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2FAF0-09A5-4BD8-AEF5-790C3CBA0152}" type="datetimeFigureOut">
              <a:rPr lang="en-US" smtClean="0"/>
              <a:t>23/3/2024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E6998-B922-EF22-041C-C8F19C5AE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9FE2-8B1A-340B-4E70-5E05024FE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68A99-493A-47CC-867E-10537085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9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8195B84-E00E-4E6C-8F4F-EA9CAF8E92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947305-AC6F-41B0-AB50-4FA6772FE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84528F-0804-4314-9231-1E5578537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E46365B-1D45-4D61-B0C5-4765898E64D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090E7E2-7818-4E23-94BA-48E58895079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C19F224-A91B-4638-963A-D4F3F7C1C85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 dirty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 dirty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787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8114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2.jpe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png"/><Relationship Id="rId18" Type="http://schemas.openxmlformats.org/officeDocument/2006/relationships/image" Target="../media/image23.png"/><Relationship Id="rId3" Type="http://schemas.openxmlformats.org/officeDocument/2006/relationships/image" Target="../media/image25.png"/><Relationship Id="rId21" Type="http://schemas.openxmlformats.org/officeDocument/2006/relationships/image" Target="../media/image29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39.gif"/><Relationship Id="rId2" Type="http://schemas.openxmlformats.org/officeDocument/2006/relationships/image" Target="../media/image22.jpeg"/><Relationship Id="rId16" Type="http://schemas.openxmlformats.org/officeDocument/2006/relationships/image" Target="../media/image27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microsoft.com/office/2007/relationships/hdphoto" Target="../media/hdphoto6.wdp"/><Relationship Id="rId5" Type="http://schemas.openxmlformats.org/officeDocument/2006/relationships/image" Target="../media/image32.png"/><Relationship Id="rId15" Type="http://schemas.microsoft.com/office/2007/relationships/hdphoto" Target="../media/hdphoto3.wdp"/><Relationship Id="rId23" Type="http://schemas.microsoft.com/office/2007/relationships/hdphoto" Target="../media/hdphoto4.wdp"/><Relationship Id="rId10" Type="http://schemas.openxmlformats.org/officeDocument/2006/relationships/image" Target="../media/image36.png"/><Relationship Id="rId19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png"/><Relationship Id="rId18" Type="http://schemas.openxmlformats.org/officeDocument/2006/relationships/image" Target="../media/image28.png"/><Relationship Id="rId3" Type="http://schemas.openxmlformats.org/officeDocument/2006/relationships/image" Target="../media/image25.png"/><Relationship Id="rId21" Type="http://schemas.microsoft.com/office/2007/relationships/hdphoto" Target="../media/hdphoto4.wdp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39.gif"/><Relationship Id="rId2" Type="http://schemas.openxmlformats.org/officeDocument/2006/relationships/image" Target="../media/image22.jpe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microsoft.com/office/2007/relationships/hdphoto" Target="../media/hdphoto6.wdp"/><Relationship Id="rId5" Type="http://schemas.openxmlformats.org/officeDocument/2006/relationships/image" Target="../media/image32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10" Type="http://schemas.openxmlformats.org/officeDocument/2006/relationships/image" Target="../media/image36.png"/><Relationship Id="rId19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26.png"/><Relationship Id="rId2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jpeg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0" Type="http://schemas.openxmlformats.org/officeDocument/2006/relationships/image" Target="../media/image39.gif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jpe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microsoft.com/office/2007/relationships/hdphoto" Target="../media/hdphoto8.wdp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jpe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B0FA374D-96CA-42DE-AA35-23550AF9A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7" b="19534"/>
          <a:stretch/>
        </p:blipFill>
        <p:spPr>
          <a:xfrm>
            <a:off x="7807037" y="3104137"/>
            <a:ext cx="4384963" cy="37538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4D631C0-E429-495C-A41E-7CF0CC941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521FDDF-3D2C-4664-B711-A51D1C1E0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1" y="388246"/>
            <a:ext cx="4894383" cy="13862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4C2DCF-48A4-4483-AEF3-F23FEF4AA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40" y="345262"/>
            <a:ext cx="2229072" cy="20215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F8E7EA-5F61-4219-A41F-110E56223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26" y="0"/>
            <a:ext cx="7290540" cy="47404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700DD0E-7F27-4DEC-93DE-E178DEFF0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15" y="3206672"/>
            <a:ext cx="1463835" cy="11559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5BBA9E-1FE0-4A5B-A849-8A5067C07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25" y="2462778"/>
            <a:ext cx="1500274" cy="20315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ED1A0A-F7B6-4682-81F5-83715CCA9A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03" y="388246"/>
            <a:ext cx="1373410" cy="92181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6581CEA-B143-45E9-9A39-860EA04C62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" y="3631856"/>
            <a:ext cx="3583424" cy="35834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6082" y="1226742"/>
            <a:ext cx="6091732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CƠ QUAN BÀI TIẾT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NƯỚC TIỂU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(TIẾT 2)</a:t>
            </a:r>
            <a:endParaRPr kumimoji="0" lang="en-US" sz="3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6008" y="3671633"/>
            <a:ext cx="495038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17A2CC8-6B8B-4F4D-976E-482FDBA38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99FFBCB-8714-43D8-9816-30A092C24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9DBEA483-CE3E-484D-872B-3F3E51FF0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46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36397" r="7057" b="14631"/>
          <a:stretch/>
        </p:blipFill>
        <p:spPr bwMode="auto">
          <a:xfrm>
            <a:off x="3393418" y="669901"/>
            <a:ext cx="6978462" cy="502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323799" y="724508"/>
            <a:ext cx="2576514" cy="762000"/>
            <a:chOff x="2171700" y="2603500"/>
            <a:chExt cx="1333500" cy="762000"/>
          </a:xfrm>
        </p:grpSpPr>
        <p:sp>
          <p:nvSpPr>
            <p:cNvPr id="48" name="Rounded Rectangle 47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Chứa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2198813" y="2638425"/>
              <a:ext cx="1274857" cy="681038"/>
            </a:xfrm>
            <a:prstGeom prst="roundRect">
              <a:avLst>
                <a:gd name="adj" fmla="val 2226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184637" y="1575795"/>
            <a:ext cx="2846301" cy="99816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48325" y="2692133"/>
            <a:ext cx="2846301" cy="99816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63604" y="3902389"/>
            <a:ext cx="2846301" cy="998160"/>
            <a:chOff x="2171700" y="2603500"/>
            <a:chExt cx="1333500" cy="762000"/>
          </a:xfrm>
        </p:grpSpPr>
        <p:sp>
          <p:nvSpPr>
            <p:cNvPr id="57" name="Rounded Rectangle 56"/>
            <p:cNvSpPr/>
            <p:nvPr/>
          </p:nvSpPr>
          <p:spPr>
            <a:xfrm>
              <a:off x="2171700" y="2603500"/>
              <a:ext cx="1333500" cy="76200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Dẫn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xuống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bóng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đái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2202193" y="2638425"/>
              <a:ext cx="1270856" cy="681038"/>
            </a:xfrm>
            <a:prstGeom prst="roundRect">
              <a:avLst>
                <a:gd name="adj" fmla="val 2226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34186" y="16189"/>
            <a:ext cx="78542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Sắp xếp thẻ chữ vào hình sau cho phù hợp: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2639 L 0.22787 0.5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9037 0.01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66068 -0.17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63385 0.303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93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3"/>
          <p:cNvSpPr/>
          <p:nvPr/>
        </p:nvSpPr>
        <p:spPr>
          <a:xfrm>
            <a:off x="1010653" y="5519861"/>
            <a:ext cx="2829828" cy="6934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51号-联盟综艺体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61AFF4-DDAE-4305-BF68-4561D7D4F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29" y="-270359"/>
            <a:ext cx="5462947" cy="543902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933818" y="3137119"/>
            <a:ext cx="8968651" cy="4270893"/>
            <a:chOff x="3223349" y="2587107"/>
            <a:chExt cx="8968651" cy="4270893"/>
          </a:xfrm>
        </p:grpSpPr>
        <p:grpSp>
          <p:nvGrpSpPr>
            <p:cNvPr id="14" name="Group 13"/>
            <p:cNvGrpSpPr/>
            <p:nvPr/>
          </p:nvGrpSpPr>
          <p:grpSpPr>
            <a:xfrm>
              <a:off x="3223349" y="2587107"/>
              <a:ext cx="7200371" cy="4099760"/>
              <a:chOff x="5026025" y="2587107"/>
              <a:chExt cx="7200371" cy="4099760"/>
            </a:xfrm>
          </p:grpSpPr>
          <p:pic>
            <p:nvPicPr>
              <p:cNvPr id="1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36" t="11250" r="8070" b="62000"/>
              <a:stretch/>
            </p:blipFill>
            <p:spPr bwMode="auto">
              <a:xfrm>
                <a:off x="5060421" y="2610167"/>
                <a:ext cx="7165975" cy="4076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5026025" y="2587107"/>
                <a:ext cx="3673838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9771017" y="5812971"/>
              <a:ext cx="2420983" cy="1045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26564" y="3070056"/>
            <a:ext cx="4187645" cy="2241368"/>
            <a:chOff x="867681" y="2781300"/>
            <a:chExt cx="4187645" cy="2241368"/>
          </a:xfrm>
        </p:grpSpPr>
        <p:sp>
          <p:nvSpPr>
            <p:cNvPr id="19" name="Oval 18"/>
            <p:cNvSpPr/>
            <p:nvPr/>
          </p:nvSpPr>
          <p:spPr>
            <a:xfrm>
              <a:off x="867681" y="2781300"/>
              <a:ext cx="4187645" cy="224136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4" descr="Premium Vector | Set of man peei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" t="17100" r="3588" b="28902"/>
            <a:stretch/>
          </p:blipFill>
          <p:spPr bwMode="auto">
            <a:xfrm>
              <a:off x="1142614" y="3122024"/>
              <a:ext cx="3648028" cy="1541420"/>
            </a:xfrm>
            <a:prstGeom prst="roundRect">
              <a:avLst>
                <a:gd name="adj" fmla="val 39548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5696025" y="3901184"/>
            <a:ext cx="881275" cy="552282"/>
            <a:chOff x="4479561" y="3009900"/>
            <a:chExt cx="881275" cy="552282"/>
          </a:xfrm>
        </p:grpSpPr>
        <p:sp>
          <p:nvSpPr>
            <p:cNvPr id="25" name="Oval 24"/>
            <p:cNvSpPr/>
            <p:nvPr/>
          </p:nvSpPr>
          <p:spPr>
            <a:xfrm>
              <a:off x="4479561" y="3009900"/>
              <a:ext cx="295188" cy="308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907732" y="3162292"/>
              <a:ext cx="220528" cy="2304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218789" y="3413760"/>
              <a:ext cx="142047" cy="1484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A8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60637" y="5588422"/>
            <a:ext cx="252986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26038" y="5903893"/>
            <a:ext cx="3869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Nước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tiểu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không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xuống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được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bóng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Tiimes New Roman"/>
                <a:ea typeface="+mn-ea"/>
                <a:cs typeface="+mn-cs"/>
              </a:rPr>
              <a:t>đái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Tiimes New Roman"/>
              <a:ea typeface="+mn-ea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0B4B34C-8257-4215-B9D7-2E8D0B2F147B}"/>
              </a:ext>
            </a:extLst>
          </p:cNvPr>
          <p:cNvSpPr/>
          <p:nvPr/>
        </p:nvSpPr>
        <p:spPr>
          <a:xfrm>
            <a:off x="5317194" y="92635"/>
            <a:ext cx="6489561" cy="3084264"/>
          </a:xfrm>
          <a:prstGeom prst="roundRect">
            <a:avLst>
              <a:gd name="adj" fmla="val 14833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5937" y="240660"/>
            <a:ext cx="67994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0848" y="1863143"/>
            <a:ext cx="65857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5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/>
      <p:bldP spid="29" grpId="0"/>
      <p:bldP spid="11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1C1D2F5-EFA2-4656-908F-02355ADA26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962" y="2905301"/>
            <a:ext cx="4094372" cy="40943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6629" y="1059653"/>
            <a:ext cx="8519479" cy="5308190"/>
            <a:chOff x="13095447" y="970781"/>
            <a:chExt cx="5967795" cy="3247969"/>
          </a:xfrm>
        </p:grpSpPr>
        <p:grpSp>
          <p:nvGrpSpPr>
            <p:cNvPr id="12" name="Group 11"/>
            <p:cNvGrpSpPr/>
            <p:nvPr/>
          </p:nvGrpSpPr>
          <p:grpSpPr>
            <a:xfrm>
              <a:off x="13095447" y="970781"/>
              <a:ext cx="5967795" cy="3247969"/>
              <a:chOff x="12988767" y="856481"/>
              <a:chExt cx="5967795" cy="3247969"/>
            </a:xfrm>
          </p:grpSpPr>
          <p:sp>
            <p:nvSpPr>
              <p:cNvPr id="14" name="Rectangle 25"/>
              <p:cNvSpPr/>
              <p:nvPr/>
            </p:nvSpPr>
            <p:spPr>
              <a:xfrm>
                <a:off x="13072735" y="1399802"/>
                <a:ext cx="5777760" cy="2704648"/>
              </a:xfrm>
              <a:custGeom>
                <a:avLst/>
                <a:gdLst>
                  <a:gd name="connsiteX0" fmla="*/ 0 w 5711059"/>
                  <a:gd name="connsiteY0" fmla="*/ 0 h 2658470"/>
                  <a:gd name="connsiteX1" fmla="*/ 5711059 w 5711059"/>
                  <a:gd name="connsiteY1" fmla="*/ 0 h 2658470"/>
                  <a:gd name="connsiteX2" fmla="*/ 5711059 w 5711059"/>
                  <a:gd name="connsiteY2" fmla="*/ 2658470 h 2658470"/>
                  <a:gd name="connsiteX3" fmla="*/ 0 w 5711059"/>
                  <a:gd name="connsiteY3" fmla="*/ 2658470 h 2658470"/>
                  <a:gd name="connsiteX4" fmla="*/ 0 w 5711059"/>
                  <a:gd name="connsiteY4" fmla="*/ 0 h 2658470"/>
                  <a:gd name="connsiteX0" fmla="*/ 266700 w 5711059"/>
                  <a:gd name="connsiteY0" fmla="*/ 19050 h 2658470"/>
                  <a:gd name="connsiteX1" fmla="*/ 5711059 w 5711059"/>
                  <a:gd name="connsiteY1" fmla="*/ 0 h 2658470"/>
                  <a:gd name="connsiteX2" fmla="*/ 5711059 w 5711059"/>
                  <a:gd name="connsiteY2" fmla="*/ 2658470 h 2658470"/>
                  <a:gd name="connsiteX3" fmla="*/ 0 w 5711059"/>
                  <a:gd name="connsiteY3" fmla="*/ 2658470 h 2658470"/>
                  <a:gd name="connsiteX4" fmla="*/ 266700 w 5711059"/>
                  <a:gd name="connsiteY4" fmla="*/ 19050 h 2658470"/>
                  <a:gd name="connsiteX0" fmla="*/ 137160 w 5711059"/>
                  <a:gd name="connsiteY0" fmla="*/ 0 h 2669900"/>
                  <a:gd name="connsiteX1" fmla="*/ 5711059 w 5711059"/>
                  <a:gd name="connsiteY1" fmla="*/ 11430 h 2669900"/>
                  <a:gd name="connsiteX2" fmla="*/ 5711059 w 5711059"/>
                  <a:gd name="connsiteY2" fmla="*/ 2669900 h 2669900"/>
                  <a:gd name="connsiteX3" fmla="*/ 0 w 5711059"/>
                  <a:gd name="connsiteY3" fmla="*/ 2669900 h 2669900"/>
                  <a:gd name="connsiteX4" fmla="*/ 137160 w 5711059"/>
                  <a:gd name="connsiteY4" fmla="*/ 0 h 2669900"/>
                  <a:gd name="connsiteX0" fmla="*/ 30480 w 5604379"/>
                  <a:gd name="connsiteY0" fmla="*/ 0 h 2669900"/>
                  <a:gd name="connsiteX1" fmla="*/ 5604379 w 5604379"/>
                  <a:gd name="connsiteY1" fmla="*/ 11430 h 2669900"/>
                  <a:gd name="connsiteX2" fmla="*/ 5604379 w 5604379"/>
                  <a:gd name="connsiteY2" fmla="*/ 2669900 h 2669900"/>
                  <a:gd name="connsiteX3" fmla="*/ 0 w 5604379"/>
                  <a:gd name="connsiteY3" fmla="*/ 2662280 h 2669900"/>
                  <a:gd name="connsiteX4" fmla="*/ 30480 w 5604379"/>
                  <a:gd name="connsiteY4" fmla="*/ 0 h 2669900"/>
                  <a:gd name="connsiteX0" fmla="*/ 45720 w 5619619"/>
                  <a:gd name="connsiteY0" fmla="*/ 0 h 2669900"/>
                  <a:gd name="connsiteX1" fmla="*/ 5619619 w 5619619"/>
                  <a:gd name="connsiteY1" fmla="*/ 11430 h 2669900"/>
                  <a:gd name="connsiteX2" fmla="*/ 5619619 w 5619619"/>
                  <a:gd name="connsiteY2" fmla="*/ 2669900 h 2669900"/>
                  <a:gd name="connsiteX3" fmla="*/ 0 w 5619619"/>
                  <a:gd name="connsiteY3" fmla="*/ 2593700 h 2669900"/>
                  <a:gd name="connsiteX4" fmla="*/ 45720 w 5619619"/>
                  <a:gd name="connsiteY4" fmla="*/ 0 h 2669900"/>
                  <a:gd name="connsiteX0" fmla="*/ 7620 w 5581519"/>
                  <a:gd name="connsiteY0" fmla="*/ 0 h 2669900"/>
                  <a:gd name="connsiteX1" fmla="*/ 5581519 w 5581519"/>
                  <a:gd name="connsiteY1" fmla="*/ 11430 h 2669900"/>
                  <a:gd name="connsiteX2" fmla="*/ 5581519 w 5581519"/>
                  <a:gd name="connsiteY2" fmla="*/ 2669900 h 2669900"/>
                  <a:gd name="connsiteX3" fmla="*/ 0 w 5581519"/>
                  <a:gd name="connsiteY3" fmla="*/ 2639420 h 2669900"/>
                  <a:gd name="connsiteX4" fmla="*/ 7620 w 5581519"/>
                  <a:gd name="connsiteY4" fmla="*/ 0 h 2669900"/>
                  <a:gd name="connsiteX0" fmla="*/ 72844 w 5646743"/>
                  <a:gd name="connsiteY0" fmla="*/ 0 h 2669900"/>
                  <a:gd name="connsiteX1" fmla="*/ 5646743 w 5646743"/>
                  <a:gd name="connsiteY1" fmla="*/ 11430 h 2669900"/>
                  <a:gd name="connsiteX2" fmla="*/ 5646743 w 5646743"/>
                  <a:gd name="connsiteY2" fmla="*/ 2669900 h 2669900"/>
                  <a:gd name="connsiteX3" fmla="*/ 65224 w 5646743"/>
                  <a:gd name="connsiteY3" fmla="*/ 2639420 h 2669900"/>
                  <a:gd name="connsiteX4" fmla="*/ 72844 w 5646743"/>
                  <a:gd name="connsiteY4" fmla="*/ 0 h 2669900"/>
                  <a:gd name="connsiteX0" fmla="*/ 72844 w 5646743"/>
                  <a:gd name="connsiteY0" fmla="*/ 0 h 2669900"/>
                  <a:gd name="connsiteX1" fmla="*/ 5646743 w 5646743"/>
                  <a:gd name="connsiteY1" fmla="*/ 11430 h 2669900"/>
                  <a:gd name="connsiteX2" fmla="*/ 5646743 w 5646743"/>
                  <a:gd name="connsiteY2" fmla="*/ 2669900 h 2669900"/>
                  <a:gd name="connsiteX3" fmla="*/ 65224 w 5646743"/>
                  <a:gd name="connsiteY3" fmla="*/ 2639420 h 2669900"/>
                  <a:gd name="connsiteX4" fmla="*/ 72844 w 5646743"/>
                  <a:gd name="connsiteY4" fmla="*/ 0 h 2669900"/>
                  <a:gd name="connsiteX0" fmla="*/ 72844 w 5646743"/>
                  <a:gd name="connsiteY0" fmla="*/ 0 h 2694433"/>
                  <a:gd name="connsiteX1" fmla="*/ 5646743 w 5646743"/>
                  <a:gd name="connsiteY1" fmla="*/ 11430 h 2694433"/>
                  <a:gd name="connsiteX2" fmla="*/ 5646743 w 5646743"/>
                  <a:gd name="connsiteY2" fmla="*/ 2669900 h 2694433"/>
                  <a:gd name="connsiteX3" fmla="*/ 65224 w 5646743"/>
                  <a:gd name="connsiteY3" fmla="*/ 2639420 h 2694433"/>
                  <a:gd name="connsiteX4" fmla="*/ 72844 w 5646743"/>
                  <a:gd name="connsiteY4" fmla="*/ 0 h 2694433"/>
                  <a:gd name="connsiteX0" fmla="*/ 72844 w 5661983"/>
                  <a:gd name="connsiteY0" fmla="*/ 0 h 2673652"/>
                  <a:gd name="connsiteX1" fmla="*/ 5646743 w 5661983"/>
                  <a:gd name="connsiteY1" fmla="*/ 11430 h 2673652"/>
                  <a:gd name="connsiteX2" fmla="*/ 5661983 w 5661983"/>
                  <a:gd name="connsiteY2" fmla="*/ 2570840 h 2673652"/>
                  <a:gd name="connsiteX3" fmla="*/ 65224 w 5661983"/>
                  <a:gd name="connsiteY3" fmla="*/ 2639420 h 2673652"/>
                  <a:gd name="connsiteX4" fmla="*/ 72844 w 5661983"/>
                  <a:gd name="connsiteY4" fmla="*/ 0 h 2673652"/>
                  <a:gd name="connsiteX0" fmla="*/ 72844 w 5646743"/>
                  <a:gd name="connsiteY0" fmla="*/ 0 h 2671769"/>
                  <a:gd name="connsiteX1" fmla="*/ 5646743 w 5646743"/>
                  <a:gd name="connsiteY1" fmla="*/ 11430 h 2671769"/>
                  <a:gd name="connsiteX2" fmla="*/ 5639123 w 5646743"/>
                  <a:gd name="connsiteY2" fmla="*/ 2555600 h 2671769"/>
                  <a:gd name="connsiteX3" fmla="*/ 65224 w 5646743"/>
                  <a:gd name="connsiteY3" fmla="*/ 2639420 h 2671769"/>
                  <a:gd name="connsiteX4" fmla="*/ 72844 w 5646743"/>
                  <a:gd name="connsiteY4" fmla="*/ 0 h 2671769"/>
                  <a:gd name="connsiteX0" fmla="*/ 72844 w 5646743"/>
                  <a:gd name="connsiteY0" fmla="*/ 0 h 2704648"/>
                  <a:gd name="connsiteX1" fmla="*/ 5646743 w 5646743"/>
                  <a:gd name="connsiteY1" fmla="*/ 11430 h 2704648"/>
                  <a:gd name="connsiteX2" fmla="*/ 5639123 w 5646743"/>
                  <a:gd name="connsiteY2" fmla="*/ 2555600 h 2704648"/>
                  <a:gd name="connsiteX3" fmla="*/ 65224 w 5646743"/>
                  <a:gd name="connsiteY3" fmla="*/ 2639420 h 2704648"/>
                  <a:gd name="connsiteX4" fmla="*/ 72844 w 5646743"/>
                  <a:gd name="connsiteY4" fmla="*/ 0 h 2704648"/>
                  <a:gd name="connsiteX0" fmla="*/ 72844 w 5716198"/>
                  <a:gd name="connsiteY0" fmla="*/ 0 h 2704648"/>
                  <a:gd name="connsiteX1" fmla="*/ 5646743 w 5716198"/>
                  <a:gd name="connsiteY1" fmla="*/ 11430 h 2704648"/>
                  <a:gd name="connsiteX2" fmla="*/ 5639123 w 5716198"/>
                  <a:gd name="connsiteY2" fmla="*/ 2555600 h 2704648"/>
                  <a:gd name="connsiteX3" fmla="*/ 65224 w 5716198"/>
                  <a:gd name="connsiteY3" fmla="*/ 2639420 h 2704648"/>
                  <a:gd name="connsiteX4" fmla="*/ 72844 w 5716198"/>
                  <a:gd name="connsiteY4" fmla="*/ 0 h 2704648"/>
                  <a:gd name="connsiteX0" fmla="*/ 72844 w 5777760"/>
                  <a:gd name="connsiteY0" fmla="*/ 0 h 2704648"/>
                  <a:gd name="connsiteX1" fmla="*/ 5776283 w 5777760"/>
                  <a:gd name="connsiteY1" fmla="*/ 19050 h 2704648"/>
                  <a:gd name="connsiteX2" fmla="*/ 5639123 w 5777760"/>
                  <a:gd name="connsiteY2" fmla="*/ 2555600 h 2704648"/>
                  <a:gd name="connsiteX3" fmla="*/ 65224 w 5777760"/>
                  <a:gd name="connsiteY3" fmla="*/ 2639420 h 2704648"/>
                  <a:gd name="connsiteX4" fmla="*/ 72844 w 5777760"/>
                  <a:gd name="connsiteY4" fmla="*/ 0 h 270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7760" h="2704648">
                    <a:moveTo>
                      <a:pt x="72844" y="0"/>
                    </a:moveTo>
                    <a:lnTo>
                      <a:pt x="5776283" y="19050"/>
                    </a:lnTo>
                    <a:cubicBezTo>
                      <a:pt x="5773743" y="867107"/>
                      <a:pt x="5809303" y="991263"/>
                      <a:pt x="5639123" y="2555600"/>
                    </a:cubicBezTo>
                    <a:cubicBezTo>
                      <a:pt x="5188317" y="2720700"/>
                      <a:pt x="1925730" y="2748640"/>
                      <a:pt x="65224" y="2639420"/>
                    </a:cubicBezTo>
                    <a:cubicBezTo>
                      <a:pt x="-84636" y="1782473"/>
                      <a:pt x="70304" y="879807"/>
                      <a:pt x="728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" name="Google Shape;1251;p47"/>
              <p:cNvGrpSpPr/>
              <p:nvPr/>
            </p:nvGrpSpPr>
            <p:grpSpPr>
              <a:xfrm>
                <a:off x="12988767" y="856481"/>
                <a:ext cx="5967795" cy="3140330"/>
                <a:chOff x="4871665" y="892424"/>
                <a:chExt cx="1252993" cy="1443671"/>
              </a:xfrm>
            </p:grpSpPr>
            <p:sp>
              <p:nvSpPr>
                <p:cNvPr id="21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1254;p47"/>
                <p:cNvSpPr/>
                <p:nvPr/>
              </p:nvSpPr>
              <p:spPr>
                <a:xfrm>
                  <a:off x="4871665" y="892424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rPr>
                    <a:t>   </a:t>
                  </a: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13299642" y="1694870"/>
              <a:ext cx="5517255" cy="2406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ngoài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1" name="矩形 3"/>
          <p:cNvSpPr/>
          <p:nvPr/>
        </p:nvSpPr>
        <p:spPr>
          <a:xfrm>
            <a:off x="2706248" y="1032545"/>
            <a:ext cx="3430744" cy="1285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51号-联盟综艺体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902" y="1041952"/>
            <a:ext cx="3853006" cy="13351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6" b="2258"/>
          <a:stretch/>
        </p:blipFill>
        <p:spPr bwMode="auto">
          <a:xfrm>
            <a:off x="0" y="0"/>
            <a:ext cx="12192000" cy="70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74282" y="394635"/>
            <a:ext cx="5197644" cy="273357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7807" y="638037"/>
            <a:ext cx="49505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ống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96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261AFF4-DDAE-4305-BF68-4561D7D4F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26" y="1418978"/>
            <a:ext cx="5462947" cy="54390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81644" y="218370"/>
            <a:ext cx="5197642" cy="15692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8693" y="418240"/>
            <a:ext cx="49505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 chúng ta cần làm gì để tránh bị sỏi thận nhỉ?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28F8E7EA-5F61-4219-A41F-110E56223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44" y="1787661"/>
            <a:ext cx="5981922" cy="38895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6457" y="2899953"/>
            <a:ext cx="4692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phải uống nhiều nước để tránh bị sỏi thận.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29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486" y="-438809"/>
            <a:ext cx="9604285" cy="78703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2251" y="2820051"/>
            <a:ext cx="67072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Vận dụng</a:t>
            </a:r>
            <a:endParaRPr kumimoji="0" lang="en-US" sz="12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FA491C25-AFD2-4AFA-96D1-CC8BF262F9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983" y="1487714"/>
            <a:ext cx="5370286" cy="53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0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B0FA374D-96CA-42DE-AA35-23550AF9A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7" b="19534"/>
          <a:stretch/>
        </p:blipFill>
        <p:spPr>
          <a:xfrm>
            <a:off x="7807037" y="3104137"/>
            <a:ext cx="4384963" cy="37538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4D631C0-E429-495C-A41E-7CF0CC941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521FDDF-3D2C-4664-B711-A51D1C1E0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0" y="101622"/>
            <a:ext cx="4894383" cy="13862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4C2DCF-48A4-4483-AEF3-F23FEF4AA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32" y="740446"/>
            <a:ext cx="2229072" cy="20215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F8E7EA-5F61-4219-A41F-110E56223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59" y="988286"/>
            <a:ext cx="6445498" cy="41910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5BBA9E-1FE0-4A5B-A849-8A5067C07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25" y="2462778"/>
            <a:ext cx="1500274" cy="2031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6581CEA-B143-45E9-9A39-860EA04C62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" y="3631856"/>
            <a:ext cx="3583424" cy="358342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19772" y="1211311"/>
            <a:ext cx="633378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8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微软雅黑"/>
                <a:cs typeface="+mn-cs"/>
                <a:sym typeface="Arial"/>
              </a:rPr>
              <a:t>TẠM BIỆT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8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微软雅黑"/>
                <a:cs typeface="+mn-cs"/>
                <a:sym typeface="Arial"/>
              </a:rPr>
              <a:t>CÁC EM</a:t>
            </a:r>
            <a:endParaRPr kumimoji="0" lang="en-US" sz="12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blipFill>
                <a:blip r:embed="rId8"/>
                <a:stretch>
                  <a:fillRect/>
                </a:stretch>
              </a:blip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微软雅黑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2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3042355" y="5261551"/>
            <a:ext cx="6350000" cy="1725144"/>
          </a:xfrm>
          <a:prstGeom prst="rect">
            <a:avLst/>
          </a:prstGeom>
        </p:spPr>
      </p:pic>
      <p:pic>
        <p:nvPicPr>
          <p:cNvPr id="6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5909912" y="5261551"/>
            <a:ext cx="6350000" cy="1725144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937" y="-662295"/>
            <a:ext cx="9604285" cy="78703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8139" y="2802823"/>
            <a:ext cx="6797054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1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Khởi động</a:t>
            </a:r>
            <a:endParaRPr kumimoji="0" lang="en-US" sz="11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blipFill>
                <a:blip r:embed="rId4"/>
                <a:stretch>
                  <a:fillRect/>
                </a:stretch>
              </a:blip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B7E367E7-4381-46E5-B57A-BD572B92CB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261" y="2136808"/>
            <a:ext cx="4459344" cy="44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5" y="-101694"/>
            <a:ext cx="6519881" cy="5342812"/>
          </a:xfrm>
          <a:prstGeom prst="rect">
            <a:avLst/>
          </a:prstGeom>
        </p:spPr>
      </p:pic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2969436" y="4867608"/>
            <a:ext cx="1628143" cy="17336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6261410" y="908043"/>
            <a:ext cx="4876800" cy="5667926"/>
            <a:chOff x="2176905" y="1026689"/>
            <a:chExt cx="4483327" cy="5210623"/>
          </a:xfrm>
        </p:grpSpPr>
        <p:pic>
          <p:nvPicPr>
            <p:cNvPr id="27" name="Picture 2" descr="http://images.clipartpanda.com/aggressor-clipart-monster_mouth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905" y="1026689"/>
              <a:ext cx="4483327" cy="5210623"/>
            </a:xfrm>
            <a:prstGeom prst="rect">
              <a:avLst/>
            </a:prstGeom>
            <a:noFill/>
            <a:effectLst>
              <a:outerShdw blurRad="76200" dist="241300" dir="1674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39820" y="3631708"/>
              <a:ext cx="1162050" cy="79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16" descr="eggplant-th"/>
            <p:cNvPicPr>
              <a:picLocks noChangeAspect="1" noChangeArrowheads="1"/>
            </p:cNvPicPr>
            <p:nvPr/>
          </p:nvPicPr>
          <p:blipFill>
            <a:blip r:embed="rId11">
              <a:lum bright="24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521350">
              <a:off x="4397557" y="3036577"/>
              <a:ext cx="539347" cy="97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2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05306" y="3575551"/>
              <a:ext cx="717550" cy="708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1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2723" y="3712413"/>
              <a:ext cx="686327" cy="596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1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7065" y="3956686"/>
              <a:ext cx="981629" cy="655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1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7065" y="3331719"/>
              <a:ext cx="783970" cy="791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663190" y="2245820"/>
            <a:ext cx="470032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RAU CỦ QUẢ</a:t>
            </a:r>
            <a:endParaRPr kumimoji="0" lang="en-US" sz="7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6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yummy.wav"/>
          </p:stSnd>
        </p:sndAc>
      </p:transition>
    </mc:Choice>
    <mc:Fallback xmlns="">
      <p:transition spd="slow">
        <p:circle/>
        <p:sndAc>
          <p:stSnd>
            <p:snd r:embed="rId21" name="yummy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Llamada rectangular redondeada"/>
          <p:cNvSpPr/>
          <p:nvPr/>
        </p:nvSpPr>
        <p:spPr>
          <a:xfrm>
            <a:off x="1982900" y="413571"/>
            <a:ext cx="4796277" cy="1389594"/>
          </a:xfrm>
          <a:prstGeom prst="wedgeRoundRectCallout">
            <a:avLst>
              <a:gd name="adj1" fmla="val 64795"/>
              <a:gd name="adj2" fmla="val -97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724" b="1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Ai</a:t>
            </a:r>
            <a:r>
              <a:rPr kumimoji="0" lang="es-ES_tradnl" sz="3724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3724" b="1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đó</a:t>
            </a:r>
            <a:r>
              <a:rPr kumimoji="0" lang="es-ES_tradnl" sz="3724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3724" b="1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đã</a:t>
            </a:r>
            <a:r>
              <a:rPr kumimoji="0" lang="es-ES_tradnl" sz="3724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3724" b="1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ăn</a:t>
            </a:r>
            <a:r>
              <a:rPr kumimoji="0" lang="es-ES_tradnl" sz="3724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3724" b="1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rau</a:t>
            </a:r>
            <a:r>
              <a:rPr kumimoji="0" lang="es-ES_tradnl" sz="3724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3724" b="1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củ</a:t>
            </a:r>
            <a:r>
              <a:rPr kumimoji="0" lang="es-ES_tradnl" sz="3724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3724" b="1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của</a:t>
            </a:r>
            <a:r>
              <a:rPr kumimoji="0" lang="es-ES_tradnl" sz="3724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s-ES_tradnl" sz="3724" b="1" i="0" u="none" strike="noStrike" kern="0" cap="none" spc="0" normalizeH="0" baseline="0" noProof="0" dirty="0" err="1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ta</a:t>
            </a:r>
            <a:r>
              <a:rPr kumimoji="0" lang="es-ES_tradnl" sz="3724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????</a:t>
            </a:r>
            <a:endParaRPr kumimoji="0" lang="es-ES" sz="3724" b="1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829" y="3217876"/>
            <a:ext cx="1545567" cy="10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7621" y="3612559"/>
            <a:ext cx="1057536" cy="104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801824">
            <a:off x="8996093" y="4579934"/>
            <a:ext cx="1076937" cy="15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5307">
            <a:off x="5279247" y="2820884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2901" y="5402831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63161">
            <a:off x="7008831" y="2550553"/>
            <a:ext cx="856741" cy="1101237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8" b="100000" l="0" r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2925" y="1530543"/>
            <a:ext cx="972024" cy="112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3886" y="5002386"/>
            <a:ext cx="1477561" cy="93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4967119" y="5002385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16" descr="eggplant-th"/>
          <p:cNvPicPr>
            <a:picLocks noChangeAspect="1" noChangeArrowheads="1"/>
          </p:cNvPicPr>
          <p:nvPr/>
        </p:nvPicPr>
        <p:blipFill>
          <a:blip r:embed="rId14">
            <a:lum bright="24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21350">
            <a:off x="9984410" y="2815488"/>
            <a:ext cx="805670" cy="14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4949" y="4931400"/>
            <a:ext cx="954366" cy="94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1085449" y="3717252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7296544" y="334962"/>
            <a:ext cx="1969805" cy="2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4688" y="1981520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3747" y="4657409"/>
            <a:ext cx="1537388" cy="102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395" y="2343887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4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952" y="3116533"/>
            <a:ext cx="1545567" cy="10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7621" y="3612559"/>
            <a:ext cx="1057536" cy="104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801824">
            <a:off x="8996093" y="4579934"/>
            <a:ext cx="1076937" cy="15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5307">
            <a:off x="5279247" y="2820884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8147" y="5212015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63161">
            <a:off x="7008831" y="2550553"/>
            <a:ext cx="856741" cy="1101237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8" b="100000" l="0" r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0066" y="1573902"/>
            <a:ext cx="972024" cy="112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3886" y="5002386"/>
            <a:ext cx="1477561" cy="93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4967119" y="5002385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16" descr="eggplant-th"/>
          <p:cNvPicPr>
            <a:picLocks noChangeAspect="1" noChangeArrowheads="1"/>
          </p:cNvPicPr>
          <p:nvPr/>
        </p:nvPicPr>
        <p:blipFill>
          <a:blip r:embed="rId14">
            <a:lum bright="24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21350">
            <a:off x="9984410" y="2815488"/>
            <a:ext cx="805670" cy="14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4949" y="4931400"/>
            <a:ext cx="954366" cy="94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1314035" y="3973882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4688" y="1981520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3747" y="4657409"/>
            <a:ext cx="1537388" cy="102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2395" y="2343887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1 Grupo"/>
          <p:cNvGrpSpPr/>
          <p:nvPr/>
        </p:nvGrpSpPr>
        <p:grpSpPr>
          <a:xfrm>
            <a:off x="7750388" y="478687"/>
            <a:ext cx="1862974" cy="1993231"/>
            <a:chOff x="323528" y="1026689"/>
            <a:chExt cx="4483327" cy="5210623"/>
          </a:xfrm>
          <a:effectLst/>
        </p:grpSpPr>
        <p:pic>
          <p:nvPicPr>
            <p:cNvPr id="20" name="Picture 2" descr="http://images.clipartpanda.com/aggressor-clipart-monster_mouth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26689"/>
              <a:ext cx="4483327" cy="52106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20 Grupo"/>
            <p:cNvGrpSpPr/>
            <p:nvPr/>
          </p:nvGrpSpPr>
          <p:grpSpPr>
            <a:xfrm>
              <a:off x="1395614" y="2275540"/>
              <a:ext cx="2412754" cy="2679821"/>
              <a:chOff x="2115694" y="2301587"/>
              <a:chExt cx="2412754" cy="2679821"/>
            </a:xfrm>
          </p:grpSpPr>
          <p:sp>
            <p:nvSpPr>
              <p:cNvPr id="22" name="21 Forma libre"/>
              <p:cNvSpPr/>
              <p:nvPr/>
            </p:nvSpPr>
            <p:spPr>
              <a:xfrm>
                <a:off x="2115694" y="2301587"/>
                <a:ext cx="2412754" cy="2679821"/>
              </a:xfrm>
              <a:custGeom>
                <a:avLst/>
                <a:gdLst>
                  <a:gd name="connsiteX0" fmla="*/ 2109942 w 2412754"/>
                  <a:gd name="connsiteY0" fmla="*/ 206086 h 2679821"/>
                  <a:gd name="connsiteX1" fmla="*/ 1805142 w 2412754"/>
                  <a:gd name="connsiteY1" fmla="*/ 358486 h 2679821"/>
                  <a:gd name="connsiteX2" fmla="*/ 1486488 w 2412754"/>
                  <a:gd name="connsiteY2" fmla="*/ 524740 h 2679821"/>
                  <a:gd name="connsiteX3" fmla="*/ 1181688 w 2412754"/>
                  <a:gd name="connsiteY3" fmla="*/ 483177 h 2679821"/>
                  <a:gd name="connsiteX4" fmla="*/ 987724 w 2412754"/>
                  <a:gd name="connsiteY4" fmla="*/ 372340 h 2679821"/>
                  <a:gd name="connsiteX5" fmla="*/ 696779 w 2412754"/>
                  <a:gd name="connsiteY5" fmla="*/ 206086 h 2679821"/>
                  <a:gd name="connsiteX6" fmla="*/ 475106 w 2412754"/>
                  <a:gd name="connsiteY6" fmla="*/ 25977 h 2679821"/>
                  <a:gd name="connsiteX7" fmla="*/ 322706 w 2412754"/>
                  <a:gd name="connsiteY7" fmla="*/ 53686 h 2679821"/>
                  <a:gd name="connsiteX8" fmla="*/ 114888 w 2412754"/>
                  <a:gd name="connsiteY8" fmla="*/ 510886 h 2679821"/>
                  <a:gd name="connsiteX9" fmla="*/ 4051 w 2412754"/>
                  <a:gd name="connsiteY9" fmla="*/ 1356013 h 2679821"/>
                  <a:gd name="connsiteX10" fmla="*/ 253433 w 2412754"/>
                  <a:gd name="connsiteY10" fmla="*/ 2201140 h 2679821"/>
                  <a:gd name="connsiteX11" fmla="*/ 849179 w 2412754"/>
                  <a:gd name="connsiteY11" fmla="*/ 2658340 h 2679821"/>
                  <a:gd name="connsiteX12" fmla="*/ 1472633 w 2412754"/>
                  <a:gd name="connsiteY12" fmla="*/ 2533649 h 2679821"/>
                  <a:gd name="connsiteX13" fmla="*/ 1999106 w 2412754"/>
                  <a:gd name="connsiteY13" fmla="*/ 1910195 h 2679821"/>
                  <a:gd name="connsiteX14" fmla="*/ 2262342 w 2412754"/>
                  <a:gd name="connsiteY14" fmla="*/ 1328304 h 2679821"/>
                  <a:gd name="connsiteX15" fmla="*/ 2387033 w 2412754"/>
                  <a:gd name="connsiteY15" fmla="*/ 760268 h 2679821"/>
                  <a:gd name="connsiteX16" fmla="*/ 2400888 w 2412754"/>
                  <a:gd name="connsiteY16" fmla="*/ 400049 h 2679821"/>
                  <a:gd name="connsiteX17" fmla="*/ 2248488 w 2412754"/>
                  <a:gd name="connsiteY17" fmla="*/ 289213 h 2679821"/>
                  <a:gd name="connsiteX18" fmla="*/ 2109942 w 2412754"/>
                  <a:gd name="connsiteY18" fmla="*/ 206086 h 267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12754" h="2679821">
                    <a:moveTo>
                      <a:pt x="2109942" y="206086"/>
                    </a:moveTo>
                    <a:cubicBezTo>
                      <a:pt x="2036051" y="217631"/>
                      <a:pt x="1909051" y="305377"/>
                      <a:pt x="1805142" y="358486"/>
                    </a:cubicBezTo>
                    <a:cubicBezTo>
                      <a:pt x="1701233" y="411595"/>
                      <a:pt x="1590397" y="503958"/>
                      <a:pt x="1486488" y="524740"/>
                    </a:cubicBezTo>
                    <a:cubicBezTo>
                      <a:pt x="1382579" y="545522"/>
                      <a:pt x="1264815" y="508577"/>
                      <a:pt x="1181688" y="483177"/>
                    </a:cubicBezTo>
                    <a:cubicBezTo>
                      <a:pt x="1098561" y="457777"/>
                      <a:pt x="987724" y="372340"/>
                      <a:pt x="987724" y="372340"/>
                    </a:cubicBezTo>
                    <a:cubicBezTo>
                      <a:pt x="906906" y="326158"/>
                      <a:pt x="782215" y="263813"/>
                      <a:pt x="696779" y="206086"/>
                    </a:cubicBezTo>
                    <a:cubicBezTo>
                      <a:pt x="611343" y="148359"/>
                      <a:pt x="537451" y="51377"/>
                      <a:pt x="475106" y="25977"/>
                    </a:cubicBezTo>
                    <a:cubicBezTo>
                      <a:pt x="412761" y="577"/>
                      <a:pt x="382742" y="-27132"/>
                      <a:pt x="322706" y="53686"/>
                    </a:cubicBezTo>
                    <a:cubicBezTo>
                      <a:pt x="262670" y="134504"/>
                      <a:pt x="167997" y="293832"/>
                      <a:pt x="114888" y="510886"/>
                    </a:cubicBezTo>
                    <a:cubicBezTo>
                      <a:pt x="61779" y="727940"/>
                      <a:pt x="-19040" y="1074304"/>
                      <a:pt x="4051" y="1356013"/>
                    </a:cubicBezTo>
                    <a:cubicBezTo>
                      <a:pt x="27142" y="1637722"/>
                      <a:pt x="112578" y="1984086"/>
                      <a:pt x="253433" y="2201140"/>
                    </a:cubicBezTo>
                    <a:cubicBezTo>
                      <a:pt x="394288" y="2418194"/>
                      <a:pt x="645979" y="2602922"/>
                      <a:pt x="849179" y="2658340"/>
                    </a:cubicBezTo>
                    <a:cubicBezTo>
                      <a:pt x="1052379" y="2713758"/>
                      <a:pt x="1280978" y="2658340"/>
                      <a:pt x="1472633" y="2533649"/>
                    </a:cubicBezTo>
                    <a:cubicBezTo>
                      <a:pt x="1664288" y="2408958"/>
                      <a:pt x="1867488" y="2111086"/>
                      <a:pt x="1999106" y="1910195"/>
                    </a:cubicBezTo>
                    <a:cubicBezTo>
                      <a:pt x="2130724" y="1709304"/>
                      <a:pt x="2197688" y="1519958"/>
                      <a:pt x="2262342" y="1328304"/>
                    </a:cubicBezTo>
                    <a:cubicBezTo>
                      <a:pt x="2326996" y="1136650"/>
                      <a:pt x="2363942" y="914977"/>
                      <a:pt x="2387033" y="760268"/>
                    </a:cubicBezTo>
                    <a:cubicBezTo>
                      <a:pt x="2410124" y="605559"/>
                      <a:pt x="2423979" y="478558"/>
                      <a:pt x="2400888" y="400049"/>
                    </a:cubicBezTo>
                    <a:cubicBezTo>
                      <a:pt x="2377797" y="321540"/>
                      <a:pt x="2303906" y="321540"/>
                      <a:pt x="2248488" y="289213"/>
                    </a:cubicBezTo>
                    <a:cubicBezTo>
                      <a:pt x="2193070" y="256886"/>
                      <a:pt x="2183833" y="194541"/>
                      <a:pt x="2109942" y="206086"/>
                    </a:cubicBezTo>
                    <a:close/>
                  </a:path>
                </a:pathLst>
              </a:custGeom>
              <a:solidFill>
                <a:srgbClr val="F450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s-ES" sz="2394" b="0" i="0" u="none" strike="noStrike" kern="0" cap="none" spc="0" normalizeH="0" baseline="0" noProof="0">
                  <a:ln>
                    <a:noFill/>
                  </a:ln>
                  <a:solidFill>
                    <a:srgbClr val="FFA3A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3" name="22 Forma libre"/>
              <p:cNvSpPr/>
              <p:nvPr/>
            </p:nvSpPr>
            <p:spPr>
              <a:xfrm>
                <a:off x="2543668" y="3394129"/>
                <a:ext cx="1529568" cy="527009"/>
              </a:xfrm>
              <a:custGeom>
                <a:avLst/>
                <a:gdLst>
                  <a:gd name="connsiteX0" fmla="*/ 5568 w 1529568"/>
                  <a:gd name="connsiteY0" fmla="*/ 235 h 527009"/>
                  <a:gd name="connsiteX1" fmla="*/ 476623 w 1529568"/>
                  <a:gd name="connsiteY1" fmla="*/ 318889 h 527009"/>
                  <a:gd name="connsiteX2" fmla="*/ 1030805 w 1529568"/>
                  <a:gd name="connsiteY2" fmla="*/ 374307 h 527009"/>
                  <a:gd name="connsiteX3" fmla="*/ 1529568 w 1529568"/>
                  <a:gd name="connsiteY3" fmla="*/ 41798 h 527009"/>
                  <a:gd name="connsiteX4" fmla="*/ 1529568 w 1529568"/>
                  <a:gd name="connsiteY4" fmla="*/ 41798 h 527009"/>
                  <a:gd name="connsiteX5" fmla="*/ 1169350 w 1529568"/>
                  <a:gd name="connsiteY5" fmla="*/ 402016 h 527009"/>
                  <a:gd name="connsiteX6" fmla="*/ 615168 w 1529568"/>
                  <a:gd name="connsiteY6" fmla="*/ 526707 h 527009"/>
                  <a:gd name="connsiteX7" fmla="*/ 241096 w 1529568"/>
                  <a:gd name="connsiteY7" fmla="*/ 374307 h 527009"/>
                  <a:gd name="connsiteX8" fmla="*/ 5568 w 1529568"/>
                  <a:gd name="connsiteY8" fmla="*/ 235 h 52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9568" h="527009">
                    <a:moveTo>
                      <a:pt x="5568" y="235"/>
                    </a:moveTo>
                    <a:cubicBezTo>
                      <a:pt x="44823" y="-9001"/>
                      <a:pt x="305750" y="256544"/>
                      <a:pt x="476623" y="318889"/>
                    </a:cubicBezTo>
                    <a:cubicBezTo>
                      <a:pt x="647496" y="381234"/>
                      <a:pt x="855314" y="420489"/>
                      <a:pt x="1030805" y="374307"/>
                    </a:cubicBezTo>
                    <a:cubicBezTo>
                      <a:pt x="1206296" y="328125"/>
                      <a:pt x="1529568" y="41798"/>
                      <a:pt x="1529568" y="41798"/>
                    </a:cubicBezTo>
                    <a:lnTo>
                      <a:pt x="1529568" y="41798"/>
                    </a:lnTo>
                    <a:cubicBezTo>
                      <a:pt x="1469532" y="101834"/>
                      <a:pt x="1321750" y="321198"/>
                      <a:pt x="1169350" y="402016"/>
                    </a:cubicBezTo>
                    <a:cubicBezTo>
                      <a:pt x="1016950" y="482834"/>
                      <a:pt x="769877" y="531325"/>
                      <a:pt x="615168" y="526707"/>
                    </a:cubicBezTo>
                    <a:cubicBezTo>
                      <a:pt x="460459" y="522089"/>
                      <a:pt x="338078" y="462052"/>
                      <a:pt x="241096" y="374307"/>
                    </a:cubicBezTo>
                    <a:cubicBezTo>
                      <a:pt x="144114" y="286562"/>
                      <a:pt x="-33687" y="9471"/>
                      <a:pt x="5568" y="23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s-ES" sz="2394" b="0" i="0" u="none" strike="noStrike" kern="0" cap="none" spc="0" normalizeH="0" baseline="0" noProof="0">
                  <a:ln>
                    <a:noFill/>
                  </a:ln>
                  <a:solidFill>
                    <a:srgbClr val="FFA3A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24" name="33 Llamada rectangular redondeada">
            <a:extLst>
              <a:ext uri="{FF2B5EF4-FFF2-40B4-BE49-F238E27FC236}">
                <a16:creationId xmlns:a16="http://schemas.microsoft.com/office/drawing/2014/main" id="{D92C5801-95E9-4C26-ADBC-2C2CEF1A04C7}"/>
              </a:ext>
            </a:extLst>
          </p:cNvPr>
          <p:cNvSpPr/>
          <p:nvPr/>
        </p:nvSpPr>
        <p:spPr>
          <a:xfrm>
            <a:off x="1982900" y="413571"/>
            <a:ext cx="4796277" cy="1389594"/>
          </a:xfrm>
          <a:prstGeom prst="wedgeRoundRectCallout">
            <a:avLst>
              <a:gd name="adj1" fmla="val 64795"/>
              <a:gd name="adj2" fmla="val -97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724" b="1" i="0" u="none" strike="noStrike" kern="0" cap="none" spc="0" normalizeH="0" baseline="0" noProof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Ta đói và thèm rau củ quá!</a:t>
            </a:r>
            <a:endParaRPr kumimoji="0" lang="es-ES" sz="3724" b="1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23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5CCBF36-6DF8-4B39-8928-BA53D2D60E3C}"/>
              </a:ext>
            </a:extLst>
          </p:cNvPr>
          <p:cNvSpPr/>
          <p:nvPr/>
        </p:nvSpPr>
        <p:spPr>
          <a:xfrm>
            <a:off x="5392934" y="291521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Thận có chức năng gì?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F5B9187-7EAB-49D7-9913-91FFE937EABE}"/>
              </a:ext>
            </a:extLst>
          </p:cNvPr>
          <p:cNvSpPr/>
          <p:nvPr/>
        </p:nvSpPr>
        <p:spPr>
          <a:xfrm>
            <a:off x="6792751" y="5186337"/>
            <a:ext cx="42470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Tạo nước tiểu.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F057796-D734-4F43-A521-4E11FF5AD2BD}"/>
              </a:ext>
            </a:extLst>
          </p:cNvPr>
          <p:cNvSpPr/>
          <p:nvPr/>
        </p:nvSpPr>
        <p:spPr>
          <a:xfrm>
            <a:off x="6305222" y="3770705"/>
            <a:ext cx="5871698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Lọc máu, loại bỏ chất thải,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tạo thành nước tiểu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A185A2-C6B8-4D82-AA47-888AF0DF18B9}"/>
              </a:ext>
            </a:extLst>
          </p:cNvPr>
          <p:cNvSpPr/>
          <p:nvPr/>
        </p:nvSpPr>
        <p:spPr>
          <a:xfrm>
            <a:off x="7106786" y="2004005"/>
            <a:ext cx="45518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Lọc máu.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56" y="-174413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349712" y="1508617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-1402" y="14233"/>
            <a:ext cx="2702225" cy="784972"/>
          </a:xfrm>
          <a:prstGeom prst="wedgeRoundRectCallout">
            <a:avLst>
              <a:gd name="adj1" fmla="val 26363"/>
              <a:gd name="adj2" fmla="val 8022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YUMMY!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023681" y="5079785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5399626" y="3420966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421517" y="1508615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10751047" y="221453"/>
            <a:ext cx="1425872" cy="15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3363" y="2145189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3 Rectángulo redondeado"/>
          <p:cNvSpPr/>
          <p:nvPr/>
        </p:nvSpPr>
        <p:spPr>
          <a:xfrm>
            <a:off x="253839" y="-880791"/>
            <a:ext cx="1053505" cy="574639"/>
          </a:xfrm>
          <a:prstGeom prst="roundRect">
            <a:avLst/>
          </a:prstGeom>
          <a:noFill/>
          <a:ln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66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1/15</a:t>
            </a:r>
            <a:endParaRPr kumimoji="0" lang="es-ES" sz="2660" b="1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2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16 L -0.06592 -0.18819 C -0.08028 -0.22847 -0.10404 -0.25208 -0.1291 -0.25324 C -0.15769 -0.25856 -0.18236 -0.24143 -0.20181 -0.20162 L -0.29109 -0.03588 " pathEditMode="relative" rAng="300000" ptsTypes="A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-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BE1D929-6B24-4DA8-98F4-98A4EE2E3D73}"/>
              </a:ext>
            </a:extLst>
          </p:cNvPr>
          <p:cNvSpPr/>
          <p:nvPr/>
        </p:nvSpPr>
        <p:spPr>
          <a:xfrm>
            <a:off x="4271800" y="150868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Chọn từ để hoàn thành đường đi của nước tiểu</a:t>
            </a: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E6A719E-96B9-4345-AC8A-E672C9E814E1}"/>
              </a:ext>
            </a:extLst>
          </p:cNvPr>
          <p:cNvSpPr/>
          <p:nvPr/>
        </p:nvSpPr>
        <p:spPr>
          <a:xfrm>
            <a:off x="4554294" y="4917453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Bóng đái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F5E803D-09D3-42ED-A86C-497D0D16B679}"/>
              </a:ext>
            </a:extLst>
          </p:cNvPr>
          <p:cNvSpPr/>
          <p:nvPr/>
        </p:nvSpPr>
        <p:spPr>
          <a:xfrm>
            <a:off x="4642597" y="3381967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Tim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B7C1997-84C3-44A4-A3A9-83D1526473B3}"/>
              </a:ext>
            </a:extLst>
          </p:cNvPr>
          <p:cNvSpPr/>
          <p:nvPr/>
        </p:nvSpPr>
        <p:spPr>
          <a:xfrm>
            <a:off x="4935170" y="2119975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Gan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52" y="-104566"/>
            <a:ext cx="4919154" cy="5717151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864330" y="1475335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15081" y="0"/>
            <a:ext cx="2601324" cy="791560"/>
          </a:xfrm>
          <a:prstGeom prst="wedgeRoundRectCallout">
            <a:avLst>
              <a:gd name="adj1" fmla="val 26189"/>
              <a:gd name="adj2" fmla="val 107809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YUMMY!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7490" y="2892176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1979" y="1916224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1940">
            <a:off x="4428754" y="4650656"/>
            <a:ext cx="732527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917398" y="1158950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10389634" y="80800"/>
            <a:ext cx="1425872" cy="15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9614207" y="2479600"/>
            <a:ext cx="1455579" cy="808655"/>
            <a:chOff x="2410198" y="0"/>
            <a:chExt cx="1455579" cy="808655"/>
          </a:xfrm>
          <a:solidFill>
            <a:srgbClr val="002060"/>
          </a:solidFill>
        </p:grpSpPr>
        <p:sp>
          <p:nvSpPr>
            <p:cNvPr id="43" name="Rounded Rectangle 42"/>
            <p:cNvSpPr/>
            <p:nvPr/>
          </p:nvSpPr>
          <p:spPr>
            <a:xfrm>
              <a:off x="2410198" y="0"/>
              <a:ext cx="1455579" cy="80865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ounded Rectangle 4"/>
            <p:cNvSpPr txBox="1"/>
            <p:nvPr/>
          </p:nvSpPr>
          <p:spPr>
            <a:xfrm>
              <a:off x="2433883" y="23685"/>
              <a:ext cx="1408209" cy="76128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9D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Thận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9D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160050" y="3338795"/>
            <a:ext cx="363894" cy="303245"/>
            <a:chOff x="2956041" y="859195"/>
            <a:chExt cx="363894" cy="30324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1" name="Right Arrow 40"/>
            <p:cNvSpPr/>
            <p:nvPr/>
          </p:nvSpPr>
          <p:spPr>
            <a:xfrm rot="5400000">
              <a:off x="2986365" y="828871"/>
              <a:ext cx="303245" cy="36389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ight Arrow 6"/>
            <p:cNvSpPr txBox="1"/>
            <p:nvPr/>
          </p:nvSpPr>
          <p:spPr>
            <a:xfrm>
              <a:off x="3028820" y="859196"/>
              <a:ext cx="218336" cy="2122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614207" y="3692583"/>
            <a:ext cx="1455579" cy="808655"/>
            <a:chOff x="2410198" y="1212983"/>
            <a:chExt cx="1455579" cy="808655"/>
          </a:xfrm>
          <a:solidFill>
            <a:srgbClr val="00206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10198" y="1212983"/>
              <a:ext cx="1455579" cy="80865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ounded Rectangle 8"/>
            <p:cNvSpPr txBox="1"/>
            <p:nvPr/>
          </p:nvSpPr>
          <p:spPr>
            <a:xfrm>
              <a:off x="2433883" y="1236668"/>
              <a:ext cx="1408209" cy="7612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9D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...............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9D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60050" y="4551779"/>
            <a:ext cx="363894" cy="303245"/>
            <a:chOff x="2956041" y="2072179"/>
            <a:chExt cx="363894" cy="30324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4" name="Right Arrow 33"/>
            <p:cNvSpPr/>
            <p:nvPr/>
          </p:nvSpPr>
          <p:spPr>
            <a:xfrm rot="5400000">
              <a:off x="2986365" y="2041855"/>
              <a:ext cx="303245" cy="36389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ight Arrow 10"/>
            <p:cNvSpPr txBox="1"/>
            <p:nvPr/>
          </p:nvSpPr>
          <p:spPr>
            <a:xfrm>
              <a:off x="3028820" y="2072180"/>
              <a:ext cx="218336" cy="2122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614207" y="4905566"/>
            <a:ext cx="1455579" cy="808655"/>
            <a:chOff x="2410198" y="2425966"/>
            <a:chExt cx="1455579" cy="808655"/>
          </a:xfrm>
          <a:solidFill>
            <a:srgbClr val="002060"/>
          </a:solidFill>
        </p:grpSpPr>
        <p:sp>
          <p:nvSpPr>
            <p:cNvPr id="25" name="Rounded Rectangle 24"/>
            <p:cNvSpPr/>
            <p:nvPr/>
          </p:nvSpPr>
          <p:spPr>
            <a:xfrm>
              <a:off x="2410198" y="2425966"/>
              <a:ext cx="1455579" cy="80865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12"/>
            <p:cNvSpPr txBox="1"/>
            <p:nvPr/>
          </p:nvSpPr>
          <p:spPr>
            <a:xfrm>
              <a:off x="2433883" y="2449651"/>
              <a:ext cx="1408209" cy="76128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marR="0" lvl="0" indent="0" algn="ctr" defTabSz="9779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9D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Ống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9D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9D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đái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9D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6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12 -0.01644 C 0.04154 -0.07269 0.05234 -0.19514 0.01615 -0.25046 C -0.00664 -0.28611 -0.07175 -0.34421 -0.10951 -0.34699 C -0.14557 -0.36435 -0.19362 -0.34468 -0.22031 -0.31991 " pathEditMode="relative" rAng="300000" ptsTypes="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5" y="-1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4098EA1-9E0F-41FA-9B9B-38830CF165F1}"/>
              </a:ext>
            </a:extLst>
          </p:cNvPr>
          <p:cNvSpPr/>
          <p:nvPr/>
        </p:nvSpPr>
        <p:spPr>
          <a:xfrm>
            <a:off x="3758510" y="266311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Bộ phận bên là?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E1C0CEE-8B33-4D5F-9725-FE6057887F33}"/>
              </a:ext>
            </a:extLst>
          </p:cNvPr>
          <p:cNvSpPr/>
          <p:nvPr/>
        </p:nvSpPr>
        <p:spPr>
          <a:xfrm>
            <a:off x="3935980" y="4909005"/>
            <a:ext cx="42470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Ống đái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7DAB022-ACDB-4127-B30F-31150671DCED}"/>
              </a:ext>
            </a:extLst>
          </p:cNvPr>
          <p:cNvSpPr/>
          <p:nvPr/>
        </p:nvSpPr>
        <p:spPr>
          <a:xfrm>
            <a:off x="4449873" y="3733668"/>
            <a:ext cx="4852643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Thận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EF03B14-A1ED-4EAA-A4A2-2B8D11603376}"/>
              </a:ext>
            </a:extLst>
          </p:cNvPr>
          <p:cNvSpPr/>
          <p:nvPr/>
        </p:nvSpPr>
        <p:spPr>
          <a:xfrm>
            <a:off x="4878654" y="2696065"/>
            <a:ext cx="45518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Bóng đái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49" y="1033802"/>
            <a:ext cx="4804087" cy="5583417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818598" y="2299089"/>
            <a:ext cx="2926529" cy="3016519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67273" y="65374"/>
            <a:ext cx="2972447" cy="784972"/>
          </a:xfrm>
          <a:prstGeom prst="wedgeRoundRectCallout">
            <a:avLst>
              <a:gd name="adj1" fmla="val 24452"/>
              <a:gd name="adj2" fmla="val 7674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10475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YUMMY!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10475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8796" y="3939025"/>
            <a:ext cx="1511104" cy="102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042579" y="2578538"/>
            <a:ext cx="2768106" cy="3164094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s-ES" sz="2394" b="0" i="0" u="none" strike="noStrike" kern="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9430469" y="417238"/>
            <a:ext cx="1425872" cy="15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0632" y="4891296"/>
            <a:ext cx="1305601" cy="8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7301" y="2464993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9423169" y="2464993"/>
            <a:ext cx="2862252" cy="3126084"/>
            <a:chOff x="3955342" y="143691"/>
            <a:chExt cx="6348548" cy="6858000"/>
          </a:xfrm>
        </p:grpSpPr>
        <p:sp>
          <p:nvSpPr>
            <p:cNvPr id="20" name="Rectangle 19"/>
            <p:cNvSpPr/>
            <p:nvPr/>
          </p:nvSpPr>
          <p:spPr>
            <a:xfrm>
              <a:off x="3955342" y="143691"/>
              <a:ext cx="6348548" cy="6858000"/>
            </a:xfrm>
            <a:prstGeom prst="rect">
              <a:avLst/>
            </a:prstGeom>
            <a:solidFill>
              <a:srgbClr val="FFF9E7"/>
            </a:solidFill>
            <a:ln>
              <a:solidFill>
                <a:srgbClr val="FFF9E7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A3A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" t="45714" r="908"/>
            <a:stretch/>
          </p:blipFill>
          <p:spPr>
            <a:xfrm>
              <a:off x="4551444" y="855140"/>
              <a:ext cx="5123655" cy="5542298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>
            <a:cxnSpLocks/>
          </p:cNvCxnSpPr>
          <p:nvPr/>
        </p:nvCxnSpPr>
        <p:spPr>
          <a:xfrm flipH="1" flipV="1">
            <a:off x="9563969" y="2464993"/>
            <a:ext cx="978721" cy="14050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7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3 -0.05463 L -0.01784 -0.16852 C -0.025 -0.19213 -0.0457 -0.21551 -0.05937 -0.222 C -0.07304 -0.22871 -0.08112 -0.21968 -0.09974 -0.20857 C -0.1276 -0.19352 -0.13737 -0.15487 -0.15599 -0.09445 " pathEditMode="relative" rAng="1500000" ptsTypes="AAAAA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7" y="-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6643508" y="5291150"/>
            <a:ext cx="6350000" cy="1725144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482" y="-159676"/>
            <a:ext cx="9604285" cy="78703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62030" y="3318215"/>
            <a:ext cx="6269666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1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Khám phá</a:t>
            </a:r>
            <a:endParaRPr kumimoji="0" lang="en-US" sz="11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blipFill>
                <a:blip r:embed="rId4"/>
                <a:stretch>
                  <a:fillRect/>
                </a:stretch>
              </a:blip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图片 44">
            <a:extLst>
              <a:ext uri="{FF2B5EF4-FFF2-40B4-BE49-F238E27FC236}">
                <a16:creationId xmlns:a16="http://schemas.microsoft.com/office/drawing/2014/main" id="{B0FA374D-96CA-42DE-AA35-23550AF9AC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7" b="19534"/>
          <a:stretch/>
        </p:blipFill>
        <p:spPr>
          <a:xfrm>
            <a:off x="-77000" y="2834630"/>
            <a:ext cx="4384963" cy="3753864"/>
          </a:xfrm>
          <a:prstGeom prst="rect">
            <a:avLst/>
          </a:prstGeom>
        </p:spPr>
      </p:pic>
      <p:pic>
        <p:nvPicPr>
          <p:cNvPr id="5" name="图片 40">
            <a:extLst>
              <a:ext uri="{FF2B5EF4-FFF2-40B4-BE49-F238E27FC236}">
                <a16:creationId xmlns:a16="http://schemas.microsoft.com/office/drawing/2014/main" id="{22B24A15-6FD8-4697-BDF1-4F14933D2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4379495" y="5284748"/>
            <a:ext cx="6350000" cy="1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2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B59A"/>
      </a:accent1>
      <a:accent2>
        <a:srgbClr val="269E82"/>
      </a:accent2>
      <a:accent3>
        <a:srgbClr val="42B59A"/>
      </a:accent3>
      <a:accent4>
        <a:srgbClr val="269E82"/>
      </a:accent4>
      <a:accent5>
        <a:srgbClr val="42B59A"/>
      </a:accent5>
      <a:accent6>
        <a:srgbClr val="269E82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255</Words>
  <Application>Microsoft Office PowerPoint</Application>
  <PresentationFormat>Widescreen</PresentationFormat>
  <Paragraphs>49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Fira Sans Extra Condensed Medium</vt:lpstr>
      <vt:lpstr>Arial</vt:lpstr>
      <vt:lpstr>Dosis</vt:lpstr>
      <vt:lpstr>#9Slide07 Altus</vt:lpstr>
      <vt:lpstr>Quicksand</vt:lpstr>
      <vt:lpstr>Calibri</vt:lpstr>
      <vt:lpstr>Times New Roman</vt:lpstr>
      <vt:lpstr>#9Slide07 HoneyCream</vt:lpstr>
      <vt:lpstr>Calibri Light</vt:lpstr>
      <vt:lpstr>Source Sans Pro</vt:lpstr>
      <vt:lpstr>Titan One</vt:lpstr>
      <vt:lpstr>SVN-Newton</vt:lpstr>
      <vt:lpstr>TTiimes New Roman</vt:lpstr>
      <vt:lpstr>等线</vt:lpstr>
      <vt:lpstr>#9Slide07 Soup of Justice</vt:lpstr>
      <vt:lpstr>等线 Light</vt:lpstr>
      <vt:lpstr>字魂151号-联盟综艺体</vt:lpstr>
      <vt:lpstr>Office Theme</vt:lpstr>
      <vt:lpstr>Office 主题​​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MangnonTeam</cp:keywords>
  <cp:lastModifiedBy>Admin</cp:lastModifiedBy>
  <cp:revision>4</cp:revision>
  <dcterms:created xsi:type="dcterms:W3CDTF">2023-03-19T02:43:42Z</dcterms:created>
  <dcterms:modified xsi:type="dcterms:W3CDTF">2024-03-23T12:29:15Z</dcterms:modified>
</cp:coreProperties>
</file>