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007577506" r:id="rId2"/>
    <p:sldId id="2007577498" r:id="rId3"/>
    <p:sldId id="2007577507" r:id="rId4"/>
    <p:sldId id="261" r:id="rId5"/>
    <p:sldId id="2007577508" r:id="rId6"/>
    <p:sldId id="2007577501" r:id="rId7"/>
    <p:sldId id="309" r:id="rId8"/>
    <p:sldId id="2007577497" r:id="rId9"/>
    <p:sldId id="2007577510" r:id="rId10"/>
    <p:sldId id="2007577491" r:id="rId11"/>
    <p:sldId id="2007577511" r:id="rId12"/>
    <p:sldId id="2007577509" r:id="rId13"/>
    <p:sldId id="2007577513" r:id="rId14"/>
    <p:sldId id="2007577502" r:id="rId15"/>
    <p:sldId id="340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</p:embeddedFont>
    <p:embeddedFont>
      <p:font typeface="#9Slide03 Swiss 721 Black Conde" panose="020B0604020202020204" charset="0"/>
      <p:regular r:id="rId19"/>
    </p:embeddedFont>
    <p:embeddedFont>
      <p:font typeface="#9Slide03 Swiss 721 Black Condensed" panose="020B0604020202020204" charset="0"/>
      <p:regular r:id="rId20"/>
    </p:embeddedFont>
    <p:embeddedFont>
      <p:font typeface="#9Slide07 Altus" panose="020B0604020202020204" charset="0"/>
      <p:regular r:id="rId21"/>
    </p:embeddedFont>
    <p:embeddedFont>
      <p:font typeface="#9Slide07 Cadena" panose="020B0604020202020204" charset="0"/>
      <p:bold r:id="rId22"/>
    </p:embeddedFont>
    <p:embeddedFont>
      <p:font typeface="#9Slide07 HoneyCream" panose="020B0604020202020204" charset="0"/>
      <p:regular r:id="rId23"/>
    </p:embeddedFont>
    <p:embeddedFont>
      <p:font typeface="#9Slide07 IcielKoni Black" panose="020B0604020202020204" charset="0"/>
      <p:bold r:id="rId24"/>
    </p:embeddedFont>
    <p:embeddedFont>
      <p:font typeface="#9Slide07 Koni Black" panose="020B0604020202020204" charset="0"/>
      <p:bold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SVN-Newton" panose="020B0604020202020204" charset="0"/>
      <p:regular r:id="rId30"/>
      <p:bold r:id="rId31"/>
      <p:italic r:id="rId32"/>
      <p:boldItalic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8B7"/>
    <a:srgbClr val="E75B7C"/>
    <a:srgbClr val="B76C39"/>
    <a:srgbClr val="224E4A"/>
    <a:srgbClr val="C9DD4C"/>
    <a:srgbClr val="EF5DFF"/>
    <a:srgbClr val="C0E9FD"/>
    <a:srgbClr val="E0BBA2"/>
    <a:srgbClr val="D8DD75"/>
    <a:srgbClr val="F8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0" autoAdjust="0"/>
    <p:restoredTop sz="94649"/>
  </p:normalViewPr>
  <p:slideViewPr>
    <p:cSldViewPr snapToGrid="0">
      <p:cViewPr varScale="1">
        <p:scale>
          <a:sx n="67" d="100"/>
          <a:sy n="67" d="100"/>
        </p:scale>
        <p:origin x="8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40AC89-41BA-0295-E703-FDC51ADC16F0}"/>
              </a:ext>
            </a:extLst>
          </p:cNvPr>
          <p:cNvSpPr/>
          <p:nvPr userDrawn="1"/>
        </p:nvSpPr>
        <p:spPr>
          <a:xfrm>
            <a:off x="403860" y="249382"/>
            <a:ext cx="11384280" cy="60650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6D2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83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7B41B7-55B3-9042-BEA3-50ED22850AE9}"/>
              </a:ext>
            </a:extLst>
          </p:cNvPr>
          <p:cNvSpPr/>
          <p:nvPr/>
        </p:nvSpPr>
        <p:spPr>
          <a:xfrm>
            <a:off x="3743397" y="461008"/>
            <a:ext cx="8285981" cy="51042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D5ED7-A55A-2346-91D8-68412C848A4E}"/>
              </a:ext>
            </a:extLst>
          </p:cNvPr>
          <p:cNvSpPr txBox="1"/>
          <p:nvPr/>
        </p:nvSpPr>
        <p:spPr>
          <a:xfrm>
            <a:off x="3906019" y="1743454"/>
            <a:ext cx="828598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500" dirty="0">
                <a:ln w="254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Cadena" panose="02000503000000020004" pitchFamily="2" charset="77"/>
                <a:ea typeface="#9Slide04 Tinos Bold" panose="02020803070505020304" pitchFamily="18" charset="0"/>
                <a:cs typeface="#9Slide04 Tinos Bold" panose="02020803070505020304" pitchFamily="18" charset="0"/>
              </a:rPr>
              <a:t>Cảnh đẹp </a:t>
            </a:r>
          </a:p>
          <a:p>
            <a:pPr algn="ctr"/>
            <a:r>
              <a:rPr lang="en-VN" sz="11500" dirty="0">
                <a:ln w="254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Cadena" panose="02000503000000020004" pitchFamily="2" charset="77"/>
                <a:ea typeface="#9Slide04 Tinos Bold" panose="02020803070505020304" pitchFamily="18" charset="0"/>
                <a:cs typeface="#9Slide04 Tinos Bold" panose="02020803070505020304" pitchFamily="18" charset="0"/>
              </a:rPr>
              <a:t>quê em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318B0B8-6BFF-0246-8060-08C53F3DCBF5}"/>
              </a:ext>
            </a:extLst>
          </p:cNvPr>
          <p:cNvSpPr/>
          <p:nvPr/>
        </p:nvSpPr>
        <p:spPr>
          <a:xfrm>
            <a:off x="4570313" y="740136"/>
            <a:ext cx="6957392" cy="920956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#9Slide03 Swiss 721 Black Condensed" panose="02000500000000000000" pitchFamily="2" charset="77"/>
                <a:cs typeface="#9Slide05 Pattaya" pitchFamily="2" charset="-34"/>
              </a:rPr>
              <a:t>Hoạt động trải nghiệm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049F3-A0B2-A14F-BB97-92AA61DE7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61" y="549645"/>
            <a:ext cx="3960523" cy="58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CC9460-CE25-EAAD-C0B1-C40C93BD25CF}"/>
              </a:ext>
            </a:extLst>
          </p:cNvPr>
          <p:cNvGrpSpPr/>
          <p:nvPr/>
        </p:nvGrpSpPr>
        <p:grpSpPr>
          <a:xfrm>
            <a:off x="1967948" y="922029"/>
            <a:ext cx="9060240" cy="1240980"/>
            <a:chOff x="-2472008" y="3735986"/>
            <a:chExt cx="7419539" cy="138896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D180E4-5016-B6DA-CE29-CC4A5657AB3D}"/>
                </a:ext>
              </a:extLst>
            </p:cNvPr>
            <p:cNvSpPr/>
            <p:nvPr/>
          </p:nvSpPr>
          <p:spPr>
            <a:xfrm>
              <a:off x="-2472008" y="3735986"/>
              <a:ext cx="7405685" cy="13889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846A7E-E1B0-6B61-1760-DEADC57411B3}"/>
                </a:ext>
              </a:extLst>
            </p:cNvPr>
            <p:cNvSpPr txBox="1"/>
            <p:nvPr/>
          </p:nvSpPr>
          <p:spPr>
            <a:xfrm>
              <a:off x="-2114299" y="4022310"/>
              <a:ext cx="7061830" cy="792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b="1" dirty="0">
                  <a:latin typeface="Cambria" panose="02040503050406030204" pitchFamily="18" charset="0"/>
                </a:rPr>
                <a:t>Khi </a:t>
              </a:r>
              <a:r>
                <a:rPr lang="en-US" sz="4000" b="1" dirty="0" err="1">
                  <a:latin typeface="Cambria" panose="02040503050406030204" pitchFamily="18" charset="0"/>
                </a:rPr>
                <a:t>đi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tham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quan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chúng</a:t>
              </a:r>
              <a:r>
                <a:rPr lang="en-US" sz="4000" b="1" dirty="0">
                  <a:latin typeface="Cambria" panose="02040503050406030204" pitchFamily="18" charset="0"/>
                </a:rPr>
                <a:t> ta </a:t>
              </a:r>
              <a:r>
                <a:rPr lang="en-US" sz="4000" b="1" dirty="0" err="1">
                  <a:latin typeface="Cambria" panose="02040503050406030204" pitchFamily="18" charset="0"/>
                </a:rPr>
                <a:t>cần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977760D-DAC1-31FD-2817-620E2D4C5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280817" y="438586"/>
            <a:ext cx="2434501" cy="18777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01247B-1B77-6A49-A9D0-249C60178B7F}"/>
              </a:ext>
            </a:extLst>
          </p:cNvPr>
          <p:cNvGrpSpPr/>
          <p:nvPr/>
        </p:nvGrpSpPr>
        <p:grpSpPr>
          <a:xfrm>
            <a:off x="441546" y="2433401"/>
            <a:ext cx="9506600" cy="3939937"/>
            <a:chOff x="889182" y="2479476"/>
            <a:chExt cx="9506600" cy="3939937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2BDA5264-B035-DB45-9B4F-F12F84424C7B}"/>
                </a:ext>
              </a:extLst>
            </p:cNvPr>
            <p:cNvSpPr/>
            <p:nvPr/>
          </p:nvSpPr>
          <p:spPr>
            <a:xfrm>
              <a:off x="889182" y="2479476"/>
              <a:ext cx="9506600" cy="39399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EFC5AA-3295-A04A-95A4-C54CD9FCBFC7}"/>
                </a:ext>
              </a:extLst>
            </p:cNvPr>
            <p:cNvSpPr txBox="1"/>
            <p:nvPr/>
          </p:nvSpPr>
          <p:spPr>
            <a:xfrm>
              <a:off x="1149995" y="3122263"/>
              <a:ext cx="898497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Trang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phục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giày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dép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hậu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mũ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kính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chống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sổ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bút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ăn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đệm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sữa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túi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nhựa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đựng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ăn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3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endParaRPr lang="en-VN" sz="32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4A02580-3D22-CA0B-E24F-315E85B168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3" y="3491402"/>
            <a:ext cx="2642528" cy="317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6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CC9460-CE25-EAAD-C0B1-C40C93BD25CF}"/>
              </a:ext>
            </a:extLst>
          </p:cNvPr>
          <p:cNvGrpSpPr/>
          <p:nvPr/>
        </p:nvGrpSpPr>
        <p:grpSpPr>
          <a:xfrm>
            <a:off x="1967948" y="922029"/>
            <a:ext cx="9060240" cy="1240980"/>
            <a:chOff x="-2472008" y="3735986"/>
            <a:chExt cx="7419539" cy="138896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D180E4-5016-B6DA-CE29-CC4A5657AB3D}"/>
                </a:ext>
              </a:extLst>
            </p:cNvPr>
            <p:cNvSpPr/>
            <p:nvPr/>
          </p:nvSpPr>
          <p:spPr>
            <a:xfrm>
              <a:off x="-2472008" y="3735986"/>
              <a:ext cx="7405685" cy="13889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846A7E-E1B0-6B61-1760-DEADC57411B3}"/>
                </a:ext>
              </a:extLst>
            </p:cNvPr>
            <p:cNvSpPr txBox="1"/>
            <p:nvPr/>
          </p:nvSpPr>
          <p:spPr>
            <a:xfrm>
              <a:off x="-2114299" y="4022310"/>
              <a:ext cx="7061830" cy="792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b="1" dirty="0">
                  <a:latin typeface="Cambria" panose="02040503050406030204" pitchFamily="18" charset="0"/>
                </a:rPr>
                <a:t>Khi </a:t>
              </a:r>
              <a:r>
                <a:rPr lang="en-US" sz="4000" b="1" dirty="0" err="1">
                  <a:latin typeface="Cambria" panose="02040503050406030204" pitchFamily="18" charset="0"/>
                </a:rPr>
                <a:t>đi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tham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quan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chúng</a:t>
              </a:r>
              <a:r>
                <a:rPr lang="en-US" sz="4000" b="1" dirty="0">
                  <a:latin typeface="Cambria" panose="02040503050406030204" pitchFamily="18" charset="0"/>
                </a:rPr>
                <a:t> ta </a:t>
              </a:r>
              <a:r>
                <a:rPr lang="en-US" sz="4000" b="1" dirty="0" err="1">
                  <a:latin typeface="Cambria" panose="02040503050406030204" pitchFamily="18" charset="0"/>
                </a:rPr>
                <a:t>cần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977760D-DAC1-31FD-2817-620E2D4C5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280817" y="438586"/>
            <a:ext cx="2434501" cy="1877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02580-3D22-CA0B-E24F-315E85B168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3" y="3491402"/>
            <a:ext cx="2642528" cy="31759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3824BEF-93AB-144B-8D76-3D18EC2B5685}"/>
              </a:ext>
            </a:extLst>
          </p:cNvPr>
          <p:cNvGrpSpPr/>
          <p:nvPr/>
        </p:nvGrpSpPr>
        <p:grpSpPr>
          <a:xfrm>
            <a:off x="441545" y="2433401"/>
            <a:ext cx="9506601" cy="3939937"/>
            <a:chOff x="441545" y="2433401"/>
            <a:chExt cx="9506601" cy="39399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01247B-1B77-6A49-A9D0-249C60178B7F}"/>
                </a:ext>
              </a:extLst>
            </p:cNvPr>
            <p:cNvGrpSpPr/>
            <p:nvPr/>
          </p:nvGrpSpPr>
          <p:grpSpPr>
            <a:xfrm>
              <a:off x="441546" y="2433401"/>
              <a:ext cx="9506600" cy="3939937"/>
              <a:chOff x="889182" y="2479476"/>
              <a:chExt cx="9506600" cy="393993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2BDA5264-B035-DB45-9B4F-F12F84424C7B}"/>
                  </a:ext>
                </a:extLst>
              </p:cNvPr>
              <p:cNvSpPr/>
              <p:nvPr/>
            </p:nvSpPr>
            <p:spPr>
              <a:xfrm>
                <a:off x="889182" y="2479476"/>
                <a:ext cx="9506600" cy="39399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7000" algn="ctr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EFC5AA-3295-A04A-95A4-C54CD9FCBFC7}"/>
                  </a:ext>
                </a:extLst>
              </p:cNvPr>
              <p:cNvSpPr txBox="1"/>
              <p:nvPr/>
            </p:nvSpPr>
            <p:spPr>
              <a:xfrm>
                <a:off x="889182" y="2781457"/>
                <a:ext cx="9245787" cy="163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81050" marR="33020" indent="-4572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dirty="0"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lạc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đeo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ruy-băng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cổ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tay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VN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491C9C-2900-C24C-81A1-FF0EDDB29A48}"/>
                </a:ext>
              </a:extLst>
            </p:cNvPr>
            <p:cNvSpPr txBox="1"/>
            <p:nvPr/>
          </p:nvSpPr>
          <p:spPr>
            <a:xfrm>
              <a:off x="441545" y="4403369"/>
              <a:ext cx="9245787" cy="58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15315" marR="33020" indent="-285750">
                <a:lnSpc>
                  <a:spcPct val="107000"/>
                </a:lnSpc>
                <a:spcAft>
                  <a:spcPts val="32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vở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3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F4BD46-F9EF-624E-9921-69EFE1ED7FD1}"/>
                </a:ext>
              </a:extLst>
            </p:cNvPr>
            <p:cNvSpPr txBox="1"/>
            <p:nvPr/>
          </p:nvSpPr>
          <p:spPr>
            <a:xfrm>
              <a:off x="441545" y="5141481"/>
              <a:ext cx="9245787" cy="11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15315" marR="33020" indent="-285750">
                <a:lnSpc>
                  <a:spcPct val="107000"/>
                </a:lnSpc>
                <a:spcAft>
                  <a:spcPts val="320"/>
                </a:spcAft>
                <a:buFont typeface="Arial" panose="020B0604020202020204" pitchFamily="34" charset="0"/>
                <a:buChar char="•"/>
              </a:pP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Nghe </a:t>
              </a:r>
              <a:r>
                <a:rPr lang="en-US" sz="3200" dirty="0" err="1">
                  <a:latin typeface="Cambria" panose="02040503050406030204" pitchFamily="18" charset="0"/>
                  <a:ea typeface="Calibri" panose="020F0502020204030204" pitchFamily="34" charset="0"/>
                </a:rPr>
                <a:t>lời</a:t>
              </a:r>
              <a:r>
                <a:rPr lang="en-US" sz="3200" dirty="0"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libri" panose="020F0502020204030204" pitchFamily="34" charset="0"/>
                </a:rPr>
                <a:t>thầy</a:t>
              </a:r>
              <a:r>
                <a:rPr lang="en-US" sz="3200" dirty="0"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libri" panose="020F0502020204030204" pitchFamily="34" charset="0"/>
                </a:rPr>
                <a:t>cô</a:t>
              </a:r>
              <a:r>
                <a:rPr lang="en-US" sz="3200" dirty="0">
                  <a:latin typeface="Cambria" panose="02040503050406030204" pitchFamily="18" charset="0"/>
                  <a:ea typeface="Calibri" panose="020F0502020204030204" pitchFamily="34" charset="0"/>
                </a:rPr>
                <a:t>; </a:t>
              </a:r>
              <a:r>
                <a:rPr lang="en-US" sz="3200" dirty="0" err="1">
                  <a:latin typeface="Cambria" panose="02040503050406030204" pitchFamily="18" charset="0"/>
                  <a:ea typeface="Calibri" panose="020F0502020204030204" pitchFamily="34" charset="0"/>
                </a:rPr>
                <a:t>đ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ảm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bảo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an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toàn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bị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lạc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bị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ngã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,…</a:t>
              </a:r>
              <a:r>
                <a:rPr lang="en-VN" sz="3200" dirty="0">
                  <a:effectLst/>
                  <a:latin typeface="Cambria" panose="02040503050406030204" pitchFamily="18" charset="0"/>
                </a:rPr>
                <a:t> </a:t>
              </a:r>
              <a:endParaRPr lang="en-VN" sz="3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4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66C853C-E557-A345-AD4A-043A4C662862}"/>
              </a:ext>
            </a:extLst>
          </p:cNvPr>
          <p:cNvGrpSpPr/>
          <p:nvPr/>
        </p:nvGrpSpPr>
        <p:grpSpPr>
          <a:xfrm>
            <a:off x="1838730" y="1600199"/>
            <a:ext cx="9843278" cy="3657600"/>
            <a:chOff x="1838730" y="1600199"/>
            <a:chExt cx="9843278" cy="3657600"/>
          </a:xfrm>
        </p:grpSpPr>
        <p:sp>
          <p:nvSpPr>
            <p:cNvPr id="13" name="矩形: 圆角 9">
              <a:extLst>
                <a:ext uri="{FF2B5EF4-FFF2-40B4-BE49-F238E27FC236}">
                  <a16:creationId xmlns:a16="http://schemas.microsoft.com/office/drawing/2014/main" id="{B7BD00A6-2644-914C-93E8-6127D8A15962}"/>
                </a:ext>
              </a:extLst>
            </p:cNvPr>
            <p:cNvSpPr/>
            <p:nvPr/>
          </p:nvSpPr>
          <p:spPr>
            <a:xfrm>
              <a:off x="1838730" y="1600199"/>
              <a:ext cx="9826505" cy="3657600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FEE223-4850-164E-8CBE-B05D00D32DC7}"/>
                </a:ext>
              </a:extLst>
            </p:cNvPr>
            <p:cNvSpPr txBox="1"/>
            <p:nvPr/>
          </p:nvSpPr>
          <p:spPr>
            <a:xfrm>
              <a:off x="2044364" y="2515255"/>
              <a:ext cx="9637644" cy="182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33020">
                <a:lnSpc>
                  <a:spcPct val="107000"/>
                </a:lnSpc>
                <a:spcAft>
                  <a:spcPts val="725"/>
                </a:spcAft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lam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thắng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chu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chuyến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VN" sz="3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9D8DA12-28F3-A04E-9D94-289ED308E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992" y="2769858"/>
            <a:ext cx="1504334" cy="3268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75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66C853C-E557-A345-AD4A-043A4C662862}"/>
              </a:ext>
            </a:extLst>
          </p:cNvPr>
          <p:cNvGrpSpPr/>
          <p:nvPr/>
        </p:nvGrpSpPr>
        <p:grpSpPr>
          <a:xfrm>
            <a:off x="2726634" y="72060"/>
            <a:ext cx="6738731" cy="641971"/>
            <a:chOff x="1967947" y="2515255"/>
            <a:chExt cx="6738731" cy="641971"/>
          </a:xfrm>
        </p:grpSpPr>
        <p:sp>
          <p:nvSpPr>
            <p:cNvPr id="13" name="矩形: 圆角 9">
              <a:extLst>
                <a:ext uri="{FF2B5EF4-FFF2-40B4-BE49-F238E27FC236}">
                  <a16:creationId xmlns:a16="http://schemas.microsoft.com/office/drawing/2014/main" id="{B7BD00A6-2644-914C-93E8-6127D8A15962}"/>
                </a:ext>
              </a:extLst>
            </p:cNvPr>
            <p:cNvSpPr/>
            <p:nvPr/>
          </p:nvSpPr>
          <p:spPr>
            <a:xfrm>
              <a:off x="1967947" y="2515255"/>
              <a:ext cx="6738731" cy="641971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FEE223-4850-164E-8CBE-B05D00D32DC7}"/>
                </a:ext>
              </a:extLst>
            </p:cNvPr>
            <p:cNvSpPr txBox="1"/>
            <p:nvPr/>
          </p:nvSpPr>
          <p:spPr>
            <a:xfrm>
              <a:off x="2044364" y="2515255"/>
              <a:ext cx="6572862" cy="641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72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4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23063" y="1286305"/>
            <a:ext cx="11554061" cy="49098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700732" y="1572897"/>
            <a:ext cx="10998722" cy="64633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rgbClr val="C00000"/>
                </a:solidFill>
                <a:latin typeface="#9Slide03 Swiss 721 Black Conde" panose="02000500000000000000" pitchFamily="2" charset="77"/>
              </a:rPr>
              <a:t>VỀ NHÀ</a:t>
            </a:r>
            <a:r>
              <a:rPr lang="en-US" sz="3600" b="1" dirty="0">
                <a:solidFill>
                  <a:srgbClr val="C00000"/>
                </a:solidFill>
                <a:latin typeface="#9Slide03 Swiss 721 Black Conde" panose="02000500000000000000" pitchFamily="2" charset="77"/>
              </a:rPr>
              <a:t> :</a:t>
            </a:r>
            <a:endParaRPr lang="en-VN" sz="3600" dirty="0">
              <a:solidFill>
                <a:srgbClr val="C00000"/>
              </a:solidFill>
              <a:latin typeface="#9Slide03 Swiss 721 Black Condensed" panose="02000500000000000000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578436-61EC-034A-B8FB-245B57849914}"/>
              </a:ext>
            </a:extLst>
          </p:cNvPr>
          <p:cNvGrpSpPr/>
          <p:nvPr/>
        </p:nvGrpSpPr>
        <p:grpSpPr>
          <a:xfrm>
            <a:off x="3826905" y="2505820"/>
            <a:ext cx="7365313" cy="2679475"/>
            <a:chOff x="-2808645" y="3084014"/>
            <a:chExt cx="3545445" cy="1171973"/>
          </a:xfrm>
        </p:grpSpPr>
        <p:sp>
          <p:nvSpPr>
            <p:cNvPr id="13" name="Rectangle: Rounded Corners 22">
              <a:extLst>
                <a:ext uri="{FF2B5EF4-FFF2-40B4-BE49-F238E27FC236}">
                  <a16:creationId xmlns:a16="http://schemas.microsoft.com/office/drawing/2014/main" id="{B4956B96-A882-344D-8A8F-33F89583332A}"/>
                </a:ext>
              </a:extLst>
            </p:cNvPr>
            <p:cNvSpPr/>
            <p:nvPr/>
          </p:nvSpPr>
          <p:spPr>
            <a:xfrm>
              <a:off x="-2808645" y="3084014"/>
              <a:ext cx="3545445" cy="1171973"/>
            </a:xfrm>
            <a:custGeom>
              <a:avLst/>
              <a:gdLst>
                <a:gd name="connsiteX0" fmla="*/ 0 w 5512818"/>
                <a:gd name="connsiteY0" fmla="*/ 209786 h 1258691"/>
                <a:gd name="connsiteX1" fmla="*/ 209786 w 5512818"/>
                <a:gd name="connsiteY1" fmla="*/ 0 h 1258691"/>
                <a:gd name="connsiteX2" fmla="*/ 693644 w 5512818"/>
                <a:gd name="connsiteY2" fmla="*/ 0 h 1258691"/>
                <a:gd name="connsiteX3" fmla="*/ 1228435 w 5512818"/>
                <a:gd name="connsiteY3" fmla="*/ 0 h 1258691"/>
                <a:gd name="connsiteX4" fmla="*/ 1966956 w 5512818"/>
                <a:gd name="connsiteY4" fmla="*/ 0 h 1258691"/>
                <a:gd name="connsiteX5" fmla="*/ 2705477 w 5512818"/>
                <a:gd name="connsiteY5" fmla="*/ 0 h 1258691"/>
                <a:gd name="connsiteX6" fmla="*/ 3240267 w 5512818"/>
                <a:gd name="connsiteY6" fmla="*/ 0 h 1258691"/>
                <a:gd name="connsiteX7" fmla="*/ 3876923 w 5512818"/>
                <a:gd name="connsiteY7" fmla="*/ 0 h 1258691"/>
                <a:gd name="connsiteX8" fmla="*/ 4615444 w 5512818"/>
                <a:gd name="connsiteY8" fmla="*/ 0 h 1258691"/>
                <a:gd name="connsiteX9" fmla="*/ 5303032 w 5512818"/>
                <a:gd name="connsiteY9" fmla="*/ 0 h 1258691"/>
                <a:gd name="connsiteX10" fmla="*/ 5512818 w 5512818"/>
                <a:gd name="connsiteY10" fmla="*/ 209786 h 1258691"/>
                <a:gd name="connsiteX11" fmla="*/ 5512818 w 5512818"/>
                <a:gd name="connsiteY11" fmla="*/ 637737 h 1258691"/>
                <a:gd name="connsiteX12" fmla="*/ 5512818 w 5512818"/>
                <a:gd name="connsiteY12" fmla="*/ 1048905 h 1258691"/>
                <a:gd name="connsiteX13" fmla="*/ 5303032 w 5512818"/>
                <a:gd name="connsiteY13" fmla="*/ 1258691 h 1258691"/>
                <a:gd name="connsiteX14" fmla="*/ 4564511 w 5512818"/>
                <a:gd name="connsiteY14" fmla="*/ 1258691 h 1258691"/>
                <a:gd name="connsiteX15" fmla="*/ 3978788 w 5512818"/>
                <a:gd name="connsiteY15" fmla="*/ 1258691 h 1258691"/>
                <a:gd name="connsiteX16" fmla="*/ 3240267 w 5512818"/>
                <a:gd name="connsiteY16" fmla="*/ 1258691 h 1258691"/>
                <a:gd name="connsiteX17" fmla="*/ 2756409 w 5512818"/>
                <a:gd name="connsiteY17" fmla="*/ 1258691 h 1258691"/>
                <a:gd name="connsiteX18" fmla="*/ 2119753 w 5512818"/>
                <a:gd name="connsiteY18" fmla="*/ 1258691 h 1258691"/>
                <a:gd name="connsiteX19" fmla="*/ 1483098 w 5512818"/>
                <a:gd name="connsiteY19" fmla="*/ 1258691 h 1258691"/>
                <a:gd name="connsiteX20" fmla="*/ 999239 w 5512818"/>
                <a:gd name="connsiteY20" fmla="*/ 1258691 h 1258691"/>
                <a:gd name="connsiteX21" fmla="*/ 209786 w 5512818"/>
                <a:gd name="connsiteY21" fmla="*/ 1258691 h 1258691"/>
                <a:gd name="connsiteX22" fmla="*/ 0 w 5512818"/>
                <a:gd name="connsiteY22" fmla="*/ 1048905 h 1258691"/>
                <a:gd name="connsiteX23" fmla="*/ 0 w 5512818"/>
                <a:gd name="connsiteY23" fmla="*/ 637737 h 1258691"/>
                <a:gd name="connsiteX24" fmla="*/ 0 w 5512818"/>
                <a:gd name="connsiteY24" fmla="*/ 209786 h 125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12818" h="1258691" fill="none" extrusionOk="0">
                  <a:moveTo>
                    <a:pt x="0" y="209786"/>
                  </a:moveTo>
                  <a:cubicBezTo>
                    <a:pt x="-3773" y="80715"/>
                    <a:pt x="95693" y="3736"/>
                    <a:pt x="209786" y="0"/>
                  </a:cubicBezTo>
                  <a:cubicBezTo>
                    <a:pt x="430822" y="-14792"/>
                    <a:pt x="470373" y="-18873"/>
                    <a:pt x="693644" y="0"/>
                  </a:cubicBezTo>
                  <a:cubicBezTo>
                    <a:pt x="916915" y="18873"/>
                    <a:pt x="1062618" y="-18677"/>
                    <a:pt x="1228435" y="0"/>
                  </a:cubicBezTo>
                  <a:cubicBezTo>
                    <a:pt x="1394252" y="18677"/>
                    <a:pt x="1798790" y="-30445"/>
                    <a:pt x="1966956" y="0"/>
                  </a:cubicBezTo>
                  <a:cubicBezTo>
                    <a:pt x="2135122" y="30445"/>
                    <a:pt x="2367583" y="9764"/>
                    <a:pt x="2705477" y="0"/>
                  </a:cubicBezTo>
                  <a:cubicBezTo>
                    <a:pt x="3043371" y="-9764"/>
                    <a:pt x="3098215" y="-21851"/>
                    <a:pt x="3240267" y="0"/>
                  </a:cubicBezTo>
                  <a:cubicBezTo>
                    <a:pt x="3382319" y="21851"/>
                    <a:pt x="3609506" y="968"/>
                    <a:pt x="3876923" y="0"/>
                  </a:cubicBezTo>
                  <a:cubicBezTo>
                    <a:pt x="4144340" y="-968"/>
                    <a:pt x="4272835" y="-18487"/>
                    <a:pt x="4615444" y="0"/>
                  </a:cubicBezTo>
                  <a:cubicBezTo>
                    <a:pt x="4958053" y="18487"/>
                    <a:pt x="5137358" y="1958"/>
                    <a:pt x="5303032" y="0"/>
                  </a:cubicBezTo>
                  <a:cubicBezTo>
                    <a:pt x="5424040" y="-2644"/>
                    <a:pt x="5510916" y="79957"/>
                    <a:pt x="5512818" y="209786"/>
                  </a:cubicBezTo>
                  <a:cubicBezTo>
                    <a:pt x="5501356" y="420463"/>
                    <a:pt x="5505788" y="453581"/>
                    <a:pt x="5512818" y="637737"/>
                  </a:cubicBezTo>
                  <a:cubicBezTo>
                    <a:pt x="5519848" y="821893"/>
                    <a:pt x="5504915" y="891101"/>
                    <a:pt x="5512818" y="1048905"/>
                  </a:cubicBezTo>
                  <a:cubicBezTo>
                    <a:pt x="5493062" y="1147638"/>
                    <a:pt x="5424676" y="1284141"/>
                    <a:pt x="5303032" y="1258691"/>
                  </a:cubicBezTo>
                  <a:cubicBezTo>
                    <a:pt x="5055022" y="1224035"/>
                    <a:pt x="4739596" y="1257590"/>
                    <a:pt x="4564511" y="1258691"/>
                  </a:cubicBezTo>
                  <a:cubicBezTo>
                    <a:pt x="4389426" y="1259792"/>
                    <a:pt x="4119558" y="1279152"/>
                    <a:pt x="3978788" y="1258691"/>
                  </a:cubicBezTo>
                  <a:cubicBezTo>
                    <a:pt x="3838018" y="1238230"/>
                    <a:pt x="3576735" y="1273476"/>
                    <a:pt x="3240267" y="1258691"/>
                  </a:cubicBezTo>
                  <a:cubicBezTo>
                    <a:pt x="2903799" y="1243906"/>
                    <a:pt x="2859607" y="1279020"/>
                    <a:pt x="2756409" y="1258691"/>
                  </a:cubicBezTo>
                  <a:cubicBezTo>
                    <a:pt x="2653211" y="1238362"/>
                    <a:pt x="2274235" y="1255842"/>
                    <a:pt x="2119753" y="1258691"/>
                  </a:cubicBezTo>
                  <a:cubicBezTo>
                    <a:pt x="1965271" y="1261540"/>
                    <a:pt x="1796163" y="1274151"/>
                    <a:pt x="1483098" y="1258691"/>
                  </a:cubicBezTo>
                  <a:cubicBezTo>
                    <a:pt x="1170034" y="1243231"/>
                    <a:pt x="1182890" y="1249205"/>
                    <a:pt x="999239" y="1258691"/>
                  </a:cubicBezTo>
                  <a:cubicBezTo>
                    <a:pt x="815588" y="1268177"/>
                    <a:pt x="370941" y="1272651"/>
                    <a:pt x="209786" y="1258691"/>
                  </a:cubicBezTo>
                  <a:cubicBezTo>
                    <a:pt x="66923" y="1251263"/>
                    <a:pt x="-13619" y="1156664"/>
                    <a:pt x="0" y="1048905"/>
                  </a:cubicBezTo>
                  <a:cubicBezTo>
                    <a:pt x="16335" y="914916"/>
                    <a:pt x="7654" y="803804"/>
                    <a:pt x="0" y="637737"/>
                  </a:cubicBezTo>
                  <a:cubicBezTo>
                    <a:pt x="-7654" y="471670"/>
                    <a:pt x="-461" y="373360"/>
                    <a:pt x="0" y="209786"/>
                  </a:cubicBezTo>
                  <a:close/>
                </a:path>
                <a:path w="5512818" h="1258691" stroke="0" extrusionOk="0">
                  <a:moveTo>
                    <a:pt x="0" y="209786"/>
                  </a:moveTo>
                  <a:cubicBezTo>
                    <a:pt x="12678" y="107908"/>
                    <a:pt x="103654" y="9700"/>
                    <a:pt x="209786" y="0"/>
                  </a:cubicBezTo>
                  <a:cubicBezTo>
                    <a:pt x="388559" y="-25571"/>
                    <a:pt x="710703" y="18506"/>
                    <a:pt x="897374" y="0"/>
                  </a:cubicBezTo>
                  <a:cubicBezTo>
                    <a:pt x="1084045" y="-18506"/>
                    <a:pt x="1261842" y="7569"/>
                    <a:pt x="1483098" y="0"/>
                  </a:cubicBezTo>
                  <a:cubicBezTo>
                    <a:pt x="1704354" y="-7569"/>
                    <a:pt x="1727338" y="-16237"/>
                    <a:pt x="1966956" y="0"/>
                  </a:cubicBezTo>
                  <a:cubicBezTo>
                    <a:pt x="2206574" y="16237"/>
                    <a:pt x="2390890" y="10722"/>
                    <a:pt x="2501747" y="0"/>
                  </a:cubicBezTo>
                  <a:cubicBezTo>
                    <a:pt x="2612604" y="-10722"/>
                    <a:pt x="2794281" y="-21299"/>
                    <a:pt x="2985605" y="0"/>
                  </a:cubicBezTo>
                  <a:cubicBezTo>
                    <a:pt x="3176929" y="21299"/>
                    <a:pt x="3357762" y="7694"/>
                    <a:pt x="3469463" y="0"/>
                  </a:cubicBezTo>
                  <a:cubicBezTo>
                    <a:pt x="3581164" y="-7694"/>
                    <a:pt x="3817006" y="-27728"/>
                    <a:pt x="4106119" y="0"/>
                  </a:cubicBezTo>
                  <a:cubicBezTo>
                    <a:pt x="4395232" y="27728"/>
                    <a:pt x="4552205" y="27104"/>
                    <a:pt x="4691842" y="0"/>
                  </a:cubicBezTo>
                  <a:cubicBezTo>
                    <a:pt x="4831479" y="-27104"/>
                    <a:pt x="5084091" y="7804"/>
                    <a:pt x="5303032" y="0"/>
                  </a:cubicBezTo>
                  <a:cubicBezTo>
                    <a:pt x="5406606" y="-8455"/>
                    <a:pt x="5512602" y="85531"/>
                    <a:pt x="5512818" y="209786"/>
                  </a:cubicBezTo>
                  <a:cubicBezTo>
                    <a:pt x="5502743" y="302306"/>
                    <a:pt x="5515667" y="428150"/>
                    <a:pt x="5512818" y="629346"/>
                  </a:cubicBezTo>
                  <a:cubicBezTo>
                    <a:pt x="5509969" y="830542"/>
                    <a:pt x="5503925" y="879144"/>
                    <a:pt x="5512818" y="1048905"/>
                  </a:cubicBezTo>
                  <a:cubicBezTo>
                    <a:pt x="5499804" y="1187729"/>
                    <a:pt x="5443307" y="1260494"/>
                    <a:pt x="5303032" y="1258691"/>
                  </a:cubicBezTo>
                  <a:cubicBezTo>
                    <a:pt x="5193158" y="1274956"/>
                    <a:pt x="5041105" y="1276907"/>
                    <a:pt x="4819174" y="1258691"/>
                  </a:cubicBezTo>
                  <a:cubicBezTo>
                    <a:pt x="4597243" y="1240475"/>
                    <a:pt x="4385880" y="1239863"/>
                    <a:pt x="4182518" y="1258691"/>
                  </a:cubicBezTo>
                  <a:cubicBezTo>
                    <a:pt x="3979156" y="1277519"/>
                    <a:pt x="3662079" y="1261736"/>
                    <a:pt x="3494930" y="1258691"/>
                  </a:cubicBezTo>
                  <a:cubicBezTo>
                    <a:pt x="3327781" y="1255646"/>
                    <a:pt x="2985526" y="1263755"/>
                    <a:pt x="2807341" y="1258691"/>
                  </a:cubicBezTo>
                  <a:cubicBezTo>
                    <a:pt x="2629156" y="1253627"/>
                    <a:pt x="2388387" y="1262771"/>
                    <a:pt x="2221618" y="1258691"/>
                  </a:cubicBezTo>
                  <a:cubicBezTo>
                    <a:pt x="2054849" y="1254611"/>
                    <a:pt x="1818764" y="1251407"/>
                    <a:pt x="1686827" y="1258691"/>
                  </a:cubicBezTo>
                  <a:cubicBezTo>
                    <a:pt x="1554890" y="1265975"/>
                    <a:pt x="1435510" y="1266226"/>
                    <a:pt x="1202969" y="1258691"/>
                  </a:cubicBezTo>
                  <a:cubicBezTo>
                    <a:pt x="970428" y="1251156"/>
                    <a:pt x="618199" y="1297308"/>
                    <a:pt x="209786" y="1258691"/>
                  </a:cubicBezTo>
                  <a:cubicBezTo>
                    <a:pt x="90901" y="1269819"/>
                    <a:pt x="-10399" y="1163246"/>
                    <a:pt x="0" y="1048905"/>
                  </a:cubicBezTo>
                  <a:cubicBezTo>
                    <a:pt x="9777" y="895500"/>
                    <a:pt x="7818" y="765640"/>
                    <a:pt x="0" y="646128"/>
                  </a:cubicBezTo>
                  <a:cubicBezTo>
                    <a:pt x="-7818" y="526616"/>
                    <a:pt x="-15381" y="407161"/>
                    <a:pt x="0" y="209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7365313"/>
                        <a:gd name="connsiteY0" fmla="*/ 446588 h 2679475"/>
                        <a:gd name="connsiteX1" fmla="*/ 280281 w 7365313"/>
                        <a:gd name="connsiteY1" fmla="*/ 0 h 2679475"/>
                        <a:gd name="connsiteX2" fmla="*/ 926732 w 7365313"/>
                        <a:gd name="connsiteY2" fmla="*/ 0 h 2679475"/>
                        <a:gd name="connsiteX3" fmla="*/ 1641231 w 7365313"/>
                        <a:gd name="connsiteY3" fmla="*/ 0 h 2679475"/>
                        <a:gd name="connsiteX4" fmla="*/ 2627920 w 7365313"/>
                        <a:gd name="connsiteY4" fmla="*/ 0 h 2679475"/>
                        <a:gd name="connsiteX5" fmla="*/ 3614609 w 7365313"/>
                        <a:gd name="connsiteY5" fmla="*/ 0 h 2679475"/>
                        <a:gd name="connsiteX6" fmla="*/ 4329107 w 7365313"/>
                        <a:gd name="connsiteY6" fmla="*/ 0 h 2679475"/>
                        <a:gd name="connsiteX7" fmla="*/ 5179701 w 7365313"/>
                        <a:gd name="connsiteY7" fmla="*/ 0 h 2679475"/>
                        <a:gd name="connsiteX8" fmla="*/ 6166390 w 7365313"/>
                        <a:gd name="connsiteY8" fmla="*/ 0 h 2679475"/>
                        <a:gd name="connsiteX9" fmla="*/ 7085031 w 7365313"/>
                        <a:gd name="connsiteY9" fmla="*/ 0 h 2679475"/>
                        <a:gd name="connsiteX10" fmla="*/ 7365313 w 7365313"/>
                        <a:gd name="connsiteY10" fmla="*/ 446588 h 2679475"/>
                        <a:gd name="connsiteX11" fmla="*/ 7365313 w 7365313"/>
                        <a:gd name="connsiteY11" fmla="*/ 1357601 h 2679475"/>
                        <a:gd name="connsiteX12" fmla="*/ 7365313 w 7365313"/>
                        <a:gd name="connsiteY12" fmla="*/ 2232886 h 2679475"/>
                        <a:gd name="connsiteX13" fmla="*/ 7085031 w 7365313"/>
                        <a:gd name="connsiteY13" fmla="*/ 2679475 h 2679475"/>
                        <a:gd name="connsiteX14" fmla="*/ 6098342 w 7365313"/>
                        <a:gd name="connsiteY14" fmla="*/ 2679475 h 2679475"/>
                        <a:gd name="connsiteX15" fmla="*/ 5315796 w 7365313"/>
                        <a:gd name="connsiteY15" fmla="*/ 2679475 h 2679475"/>
                        <a:gd name="connsiteX16" fmla="*/ 4329107 w 7365313"/>
                        <a:gd name="connsiteY16" fmla="*/ 2679475 h 2679475"/>
                        <a:gd name="connsiteX17" fmla="*/ 3682656 w 7365313"/>
                        <a:gd name="connsiteY17" fmla="*/ 2679475 h 2679475"/>
                        <a:gd name="connsiteX18" fmla="*/ 2832062 w 7365313"/>
                        <a:gd name="connsiteY18" fmla="*/ 2679475 h 2679475"/>
                        <a:gd name="connsiteX19" fmla="*/ 1981469 w 7365313"/>
                        <a:gd name="connsiteY19" fmla="*/ 2679475 h 2679475"/>
                        <a:gd name="connsiteX20" fmla="*/ 1335017 w 7365313"/>
                        <a:gd name="connsiteY20" fmla="*/ 2679475 h 2679475"/>
                        <a:gd name="connsiteX21" fmla="*/ 280281 w 7365313"/>
                        <a:gd name="connsiteY21" fmla="*/ 2679475 h 2679475"/>
                        <a:gd name="connsiteX22" fmla="*/ 0 w 7365313"/>
                        <a:gd name="connsiteY22" fmla="*/ 2232886 h 2679475"/>
                        <a:gd name="connsiteX23" fmla="*/ 0 w 7365313"/>
                        <a:gd name="connsiteY23" fmla="*/ 1357601 h 2679475"/>
                        <a:gd name="connsiteX24" fmla="*/ 0 w 7365313"/>
                        <a:gd name="connsiteY24" fmla="*/ 446588 h 2679475"/>
                        <a:gd name="connsiteX0" fmla="*/ 0 w 7365313"/>
                        <a:gd name="connsiteY0" fmla="*/ 446588 h 2679475"/>
                        <a:gd name="connsiteX1" fmla="*/ 280281 w 7365313"/>
                        <a:gd name="connsiteY1" fmla="*/ 0 h 2679475"/>
                        <a:gd name="connsiteX2" fmla="*/ 1198922 w 7365313"/>
                        <a:gd name="connsiteY2" fmla="*/ 0 h 2679475"/>
                        <a:gd name="connsiteX3" fmla="*/ 1981469 w 7365313"/>
                        <a:gd name="connsiteY3" fmla="*/ 0 h 2679475"/>
                        <a:gd name="connsiteX4" fmla="*/ 2627920 w 7365313"/>
                        <a:gd name="connsiteY4" fmla="*/ 0 h 2679475"/>
                        <a:gd name="connsiteX5" fmla="*/ 3342419 w 7365313"/>
                        <a:gd name="connsiteY5" fmla="*/ 0 h 2679475"/>
                        <a:gd name="connsiteX6" fmla="*/ 3988870 w 7365313"/>
                        <a:gd name="connsiteY6" fmla="*/ 0 h 2679475"/>
                        <a:gd name="connsiteX7" fmla="*/ 4635320 w 7365313"/>
                        <a:gd name="connsiteY7" fmla="*/ 0 h 2679475"/>
                        <a:gd name="connsiteX8" fmla="*/ 5485915 w 7365313"/>
                        <a:gd name="connsiteY8" fmla="*/ 0 h 2679475"/>
                        <a:gd name="connsiteX9" fmla="*/ 6268461 w 7365313"/>
                        <a:gd name="connsiteY9" fmla="*/ 0 h 2679475"/>
                        <a:gd name="connsiteX10" fmla="*/ 7085031 w 7365313"/>
                        <a:gd name="connsiteY10" fmla="*/ 0 h 2679475"/>
                        <a:gd name="connsiteX11" fmla="*/ 7365313 w 7365313"/>
                        <a:gd name="connsiteY11" fmla="*/ 446588 h 2679475"/>
                        <a:gd name="connsiteX12" fmla="*/ 7365313 w 7365313"/>
                        <a:gd name="connsiteY12" fmla="*/ 1339738 h 2679475"/>
                        <a:gd name="connsiteX13" fmla="*/ 7365313 w 7365313"/>
                        <a:gd name="connsiteY13" fmla="*/ 2232886 h 2679475"/>
                        <a:gd name="connsiteX14" fmla="*/ 7085031 w 7365313"/>
                        <a:gd name="connsiteY14" fmla="*/ 2679475 h 2679475"/>
                        <a:gd name="connsiteX15" fmla="*/ 6438580 w 7365313"/>
                        <a:gd name="connsiteY15" fmla="*/ 2679475 h 2679475"/>
                        <a:gd name="connsiteX16" fmla="*/ 5587986 w 7365313"/>
                        <a:gd name="connsiteY16" fmla="*/ 2679475 h 2679475"/>
                        <a:gd name="connsiteX17" fmla="*/ 4669345 w 7365313"/>
                        <a:gd name="connsiteY17" fmla="*/ 2679475 h 2679475"/>
                        <a:gd name="connsiteX18" fmla="*/ 3750703 w 7365313"/>
                        <a:gd name="connsiteY18" fmla="*/ 2679475 h 2679475"/>
                        <a:gd name="connsiteX19" fmla="*/ 2968157 w 7365313"/>
                        <a:gd name="connsiteY19" fmla="*/ 2679475 h 2679475"/>
                        <a:gd name="connsiteX20" fmla="*/ 2253658 w 7365313"/>
                        <a:gd name="connsiteY20" fmla="*/ 2679475 h 2679475"/>
                        <a:gd name="connsiteX21" fmla="*/ 1607207 w 7365313"/>
                        <a:gd name="connsiteY21" fmla="*/ 2679475 h 2679475"/>
                        <a:gd name="connsiteX22" fmla="*/ 280281 w 7365313"/>
                        <a:gd name="connsiteY22" fmla="*/ 2679475 h 2679475"/>
                        <a:gd name="connsiteX23" fmla="*/ 0 w 7365313"/>
                        <a:gd name="connsiteY23" fmla="*/ 2232886 h 2679475"/>
                        <a:gd name="connsiteX24" fmla="*/ 0 w 7365313"/>
                        <a:gd name="connsiteY24" fmla="*/ 1375463 h 2679475"/>
                        <a:gd name="connsiteX25" fmla="*/ 0 w 7365313"/>
                        <a:gd name="connsiteY25" fmla="*/ 446588 h 2679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7365313" h="2679475" fill="none" extrusionOk="0">
                          <a:moveTo>
                            <a:pt x="0" y="446588"/>
                          </a:moveTo>
                          <a:cubicBezTo>
                            <a:pt x="7146" y="165149"/>
                            <a:pt x="128570" y="32041"/>
                            <a:pt x="280281" y="0"/>
                          </a:cubicBezTo>
                          <a:cubicBezTo>
                            <a:pt x="583463" y="-20896"/>
                            <a:pt x="624135" y="-48113"/>
                            <a:pt x="926732" y="0"/>
                          </a:cubicBezTo>
                          <a:cubicBezTo>
                            <a:pt x="1231805" y="53080"/>
                            <a:pt x="1415226" y="-42511"/>
                            <a:pt x="1641231" y="0"/>
                          </a:cubicBezTo>
                          <a:cubicBezTo>
                            <a:pt x="1848190" y="32705"/>
                            <a:pt x="2442711" y="-68152"/>
                            <a:pt x="2627920" y="0"/>
                          </a:cubicBezTo>
                          <a:cubicBezTo>
                            <a:pt x="2892204" y="38734"/>
                            <a:pt x="3190358" y="12197"/>
                            <a:pt x="3614609" y="0"/>
                          </a:cubicBezTo>
                          <a:cubicBezTo>
                            <a:pt x="4048359" y="-26961"/>
                            <a:pt x="4145087" y="-46230"/>
                            <a:pt x="4329107" y="0"/>
                          </a:cubicBezTo>
                          <a:cubicBezTo>
                            <a:pt x="4481326" y="36254"/>
                            <a:pt x="4814835" y="26031"/>
                            <a:pt x="5179701" y="0"/>
                          </a:cubicBezTo>
                          <a:cubicBezTo>
                            <a:pt x="5512272" y="-24184"/>
                            <a:pt x="5678677" y="-15509"/>
                            <a:pt x="6166390" y="0"/>
                          </a:cubicBezTo>
                          <a:cubicBezTo>
                            <a:pt x="6656078" y="61014"/>
                            <a:pt x="6853027" y="-2140"/>
                            <a:pt x="7085031" y="0"/>
                          </a:cubicBezTo>
                          <a:cubicBezTo>
                            <a:pt x="7280019" y="-18198"/>
                            <a:pt x="7359608" y="154359"/>
                            <a:pt x="7365313" y="446588"/>
                          </a:cubicBezTo>
                          <a:cubicBezTo>
                            <a:pt x="7359946" y="907519"/>
                            <a:pt x="7358410" y="971327"/>
                            <a:pt x="7365313" y="1357601"/>
                          </a:cubicBezTo>
                          <a:cubicBezTo>
                            <a:pt x="7365521" y="1765587"/>
                            <a:pt x="7355463" y="1915002"/>
                            <a:pt x="7365313" y="2232886"/>
                          </a:cubicBezTo>
                          <a:cubicBezTo>
                            <a:pt x="7351924" y="2459681"/>
                            <a:pt x="7265567" y="2740292"/>
                            <a:pt x="7085031" y="2679475"/>
                          </a:cubicBezTo>
                          <a:cubicBezTo>
                            <a:pt x="6734302" y="2639548"/>
                            <a:pt x="6307325" y="2638377"/>
                            <a:pt x="6098342" y="2679475"/>
                          </a:cubicBezTo>
                          <a:cubicBezTo>
                            <a:pt x="5842374" y="2711161"/>
                            <a:pt x="5515493" y="2715117"/>
                            <a:pt x="5315796" y="2679475"/>
                          </a:cubicBezTo>
                          <a:cubicBezTo>
                            <a:pt x="5130657" y="2668008"/>
                            <a:pt x="4764443" y="2692917"/>
                            <a:pt x="4329107" y="2679475"/>
                          </a:cubicBezTo>
                          <a:cubicBezTo>
                            <a:pt x="3882895" y="2643613"/>
                            <a:pt x="3803299" y="2730028"/>
                            <a:pt x="3682656" y="2679475"/>
                          </a:cubicBezTo>
                          <a:cubicBezTo>
                            <a:pt x="3572302" y="2620570"/>
                            <a:pt x="3061565" y="2706508"/>
                            <a:pt x="2832062" y="2679475"/>
                          </a:cubicBezTo>
                          <a:cubicBezTo>
                            <a:pt x="2614891" y="2712978"/>
                            <a:pt x="2407958" y="2745903"/>
                            <a:pt x="1981469" y="2679475"/>
                          </a:cubicBezTo>
                          <a:cubicBezTo>
                            <a:pt x="1563821" y="2642679"/>
                            <a:pt x="1577555" y="2660330"/>
                            <a:pt x="1335017" y="2679475"/>
                          </a:cubicBezTo>
                          <a:cubicBezTo>
                            <a:pt x="1073406" y="2727911"/>
                            <a:pt x="446744" y="2719006"/>
                            <a:pt x="280281" y="2679475"/>
                          </a:cubicBezTo>
                          <a:cubicBezTo>
                            <a:pt x="119406" y="2689812"/>
                            <a:pt x="-2864" y="2449571"/>
                            <a:pt x="0" y="2232886"/>
                          </a:cubicBezTo>
                          <a:cubicBezTo>
                            <a:pt x="6989" y="1974482"/>
                            <a:pt x="20481" y="1676290"/>
                            <a:pt x="0" y="1357601"/>
                          </a:cubicBezTo>
                          <a:cubicBezTo>
                            <a:pt x="-3077" y="989602"/>
                            <a:pt x="-36727" y="772911"/>
                            <a:pt x="0" y="446588"/>
                          </a:cubicBezTo>
                          <a:close/>
                        </a:path>
                        <a:path w="7365313" h="2679475" stroke="0" extrusionOk="0">
                          <a:moveTo>
                            <a:pt x="0" y="446588"/>
                          </a:moveTo>
                          <a:cubicBezTo>
                            <a:pt x="14390" y="238424"/>
                            <a:pt x="147183" y="25156"/>
                            <a:pt x="280281" y="0"/>
                          </a:cubicBezTo>
                          <a:cubicBezTo>
                            <a:pt x="537294" y="-30949"/>
                            <a:pt x="932624" y="31928"/>
                            <a:pt x="1198922" y="0"/>
                          </a:cubicBezTo>
                          <a:cubicBezTo>
                            <a:pt x="1456586" y="-12786"/>
                            <a:pt x="1677164" y="32731"/>
                            <a:pt x="1981469" y="0"/>
                          </a:cubicBezTo>
                          <a:cubicBezTo>
                            <a:pt x="2281937" y="-21843"/>
                            <a:pt x="2313643" y="-34100"/>
                            <a:pt x="2627920" y="0"/>
                          </a:cubicBezTo>
                          <a:cubicBezTo>
                            <a:pt x="2944518" y="39771"/>
                            <a:pt x="3183908" y="35607"/>
                            <a:pt x="3342419" y="0"/>
                          </a:cubicBezTo>
                          <a:cubicBezTo>
                            <a:pt x="3530121" y="-29838"/>
                            <a:pt x="3740818" y="-51160"/>
                            <a:pt x="3988870" y="0"/>
                          </a:cubicBezTo>
                          <a:cubicBezTo>
                            <a:pt x="4256316" y="70035"/>
                            <a:pt x="4477081" y="5484"/>
                            <a:pt x="4635320" y="0"/>
                          </a:cubicBezTo>
                          <a:cubicBezTo>
                            <a:pt x="4857493" y="7912"/>
                            <a:pt x="5155551" y="-40443"/>
                            <a:pt x="5485915" y="0"/>
                          </a:cubicBezTo>
                          <a:cubicBezTo>
                            <a:pt x="5880010" y="63820"/>
                            <a:pt x="6112594" y="77900"/>
                            <a:pt x="6268461" y="0"/>
                          </a:cubicBezTo>
                          <a:cubicBezTo>
                            <a:pt x="6450393" y="-72463"/>
                            <a:pt x="6807473" y="35102"/>
                            <a:pt x="7085031" y="0"/>
                          </a:cubicBezTo>
                          <a:cubicBezTo>
                            <a:pt x="7270012" y="-37115"/>
                            <a:pt x="7413479" y="191064"/>
                            <a:pt x="7365313" y="446588"/>
                          </a:cubicBezTo>
                          <a:cubicBezTo>
                            <a:pt x="7374613" y="671944"/>
                            <a:pt x="7339117" y="950228"/>
                            <a:pt x="7365313" y="1339738"/>
                          </a:cubicBezTo>
                          <a:cubicBezTo>
                            <a:pt x="7355262" y="1758523"/>
                            <a:pt x="7365602" y="1868281"/>
                            <a:pt x="7365313" y="2232886"/>
                          </a:cubicBezTo>
                          <a:cubicBezTo>
                            <a:pt x="7355048" y="2513555"/>
                            <a:pt x="7273951" y="2720514"/>
                            <a:pt x="7085031" y="2679475"/>
                          </a:cubicBezTo>
                          <a:cubicBezTo>
                            <a:pt x="6984685" y="2703194"/>
                            <a:pt x="6725098" y="2752508"/>
                            <a:pt x="6438580" y="2679475"/>
                          </a:cubicBezTo>
                          <a:cubicBezTo>
                            <a:pt x="6178504" y="2657343"/>
                            <a:pt x="5833464" y="2649531"/>
                            <a:pt x="5587986" y="2679475"/>
                          </a:cubicBezTo>
                          <a:cubicBezTo>
                            <a:pt x="5311598" y="2730554"/>
                            <a:pt x="4912127" y="2691807"/>
                            <a:pt x="4669345" y="2679475"/>
                          </a:cubicBezTo>
                          <a:cubicBezTo>
                            <a:pt x="4451924" y="2684695"/>
                            <a:pt x="3996549" y="2678582"/>
                            <a:pt x="3750703" y="2679475"/>
                          </a:cubicBezTo>
                          <a:cubicBezTo>
                            <a:pt x="3536574" y="2618958"/>
                            <a:pt x="3213966" y="2662692"/>
                            <a:pt x="2968157" y="2679475"/>
                          </a:cubicBezTo>
                          <a:cubicBezTo>
                            <a:pt x="2715184" y="2692078"/>
                            <a:pt x="2425029" y="2664219"/>
                            <a:pt x="2253658" y="2679475"/>
                          </a:cubicBezTo>
                          <a:cubicBezTo>
                            <a:pt x="2042504" y="2686422"/>
                            <a:pt x="1935419" y="2723500"/>
                            <a:pt x="1607207" y="2679475"/>
                          </a:cubicBezTo>
                          <a:cubicBezTo>
                            <a:pt x="1325817" y="2656972"/>
                            <a:pt x="917867" y="2741196"/>
                            <a:pt x="280281" y="2679475"/>
                          </a:cubicBezTo>
                          <a:cubicBezTo>
                            <a:pt x="117705" y="2714776"/>
                            <a:pt x="-72335" y="2475669"/>
                            <a:pt x="0" y="2232886"/>
                          </a:cubicBezTo>
                          <a:cubicBezTo>
                            <a:pt x="44981" y="1933710"/>
                            <a:pt x="-40273" y="1616108"/>
                            <a:pt x="0" y="1375463"/>
                          </a:cubicBezTo>
                          <a:cubicBezTo>
                            <a:pt x="-60472" y="1121021"/>
                            <a:pt x="1265" y="850976"/>
                            <a:pt x="0" y="446588"/>
                          </a:cubicBezTo>
                          <a:close/>
                        </a:path>
                        <a:path w="7365313" h="2679475" fill="none" stroke="0" extrusionOk="0">
                          <a:moveTo>
                            <a:pt x="0" y="446588"/>
                          </a:moveTo>
                          <a:cubicBezTo>
                            <a:pt x="13881" y="192694"/>
                            <a:pt x="136479" y="16556"/>
                            <a:pt x="280281" y="0"/>
                          </a:cubicBezTo>
                          <a:cubicBezTo>
                            <a:pt x="578404" y="-19395"/>
                            <a:pt x="622803" y="-40030"/>
                            <a:pt x="926732" y="0"/>
                          </a:cubicBezTo>
                          <a:cubicBezTo>
                            <a:pt x="1196721" y="45434"/>
                            <a:pt x="1448204" y="-81268"/>
                            <a:pt x="1641231" y="0"/>
                          </a:cubicBezTo>
                          <a:cubicBezTo>
                            <a:pt x="1864925" y="88547"/>
                            <a:pt x="2410052" y="-46560"/>
                            <a:pt x="2627920" y="0"/>
                          </a:cubicBezTo>
                          <a:cubicBezTo>
                            <a:pt x="2866668" y="7970"/>
                            <a:pt x="3154661" y="14725"/>
                            <a:pt x="3614609" y="0"/>
                          </a:cubicBezTo>
                          <a:cubicBezTo>
                            <a:pt x="4055894" y="-27019"/>
                            <a:pt x="4137267" y="-50285"/>
                            <a:pt x="4329107" y="0"/>
                          </a:cubicBezTo>
                          <a:cubicBezTo>
                            <a:pt x="4511582" y="48365"/>
                            <a:pt x="4808074" y="-8475"/>
                            <a:pt x="5179701" y="0"/>
                          </a:cubicBezTo>
                          <a:cubicBezTo>
                            <a:pt x="5518693" y="-34164"/>
                            <a:pt x="5737264" y="-48464"/>
                            <a:pt x="6166390" y="0"/>
                          </a:cubicBezTo>
                          <a:cubicBezTo>
                            <a:pt x="6650370" y="59028"/>
                            <a:pt x="6864476" y="-31536"/>
                            <a:pt x="7085031" y="0"/>
                          </a:cubicBezTo>
                          <a:cubicBezTo>
                            <a:pt x="7259017" y="11936"/>
                            <a:pt x="7349720" y="175045"/>
                            <a:pt x="7365313" y="446588"/>
                          </a:cubicBezTo>
                          <a:cubicBezTo>
                            <a:pt x="7347657" y="880017"/>
                            <a:pt x="7358109" y="965637"/>
                            <a:pt x="7365313" y="1357601"/>
                          </a:cubicBezTo>
                          <a:cubicBezTo>
                            <a:pt x="7399055" y="1748085"/>
                            <a:pt x="7336422" y="1879981"/>
                            <a:pt x="7365313" y="2232886"/>
                          </a:cubicBezTo>
                          <a:cubicBezTo>
                            <a:pt x="7324829" y="2422885"/>
                            <a:pt x="7249090" y="2703905"/>
                            <a:pt x="7085031" y="2679475"/>
                          </a:cubicBezTo>
                          <a:cubicBezTo>
                            <a:pt x="6751923" y="2597754"/>
                            <a:pt x="6313822" y="2632801"/>
                            <a:pt x="6098342" y="2679475"/>
                          </a:cubicBezTo>
                          <a:cubicBezTo>
                            <a:pt x="5876582" y="2683721"/>
                            <a:pt x="5512791" y="2732906"/>
                            <a:pt x="5315796" y="2679475"/>
                          </a:cubicBezTo>
                          <a:cubicBezTo>
                            <a:pt x="5075759" y="2630259"/>
                            <a:pt x="4723058" y="2754733"/>
                            <a:pt x="4329107" y="2679475"/>
                          </a:cubicBezTo>
                          <a:cubicBezTo>
                            <a:pt x="3889180" y="2640631"/>
                            <a:pt x="3825497" y="2720739"/>
                            <a:pt x="3682656" y="2679475"/>
                          </a:cubicBezTo>
                          <a:cubicBezTo>
                            <a:pt x="3527001" y="2619033"/>
                            <a:pt x="3006524" y="2681714"/>
                            <a:pt x="2832062" y="2679475"/>
                          </a:cubicBezTo>
                          <a:cubicBezTo>
                            <a:pt x="2585073" y="2700958"/>
                            <a:pt x="2357656" y="2715110"/>
                            <a:pt x="1981469" y="2679475"/>
                          </a:cubicBezTo>
                          <a:cubicBezTo>
                            <a:pt x="1561500" y="2643634"/>
                            <a:pt x="1582207" y="2658177"/>
                            <a:pt x="1335017" y="2679475"/>
                          </a:cubicBezTo>
                          <a:cubicBezTo>
                            <a:pt x="1102099" y="2712826"/>
                            <a:pt x="527156" y="2673666"/>
                            <a:pt x="280281" y="2679475"/>
                          </a:cubicBezTo>
                          <a:cubicBezTo>
                            <a:pt x="56142" y="2692733"/>
                            <a:pt x="-20890" y="2516843"/>
                            <a:pt x="0" y="2232886"/>
                          </a:cubicBezTo>
                          <a:cubicBezTo>
                            <a:pt x="29762" y="1957651"/>
                            <a:pt x="31278" y="1725987"/>
                            <a:pt x="0" y="1357601"/>
                          </a:cubicBezTo>
                          <a:cubicBezTo>
                            <a:pt x="-47654" y="1014129"/>
                            <a:pt x="7931" y="803603"/>
                            <a:pt x="0" y="446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42E279-043C-4B49-A1F6-EE4086119D93}"/>
                </a:ext>
              </a:extLst>
            </p:cNvPr>
            <p:cNvSpPr txBox="1"/>
            <p:nvPr/>
          </p:nvSpPr>
          <p:spPr>
            <a:xfrm>
              <a:off x="-2640753" y="3326073"/>
              <a:ext cx="3343323" cy="767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kể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bố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mẹ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mong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muốn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thăm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danh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lam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thắng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cảnh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ở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địa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phương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em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4" name="Picture 23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id="{0D239A83-45BD-7740-A775-78E83F9CA5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3" b="94091" l="3705" r="35773">
                        <a14:foregroundMark x1="22227" y1="8318" x2="22227" y2="8318"/>
                        <a14:foregroundMark x1="18818" y1="27864" x2="23386" y2="35273"/>
                        <a14:foregroundMark x1="23386" y1="35273" x2="23386" y2="35273"/>
                        <a14:foregroundMark x1="22341" y1="23500" x2="19568" y2="41318"/>
                        <a14:foregroundMark x1="13977" y1="43818" x2="21568" y2="56909"/>
                        <a14:foregroundMark x1="21568" y1="56909" x2="21659" y2="56909"/>
                        <a14:foregroundMark x1="21773" y1="45909" x2="23386" y2="59545"/>
                        <a14:foregroundMark x1="23386" y1="59545" x2="23386" y2="59545"/>
                        <a14:foregroundMark x1="24432" y1="44000" x2="28114" y2="52364"/>
                        <a14:foregroundMark x1="28114" y1="52364" x2="28114" y2="52364"/>
                        <a14:foregroundMark x1="33909" y1="62591" x2="35818" y2="65273"/>
                        <a14:foregroundMark x1="22432" y1="43818" x2="24227" y2="48182"/>
                        <a14:foregroundMark x1="20818" y1="41545" x2="19477" y2="49136"/>
                        <a14:foregroundMark x1="19477" y1="49136" x2="19477" y2="49136"/>
                        <a14:foregroundMark x1="18068" y1="91818" x2="18159" y2="85182"/>
                        <a14:foregroundMark x1="27364" y1="90864" x2="27364" y2="83682"/>
                        <a14:foregroundMark x1="12364" y1="92409" x2="17318" y2="92773"/>
                        <a14:foregroundMark x1="17318" y1="92773" x2="23682" y2="92591"/>
                        <a14:foregroundMark x1="23682" y1="92591" x2="32864" y2="93182"/>
                        <a14:foregroundMark x1="15591" y1="93364" x2="19568" y2="94091"/>
                        <a14:foregroundMark x1="19568" y1="94091" x2="21182" y2="93909"/>
                        <a14:foregroundMark x1="24045" y1="93909" x2="29068" y2="93909"/>
                        <a14:foregroundMark x1="29068" y1="93909" x2="29932" y2="93727"/>
                        <a14:foregroundMark x1="33341" y1="92227" x2="33341" y2="92227"/>
                        <a14:foregroundMark x1="11614" y1="92409" x2="11614" y2="92409"/>
                        <a14:foregroundMark x1="33909" y1="92409" x2="33909" y2="92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568"/>
          <a:stretch/>
        </p:blipFill>
        <p:spPr>
          <a:xfrm>
            <a:off x="40736" y="2025365"/>
            <a:ext cx="3278933" cy="43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45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198" y="158139"/>
            <a:ext cx="2214802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54" y="682161"/>
            <a:ext cx="2214802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30" y="1362277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35398A3-9A74-014C-A276-68126A63BEF8}"/>
              </a:ext>
            </a:extLst>
          </p:cNvPr>
          <p:cNvGrpSpPr/>
          <p:nvPr/>
        </p:nvGrpSpPr>
        <p:grpSpPr>
          <a:xfrm>
            <a:off x="2003813" y="745435"/>
            <a:ext cx="7792278" cy="5367130"/>
            <a:chOff x="2003813" y="745435"/>
            <a:chExt cx="7792278" cy="5367130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CA18410C-6A39-F14E-A369-589F810D317B}"/>
                </a:ext>
              </a:extLst>
            </p:cNvPr>
            <p:cNvSpPr/>
            <p:nvPr/>
          </p:nvSpPr>
          <p:spPr>
            <a:xfrm>
              <a:off x="2003813" y="745435"/>
              <a:ext cx="7792278" cy="5367130"/>
            </a:xfrm>
            <a:prstGeom prst="cloud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5766BED5-C94A-B444-B93A-4BD87909C7EB}"/>
                </a:ext>
              </a:extLst>
            </p:cNvPr>
            <p:cNvSpPr/>
            <p:nvPr/>
          </p:nvSpPr>
          <p:spPr>
            <a:xfrm>
              <a:off x="3993821" y="1536174"/>
              <a:ext cx="3812262" cy="37856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Khởi</a:t>
              </a:r>
              <a:endPara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động</a:t>
              </a:r>
              <a:endParaRPr lang="zh-CN" altLang="en-US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58405FC-9886-9B44-984E-96A2C2AC44D2}"/>
              </a:ext>
            </a:extLst>
          </p:cNvPr>
          <p:cNvSpPr txBox="1"/>
          <p:nvPr/>
        </p:nvSpPr>
        <p:spPr>
          <a:xfrm rot="352258">
            <a:off x="11635971" y="292557"/>
            <a:ext cx="49048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微软雅黑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微软雅黑"/>
                <a:cs typeface="Arial" panose="020B0604020202020204" pitchFamily="34" charset="0"/>
              </a:rPr>
              <a:t>chơi</a:t>
            </a:r>
            <a:endParaRPr kumimoji="0" lang="vi-VN" sz="96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uLnTx/>
              <a:uFillTx/>
              <a:latin typeface="#9Slide07 Koni Black" pitchFamily="2" charset="77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E6D0B-FC59-4F43-A39D-03A6F7AC11D0}"/>
              </a:ext>
            </a:extLst>
          </p:cNvPr>
          <p:cNvSpPr txBox="1"/>
          <p:nvPr/>
        </p:nvSpPr>
        <p:spPr>
          <a:xfrm>
            <a:off x="2872424" y="-1444728"/>
            <a:ext cx="6447152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C9DD4C"/>
                </a:solidFill>
                <a:latin typeface="#9Slide03 Swiss 721 Black Condensed" panose="02000500000000000000" pitchFamily="2" charset="77"/>
              </a:rPr>
              <a:t>Hàng xóm của tôi là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CBDCDF-191A-1F47-87B3-BBC5319BDD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4"/>
          <a:stretch/>
        </p:blipFill>
        <p:spPr>
          <a:xfrm>
            <a:off x="12733760" y="4054457"/>
            <a:ext cx="4575397" cy="25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19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B5B18CF-13F3-F240-9882-615DD770043D}"/>
              </a:ext>
            </a:extLst>
          </p:cNvPr>
          <p:cNvSpPr txBox="1"/>
          <p:nvPr/>
        </p:nvSpPr>
        <p:spPr>
          <a:xfrm>
            <a:off x="2623010" y="279617"/>
            <a:ext cx="644715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FF0000"/>
                </a:solidFill>
                <a:latin typeface="#9Slide03 Swiss 721 Black Condensed" panose="02000500000000000000" pitchFamily="2" charset="77"/>
              </a:rPr>
              <a:t>Quan sát tranh</a:t>
            </a:r>
          </a:p>
        </p:txBody>
      </p:sp>
      <p:pic>
        <p:nvPicPr>
          <p:cNvPr id="2050" name="Picture 2" descr="Cầu Rồng Đà Nẵng - Địa điểm vui chơi về đêm HOT 2023">
            <a:extLst>
              <a:ext uri="{FF2B5EF4-FFF2-40B4-BE49-F238E27FC236}">
                <a16:creationId xmlns:a16="http://schemas.microsoft.com/office/drawing/2014/main" id="{B5D62362-DAF5-5D4B-88AE-F3DC58321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02" y="1321266"/>
            <a:ext cx="3808867" cy="241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à Nà Hills - Núi Thần Tài">
            <a:extLst>
              <a:ext uri="{FF2B5EF4-FFF2-40B4-BE49-F238E27FC236}">
                <a16:creationId xmlns:a16="http://schemas.microsoft.com/office/drawing/2014/main" id="{2EC28402-0274-5A45-B23A-C73E05AE5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14" y="1329367"/>
            <a:ext cx="3808868" cy="239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ông tin bán đảo Sơn Trà thuộc tỉnh nào | Viet Fun Travel">
            <a:extLst>
              <a:ext uri="{FF2B5EF4-FFF2-40B4-BE49-F238E27FC236}">
                <a16:creationId xmlns:a16="http://schemas.microsoft.com/office/drawing/2014/main" id="{EBCD5106-4CCC-6242-9F9F-ED768272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01" y="4043645"/>
            <a:ext cx="3808868" cy="246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u lịch phố cổ Hội An - review đầy đủ và chi tiết từ A - Z">
            <a:extLst>
              <a:ext uri="{FF2B5EF4-FFF2-40B4-BE49-F238E27FC236}">
                <a16:creationId xmlns:a16="http://schemas.microsoft.com/office/drawing/2014/main" id="{5F76C508-54D7-664D-AACC-D59E78BA6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14" y="4113565"/>
            <a:ext cx="3808867" cy="23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A3EDDA-F716-C643-9109-F72BAB70982F}"/>
              </a:ext>
            </a:extLst>
          </p:cNvPr>
          <p:cNvSpPr/>
          <p:nvPr/>
        </p:nvSpPr>
        <p:spPr>
          <a:xfrm>
            <a:off x="3583576" y="3167027"/>
            <a:ext cx="4887310" cy="1135117"/>
          </a:xfrm>
          <a:prstGeom prst="rect">
            <a:avLst/>
          </a:prstGeom>
          <a:solidFill>
            <a:srgbClr val="C00000"/>
          </a:solidFill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Đây là những địa danh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222159-D3ED-4B40-9D18-9F170D1B5ECF}"/>
              </a:ext>
            </a:extLst>
          </p:cNvPr>
          <p:cNvSpPr/>
          <p:nvPr/>
        </p:nvSpPr>
        <p:spPr>
          <a:xfrm>
            <a:off x="1404101" y="2246243"/>
            <a:ext cx="3808868" cy="735496"/>
          </a:xfrm>
          <a:prstGeom prst="rect">
            <a:avLst/>
          </a:prstGeom>
          <a:solidFill>
            <a:schemeClr val="bg1">
              <a:alpha val="70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Cầu rồng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DA3979-6E78-214A-A2D6-8D8B481C8AE8}"/>
              </a:ext>
            </a:extLst>
          </p:cNvPr>
          <p:cNvSpPr/>
          <p:nvPr/>
        </p:nvSpPr>
        <p:spPr>
          <a:xfrm>
            <a:off x="6607814" y="2260599"/>
            <a:ext cx="3808868" cy="735496"/>
          </a:xfrm>
          <a:prstGeom prst="rect">
            <a:avLst/>
          </a:prstGeom>
          <a:solidFill>
            <a:schemeClr val="bg1">
              <a:alpha val="70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Bà Nà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6818B1-2D7B-D248-ACA2-49F158578841}"/>
              </a:ext>
            </a:extLst>
          </p:cNvPr>
          <p:cNvSpPr/>
          <p:nvPr/>
        </p:nvSpPr>
        <p:spPr>
          <a:xfrm>
            <a:off x="1404101" y="5037555"/>
            <a:ext cx="3808868" cy="735496"/>
          </a:xfrm>
          <a:prstGeom prst="rect">
            <a:avLst/>
          </a:prstGeom>
          <a:solidFill>
            <a:schemeClr val="bg1">
              <a:alpha val="70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Bán đảo Sơn Trà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319858-AC34-244E-9BD6-E02C134C37EC}"/>
              </a:ext>
            </a:extLst>
          </p:cNvPr>
          <p:cNvSpPr/>
          <p:nvPr/>
        </p:nvSpPr>
        <p:spPr>
          <a:xfrm>
            <a:off x="6566452" y="5037555"/>
            <a:ext cx="3808868" cy="735496"/>
          </a:xfrm>
          <a:prstGeom prst="rect">
            <a:avLst/>
          </a:prstGeom>
          <a:solidFill>
            <a:schemeClr val="bg1">
              <a:alpha val="70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Hội An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6C756B04-A233-1D45-813E-25DE4496FAF9}"/>
              </a:ext>
            </a:extLst>
          </p:cNvPr>
          <p:cNvSpPr/>
          <p:nvPr/>
        </p:nvSpPr>
        <p:spPr>
          <a:xfrm>
            <a:off x="4691270" y="2613991"/>
            <a:ext cx="4532243" cy="2932044"/>
          </a:xfrm>
          <a:prstGeom prst="wedgeEllipseCallou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Em đã từng được đi đến các địa danh này hay chưa</a:t>
            </a:r>
          </a:p>
        </p:txBody>
      </p:sp>
      <p:sp>
        <p:nvSpPr>
          <p:cNvPr id="20" name="Oval Callout 19">
            <a:extLst>
              <a:ext uri="{FF2B5EF4-FFF2-40B4-BE49-F238E27FC236}">
                <a16:creationId xmlns:a16="http://schemas.microsoft.com/office/drawing/2014/main" id="{461740F9-CFA8-FD4F-A155-D54E7CF57078}"/>
              </a:ext>
            </a:extLst>
          </p:cNvPr>
          <p:cNvSpPr/>
          <p:nvPr/>
        </p:nvSpPr>
        <p:spPr>
          <a:xfrm>
            <a:off x="1494988" y="1581990"/>
            <a:ext cx="4532243" cy="2932044"/>
          </a:xfrm>
          <a:prstGeom prst="wedgeEllipseCallout">
            <a:avLst>
              <a:gd name="adj1" fmla="val 33992"/>
              <a:gd name="adj2" fmla="val 72670"/>
            </a:avLst>
          </a:prstGeom>
          <a:solidFill>
            <a:srgbClr val="FEB8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Em có cảm nhận gì về những danh thắng này?</a:t>
            </a:r>
          </a:p>
        </p:txBody>
      </p:sp>
    </p:spTree>
    <p:extLst>
      <p:ext uri="{BB962C8B-B14F-4D97-AF65-F5344CB8AC3E}">
        <p14:creationId xmlns:p14="http://schemas.microsoft.com/office/powerpoint/2010/main" val="1504145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6" grpId="0" animBg="1"/>
      <p:bldP spid="6" grpId="1" animBg="1"/>
      <p:bldP spid="20" grpId="0" animBg="1"/>
      <p:bldP spid="2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9">
            <a:extLst>
              <a:ext uri="{FF2B5EF4-FFF2-40B4-BE49-F238E27FC236}">
                <a16:creationId xmlns:a16="http://schemas.microsoft.com/office/drawing/2014/main" id="{B7BD00A6-2644-914C-93E8-6127D8A15962}"/>
              </a:ext>
            </a:extLst>
          </p:cNvPr>
          <p:cNvSpPr/>
          <p:nvPr/>
        </p:nvSpPr>
        <p:spPr>
          <a:xfrm>
            <a:off x="934241" y="587447"/>
            <a:ext cx="10323517" cy="59236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7D365-B4F4-BD04-4516-8EC1D58AD147}"/>
              </a:ext>
            </a:extLst>
          </p:cNvPr>
          <p:cNvSpPr txBox="1"/>
          <p:nvPr/>
        </p:nvSpPr>
        <p:spPr>
          <a:xfrm rot="352258">
            <a:off x="8177154" y="533434"/>
            <a:ext cx="49048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微软雅黑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微软雅黑"/>
                <a:cs typeface="Arial" panose="020B0604020202020204" pitchFamily="34" charset="0"/>
              </a:rPr>
              <a:t>chơi</a:t>
            </a:r>
            <a:endParaRPr kumimoji="0" lang="vi-VN" sz="96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uLnTx/>
              <a:uFillTx/>
              <a:latin typeface="#9Slide07 Koni Black" pitchFamily="2" charset="77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AC2A04-5F13-8F8E-9E4B-7216A4E7A35A}"/>
              </a:ext>
            </a:extLst>
          </p:cNvPr>
          <p:cNvGrpSpPr/>
          <p:nvPr/>
        </p:nvGrpSpPr>
        <p:grpSpPr>
          <a:xfrm>
            <a:off x="2782957" y="1981900"/>
            <a:ext cx="6185762" cy="2905231"/>
            <a:chOff x="1007488" y="2611536"/>
            <a:chExt cx="3389481" cy="892162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A661AD2B-AC98-D8CA-8617-268C1277526D}"/>
                </a:ext>
              </a:extLst>
            </p:cNvPr>
            <p:cNvSpPr/>
            <p:nvPr/>
          </p:nvSpPr>
          <p:spPr>
            <a:xfrm>
              <a:off x="1007488" y="2611536"/>
              <a:ext cx="3389481" cy="892162"/>
            </a:xfrm>
            <a:prstGeom prst="wedgeRoundRectCallout">
              <a:avLst>
                <a:gd name="adj1" fmla="val -69389"/>
                <a:gd name="adj2" fmla="val 24107"/>
                <a:gd name="adj3" fmla="val 16667"/>
              </a:avLst>
            </a:prstGeom>
            <a:solidFill>
              <a:srgbClr val="F5EAF6"/>
            </a:solidFill>
            <a:ln w="19050" cap="flat" cmpd="sng" algn="ctr">
              <a:solidFill>
                <a:srgbClr val="DE8CC4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C146F8-5ED1-BFA1-7942-C1C76C442E00}"/>
                </a:ext>
              </a:extLst>
            </p:cNvPr>
            <p:cNvSpPr txBox="1"/>
            <p:nvPr/>
          </p:nvSpPr>
          <p:spPr>
            <a:xfrm>
              <a:off x="1082308" y="2670305"/>
              <a:ext cx="3157548" cy="689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học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sinh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sẽ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lên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những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danh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thắng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nổi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tiếng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ở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quê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hương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mình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bằng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cách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những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đặc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điểm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địa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điểm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đó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cho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còn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đoán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676D23C-7A26-9C41-990D-FD4A8D2B3483}"/>
              </a:ext>
            </a:extLst>
          </p:cNvPr>
          <p:cNvSpPr txBox="1"/>
          <p:nvPr/>
        </p:nvSpPr>
        <p:spPr>
          <a:xfrm>
            <a:off x="1581454" y="962121"/>
            <a:ext cx="7523770" cy="7078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chemeClr val="bg1"/>
                </a:solidFill>
                <a:latin typeface="#9Slide03 Swiss 721 Black Condensed" panose="02000500000000000000" pitchFamily="2" charset="77"/>
              </a:rPr>
              <a:t>Đoán tên cảnh đẹp quê hương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ADC233-1EC8-E18D-ED78-887BC98300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4"/>
          <a:stretch/>
        </p:blipFill>
        <p:spPr>
          <a:xfrm>
            <a:off x="7569339" y="4244340"/>
            <a:ext cx="4575397" cy="2534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57BA47-45D9-2CA9-F607-6E9A06BF6F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287" y="2930421"/>
            <a:ext cx="1504334" cy="3268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12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66C853C-E557-A345-AD4A-043A4C662862}"/>
              </a:ext>
            </a:extLst>
          </p:cNvPr>
          <p:cNvGrpSpPr/>
          <p:nvPr/>
        </p:nvGrpSpPr>
        <p:grpSpPr>
          <a:xfrm>
            <a:off x="1838730" y="1600199"/>
            <a:ext cx="9826505" cy="3657600"/>
            <a:chOff x="1838730" y="1600199"/>
            <a:chExt cx="9826505" cy="3657600"/>
          </a:xfrm>
        </p:grpSpPr>
        <p:sp>
          <p:nvSpPr>
            <p:cNvPr id="13" name="矩形: 圆角 9">
              <a:extLst>
                <a:ext uri="{FF2B5EF4-FFF2-40B4-BE49-F238E27FC236}">
                  <a16:creationId xmlns:a16="http://schemas.microsoft.com/office/drawing/2014/main" id="{B7BD00A6-2644-914C-93E8-6127D8A15962}"/>
                </a:ext>
              </a:extLst>
            </p:cNvPr>
            <p:cNvSpPr/>
            <p:nvPr/>
          </p:nvSpPr>
          <p:spPr>
            <a:xfrm>
              <a:off x="1838730" y="1600199"/>
              <a:ext cx="9826505" cy="3657600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FEE223-4850-164E-8CBE-B05D00D32DC7}"/>
                </a:ext>
              </a:extLst>
            </p:cNvPr>
            <p:cNvSpPr txBox="1"/>
            <p:nvPr/>
          </p:nvSpPr>
          <p:spPr>
            <a:xfrm>
              <a:off x="2189921" y="2274837"/>
              <a:ext cx="912412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Mỗi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địa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phương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miền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quê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đều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có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danh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lam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thắng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mình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.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Em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sống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ở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nơi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nào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thì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cần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hiểu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về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phong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nơi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đó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.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Chúng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ta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rất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tự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hào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về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đẹp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quê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hương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.</a:t>
              </a:r>
              <a:r>
                <a:rPr lang="en-VN" sz="3600" dirty="0">
                  <a:effectLst/>
                  <a:latin typeface="Cambria" panose="02040503050406030204" pitchFamily="18" charset="0"/>
                </a:rPr>
                <a:t> </a:t>
              </a:r>
              <a:endParaRPr lang="en-VN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9D8DA12-28F3-A04E-9D94-289ED308E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992" y="2769858"/>
            <a:ext cx="1504334" cy="3268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86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35398A3-9A74-014C-A276-68126A63BEF8}"/>
              </a:ext>
            </a:extLst>
          </p:cNvPr>
          <p:cNvGrpSpPr/>
          <p:nvPr/>
        </p:nvGrpSpPr>
        <p:grpSpPr>
          <a:xfrm>
            <a:off x="2003813" y="745435"/>
            <a:ext cx="7792278" cy="5367130"/>
            <a:chOff x="2003813" y="745435"/>
            <a:chExt cx="7792278" cy="5367130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CA18410C-6A39-F14E-A369-589F810D317B}"/>
                </a:ext>
              </a:extLst>
            </p:cNvPr>
            <p:cNvSpPr/>
            <p:nvPr/>
          </p:nvSpPr>
          <p:spPr>
            <a:xfrm>
              <a:off x="2003813" y="745435"/>
              <a:ext cx="7792278" cy="5367130"/>
            </a:xfrm>
            <a:prstGeom prst="cloud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5766BED5-C94A-B444-B93A-4BD87909C7EB}"/>
                </a:ext>
              </a:extLst>
            </p:cNvPr>
            <p:cNvSpPr/>
            <p:nvPr/>
          </p:nvSpPr>
          <p:spPr>
            <a:xfrm>
              <a:off x="3609902" y="1536174"/>
              <a:ext cx="4580100" cy="37856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Khám</a:t>
              </a:r>
              <a:endPara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phá</a:t>
              </a:r>
              <a:endParaRPr lang="zh-CN" altLang="en-US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7651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770215" y="935813"/>
            <a:ext cx="10651570" cy="58477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Xây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dựng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kế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hoạch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tham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quan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một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cảnh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đẹp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quê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hương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#9Slide03 Swiss 721 Black Condensed" panose="02000500000000000000" pitchFamily="2" charset="77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3FFD52-450F-3275-5C1C-06E240C08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" y="0"/>
            <a:ext cx="1246093" cy="12897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BC935F-1A24-DE4D-A622-140341AEA3B5}"/>
              </a:ext>
            </a:extLst>
          </p:cNvPr>
          <p:cNvGrpSpPr/>
          <p:nvPr/>
        </p:nvGrpSpPr>
        <p:grpSpPr>
          <a:xfrm>
            <a:off x="7842962" y="1869454"/>
            <a:ext cx="4121069" cy="4149767"/>
            <a:chOff x="7658279" y="1992539"/>
            <a:chExt cx="4121069" cy="41497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309570-F08F-D847-9C67-FF551574AB43}"/>
                </a:ext>
              </a:extLst>
            </p:cNvPr>
            <p:cNvGrpSpPr/>
            <p:nvPr/>
          </p:nvGrpSpPr>
          <p:grpSpPr>
            <a:xfrm>
              <a:off x="7658279" y="2345635"/>
              <a:ext cx="4121069" cy="3796671"/>
              <a:chOff x="98263" y="3700528"/>
              <a:chExt cx="3798579" cy="330002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7226ECE-96B3-7442-83A4-D6F739EE3D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48" t="32224" r="34274" b="-2328"/>
              <a:stretch/>
            </p:blipFill>
            <p:spPr>
              <a:xfrm>
                <a:off x="1368287" y="3700528"/>
                <a:ext cx="2528555" cy="330002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F00049A-DDDA-5940-815E-E8EC19735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2" t="30773" r="17960" b="-878"/>
              <a:stretch/>
            </p:blipFill>
            <p:spPr>
              <a:xfrm flipH="1">
                <a:off x="98263" y="3725935"/>
                <a:ext cx="2481781" cy="3238978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0E7CE3-5AE8-134C-9093-A05BE6835D8B}"/>
                </a:ext>
              </a:extLst>
            </p:cNvPr>
            <p:cNvSpPr txBox="1"/>
            <p:nvPr/>
          </p:nvSpPr>
          <p:spPr>
            <a:xfrm>
              <a:off x="7813352" y="1992539"/>
              <a:ext cx="3770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C00000"/>
                  </a:solidFill>
                  <a:latin typeface="#9Slide03 Swiss 721 Black Condensed" panose="02000500000000000000" pitchFamily="2" charset="77"/>
                </a:rPr>
                <a:t>Thảo luận theo tổ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F50A36-5612-7149-8B99-F1126D4D7E4F}"/>
              </a:ext>
            </a:extLst>
          </p:cNvPr>
          <p:cNvGrpSpPr/>
          <p:nvPr/>
        </p:nvGrpSpPr>
        <p:grpSpPr>
          <a:xfrm>
            <a:off x="227969" y="1622750"/>
            <a:ext cx="7153796" cy="2441074"/>
            <a:chOff x="227969" y="1622750"/>
            <a:chExt cx="7153796" cy="24410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D578436-61EC-034A-B8FB-245B57849914}"/>
                </a:ext>
              </a:extLst>
            </p:cNvPr>
            <p:cNvGrpSpPr/>
            <p:nvPr/>
          </p:nvGrpSpPr>
          <p:grpSpPr>
            <a:xfrm>
              <a:off x="816740" y="2179829"/>
              <a:ext cx="6565025" cy="1883995"/>
              <a:chOff x="-3640340" y="3328123"/>
              <a:chExt cx="4052093" cy="1883995"/>
            </a:xfrm>
          </p:grpSpPr>
          <p:sp>
            <p:nvSpPr>
              <p:cNvPr id="13" name="Rectangle: Rounded Corners 22">
                <a:extLst>
                  <a:ext uri="{FF2B5EF4-FFF2-40B4-BE49-F238E27FC236}">
                    <a16:creationId xmlns:a16="http://schemas.microsoft.com/office/drawing/2014/main" id="{B4956B96-A882-344D-8A8F-33F89583332A}"/>
                  </a:ext>
                </a:extLst>
              </p:cNvPr>
              <p:cNvSpPr/>
              <p:nvPr/>
            </p:nvSpPr>
            <p:spPr>
              <a:xfrm>
                <a:off x="-3640340" y="3328123"/>
                <a:ext cx="4052093" cy="1883995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6565025"/>
                          <a:gd name="connsiteY0" fmla="*/ 314005 h 1883995"/>
                          <a:gd name="connsiteX1" fmla="*/ 249826 w 6565025"/>
                          <a:gd name="connsiteY1" fmla="*/ 0 h 1883995"/>
                          <a:gd name="connsiteX2" fmla="*/ 826036 w 6565025"/>
                          <a:gd name="connsiteY2" fmla="*/ 0 h 1883995"/>
                          <a:gd name="connsiteX3" fmla="*/ 1462900 w 6565025"/>
                          <a:gd name="connsiteY3" fmla="*/ 0 h 1883995"/>
                          <a:gd name="connsiteX4" fmla="*/ 2342380 w 6565025"/>
                          <a:gd name="connsiteY4" fmla="*/ 0 h 1883995"/>
                          <a:gd name="connsiteX5" fmla="*/ 3221859 w 6565025"/>
                          <a:gd name="connsiteY5" fmla="*/ 0 h 1883995"/>
                          <a:gd name="connsiteX6" fmla="*/ 3858722 w 6565025"/>
                          <a:gd name="connsiteY6" fmla="*/ 0 h 1883995"/>
                          <a:gd name="connsiteX7" fmla="*/ 4616894 w 6565025"/>
                          <a:gd name="connsiteY7" fmla="*/ 0 h 1883995"/>
                          <a:gd name="connsiteX8" fmla="*/ 5496373 w 6565025"/>
                          <a:gd name="connsiteY8" fmla="*/ 0 h 1883995"/>
                          <a:gd name="connsiteX9" fmla="*/ 6315198 w 6565025"/>
                          <a:gd name="connsiteY9" fmla="*/ 0 h 1883995"/>
                          <a:gd name="connsiteX10" fmla="*/ 6565025 w 6565025"/>
                          <a:gd name="connsiteY10" fmla="*/ 314005 h 1883995"/>
                          <a:gd name="connsiteX11" fmla="*/ 6565025 w 6565025"/>
                          <a:gd name="connsiteY11" fmla="*/ 954557 h 1883995"/>
                          <a:gd name="connsiteX12" fmla="*/ 6565025 w 6565025"/>
                          <a:gd name="connsiteY12" fmla="*/ 1569989 h 1883995"/>
                          <a:gd name="connsiteX13" fmla="*/ 6315198 w 6565025"/>
                          <a:gd name="connsiteY13" fmla="*/ 1883995 h 1883995"/>
                          <a:gd name="connsiteX14" fmla="*/ 5435718 w 6565025"/>
                          <a:gd name="connsiteY14" fmla="*/ 1883995 h 1883995"/>
                          <a:gd name="connsiteX15" fmla="*/ 4738201 w 6565025"/>
                          <a:gd name="connsiteY15" fmla="*/ 1883995 h 1883995"/>
                          <a:gd name="connsiteX16" fmla="*/ 3858722 w 6565025"/>
                          <a:gd name="connsiteY16" fmla="*/ 1883995 h 1883995"/>
                          <a:gd name="connsiteX17" fmla="*/ 3282512 w 6565025"/>
                          <a:gd name="connsiteY17" fmla="*/ 1883995 h 1883995"/>
                          <a:gd name="connsiteX18" fmla="*/ 2524340 w 6565025"/>
                          <a:gd name="connsiteY18" fmla="*/ 1883995 h 1883995"/>
                          <a:gd name="connsiteX19" fmla="*/ 1766170 w 6565025"/>
                          <a:gd name="connsiteY19" fmla="*/ 1883995 h 1883995"/>
                          <a:gd name="connsiteX20" fmla="*/ 1189959 w 6565025"/>
                          <a:gd name="connsiteY20" fmla="*/ 1883995 h 1883995"/>
                          <a:gd name="connsiteX21" fmla="*/ 249826 w 6565025"/>
                          <a:gd name="connsiteY21" fmla="*/ 1883995 h 1883995"/>
                          <a:gd name="connsiteX22" fmla="*/ 0 w 6565025"/>
                          <a:gd name="connsiteY22" fmla="*/ 1569989 h 1883995"/>
                          <a:gd name="connsiteX23" fmla="*/ 0 w 6565025"/>
                          <a:gd name="connsiteY23" fmla="*/ 954557 h 1883995"/>
                          <a:gd name="connsiteX24" fmla="*/ 0 w 6565025"/>
                          <a:gd name="connsiteY24" fmla="*/ 314005 h 1883995"/>
                          <a:gd name="connsiteX0" fmla="*/ 0 w 6565025"/>
                          <a:gd name="connsiteY0" fmla="*/ 314005 h 1883995"/>
                          <a:gd name="connsiteX1" fmla="*/ 249826 w 6565025"/>
                          <a:gd name="connsiteY1" fmla="*/ 0 h 1883995"/>
                          <a:gd name="connsiteX2" fmla="*/ 1068651 w 6565025"/>
                          <a:gd name="connsiteY2" fmla="*/ 0 h 1883995"/>
                          <a:gd name="connsiteX3" fmla="*/ 1766170 w 6565025"/>
                          <a:gd name="connsiteY3" fmla="*/ 0 h 1883995"/>
                          <a:gd name="connsiteX4" fmla="*/ 2342380 w 6565025"/>
                          <a:gd name="connsiteY4" fmla="*/ 0 h 1883995"/>
                          <a:gd name="connsiteX5" fmla="*/ 2979244 w 6565025"/>
                          <a:gd name="connsiteY5" fmla="*/ 0 h 1883995"/>
                          <a:gd name="connsiteX6" fmla="*/ 3555454 w 6565025"/>
                          <a:gd name="connsiteY6" fmla="*/ 0 h 1883995"/>
                          <a:gd name="connsiteX7" fmla="*/ 4131663 w 6565025"/>
                          <a:gd name="connsiteY7" fmla="*/ 0 h 1883995"/>
                          <a:gd name="connsiteX8" fmla="*/ 4889835 w 6565025"/>
                          <a:gd name="connsiteY8" fmla="*/ 0 h 1883995"/>
                          <a:gd name="connsiteX9" fmla="*/ 5587352 w 6565025"/>
                          <a:gd name="connsiteY9" fmla="*/ 0 h 1883995"/>
                          <a:gd name="connsiteX10" fmla="*/ 6315198 w 6565025"/>
                          <a:gd name="connsiteY10" fmla="*/ 0 h 1883995"/>
                          <a:gd name="connsiteX11" fmla="*/ 6565025 w 6565025"/>
                          <a:gd name="connsiteY11" fmla="*/ 314005 h 1883995"/>
                          <a:gd name="connsiteX12" fmla="*/ 6565025 w 6565025"/>
                          <a:gd name="connsiteY12" fmla="*/ 941998 h 1883995"/>
                          <a:gd name="connsiteX13" fmla="*/ 6565025 w 6565025"/>
                          <a:gd name="connsiteY13" fmla="*/ 1569989 h 1883995"/>
                          <a:gd name="connsiteX14" fmla="*/ 6315198 w 6565025"/>
                          <a:gd name="connsiteY14" fmla="*/ 1883995 h 1883995"/>
                          <a:gd name="connsiteX15" fmla="*/ 5738988 w 6565025"/>
                          <a:gd name="connsiteY15" fmla="*/ 1883995 h 1883995"/>
                          <a:gd name="connsiteX16" fmla="*/ 4980816 w 6565025"/>
                          <a:gd name="connsiteY16" fmla="*/ 1883995 h 1883995"/>
                          <a:gd name="connsiteX17" fmla="*/ 4161991 w 6565025"/>
                          <a:gd name="connsiteY17" fmla="*/ 1883995 h 1883995"/>
                          <a:gd name="connsiteX18" fmla="*/ 3343165 w 6565025"/>
                          <a:gd name="connsiteY18" fmla="*/ 1883995 h 1883995"/>
                          <a:gd name="connsiteX19" fmla="*/ 2645648 w 6565025"/>
                          <a:gd name="connsiteY19" fmla="*/ 1883995 h 1883995"/>
                          <a:gd name="connsiteX20" fmla="*/ 2008784 w 6565025"/>
                          <a:gd name="connsiteY20" fmla="*/ 1883995 h 1883995"/>
                          <a:gd name="connsiteX21" fmla="*/ 1432574 w 6565025"/>
                          <a:gd name="connsiteY21" fmla="*/ 1883995 h 1883995"/>
                          <a:gd name="connsiteX22" fmla="*/ 249826 w 6565025"/>
                          <a:gd name="connsiteY22" fmla="*/ 1883995 h 1883995"/>
                          <a:gd name="connsiteX23" fmla="*/ 0 w 6565025"/>
                          <a:gd name="connsiteY23" fmla="*/ 1569989 h 1883995"/>
                          <a:gd name="connsiteX24" fmla="*/ 0 w 6565025"/>
                          <a:gd name="connsiteY24" fmla="*/ 967117 h 1883995"/>
                          <a:gd name="connsiteX25" fmla="*/ 0 w 6565025"/>
                          <a:gd name="connsiteY25" fmla="*/ 314005 h 18839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6565025" h="1883995" fill="none" extrusionOk="0">
                            <a:moveTo>
                              <a:pt x="0" y="314005"/>
                            </a:moveTo>
                            <a:cubicBezTo>
                              <a:pt x="2890" y="116769"/>
                              <a:pt x="114330" y="18041"/>
                              <a:pt x="249826" y="0"/>
                            </a:cubicBezTo>
                            <a:cubicBezTo>
                              <a:pt x="514171" y="-20634"/>
                              <a:pt x="556738" y="-34547"/>
                              <a:pt x="826036" y="0"/>
                            </a:cubicBezTo>
                            <a:cubicBezTo>
                              <a:pt x="1109960" y="62595"/>
                              <a:pt x="1259902" y="-31363"/>
                              <a:pt x="1462900" y="0"/>
                            </a:cubicBezTo>
                            <a:cubicBezTo>
                              <a:pt x="1618347" y="7621"/>
                              <a:pt x="2179996" y="-48777"/>
                              <a:pt x="2342380" y="0"/>
                            </a:cubicBezTo>
                            <a:cubicBezTo>
                              <a:pt x="2568030" y="28856"/>
                              <a:pt x="2833861" y="10069"/>
                              <a:pt x="3221859" y="0"/>
                            </a:cubicBezTo>
                            <a:cubicBezTo>
                              <a:pt x="3608955" y="-19953"/>
                              <a:pt x="3698303" y="-32273"/>
                              <a:pt x="3858722" y="0"/>
                            </a:cubicBezTo>
                            <a:cubicBezTo>
                              <a:pt x="3993360" y="23276"/>
                              <a:pt x="4278765" y="63595"/>
                              <a:pt x="4616894" y="0"/>
                            </a:cubicBezTo>
                            <a:cubicBezTo>
                              <a:pt x="4919656" y="-15502"/>
                              <a:pt x="5072911" y="-15374"/>
                              <a:pt x="5496373" y="0"/>
                            </a:cubicBezTo>
                            <a:cubicBezTo>
                              <a:pt x="5941123" y="52585"/>
                              <a:pt x="6113637" y="406"/>
                              <a:pt x="6315198" y="0"/>
                            </a:cubicBezTo>
                            <a:cubicBezTo>
                              <a:pt x="6475810" y="-10186"/>
                              <a:pt x="6557429" y="92967"/>
                              <a:pt x="6565025" y="314005"/>
                            </a:cubicBezTo>
                            <a:cubicBezTo>
                              <a:pt x="6553761" y="632329"/>
                              <a:pt x="6558766" y="683798"/>
                              <a:pt x="6565025" y="954557"/>
                            </a:cubicBezTo>
                            <a:cubicBezTo>
                              <a:pt x="6566628" y="1241960"/>
                              <a:pt x="6556119" y="1346668"/>
                              <a:pt x="6565025" y="1569989"/>
                            </a:cubicBezTo>
                            <a:cubicBezTo>
                              <a:pt x="6551483" y="1730527"/>
                              <a:pt x="6469569" y="1925593"/>
                              <a:pt x="6315198" y="1883995"/>
                            </a:cubicBezTo>
                            <a:cubicBezTo>
                              <a:pt x="6012835" y="1844376"/>
                              <a:pt x="5623268" y="1849783"/>
                              <a:pt x="5435718" y="1883995"/>
                            </a:cubicBezTo>
                            <a:cubicBezTo>
                              <a:pt x="5207141" y="1912358"/>
                              <a:pt x="4935503" y="1894422"/>
                              <a:pt x="4738201" y="1883995"/>
                            </a:cubicBezTo>
                            <a:cubicBezTo>
                              <a:pt x="4575378" y="1906038"/>
                              <a:pt x="4239901" y="1881348"/>
                              <a:pt x="3858722" y="1883995"/>
                            </a:cubicBezTo>
                            <a:cubicBezTo>
                              <a:pt x="3463788" y="1854263"/>
                              <a:pt x="3398131" y="1917496"/>
                              <a:pt x="3282512" y="1883995"/>
                            </a:cubicBezTo>
                            <a:cubicBezTo>
                              <a:pt x="3163622" y="1851292"/>
                              <a:pt x="2722634" y="1900248"/>
                              <a:pt x="2524340" y="1883995"/>
                            </a:cubicBezTo>
                            <a:cubicBezTo>
                              <a:pt x="2335845" y="1899787"/>
                              <a:pt x="2146702" y="1938577"/>
                              <a:pt x="1766170" y="1883995"/>
                            </a:cubicBezTo>
                            <a:cubicBezTo>
                              <a:pt x="1393804" y="1858011"/>
                              <a:pt x="1404982" y="1871163"/>
                              <a:pt x="1189959" y="1883995"/>
                            </a:cubicBezTo>
                            <a:cubicBezTo>
                              <a:pt x="955667" y="1925290"/>
                              <a:pt x="429226" y="1907404"/>
                              <a:pt x="249826" y="1883995"/>
                            </a:cubicBezTo>
                            <a:cubicBezTo>
                              <a:pt x="91256" y="1882954"/>
                              <a:pt x="-1013" y="1718676"/>
                              <a:pt x="0" y="1569989"/>
                            </a:cubicBezTo>
                            <a:cubicBezTo>
                              <a:pt x="11761" y="1383344"/>
                              <a:pt x="15789" y="1180453"/>
                              <a:pt x="0" y="954557"/>
                            </a:cubicBezTo>
                            <a:cubicBezTo>
                              <a:pt x="4042" y="679346"/>
                              <a:pt x="-16467" y="549192"/>
                              <a:pt x="0" y="314005"/>
                            </a:cubicBezTo>
                            <a:close/>
                          </a:path>
                          <a:path w="6565025" h="1883995" stroke="0" extrusionOk="0">
                            <a:moveTo>
                              <a:pt x="0" y="314005"/>
                            </a:moveTo>
                            <a:cubicBezTo>
                              <a:pt x="6871" y="189636"/>
                              <a:pt x="145854" y="26134"/>
                              <a:pt x="249826" y="0"/>
                            </a:cubicBezTo>
                            <a:cubicBezTo>
                              <a:pt x="488327" y="-5168"/>
                              <a:pt x="831874" y="21302"/>
                              <a:pt x="1068651" y="0"/>
                            </a:cubicBezTo>
                            <a:cubicBezTo>
                              <a:pt x="1299556" y="6"/>
                              <a:pt x="1480308" y="54078"/>
                              <a:pt x="1766170" y="0"/>
                            </a:cubicBezTo>
                            <a:cubicBezTo>
                              <a:pt x="2032956" y="-15219"/>
                              <a:pt x="2058834" y="-24161"/>
                              <a:pt x="2342380" y="0"/>
                            </a:cubicBezTo>
                            <a:cubicBezTo>
                              <a:pt x="2618872" y="37337"/>
                              <a:pt x="2838080" y="27289"/>
                              <a:pt x="2979244" y="0"/>
                            </a:cubicBezTo>
                            <a:cubicBezTo>
                              <a:pt x="3163731" y="-25343"/>
                              <a:pt x="3338475" y="-40238"/>
                              <a:pt x="3555454" y="0"/>
                            </a:cubicBezTo>
                            <a:cubicBezTo>
                              <a:pt x="3794386" y="55030"/>
                              <a:pt x="3991432" y="2791"/>
                              <a:pt x="4131663" y="0"/>
                            </a:cubicBezTo>
                            <a:cubicBezTo>
                              <a:pt x="4284921" y="-4777"/>
                              <a:pt x="4587998" y="-27388"/>
                              <a:pt x="4889835" y="0"/>
                            </a:cubicBezTo>
                            <a:cubicBezTo>
                              <a:pt x="5247494" y="49682"/>
                              <a:pt x="5426761" y="44318"/>
                              <a:pt x="5587352" y="0"/>
                            </a:cubicBezTo>
                            <a:cubicBezTo>
                              <a:pt x="5743394" y="-73265"/>
                              <a:pt x="6079317" y="42405"/>
                              <a:pt x="6315198" y="0"/>
                            </a:cubicBezTo>
                            <a:cubicBezTo>
                              <a:pt x="6459297" y="-21171"/>
                              <a:pt x="6592545" y="133174"/>
                              <a:pt x="6565025" y="314005"/>
                            </a:cubicBezTo>
                            <a:cubicBezTo>
                              <a:pt x="6563477" y="465527"/>
                              <a:pt x="6545934" y="669919"/>
                              <a:pt x="6565025" y="941998"/>
                            </a:cubicBezTo>
                            <a:cubicBezTo>
                              <a:pt x="6556380" y="1235141"/>
                              <a:pt x="6562066" y="1313873"/>
                              <a:pt x="6565025" y="1569989"/>
                            </a:cubicBezTo>
                            <a:cubicBezTo>
                              <a:pt x="6553632" y="1769217"/>
                              <a:pt x="6483483" y="1917206"/>
                              <a:pt x="6315198" y="1883995"/>
                            </a:cubicBezTo>
                            <a:cubicBezTo>
                              <a:pt x="6226469" y="1898452"/>
                              <a:pt x="5995023" y="1939568"/>
                              <a:pt x="5738988" y="1883995"/>
                            </a:cubicBezTo>
                            <a:cubicBezTo>
                              <a:pt x="5506346" y="1871189"/>
                              <a:pt x="5197164" y="1865799"/>
                              <a:pt x="4980816" y="1883995"/>
                            </a:cubicBezTo>
                            <a:cubicBezTo>
                              <a:pt x="4727571" y="1938133"/>
                              <a:pt x="4373307" y="1892238"/>
                              <a:pt x="4161991" y="1883995"/>
                            </a:cubicBezTo>
                            <a:cubicBezTo>
                              <a:pt x="3985683" y="1924586"/>
                              <a:pt x="3563978" y="1878652"/>
                              <a:pt x="3343165" y="1883995"/>
                            </a:cubicBezTo>
                            <a:cubicBezTo>
                              <a:pt x="3139477" y="1858738"/>
                              <a:pt x="2860561" y="1872036"/>
                              <a:pt x="2645648" y="1883995"/>
                            </a:cubicBezTo>
                            <a:cubicBezTo>
                              <a:pt x="2438226" y="1884115"/>
                              <a:pt x="2130060" y="1874925"/>
                              <a:pt x="2008784" y="1883995"/>
                            </a:cubicBezTo>
                            <a:cubicBezTo>
                              <a:pt x="1822072" y="1887636"/>
                              <a:pt x="1719991" y="1912023"/>
                              <a:pt x="1432574" y="1883995"/>
                            </a:cubicBezTo>
                            <a:cubicBezTo>
                              <a:pt x="1198942" y="1863166"/>
                              <a:pt x="752697" y="1938118"/>
                              <a:pt x="249826" y="1883995"/>
                            </a:cubicBezTo>
                            <a:cubicBezTo>
                              <a:pt x="105275" y="1909887"/>
                              <a:pt x="-17549" y="1741078"/>
                              <a:pt x="0" y="1569989"/>
                            </a:cubicBezTo>
                            <a:cubicBezTo>
                              <a:pt x="30428" y="1356493"/>
                              <a:pt x="-3412" y="1142547"/>
                              <a:pt x="0" y="967117"/>
                            </a:cubicBezTo>
                            <a:cubicBezTo>
                              <a:pt x="-29169" y="788222"/>
                              <a:pt x="12622" y="587055"/>
                              <a:pt x="0" y="314005"/>
                            </a:cubicBezTo>
                            <a:close/>
                          </a:path>
                          <a:path w="6565025" h="1883995" fill="none" stroke="0" extrusionOk="0">
                            <a:moveTo>
                              <a:pt x="0" y="314005"/>
                            </a:moveTo>
                            <a:cubicBezTo>
                              <a:pt x="7621" y="134176"/>
                              <a:pt x="133406" y="24981"/>
                              <a:pt x="249826" y="0"/>
                            </a:cubicBezTo>
                            <a:cubicBezTo>
                              <a:pt x="515211" y="-12852"/>
                              <a:pt x="558381" y="-28203"/>
                              <a:pt x="826036" y="0"/>
                            </a:cubicBezTo>
                            <a:cubicBezTo>
                              <a:pt x="1058445" y="34466"/>
                              <a:pt x="1279721" y="-48754"/>
                              <a:pt x="1462900" y="0"/>
                            </a:cubicBezTo>
                            <a:cubicBezTo>
                              <a:pt x="1660686" y="35204"/>
                              <a:pt x="2158898" y="-582"/>
                              <a:pt x="2342380" y="0"/>
                            </a:cubicBezTo>
                            <a:cubicBezTo>
                              <a:pt x="2556934" y="-12152"/>
                              <a:pt x="2769737" y="-20805"/>
                              <a:pt x="3221859" y="0"/>
                            </a:cubicBezTo>
                            <a:cubicBezTo>
                              <a:pt x="3612616" y="-21754"/>
                              <a:pt x="3687253" y="-36938"/>
                              <a:pt x="3858722" y="0"/>
                            </a:cubicBezTo>
                            <a:cubicBezTo>
                              <a:pt x="4008327" y="37655"/>
                              <a:pt x="4273719" y="-16698"/>
                              <a:pt x="4616894" y="0"/>
                            </a:cubicBezTo>
                            <a:cubicBezTo>
                              <a:pt x="4928677" y="-13166"/>
                              <a:pt x="5119563" y="-37603"/>
                              <a:pt x="5496373" y="0"/>
                            </a:cubicBezTo>
                            <a:cubicBezTo>
                              <a:pt x="5922022" y="40902"/>
                              <a:pt x="6118189" y="-10036"/>
                              <a:pt x="6315198" y="0"/>
                            </a:cubicBezTo>
                            <a:cubicBezTo>
                              <a:pt x="6477746" y="22348"/>
                              <a:pt x="6550910" y="124068"/>
                              <a:pt x="6565025" y="314005"/>
                            </a:cubicBezTo>
                            <a:cubicBezTo>
                              <a:pt x="6550842" y="625915"/>
                              <a:pt x="6565688" y="679179"/>
                              <a:pt x="6565025" y="954557"/>
                            </a:cubicBezTo>
                            <a:cubicBezTo>
                              <a:pt x="6592050" y="1229018"/>
                              <a:pt x="6538283" y="1317742"/>
                              <a:pt x="6565025" y="1569989"/>
                            </a:cubicBezTo>
                            <a:cubicBezTo>
                              <a:pt x="6525917" y="1695454"/>
                              <a:pt x="6461323" y="1897654"/>
                              <a:pt x="6315198" y="1883995"/>
                            </a:cubicBezTo>
                            <a:cubicBezTo>
                              <a:pt x="6014121" y="1806227"/>
                              <a:pt x="5629030" y="1845827"/>
                              <a:pt x="5435718" y="1883995"/>
                            </a:cubicBezTo>
                            <a:cubicBezTo>
                              <a:pt x="5256031" y="1890150"/>
                              <a:pt x="4927134" y="1938191"/>
                              <a:pt x="4738201" y="1883995"/>
                            </a:cubicBezTo>
                            <a:cubicBezTo>
                              <a:pt x="4514702" y="1847285"/>
                              <a:pt x="4246949" y="1915941"/>
                              <a:pt x="3858722" y="1883995"/>
                            </a:cubicBezTo>
                            <a:cubicBezTo>
                              <a:pt x="3468997" y="1853453"/>
                              <a:pt x="3411217" y="1912070"/>
                              <a:pt x="3282512" y="1883995"/>
                            </a:cubicBezTo>
                            <a:cubicBezTo>
                              <a:pt x="3141691" y="1836258"/>
                              <a:pt x="2693124" y="1883679"/>
                              <a:pt x="2524340" y="1883995"/>
                            </a:cubicBezTo>
                            <a:cubicBezTo>
                              <a:pt x="2329136" y="1892527"/>
                              <a:pt x="2125328" y="1908019"/>
                              <a:pt x="1766170" y="1883995"/>
                            </a:cubicBezTo>
                            <a:cubicBezTo>
                              <a:pt x="1391141" y="1857053"/>
                              <a:pt x="1410928" y="1868426"/>
                              <a:pt x="1189959" y="1883995"/>
                            </a:cubicBezTo>
                            <a:cubicBezTo>
                              <a:pt x="980669" y="1908146"/>
                              <a:pt x="465362" y="1878305"/>
                              <a:pt x="249826" y="1883995"/>
                            </a:cubicBezTo>
                            <a:cubicBezTo>
                              <a:pt x="51676" y="1897361"/>
                              <a:pt x="-16858" y="1744214"/>
                              <a:pt x="0" y="1569989"/>
                            </a:cubicBezTo>
                            <a:cubicBezTo>
                              <a:pt x="38531" y="1393467"/>
                              <a:pt x="14970" y="1207260"/>
                              <a:pt x="0" y="954557"/>
                            </a:cubicBezTo>
                            <a:cubicBezTo>
                              <a:pt x="-26675" y="710704"/>
                              <a:pt x="11399" y="571148"/>
                              <a:pt x="0" y="31400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42E279-043C-4B49-A1F6-EE4086119D93}"/>
                  </a:ext>
                </a:extLst>
              </p:cNvPr>
              <p:cNvSpPr txBox="1"/>
              <p:nvPr/>
            </p:nvSpPr>
            <p:spPr>
              <a:xfrm>
                <a:off x="-3544603" y="3598684"/>
                <a:ext cx="381499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chọn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ra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một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địa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tham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ở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quê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hương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nhất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BD650B-7940-404D-BBA4-CCBEC73FE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69" y="1622750"/>
              <a:ext cx="1321608" cy="133984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69E2C9-2E7A-9D45-A669-159B43D76EC1}"/>
              </a:ext>
            </a:extLst>
          </p:cNvPr>
          <p:cNvGrpSpPr/>
          <p:nvPr/>
        </p:nvGrpSpPr>
        <p:grpSpPr>
          <a:xfrm>
            <a:off x="512306" y="4275474"/>
            <a:ext cx="7163728" cy="1693628"/>
            <a:chOff x="652424" y="3944338"/>
            <a:chExt cx="7163728" cy="16936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CD4A67-F5A3-364C-B53D-B9D0F582E678}"/>
                </a:ext>
              </a:extLst>
            </p:cNvPr>
            <p:cNvGrpSpPr/>
            <p:nvPr/>
          </p:nvGrpSpPr>
          <p:grpSpPr>
            <a:xfrm>
              <a:off x="652424" y="3944338"/>
              <a:ext cx="7067039" cy="1427967"/>
              <a:chOff x="-3289013" y="3771034"/>
              <a:chExt cx="4279548" cy="1427967"/>
            </a:xfrm>
          </p:grpSpPr>
          <p:sp>
            <p:nvSpPr>
              <p:cNvPr id="16" name="Rectangle: Rounded Corners 22">
                <a:extLst>
                  <a:ext uri="{FF2B5EF4-FFF2-40B4-BE49-F238E27FC236}">
                    <a16:creationId xmlns:a16="http://schemas.microsoft.com/office/drawing/2014/main" id="{4DB95904-3EF2-4744-BD0B-A1BCCD5B53B6}"/>
                  </a:ext>
                </a:extLst>
              </p:cNvPr>
              <p:cNvSpPr/>
              <p:nvPr/>
            </p:nvSpPr>
            <p:spPr>
              <a:xfrm>
                <a:off x="-3132832" y="3771034"/>
                <a:ext cx="4123367" cy="1427967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6809129"/>
                          <a:gd name="connsiteY0" fmla="*/ 237999 h 1427967"/>
                          <a:gd name="connsiteX1" fmla="*/ 259116 w 6809129"/>
                          <a:gd name="connsiteY1" fmla="*/ 0 h 1427967"/>
                          <a:gd name="connsiteX2" fmla="*/ 856750 w 6809129"/>
                          <a:gd name="connsiteY2" fmla="*/ 0 h 1427967"/>
                          <a:gd name="connsiteX3" fmla="*/ 1517295 w 6809129"/>
                          <a:gd name="connsiteY3" fmla="*/ 0 h 1427967"/>
                          <a:gd name="connsiteX4" fmla="*/ 2429475 w 6809129"/>
                          <a:gd name="connsiteY4" fmla="*/ 0 h 1427967"/>
                          <a:gd name="connsiteX5" fmla="*/ 3341656 w 6809129"/>
                          <a:gd name="connsiteY5" fmla="*/ 0 h 1427967"/>
                          <a:gd name="connsiteX6" fmla="*/ 4002199 w 6809129"/>
                          <a:gd name="connsiteY6" fmla="*/ 0 h 1427967"/>
                          <a:gd name="connsiteX7" fmla="*/ 4788561 w 6809129"/>
                          <a:gd name="connsiteY7" fmla="*/ 0 h 1427967"/>
                          <a:gd name="connsiteX8" fmla="*/ 5700742 w 6809129"/>
                          <a:gd name="connsiteY8" fmla="*/ 0 h 1427967"/>
                          <a:gd name="connsiteX9" fmla="*/ 6550012 w 6809129"/>
                          <a:gd name="connsiteY9" fmla="*/ 0 h 1427967"/>
                          <a:gd name="connsiteX10" fmla="*/ 6809129 w 6809129"/>
                          <a:gd name="connsiteY10" fmla="*/ 237999 h 1427967"/>
                          <a:gd name="connsiteX11" fmla="*/ 6809129 w 6809129"/>
                          <a:gd name="connsiteY11" fmla="*/ 723503 h 1427967"/>
                          <a:gd name="connsiteX12" fmla="*/ 6809129 w 6809129"/>
                          <a:gd name="connsiteY12" fmla="*/ 1189967 h 1427967"/>
                          <a:gd name="connsiteX13" fmla="*/ 6550012 w 6809129"/>
                          <a:gd name="connsiteY13" fmla="*/ 1427967 h 1427967"/>
                          <a:gd name="connsiteX14" fmla="*/ 5637832 w 6809129"/>
                          <a:gd name="connsiteY14" fmla="*/ 1427967 h 1427967"/>
                          <a:gd name="connsiteX15" fmla="*/ 4914379 w 6809129"/>
                          <a:gd name="connsiteY15" fmla="*/ 1427967 h 1427967"/>
                          <a:gd name="connsiteX16" fmla="*/ 4002199 w 6809129"/>
                          <a:gd name="connsiteY16" fmla="*/ 1427967 h 1427967"/>
                          <a:gd name="connsiteX17" fmla="*/ 3404564 w 6809129"/>
                          <a:gd name="connsiteY17" fmla="*/ 1427967 h 1427967"/>
                          <a:gd name="connsiteX18" fmla="*/ 2618202 w 6809129"/>
                          <a:gd name="connsiteY18" fmla="*/ 1427967 h 1427967"/>
                          <a:gd name="connsiteX19" fmla="*/ 1831840 w 6809129"/>
                          <a:gd name="connsiteY19" fmla="*/ 1427967 h 1427967"/>
                          <a:gd name="connsiteX20" fmla="*/ 1234204 w 6809129"/>
                          <a:gd name="connsiteY20" fmla="*/ 1427967 h 1427967"/>
                          <a:gd name="connsiteX21" fmla="*/ 259116 w 6809129"/>
                          <a:gd name="connsiteY21" fmla="*/ 1427967 h 1427967"/>
                          <a:gd name="connsiteX22" fmla="*/ 0 w 6809129"/>
                          <a:gd name="connsiteY22" fmla="*/ 1189967 h 1427967"/>
                          <a:gd name="connsiteX23" fmla="*/ 0 w 6809129"/>
                          <a:gd name="connsiteY23" fmla="*/ 723503 h 1427967"/>
                          <a:gd name="connsiteX24" fmla="*/ 0 w 6809129"/>
                          <a:gd name="connsiteY24" fmla="*/ 237999 h 1427967"/>
                          <a:gd name="connsiteX0" fmla="*/ 0 w 6809129"/>
                          <a:gd name="connsiteY0" fmla="*/ 237999 h 1427967"/>
                          <a:gd name="connsiteX1" fmla="*/ 259116 w 6809129"/>
                          <a:gd name="connsiteY1" fmla="*/ 0 h 1427967"/>
                          <a:gd name="connsiteX2" fmla="*/ 1108386 w 6809129"/>
                          <a:gd name="connsiteY2" fmla="*/ 0 h 1427967"/>
                          <a:gd name="connsiteX3" fmla="*/ 1831840 w 6809129"/>
                          <a:gd name="connsiteY3" fmla="*/ 0 h 1427967"/>
                          <a:gd name="connsiteX4" fmla="*/ 2429475 w 6809129"/>
                          <a:gd name="connsiteY4" fmla="*/ 0 h 1427967"/>
                          <a:gd name="connsiteX5" fmla="*/ 3090020 w 6809129"/>
                          <a:gd name="connsiteY5" fmla="*/ 0 h 1427967"/>
                          <a:gd name="connsiteX6" fmla="*/ 3687654 w 6809129"/>
                          <a:gd name="connsiteY6" fmla="*/ 0 h 1427967"/>
                          <a:gd name="connsiteX7" fmla="*/ 4285289 w 6809129"/>
                          <a:gd name="connsiteY7" fmla="*/ 0 h 1427967"/>
                          <a:gd name="connsiteX8" fmla="*/ 5071651 w 6809129"/>
                          <a:gd name="connsiteY8" fmla="*/ 0 h 1427967"/>
                          <a:gd name="connsiteX9" fmla="*/ 5795104 w 6809129"/>
                          <a:gd name="connsiteY9" fmla="*/ 0 h 1427967"/>
                          <a:gd name="connsiteX10" fmla="*/ 6550012 w 6809129"/>
                          <a:gd name="connsiteY10" fmla="*/ 0 h 1427967"/>
                          <a:gd name="connsiteX11" fmla="*/ 6809129 w 6809129"/>
                          <a:gd name="connsiteY11" fmla="*/ 237999 h 1427967"/>
                          <a:gd name="connsiteX12" fmla="*/ 6809129 w 6809129"/>
                          <a:gd name="connsiteY12" fmla="*/ 713984 h 1427967"/>
                          <a:gd name="connsiteX13" fmla="*/ 6809129 w 6809129"/>
                          <a:gd name="connsiteY13" fmla="*/ 1189967 h 1427967"/>
                          <a:gd name="connsiteX14" fmla="*/ 6550012 w 6809129"/>
                          <a:gd name="connsiteY14" fmla="*/ 1427967 h 1427967"/>
                          <a:gd name="connsiteX15" fmla="*/ 5952378 w 6809129"/>
                          <a:gd name="connsiteY15" fmla="*/ 1427967 h 1427967"/>
                          <a:gd name="connsiteX16" fmla="*/ 5166015 w 6809129"/>
                          <a:gd name="connsiteY16" fmla="*/ 1427967 h 1427967"/>
                          <a:gd name="connsiteX17" fmla="*/ 4316744 w 6809129"/>
                          <a:gd name="connsiteY17" fmla="*/ 1427967 h 1427967"/>
                          <a:gd name="connsiteX18" fmla="*/ 3467472 w 6809129"/>
                          <a:gd name="connsiteY18" fmla="*/ 1427967 h 1427967"/>
                          <a:gd name="connsiteX19" fmla="*/ 2744020 w 6809129"/>
                          <a:gd name="connsiteY19" fmla="*/ 1427967 h 1427967"/>
                          <a:gd name="connsiteX20" fmla="*/ 2083475 w 6809129"/>
                          <a:gd name="connsiteY20" fmla="*/ 1427967 h 1427967"/>
                          <a:gd name="connsiteX21" fmla="*/ 1485841 w 6809129"/>
                          <a:gd name="connsiteY21" fmla="*/ 1427967 h 1427967"/>
                          <a:gd name="connsiteX22" fmla="*/ 259116 w 6809129"/>
                          <a:gd name="connsiteY22" fmla="*/ 1427967 h 1427967"/>
                          <a:gd name="connsiteX23" fmla="*/ 0 w 6809129"/>
                          <a:gd name="connsiteY23" fmla="*/ 1189967 h 1427967"/>
                          <a:gd name="connsiteX24" fmla="*/ 0 w 6809129"/>
                          <a:gd name="connsiteY24" fmla="*/ 733023 h 1427967"/>
                          <a:gd name="connsiteX25" fmla="*/ 0 w 6809129"/>
                          <a:gd name="connsiteY25" fmla="*/ 237999 h 1427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6809129" h="1427967" fill="none" extrusionOk="0">
                            <a:moveTo>
                              <a:pt x="0" y="237999"/>
                            </a:moveTo>
                            <a:cubicBezTo>
                              <a:pt x="15090" y="80752"/>
                              <a:pt x="119213" y="38300"/>
                              <a:pt x="259116" y="0"/>
                            </a:cubicBezTo>
                            <a:cubicBezTo>
                              <a:pt x="535400" y="-12377"/>
                              <a:pt x="578637" y="-25734"/>
                              <a:pt x="856750" y="0"/>
                            </a:cubicBezTo>
                            <a:cubicBezTo>
                              <a:pt x="1153025" y="60453"/>
                              <a:pt x="1289294" y="-35471"/>
                              <a:pt x="1517295" y="0"/>
                            </a:cubicBezTo>
                            <a:cubicBezTo>
                              <a:pt x="1697480" y="9272"/>
                              <a:pt x="2258967" y="-37690"/>
                              <a:pt x="2429475" y="0"/>
                            </a:cubicBezTo>
                            <a:cubicBezTo>
                              <a:pt x="2681784" y="5178"/>
                              <a:pt x="2987984" y="-9038"/>
                              <a:pt x="3341656" y="0"/>
                            </a:cubicBezTo>
                            <a:cubicBezTo>
                              <a:pt x="3745989" y="-15621"/>
                              <a:pt x="3828975" y="-24679"/>
                              <a:pt x="4002199" y="0"/>
                            </a:cubicBezTo>
                            <a:cubicBezTo>
                              <a:pt x="4114184" y="7454"/>
                              <a:pt x="4448263" y="32687"/>
                              <a:pt x="4788561" y="0"/>
                            </a:cubicBezTo>
                            <a:cubicBezTo>
                              <a:pt x="5104209" y="-14218"/>
                              <a:pt x="5249703" y="1194"/>
                              <a:pt x="5700742" y="0"/>
                            </a:cubicBezTo>
                            <a:cubicBezTo>
                              <a:pt x="6158556" y="44459"/>
                              <a:pt x="6301591" y="-23695"/>
                              <a:pt x="6550012" y="0"/>
                            </a:cubicBezTo>
                            <a:cubicBezTo>
                              <a:pt x="6731861" y="-15218"/>
                              <a:pt x="6805994" y="86775"/>
                              <a:pt x="6809129" y="237999"/>
                            </a:cubicBezTo>
                            <a:cubicBezTo>
                              <a:pt x="6796746" y="479230"/>
                              <a:pt x="6801418" y="516830"/>
                              <a:pt x="6809129" y="723503"/>
                            </a:cubicBezTo>
                            <a:cubicBezTo>
                              <a:pt x="6808812" y="948063"/>
                              <a:pt x="6799842" y="1023030"/>
                              <a:pt x="6809129" y="1189967"/>
                            </a:cubicBezTo>
                            <a:cubicBezTo>
                              <a:pt x="6799818" y="1321255"/>
                              <a:pt x="6712507" y="1461353"/>
                              <a:pt x="6550012" y="1427967"/>
                            </a:cubicBezTo>
                            <a:cubicBezTo>
                              <a:pt x="6239348" y="1396224"/>
                              <a:pt x="5827652" y="1385634"/>
                              <a:pt x="5637832" y="1427967"/>
                            </a:cubicBezTo>
                            <a:cubicBezTo>
                              <a:pt x="5401968" y="1455312"/>
                              <a:pt x="5122291" y="1428001"/>
                              <a:pt x="4914379" y="1427967"/>
                            </a:cubicBezTo>
                            <a:cubicBezTo>
                              <a:pt x="4741750" y="1418338"/>
                              <a:pt x="4389733" y="1409112"/>
                              <a:pt x="4002199" y="1427967"/>
                            </a:cubicBezTo>
                            <a:cubicBezTo>
                              <a:pt x="3588954" y="1408099"/>
                              <a:pt x="3524932" y="1454026"/>
                              <a:pt x="3404564" y="1427967"/>
                            </a:cubicBezTo>
                            <a:cubicBezTo>
                              <a:pt x="3307178" y="1387824"/>
                              <a:pt x="2831458" y="1456885"/>
                              <a:pt x="2618202" y="1427967"/>
                            </a:cubicBezTo>
                            <a:cubicBezTo>
                              <a:pt x="2421338" y="1446617"/>
                              <a:pt x="2224577" y="1470189"/>
                              <a:pt x="1831840" y="1427967"/>
                            </a:cubicBezTo>
                            <a:cubicBezTo>
                              <a:pt x="1445428" y="1408746"/>
                              <a:pt x="1458094" y="1418299"/>
                              <a:pt x="1234204" y="1427967"/>
                            </a:cubicBezTo>
                            <a:cubicBezTo>
                              <a:pt x="994651" y="1460836"/>
                              <a:pt x="428707" y="1449723"/>
                              <a:pt x="259116" y="1427967"/>
                            </a:cubicBezTo>
                            <a:cubicBezTo>
                              <a:pt x="101402" y="1435880"/>
                              <a:pt x="-7324" y="1304344"/>
                              <a:pt x="0" y="1189967"/>
                            </a:cubicBezTo>
                            <a:cubicBezTo>
                              <a:pt x="5164" y="1065107"/>
                              <a:pt x="13455" y="898310"/>
                              <a:pt x="0" y="723503"/>
                            </a:cubicBezTo>
                            <a:cubicBezTo>
                              <a:pt x="-8284" y="532733"/>
                              <a:pt x="-14064" y="415392"/>
                              <a:pt x="0" y="237999"/>
                            </a:cubicBezTo>
                            <a:close/>
                          </a:path>
                          <a:path w="6809129" h="1427967" stroke="0" extrusionOk="0">
                            <a:moveTo>
                              <a:pt x="0" y="237999"/>
                            </a:moveTo>
                            <a:cubicBezTo>
                              <a:pt x="9917" y="142049"/>
                              <a:pt x="149065" y="21905"/>
                              <a:pt x="259116" y="0"/>
                            </a:cubicBezTo>
                            <a:cubicBezTo>
                              <a:pt x="498838" y="-4558"/>
                              <a:pt x="869002" y="17098"/>
                              <a:pt x="1108386" y="0"/>
                            </a:cubicBezTo>
                            <a:cubicBezTo>
                              <a:pt x="1353137" y="24676"/>
                              <a:pt x="1539653" y="44702"/>
                              <a:pt x="1831840" y="0"/>
                            </a:cubicBezTo>
                            <a:cubicBezTo>
                              <a:pt x="2106219" y="-9877"/>
                              <a:pt x="2137893" y="-18073"/>
                              <a:pt x="2429475" y="0"/>
                            </a:cubicBezTo>
                            <a:cubicBezTo>
                              <a:pt x="2716154" y="32077"/>
                              <a:pt x="2933602" y="36116"/>
                              <a:pt x="3090020" y="0"/>
                            </a:cubicBezTo>
                            <a:cubicBezTo>
                              <a:pt x="3235852" y="-13742"/>
                              <a:pt x="3475313" y="-42605"/>
                              <a:pt x="3687654" y="0"/>
                            </a:cubicBezTo>
                            <a:cubicBezTo>
                              <a:pt x="3936295" y="49895"/>
                              <a:pt x="4127337" y="-15453"/>
                              <a:pt x="4285289" y="0"/>
                            </a:cubicBezTo>
                            <a:cubicBezTo>
                              <a:pt x="4445110" y="-1451"/>
                              <a:pt x="4756400" y="-17547"/>
                              <a:pt x="5071651" y="0"/>
                            </a:cubicBezTo>
                            <a:cubicBezTo>
                              <a:pt x="5443972" y="40776"/>
                              <a:pt x="5641654" y="43269"/>
                              <a:pt x="5795104" y="0"/>
                            </a:cubicBezTo>
                            <a:cubicBezTo>
                              <a:pt x="5964424" y="-40808"/>
                              <a:pt x="6289475" y="21076"/>
                              <a:pt x="6550012" y="0"/>
                            </a:cubicBezTo>
                            <a:cubicBezTo>
                              <a:pt x="6680918" y="-10814"/>
                              <a:pt x="6830946" y="101130"/>
                              <a:pt x="6809129" y="237999"/>
                            </a:cubicBezTo>
                            <a:cubicBezTo>
                              <a:pt x="6815548" y="366500"/>
                              <a:pt x="6790709" y="514095"/>
                              <a:pt x="6809129" y="713984"/>
                            </a:cubicBezTo>
                            <a:cubicBezTo>
                              <a:pt x="6801456" y="935907"/>
                              <a:pt x="6808305" y="994686"/>
                              <a:pt x="6809129" y="1189967"/>
                            </a:cubicBezTo>
                            <a:cubicBezTo>
                              <a:pt x="6796723" y="1339808"/>
                              <a:pt x="6723600" y="1438103"/>
                              <a:pt x="6550012" y="1427967"/>
                            </a:cubicBezTo>
                            <a:cubicBezTo>
                              <a:pt x="6435298" y="1441490"/>
                              <a:pt x="6222771" y="1461400"/>
                              <a:pt x="5952378" y="1427967"/>
                            </a:cubicBezTo>
                            <a:cubicBezTo>
                              <a:pt x="5711362" y="1422425"/>
                              <a:pt x="5398992" y="1413644"/>
                              <a:pt x="5166015" y="1427967"/>
                            </a:cubicBezTo>
                            <a:cubicBezTo>
                              <a:pt x="4897219" y="1490638"/>
                              <a:pt x="4546010" y="1438277"/>
                              <a:pt x="4316744" y="1427967"/>
                            </a:cubicBezTo>
                            <a:cubicBezTo>
                              <a:pt x="4125060" y="1453830"/>
                              <a:pt x="3709553" y="1400730"/>
                              <a:pt x="3467472" y="1427967"/>
                            </a:cubicBezTo>
                            <a:cubicBezTo>
                              <a:pt x="3268995" y="1377317"/>
                              <a:pt x="2983767" y="1395209"/>
                              <a:pt x="2744020" y="1427967"/>
                            </a:cubicBezTo>
                            <a:cubicBezTo>
                              <a:pt x="2515004" y="1439593"/>
                              <a:pt x="2227622" y="1420665"/>
                              <a:pt x="2083475" y="1427967"/>
                            </a:cubicBezTo>
                            <a:cubicBezTo>
                              <a:pt x="1885759" y="1427702"/>
                              <a:pt x="1778163" y="1444658"/>
                              <a:pt x="1485841" y="1427967"/>
                            </a:cubicBezTo>
                            <a:cubicBezTo>
                              <a:pt x="1264537" y="1404877"/>
                              <a:pt x="846498" y="1453297"/>
                              <a:pt x="259116" y="1427967"/>
                            </a:cubicBezTo>
                            <a:cubicBezTo>
                              <a:pt x="104521" y="1464660"/>
                              <a:pt x="-35487" y="1319444"/>
                              <a:pt x="0" y="1189967"/>
                            </a:cubicBezTo>
                            <a:cubicBezTo>
                              <a:pt x="27171" y="1028884"/>
                              <a:pt x="-12068" y="862709"/>
                              <a:pt x="0" y="733023"/>
                            </a:cubicBezTo>
                            <a:cubicBezTo>
                              <a:pt x="-41238" y="597420"/>
                              <a:pt x="-1554" y="449300"/>
                              <a:pt x="0" y="237999"/>
                            </a:cubicBezTo>
                            <a:close/>
                          </a:path>
                          <a:path w="6809129" h="1427967" fill="none" stroke="0" extrusionOk="0">
                            <a:moveTo>
                              <a:pt x="0" y="237999"/>
                            </a:moveTo>
                            <a:cubicBezTo>
                              <a:pt x="14878" y="113121"/>
                              <a:pt x="135918" y="21908"/>
                              <a:pt x="259116" y="0"/>
                            </a:cubicBezTo>
                            <a:cubicBezTo>
                              <a:pt x="534347" y="-7233"/>
                              <a:pt x="574830" y="-21252"/>
                              <a:pt x="856750" y="0"/>
                            </a:cubicBezTo>
                            <a:cubicBezTo>
                              <a:pt x="1095214" y="28341"/>
                              <a:pt x="1327411" y="-42916"/>
                              <a:pt x="1517295" y="0"/>
                            </a:cubicBezTo>
                            <a:cubicBezTo>
                              <a:pt x="1723412" y="50804"/>
                              <a:pt x="2238553" y="10463"/>
                              <a:pt x="2429475" y="0"/>
                            </a:cubicBezTo>
                            <a:cubicBezTo>
                              <a:pt x="2643240" y="10083"/>
                              <a:pt x="2865803" y="-30587"/>
                              <a:pt x="3341656" y="0"/>
                            </a:cubicBezTo>
                            <a:cubicBezTo>
                              <a:pt x="3747345" y="-18236"/>
                              <a:pt x="3820460" y="-36330"/>
                              <a:pt x="4002199" y="0"/>
                            </a:cubicBezTo>
                            <a:cubicBezTo>
                              <a:pt x="4123949" y="38377"/>
                              <a:pt x="4425395" y="-23031"/>
                              <a:pt x="4788561" y="0"/>
                            </a:cubicBezTo>
                            <a:cubicBezTo>
                              <a:pt x="5107020" y="-21886"/>
                              <a:pt x="5294993" y="-26521"/>
                              <a:pt x="5700742" y="0"/>
                            </a:cubicBezTo>
                            <a:cubicBezTo>
                              <a:pt x="6154065" y="43579"/>
                              <a:pt x="6346195" y="-34515"/>
                              <a:pt x="6550012" y="0"/>
                            </a:cubicBezTo>
                            <a:cubicBezTo>
                              <a:pt x="6711723" y="14469"/>
                              <a:pt x="6776079" y="102083"/>
                              <a:pt x="6809129" y="237999"/>
                            </a:cubicBezTo>
                            <a:cubicBezTo>
                              <a:pt x="6793872" y="469942"/>
                              <a:pt x="6801300" y="514606"/>
                              <a:pt x="6809129" y="723503"/>
                            </a:cubicBezTo>
                            <a:cubicBezTo>
                              <a:pt x="6824311" y="932013"/>
                              <a:pt x="6789025" y="1001364"/>
                              <a:pt x="6809129" y="1189967"/>
                            </a:cubicBezTo>
                            <a:cubicBezTo>
                              <a:pt x="6781414" y="1297233"/>
                              <a:pt x="6702096" y="1421338"/>
                              <a:pt x="6550012" y="1427967"/>
                            </a:cubicBezTo>
                            <a:cubicBezTo>
                              <a:pt x="6237680" y="1361516"/>
                              <a:pt x="5839647" y="1392002"/>
                              <a:pt x="5637832" y="1427967"/>
                            </a:cubicBezTo>
                            <a:cubicBezTo>
                              <a:pt x="5431238" y="1430728"/>
                              <a:pt x="5115651" y="1481507"/>
                              <a:pt x="4914379" y="1427967"/>
                            </a:cubicBezTo>
                            <a:cubicBezTo>
                              <a:pt x="4690789" y="1399339"/>
                              <a:pt x="4409959" y="1450905"/>
                              <a:pt x="4002199" y="1427967"/>
                            </a:cubicBezTo>
                            <a:cubicBezTo>
                              <a:pt x="3593518" y="1405895"/>
                              <a:pt x="3537621" y="1448764"/>
                              <a:pt x="3404564" y="1427967"/>
                            </a:cubicBezTo>
                            <a:cubicBezTo>
                              <a:pt x="3246457" y="1375318"/>
                              <a:pt x="2769015" y="1435135"/>
                              <a:pt x="2618202" y="1427967"/>
                            </a:cubicBezTo>
                            <a:cubicBezTo>
                              <a:pt x="2403411" y="1440308"/>
                              <a:pt x="2168886" y="1448720"/>
                              <a:pt x="1831840" y="1427967"/>
                            </a:cubicBezTo>
                            <a:cubicBezTo>
                              <a:pt x="1444171" y="1408726"/>
                              <a:pt x="1461649" y="1416837"/>
                              <a:pt x="1234204" y="1427967"/>
                            </a:cubicBezTo>
                            <a:cubicBezTo>
                              <a:pt x="1035567" y="1468540"/>
                              <a:pt x="461486" y="1440067"/>
                              <a:pt x="259116" y="1427967"/>
                            </a:cubicBezTo>
                            <a:cubicBezTo>
                              <a:pt x="63717" y="1436092"/>
                              <a:pt x="-17181" y="1319483"/>
                              <a:pt x="0" y="1189967"/>
                            </a:cubicBezTo>
                            <a:cubicBezTo>
                              <a:pt x="39385" y="1062153"/>
                              <a:pt x="17126" y="917322"/>
                              <a:pt x="0" y="723503"/>
                            </a:cubicBezTo>
                            <a:cubicBezTo>
                              <a:pt x="-27163" y="539856"/>
                              <a:pt x="2339" y="426567"/>
                              <a:pt x="0" y="23799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EF2592-C371-6D47-AFE3-31E89D0039A1}"/>
                  </a:ext>
                </a:extLst>
              </p:cNvPr>
              <p:cNvSpPr txBox="1"/>
              <p:nvPr/>
            </p:nvSpPr>
            <p:spPr>
              <a:xfrm>
                <a:off x="-3289013" y="4046638"/>
                <a:ext cx="399439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mô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tả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những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hoạt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động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làm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tại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đó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92F382-7B1F-DB40-9AFA-0E84829DB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544" y="4298119"/>
              <a:ext cx="1321608" cy="1339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13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906403" y="1264336"/>
            <a:ext cx="106515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TIÊU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CHÍ LỰA CHỌN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A70566-1A61-8144-B6E0-70CA3E2A7DEB}"/>
              </a:ext>
            </a:extLst>
          </p:cNvPr>
          <p:cNvGrpSpPr/>
          <p:nvPr/>
        </p:nvGrpSpPr>
        <p:grpSpPr>
          <a:xfrm>
            <a:off x="664217" y="2365215"/>
            <a:ext cx="10893756" cy="1122814"/>
            <a:chOff x="647034" y="1986365"/>
            <a:chExt cx="10893756" cy="112281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5ED2D8-D22E-FB44-A1BE-E59BA7A7AEA9}"/>
                </a:ext>
              </a:extLst>
            </p:cNvPr>
            <p:cNvGrpSpPr/>
            <p:nvPr/>
          </p:nvGrpSpPr>
          <p:grpSpPr>
            <a:xfrm>
              <a:off x="647034" y="1986365"/>
              <a:ext cx="10280076" cy="907055"/>
              <a:chOff x="-3696975" y="3771034"/>
              <a:chExt cx="5512818" cy="1258691"/>
            </a:xfrm>
          </p:grpSpPr>
          <p:sp>
            <p:nvSpPr>
              <p:cNvPr id="19" name="Rectangle: Rounded Corners 22">
                <a:extLst>
                  <a:ext uri="{FF2B5EF4-FFF2-40B4-BE49-F238E27FC236}">
                    <a16:creationId xmlns:a16="http://schemas.microsoft.com/office/drawing/2014/main" id="{BFA66D42-6E67-7146-80FE-C373037F1707}"/>
                  </a:ext>
                </a:extLst>
              </p:cNvPr>
              <p:cNvSpPr/>
              <p:nvPr/>
            </p:nvSpPr>
            <p:spPr>
              <a:xfrm>
                <a:off x="-3696975" y="3771034"/>
                <a:ext cx="5512818" cy="1258691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10280076"/>
                          <a:gd name="connsiteY0" fmla="*/ 151178 h 907055"/>
                          <a:gd name="connsiteX1" fmla="*/ 391200 w 10280076"/>
                          <a:gd name="connsiteY1" fmla="*/ 0 h 907055"/>
                          <a:gd name="connsiteX2" fmla="*/ 1293478 w 10280076"/>
                          <a:gd name="connsiteY2" fmla="*/ 0 h 907055"/>
                          <a:gd name="connsiteX3" fmla="*/ 2290735 w 10280076"/>
                          <a:gd name="connsiteY3" fmla="*/ 0 h 907055"/>
                          <a:gd name="connsiteX4" fmla="*/ 3667898 w 10280076"/>
                          <a:gd name="connsiteY4" fmla="*/ 0 h 907055"/>
                          <a:gd name="connsiteX5" fmla="*/ 5045062 w 10280076"/>
                          <a:gd name="connsiteY5" fmla="*/ 0 h 907055"/>
                          <a:gd name="connsiteX6" fmla="*/ 6042316 w 10280076"/>
                          <a:gd name="connsiteY6" fmla="*/ 0 h 907055"/>
                          <a:gd name="connsiteX7" fmla="*/ 7229526 w 10280076"/>
                          <a:gd name="connsiteY7" fmla="*/ 0 h 907055"/>
                          <a:gd name="connsiteX8" fmla="*/ 8606689 w 10280076"/>
                          <a:gd name="connsiteY8" fmla="*/ 0 h 907055"/>
                          <a:gd name="connsiteX9" fmla="*/ 9888875 w 10280076"/>
                          <a:gd name="connsiteY9" fmla="*/ 0 h 907055"/>
                          <a:gd name="connsiteX10" fmla="*/ 10280076 w 10280076"/>
                          <a:gd name="connsiteY10" fmla="*/ 151178 h 907055"/>
                          <a:gd name="connsiteX11" fmla="*/ 10280076 w 10280076"/>
                          <a:gd name="connsiteY11" fmla="*/ 459574 h 907055"/>
                          <a:gd name="connsiteX12" fmla="*/ 10280076 w 10280076"/>
                          <a:gd name="connsiteY12" fmla="*/ 755876 h 907055"/>
                          <a:gd name="connsiteX13" fmla="*/ 9888875 w 10280076"/>
                          <a:gd name="connsiteY13" fmla="*/ 907055 h 907055"/>
                          <a:gd name="connsiteX14" fmla="*/ 8511712 w 10280076"/>
                          <a:gd name="connsiteY14" fmla="*/ 907055 h 907055"/>
                          <a:gd name="connsiteX15" fmla="*/ 7419480 w 10280076"/>
                          <a:gd name="connsiteY15" fmla="*/ 907055 h 907055"/>
                          <a:gd name="connsiteX16" fmla="*/ 6042316 w 10280076"/>
                          <a:gd name="connsiteY16" fmla="*/ 907055 h 907055"/>
                          <a:gd name="connsiteX17" fmla="*/ 5140038 w 10280076"/>
                          <a:gd name="connsiteY17" fmla="*/ 907055 h 907055"/>
                          <a:gd name="connsiteX18" fmla="*/ 3952828 w 10280076"/>
                          <a:gd name="connsiteY18" fmla="*/ 907055 h 907055"/>
                          <a:gd name="connsiteX19" fmla="*/ 2765620 w 10280076"/>
                          <a:gd name="connsiteY19" fmla="*/ 907055 h 907055"/>
                          <a:gd name="connsiteX20" fmla="*/ 1863339 w 10280076"/>
                          <a:gd name="connsiteY20" fmla="*/ 907055 h 907055"/>
                          <a:gd name="connsiteX21" fmla="*/ 391200 w 10280076"/>
                          <a:gd name="connsiteY21" fmla="*/ 907055 h 907055"/>
                          <a:gd name="connsiteX22" fmla="*/ 0 w 10280076"/>
                          <a:gd name="connsiteY22" fmla="*/ 755876 h 907055"/>
                          <a:gd name="connsiteX23" fmla="*/ 0 w 10280076"/>
                          <a:gd name="connsiteY23" fmla="*/ 459574 h 907055"/>
                          <a:gd name="connsiteX24" fmla="*/ 0 w 10280076"/>
                          <a:gd name="connsiteY24" fmla="*/ 151178 h 907055"/>
                          <a:gd name="connsiteX0" fmla="*/ 0 w 10280076"/>
                          <a:gd name="connsiteY0" fmla="*/ 151178 h 907055"/>
                          <a:gd name="connsiteX1" fmla="*/ 391200 w 10280076"/>
                          <a:gd name="connsiteY1" fmla="*/ 0 h 907055"/>
                          <a:gd name="connsiteX2" fmla="*/ 1673386 w 10280076"/>
                          <a:gd name="connsiteY2" fmla="*/ 0 h 907055"/>
                          <a:gd name="connsiteX3" fmla="*/ 2765620 w 10280076"/>
                          <a:gd name="connsiteY3" fmla="*/ 0 h 907055"/>
                          <a:gd name="connsiteX4" fmla="*/ 3667898 w 10280076"/>
                          <a:gd name="connsiteY4" fmla="*/ 0 h 907055"/>
                          <a:gd name="connsiteX5" fmla="*/ 4665154 w 10280076"/>
                          <a:gd name="connsiteY5" fmla="*/ 0 h 907055"/>
                          <a:gd name="connsiteX6" fmla="*/ 5567433 w 10280076"/>
                          <a:gd name="connsiteY6" fmla="*/ 0 h 907055"/>
                          <a:gd name="connsiteX7" fmla="*/ 6469711 w 10280076"/>
                          <a:gd name="connsiteY7" fmla="*/ 0 h 907055"/>
                          <a:gd name="connsiteX8" fmla="*/ 7656921 w 10280076"/>
                          <a:gd name="connsiteY8" fmla="*/ 0 h 907055"/>
                          <a:gd name="connsiteX9" fmla="*/ 8749153 w 10280076"/>
                          <a:gd name="connsiteY9" fmla="*/ 0 h 907055"/>
                          <a:gd name="connsiteX10" fmla="*/ 9888875 w 10280076"/>
                          <a:gd name="connsiteY10" fmla="*/ 0 h 907055"/>
                          <a:gd name="connsiteX11" fmla="*/ 10280076 w 10280076"/>
                          <a:gd name="connsiteY11" fmla="*/ 151178 h 907055"/>
                          <a:gd name="connsiteX12" fmla="*/ 10280076 w 10280076"/>
                          <a:gd name="connsiteY12" fmla="*/ 453527 h 907055"/>
                          <a:gd name="connsiteX13" fmla="*/ 10280076 w 10280076"/>
                          <a:gd name="connsiteY13" fmla="*/ 755876 h 907055"/>
                          <a:gd name="connsiteX14" fmla="*/ 9888875 w 10280076"/>
                          <a:gd name="connsiteY14" fmla="*/ 907055 h 907055"/>
                          <a:gd name="connsiteX15" fmla="*/ 8986597 w 10280076"/>
                          <a:gd name="connsiteY15" fmla="*/ 907055 h 907055"/>
                          <a:gd name="connsiteX16" fmla="*/ 7799387 w 10280076"/>
                          <a:gd name="connsiteY16" fmla="*/ 907055 h 907055"/>
                          <a:gd name="connsiteX17" fmla="*/ 6517201 w 10280076"/>
                          <a:gd name="connsiteY17" fmla="*/ 907055 h 907055"/>
                          <a:gd name="connsiteX18" fmla="*/ 5876107 w 10280076"/>
                          <a:gd name="connsiteY18" fmla="*/ 907055 h 907055"/>
                          <a:gd name="connsiteX19" fmla="*/ 5235013 w 10280076"/>
                          <a:gd name="connsiteY19" fmla="*/ 907055 h 907055"/>
                          <a:gd name="connsiteX20" fmla="*/ 4142781 w 10280076"/>
                          <a:gd name="connsiteY20" fmla="*/ 907055 h 907055"/>
                          <a:gd name="connsiteX21" fmla="*/ 3644153 w 10280076"/>
                          <a:gd name="connsiteY21" fmla="*/ 907055 h 907055"/>
                          <a:gd name="connsiteX22" fmla="*/ 3145525 w 10280076"/>
                          <a:gd name="connsiteY22" fmla="*/ 907055 h 907055"/>
                          <a:gd name="connsiteX23" fmla="*/ 2243247 w 10280076"/>
                          <a:gd name="connsiteY23" fmla="*/ 907055 h 907055"/>
                          <a:gd name="connsiteX24" fmla="*/ 391200 w 10280076"/>
                          <a:gd name="connsiteY24" fmla="*/ 907055 h 907055"/>
                          <a:gd name="connsiteX25" fmla="*/ 0 w 10280076"/>
                          <a:gd name="connsiteY25" fmla="*/ 755876 h 907055"/>
                          <a:gd name="connsiteX26" fmla="*/ 0 w 10280076"/>
                          <a:gd name="connsiteY26" fmla="*/ 465621 h 907055"/>
                          <a:gd name="connsiteX27" fmla="*/ 0 w 10280076"/>
                          <a:gd name="connsiteY27" fmla="*/ 151178 h 9070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10280076" h="907055" fill="none" extrusionOk="0">
                            <a:moveTo>
                              <a:pt x="0" y="151178"/>
                            </a:moveTo>
                            <a:cubicBezTo>
                              <a:pt x="16790" y="45115"/>
                              <a:pt x="179784" y="47458"/>
                              <a:pt x="391200" y="0"/>
                            </a:cubicBezTo>
                            <a:cubicBezTo>
                              <a:pt x="812984" y="2268"/>
                              <a:pt x="874984" y="-17566"/>
                              <a:pt x="1293478" y="0"/>
                            </a:cubicBezTo>
                            <a:cubicBezTo>
                              <a:pt x="1731070" y="54055"/>
                              <a:pt x="1942114" y="-37730"/>
                              <a:pt x="2290735" y="0"/>
                            </a:cubicBezTo>
                            <a:cubicBezTo>
                              <a:pt x="2550443" y="-10495"/>
                              <a:pt x="3424634" y="-27894"/>
                              <a:pt x="3667898" y="0"/>
                            </a:cubicBezTo>
                            <a:cubicBezTo>
                              <a:pt x="4002538" y="8080"/>
                              <a:pt x="4473624" y="-11492"/>
                              <a:pt x="5045062" y="0"/>
                            </a:cubicBezTo>
                            <a:cubicBezTo>
                              <a:pt x="5657406" y="-13232"/>
                              <a:pt x="5781118" y="-15564"/>
                              <a:pt x="6042316" y="0"/>
                            </a:cubicBezTo>
                            <a:cubicBezTo>
                              <a:pt x="6246066" y="-954"/>
                              <a:pt x="6698957" y="101480"/>
                              <a:pt x="7229526" y="0"/>
                            </a:cubicBezTo>
                            <a:cubicBezTo>
                              <a:pt x="7697132" y="-28511"/>
                              <a:pt x="7923230" y="22137"/>
                              <a:pt x="8606689" y="0"/>
                            </a:cubicBezTo>
                            <a:cubicBezTo>
                              <a:pt x="9275162" y="33382"/>
                              <a:pt x="9535324" y="-24990"/>
                              <a:pt x="9888875" y="0"/>
                            </a:cubicBezTo>
                            <a:cubicBezTo>
                              <a:pt x="10130320" y="-7864"/>
                              <a:pt x="10275756" y="53745"/>
                              <a:pt x="10280076" y="151178"/>
                            </a:cubicBezTo>
                            <a:cubicBezTo>
                              <a:pt x="10261645" y="306681"/>
                              <a:pt x="10268393" y="330162"/>
                              <a:pt x="10280076" y="459574"/>
                            </a:cubicBezTo>
                            <a:cubicBezTo>
                              <a:pt x="10286958" y="603102"/>
                              <a:pt x="10265717" y="651803"/>
                              <a:pt x="10280076" y="755876"/>
                            </a:cubicBezTo>
                            <a:cubicBezTo>
                              <a:pt x="10247146" y="832022"/>
                              <a:pt x="10123401" y="928229"/>
                              <a:pt x="9888875" y="907055"/>
                            </a:cubicBezTo>
                            <a:cubicBezTo>
                              <a:pt x="9403554" y="921976"/>
                              <a:pt x="8808228" y="859676"/>
                              <a:pt x="8511712" y="907055"/>
                            </a:cubicBezTo>
                            <a:cubicBezTo>
                              <a:pt x="8165359" y="934280"/>
                              <a:pt x="7723640" y="893434"/>
                              <a:pt x="7419480" y="907055"/>
                            </a:cubicBezTo>
                            <a:cubicBezTo>
                              <a:pt x="7167914" y="1011934"/>
                              <a:pt x="6650696" y="893512"/>
                              <a:pt x="6042316" y="907055"/>
                            </a:cubicBezTo>
                            <a:cubicBezTo>
                              <a:pt x="5418931" y="891053"/>
                              <a:pt x="5315437" y="928900"/>
                              <a:pt x="5140038" y="907055"/>
                            </a:cubicBezTo>
                            <a:cubicBezTo>
                              <a:pt x="4975071" y="876804"/>
                              <a:pt x="4248536" y="915939"/>
                              <a:pt x="3952828" y="907055"/>
                            </a:cubicBezTo>
                            <a:cubicBezTo>
                              <a:pt x="3653312" y="938242"/>
                              <a:pt x="3360151" y="961978"/>
                              <a:pt x="2765620" y="907055"/>
                            </a:cubicBezTo>
                            <a:cubicBezTo>
                              <a:pt x="2182653" y="890732"/>
                              <a:pt x="2205163" y="900457"/>
                              <a:pt x="1863339" y="907055"/>
                            </a:cubicBezTo>
                            <a:cubicBezTo>
                              <a:pt x="1500979" y="948474"/>
                              <a:pt x="657393" y="924011"/>
                              <a:pt x="391200" y="907055"/>
                            </a:cubicBezTo>
                            <a:cubicBezTo>
                              <a:pt x="137428" y="912716"/>
                              <a:pt x="-22167" y="830852"/>
                              <a:pt x="0" y="755876"/>
                            </a:cubicBezTo>
                            <a:cubicBezTo>
                              <a:pt x="20854" y="676692"/>
                              <a:pt x="15275" y="575841"/>
                              <a:pt x="0" y="459574"/>
                            </a:cubicBezTo>
                            <a:cubicBezTo>
                              <a:pt x="-12691" y="336698"/>
                              <a:pt x="-7637" y="264947"/>
                              <a:pt x="0" y="151178"/>
                            </a:cubicBezTo>
                            <a:close/>
                          </a:path>
                          <a:path w="10280076" h="907055" stroke="0" extrusionOk="0">
                            <a:moveTo>
                              <a:pt x="0" y="151178"/>
                            </a:moveTo>
                            <a:cubicBezTo>
                              <a:pt x="18062" y="96835"/>
                              <a:pt x="206346" y="13755"/>
                              <a:pt x="391200" y="0"/>
                            </a:cubicBezTo>
                            <a:cubicBezTo>
                              <a:pt x="752242" y="17352"/>
                              <a:pt x="1280826" y="-6310"/>
                              <a:pt x="1673386" y="0"/>
                            </a:cubicBezTo>
                            <a:cubicBezTo>
                              <a:pt x="2045273" y="63261"/>
                              <a:pt x="2320335" y="67921"/>
                              <a:pt x="2765620" y="0"/>
                            </a:cubicBezTo>
                            <a:cubicBezTo>
                              <a:pt x="3180646" y="-8327"/>
                              <a:pt x="3230674" y="-10939"/>
                              <a:pt x="3667898" y="0"/>
                            </a:cubicBezTo>
                            <a:cubicBezTo>
                              <a:pt x="4088088" y="50889"/>
                              <a:pt x="4443179" y="26470"/>
                              <a:pt x="4665154" y="0"/>
                            </a:cubicBezTo>
                            <a:cubicBezTo>
                              <a:pt x="4905174" y="-13625"/>
                              <a:pt x="5230984" y="-30984"/>
                              <a:pt x="5567433" y="0"/>
                            </a:cubicBezTo>
                            <a:cubicBezTo>
                              <a:pt x="5942283" y="53079"/>
                              <a:pt x="6251915" y="-5952"/>
                              <a:pt x="6469711" y="0"/>
                            </a:cubicBezTo>
                            <a:cubicBezTo>
                              <a:pt x="6707179" y="4171"/>
                              <a:pt x="7148720" y="-9701"/>
                              <a:pt x="7656921" y="0"/>
                            </a:cubicBezTo>
                            <a:cubicBezTo>
                              <a:pt x="8201425" y="23273"/>
                              <a:pt x="8522620" y="41816"/>
                              <a:pt x="8749153" y="0"/>
                            </a:cubicBezTo>
                            <a:cubicBezTo>
                              <a:pt x="8988632" y="-86254"/>
                              <a:pt x="9515123" y="48305"/>
                              <a:pt x="9888875" y="0"/>
                            </a:cubicBezTo>
                            <a:cubicBezTo>
                              <a:pt x="10099415" y="-13230"/>
                              <a:pt x="10293660" y="64231"/>
                              <a:pt x="10280076" y="151178"/>
                            </a:cubicBezTo>
                            <a:cubicBezTo>
                              <a:pt x="10272576" y="231936"/>
                              <a:pt x="10279627" y="315988"/>
                              <a:pt x="10280076" y="453527"/>
                            </a:cubicBezTo>
                            <a:cubicBezTo>
                              <a:pt x="10273848" y="597121"/>
                              <a:pt x="10265721" y="632950"/>
                              <a:pt x="10280076" y="755876"/>
                            </a:cubicBezTo>
                            <a:cubicBezTo>
                              <a:pt x="10265986" y="834687"/>
                              <a:pt x="10150804" y="916991"/>
                              <a:pt x="9888875" y="907055"/>
                            </a:cubicBezTo>
                            <a:cubicBezTo>
                              <a:pt x="9698271" y="915422"/>
                              <a:pt x="9386741" y="967176"/>
                              <a:pt x="8986597" y="907055"/>
                            </a:cubicBezTo>
                            <a:cubicBezTo>
                              <a:pt x="8626809" y="918627"/>
                              <a:pt x="8161597" y="900063"/>
                              <a:pt x="7799387" y="907055"/>
                            </a:cubicBezTo>
                            <a:cubicBezTo>
                              <a:pt x="7414908" y="932954"/>
                              <a:pt x="6853749" y="916719"/>
                              <a:pt x="6517201" y="907055"/>
                            </a:cubicBezTo>
                            <a:cubicBezTo>
                              <a:pt x="6358877" y="927802"/>
                              <a:pt x="6083889" y="917654"/>
                              <a:pt x="5876107" y="907055"/>
                            </a:cubicBezTo>
                            <a:cubicBezTo>
                              <a:pt x="5668325" y="896456"/>
                              <a:pt x="5393399" y="909054"/>
                              <a:pt x="5235013" y="907055"/>
                            </a:cubicBezTo>
                            <a:cubicBezTo>
                              <a:pt x="4890272" y="912205"/>
                              <a:pt x="4441516" y="910622"/>
                              <a:pt x="4142781" y="907055"/>
                            </a:cubicBezTo>
                            <a:cubicBezTo>
                              <a:pt x="3937945" y="886714"/>
                              <a:pt x="3804898" y="899594"/>
                              <a:pt x="3644153" y="907055"/>
                            </a:cubicBezTo>
                            <a:cubicBezTo>
                              <a:pt x="3483408" y="914516"/>
                              <a:pt x="3307881" y="918444"/>
                              <a:pt x="3145525" y="907055"/>
                            </a:cubicBezTo>
                            <a:cubicBezTo>
                              <a:pt x="2883621" y="961576"/>
                              <a:pt x="2629988" y="911983"/>
                              <a:pt x="2243247" y="907055"/>
                            </a:cubicBezTo>
                            <a:cubicBezTo>
                              <a:pt x="1871547" y="954768"/>
                              <a:pt x="1064812" y="910996"/>
                              <a:pt x="391200" y="907055"/>
                            </a:cubicBezTo>
                            <a:cubicBezTo>
                              <a:pt x="162367" y="915070"/>
                              <a:pt x="-17583" y="836966"/>
                              <a:pt x="0" y="755876"/>
                            </a:cubicBezTo>
                            <a:cubicBezTo>
                              <a:pt x="14759" y="660431"/>
                              <a:pt x="5626" y="554734"/>
                              <a:pt x="0" y="465621"/>
                            </a:cubicBezTo>
                            <a:cubicBezTo>
                              <a:pt x="-5572" y="374681"/>
                              <a:pt x="-15522" y="305899"/>
                              <a:pt x="0" y="151178"/>
                            </a:cubicBezTo>
                            <a:close/>
                          </a:path>
                          <a:path w="10280076" h="907055" fill="none" stroke="0" extrusionOk="0">
                            <a:moveTo>
                              <a:pt x="0" y="151178"/>
                            </a:moveTo>
                            <a:cubicBezTo>
                              <a:pt x="17516" y="85245"/>
                              <a:pt x="208526" y="32682"/>
                              <a:pt x="391200" y="0"/>
                            </a:cubicBezTo>
                            <a:cubicBezTo>
                              <a:pt x="806986" y="4851"/>
                              <a:pt x="864418" y="-13270"/>
                              <a:pt x="1293478" y="0"/>
                            </a:cubicBezTo>
                            <a:cubicBezTo>
                              <a:pt x="1677713" y="19565"/>
                              <a:pt x="2002711" y="-44301"/>
                              <a:pt x="2290735" y="0"/>
                            </a:cubicBezTo>
                            <a:cubicBezTo>
                              <a:pt x="2601299" y="44120"/>
                              <a:pt x="3371365" y="23784"/>
                              <a:pt x="3667898" y="0"/>
                            </a:cubicBezTo>
                            <a:cubicBezTo>
                              <a:pt x="3990449" y="-14259"/>
                              <a:pt x="4338803" y="-47206"/>
                              <a:pt x="5045062" y="0"/>
                            </a:cubicBezTo>
                            <a:cubicBezTo>
                              <a:pt x="5665176" y="-13161"/>
                              <a:pt x="5773581" y="-22802"/>
                              <a:pt x="6042316" y="0"/>
                            </a:cubicBezTo>
                            <a:cubicBezTo>
                              <a:pt x="6266969" y="25927"/>
                              <a:pt x="6702952" y="-19790"/>
                              <a:pt x="7229526" y="0"/>
                            </a:cubicBezTo>
                            <a:cubicBezTo>
                              <a:pt x="7700185" y="-49871"/>
                              <a:pt x="8014184" y="-28089"/>
                              <a:pt x="8606689" y="0"/>
                            </a:cubicBezTo>
                            <a:cubicBezTo>
                              <a:pt x="9279072" y="38437"/>
                              <a:pt x="9580643" y="-30625"/>
                              <a:pt x="9888875" y="0"/>
                            </a:cubicBezTo>
                            <a:cubicBezTo>
                              <a:pt x="10121178" y="7581"/>
                              <a:pt x="10264848" y="61947"/>
                              <a:pt x="10280076" y="151178"/>
                            </a:cubicBezTo>
                            <a:cubicBezTo>
                              <a:pt x="10258143" y="299408"/>
                              <a:pt x="10270637" y="326972"/>
                              <a:pt x="10280076" y="459574"/>
                            </a:cubicBezTo>
                            <a:cubicBezTo>
                              <a:pt x="10297201" y="592029"/>
                              <a:pt x="10263422" y="640383"/>
                              <a:pt x="10280076" y="755876"/>
                            </a:cubicBezTo>
                            <a:cubicBezTo>
                              <a:pt x="10228405" y="805784"/>
                              <a:pt x="10116189" y="916164"/>
                              <a:pt x="9888875" y="907055"/>
                            </a:cubicBezTo>
                            <a:cubicBezTo>
                              <a:pt x="9424114" y="871768"/>
                              <a:pt x="8828707" y="883431"/>
                              <a:pt x="8511712" y="907055"/>
                            </a:cubicBezTo>
                            <a:cubicBezTo>
                              <a:pt x="8243307" y="916936"/>
                              <a:pt x="7697436" y="938904"/>
                              <a:pt x="7419480" y="907055"/>
                            </a:cubicBezTo>
                            <a:cubicBezTo>
                              <a:pt x="7112203" y="887434"/>
                              <a:pt x="6615410" y="960514"/>
                              <a:pt x="6042316" y="907055"/>
                            </a:cubicBezTo>
                            <a:cubicBezTo>
                              <a:pt x="5426375" y="887584"/>
                              <a:pt x="5337296" y="919752"/>
                              <a:pt x="5140038" y="907055"/>
                            </a:cubicBezTo>
                            <a:cubicBezTo>
                              <a:pt x="4917512" y="863357"/>
                              <a:pt x="4226951" y="908628"/>
                              <a:pt x="3952828" y="907055"/>
                            </a:cubicBezTo>
                            <a:cubicBezTo>
                              <a:pt x="3629018" y="922682"/>
                              <a:pt x="3342326" y="918654"/>
                              <a:pt x="2765620" y="907055"/>
                            </a:cubicBezTo>
                            <a:cubicBezTo>
                              <a:pt x="2180203" y="893116"/>
                              <a:pt x="2209336" y="898083"/>
                              <a:pt x="1863339" y="907055"/>
                            </a:cubicBezTo>
                            <a:cubicBezTo>
                              <a:pt x="1564519" y="960032"/>
                              <a:pt x="697701" y="910378"/>
                              <a:pt x="391200" y="907055"/>
                            </a:cubicBezTo>
                            <a:cubicBezTo>
                              <a:pt x="109741" y="914857"/>
                              <a:pt x="-25865" y="843000"/>
                              <a:pt x="0" y="755876"/>
                            </a:cubicBezTo>
                            <a:cubicBezTo>
                              <a:pt x="36879" y="667404"/>
                              <a:pt x="21492" y="584346"/>
                              <a:pt x="0" y="459574"/>
                            </a:cubicBezTo>
                            <a:cubicBezTo>
                              <a:pt x="-19888" y="341408"/>
                              <a:pt x="7512" y="277679"/>
                              <a:pt x="0" y="15117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2C0F5F0-F8AE-E54B-A648-B78430CF7325}"/>
                  </a:ext>
                </a:extLst>
              </p:cNvPr>
              <p:cNvSpPr txBox="1"/>
              <p:nvPr/>
            </p:nvSpPr>
            <p:spPr>
              <a:xfrm>
                <a:off x="-3506683" y="4040505"/>
                <a:ext cx="5294461" cy="726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Địa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điểm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không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nsed" panose="02000500000000000000" pitchFamily="2" charset="77"/>
                  </a:rPr>
                  <a:t>quá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xa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,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đi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xe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trong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khoảng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30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đến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45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phút</a:t>
                </a:r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#9Slide03 Swiss 721 Black Conde" panose="02000500000000000000" pitchFamily="2" charset="77"/>
                </a:endParaRPr>
              </a:p>
            </p:txBody>
          </p:sp>
        </p:grpSp>
        <p:sp>
          <p:nvSpPr>
            <p:cNvPr id="24" name="Heptagon 23">
              <a:extLst>
                <a:ext uri="{FF2B5EF4-FFF2-40B4-BE49-F238E27FC236}">
                  <a16:creationId xmlns:a16="http://schemas.microsoft.com/office/drawing/2014/main" id="{939B1D61-9F2F-404C-85ED-66A8B38BF885}"/>
                </a:ext>
              </a:extLst>
            </p:cNvPr>
            <p:cNvSpPr/>
            <p:nvPr/>
          </p:nvSpPr>
          <p:spPr>
            <a:xfrm>
              <a:off x="10691703" y="2270086"/>
              <a:ext cx="849087" cy="839093"/>
            </a:xfrm>
            <a:prstGeom prst="heptago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/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54225F-511F-1049-82A5-9F71CEB4AC83}"/>
              </a:ext>
            </a:extLst>
          </p:cNvPr>
          <p:cNvGrpSpPr/>
          <p:nvPr/>
        </p:nvGrpSpPr>
        <p:grpSpPr>
          <a:xfrm>
            <a:off x="789001" y="3860744"/>
            <a:ext cx="10333021" cy="1098039"/>
            <a:chOff x="831592" y="3234483"/>
            <a:chExt cx="10333021" cy="109803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11ED291-249D-D845-91E0-D75BE7559695}"/>
                </a:ext>
              </a:extLst>
            </p:cNvPr>
            <p:cNvGrpSpPr/>
            <p:nvPr/>
          </p:nvGrpSpPr>
          <p:grpSpPr>
            <a:xfrm>
              <a:off x="1419311" y="3234483"/>
              <a:ext cx="9745302" cy="1098039"/>
              <a:chOff x="-3696975" y="3771034"/>
              <a:chExt cx="5512818" cy="1258691"/>
            </a:xfrm>
          </p:grpSpPr>
          <p:sp>
            <p:nvSpPr>
              <p:cNvPr id="22" name="Rectangle: Rounded Corners 22">
                <a:extLst>
                  <a:ext uri="{FF2B5EF4-FFF2-40B4-BE49-F238E27FC236}">
                    <a16:creationId xmlns:a16="http://schemas.microsoft.com/office/drawing/2014/main" id="{3796AD70-FA13-1146-9ACF-254A88A8EB65}"/>
                  </a:ext>
                </a:extLst>
              </p:cNvPr>
              <p:cNvSpPr/>
              <p:nvPr/>
            </p:nvSpPr>
            <p:spPr>
              <a:xfrm>
                <a:off x="-3696975" y="3771034"/>
                <a:ext cx="5512818" cy="1258691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9745302"/>
                          <a:gd name="connsiteY0" fmla="*/ 183010 h 1098039"/>
                          <a:gd name="connsiteX1" fmla="*/ 370849 w 9745302"/>
                          <a:gd name="connsiteY1" fmla="*/ 0 h 1098039"/>
                          <a:gd name="connsiteX2" fmla="*/ 1226191 w 9745302"/>
                          <a:gd name="connsiteY2" fmla="*/ 0 h 1098039"/>
                          <a:gd name="connsiteX3" fmla="*/ 2171569 w 9745302"/>
                          <a:gd name="connsiteY3" fmla="*/ 0 h 1098039"/>
                          <a:gd name="connsiteX4" fmla="*/ 3477092 w 9745302"/>
                          <a:gd name="connsiteY4" fmla="*/ 0 h 1098039"/>
                          <a:gd name="connsiteX5" fmla="*/ 4782615 w 9745302"/>
                          <a:gd name="connsiteY5" fmla="*/ 0 h 1098039"/>
                          <a:gd name="connsiteX6" fmla="*/ 5727992 w 9745302"/>
                          <a:gd name="connsiteY6" fmla="*/ 0 h 1098039"/>
                          <a:gd name="connsiteX7" fmla="*/ 6853443 w 9745302"/>
                          <a:gd name="connsiteY7" fmla="*/ 0 h 1098039"/>
                          <a:gd name="connsiteX8" fmla="*/ 8158966 w 9745302"/>
                          <a:gd name="connsiteY8" fmla="*/ 0 h 1098039"/>
                          <a:gd name="connsiteX9" fmla="*/ 9374452 w 9745302"/>
                          <a:gd name="connsiteY9" fmla="*/ 0 h 1098039"/>
                          <a:gd name="connsiteX10" fmla="*/ 9745302 w 9745302"/>
                          <a:gd name="connsiteY10" fmla="*/ 183010 h 1098039"/>
                          <a:gd name="connsiteX11" fmla="*/ 9745302 w 9745302"/>
                          <a:gd name="connsiteY11" fmla="*/ 556339 h 1098039"/>
                          <a:gd name="connsiteX12" fmla="*/ 9745302 w 9745302"/>
                          <a:gd name="connsiteY12" fmla="*/ 915028 h 1098039"/>
                          <a:gd name="connsiteX13" fmla="*/ 9374452 w 9745302"/>
                          <a:gd name="connsiteY13" fmla="*/ 1098039 h 1098039"/>
                          <a:gd name="connsiteX14" fmla="*/ 8068929 w 9745302"/>
                          <a:gd name="connsiteY14" fmla="*/ 1098039 h 1098039"/>
                          <a:gd name="connsiteX15" fmla="*/ 7033515 w 9745302"/>
                          <a:gd name="connsiteY15" fmla="*/ 1098039 h 1098039"/>
                          <a:gd name="connsiteX16" fmla="*/ 5727992 w 9745302"/>
                          <a:gd name="connsiteY16" fmla="*/ 1098039 h 1098039"/>
                          <a:gd name="connsiteX17" fmla="*/ 4872651 w 9745302"/>
                          <a:gd name="connsiteY17" fmla="*/ 1098039 h 1098039"/>
                          <a:gd name="connsiteX18" fmla="*/ 3747200 w 9745302"/>
                          <a:gd name="connsiteY18" fmla="*/ 1098039 h 1098039"/>
                          <a:gd name="connsiteX19" fmla="*/ 2621751 w 9745302"/>
                          <a:gd name="connsiteY19" fmla="*/ 1098039 h 1098039"/>
                          <a:gd name="connsiteX20" fmla="*/ 1766408 w 9745302"/>
                          <a:gd name="connsiteY20" fmla="*/ 1098039 h 1098039"/>
                          <a:gd name="connsiteX21" fmla="*/ 370849 w 9745302"/>
                          <a:gd name="connsiteY21" fmla="*/ 1098039 h 1098039"/>
                          <a:gd name="connsiteX22" fmla="*/ 0 w 9745302"/>
                          <a:gd name="connsiteY22" fmla="*/ 915028 h 1098039"/>
                          <a:gd name="connsiteX23" fmla="*/ 0 w 9745302"/>
                          <a:gd name="connsiteY23" fmla="*/ 556339 h 1098039"/>
                          <a:gd name="connsiteX24" fmla="*/ 0 w 9745302"/>
                          <a:gd name="connsiteY24" fmla="*/ 183010 h 1098039"/>
                          <a:gd name="connsiteX0" fmla="*/ 0 w 9745302"/>
                          <a:gd name="connsiteY0" fmla="*/ 183010 h 1098039"/>
                          <a:gd name="connsiteX1" fmla="*/ 370849 w 9745302"/>
                          <a:gd name="connsiteY1" fmla="*/ 0 h 1098039"/>
                          <a:gd name="connsiteX2" fmla="*/ 1586335 w 9745302"/>
                          <a:gd name="connsiteY2" fmla="*/ 0 h 1098039"/>
                          <a:gd name="connsiteX3" fmla="*/ 2621751 w 9745302"/>
                          <a:gd name="connsiteY3" fmla="*/ 0 h 1098039"/>
                          <a:gd name="connsiteX4" fmla="*/ 3477092 w 9745302"/>
                          <a:gd name="connsiteY4" fmla="*/ 0 h 1098039"/>
                          <a:gd name="connsiteX5" fmla="*/ 4422471 w 9745302"/>
                          <a:gd name="connsiteY5" fmla="*/ 0 h 1098039"/>
                          <a:gd name="connsiteX6" fmla="*/ 5277812 w 9745302"/>
                          <a:gd name="connsiteY6" fmla="*/ 0 h 1098039"/>
                          <a:gd name="connsiteX7" fmla="*/ 6133154 w 9745302"/>
                          <a:gd name="connsiteY7" fmla="*/ 0 h 1098039"/>
                          <a:gd name="connsiteX8" fmla="*/ 7258605 w 9745302"/>
                          <a:gd name="connsiteY8" fmla="*/ 0 h 1098039"/>
                          <a:gd name="connsiteX9" fmla="*/ 8294018 w 9745302"/>
                          <a:gd name="connsiteY9" fmla="*/ 0 h 1098039"/>
                          <a:gd name="connsiteX10" fmla="*/ 9374452 w 9745302"/>
                          <a:gd name="connsiteY10" fmla="*/ 0 h 1098039"/>
                          <a:gd name="connsiteX11" fmla="*/ 9745302 w 9745302"/>
                          <a:gd name="connsiteY11" fmla="*/ 183010 h 1098039"/>
                          <a:gd name="connsiteX12" fmla="*/ 9745302 w 9745302"/>
                          <a:gd name="connsiteY12" fmla="*/ 549019 h 1098039"/>
                          <a:gd name="connsiteX13" fmla="*/ 9745302 w 9745302"/>
                          <a:gd name="connsiteY13" fmla="*/ 915028 h 1098039"/>
                          <a:gd name="connsiteX14" fmla="*/ 9374452 w 9745302"/>
                          <a:gd name="connsiteY14" fmla="*/ 1098039 h 1098039"/>
                          <a:gd name="connsiteX15" fmla="*/ 8519110 w 9745302"/>
                          <a:gd name="connsiteY15" fmla="*/ 1098039 h 1098039"/>
                          <a:gd name="connsiteX16" fmla="*/ 7393659 w 9745302"/>
                          <a:gd name="connsiteY16" fmla="*/ 1098039 h 1098039"/>
                          <a:gd name="connsiteX17" fmla="*/ 6178173 w 9745302"/>
                          <a:gd name="connsiteY17" fmla="*/ 1098039 h 1098039"/>
                          <a:gd name="connsiteX18" fmla="*/ 5570430 w 9745302"/>
                          <a:gd name="connsiteY18" fmla="*/ 1098039 h 1098039"/>
                          <a:gd name="connsiteX19" fmla="*/ 4962686 w 9745302"/>
                          <a:gd name="connsiteY19" fmla="*/ 1098039 h 1098039"/>
                          <a:gd name="connsiteX20" fmla="*/ 3927272 w 9745302"/>
                          <a:gd name="connsiteY20" fmla="*/ 1098039 h 1098039"/>
                          <a:gd name="connsiteX21" fmla="*/ 2981893 w 9745302"/>
                          <a:gd name="connsiteY21" fmla="*/ 1098039 h 1098039"/>
                          <a:gd name="connsiteX22" fmla="*/ 2126552 w 9745302"/>
                          <a:gd name="connsiteY22" fmla="*/ 1098039 h 1098039"/>
                          <a:gd name="connsiteX23" fmla="*/ 370849 w 9745302"/>
                          <a:gd name="connsiteY23" fmla="*/ 1098039 h 1098039"/>
                          <a:gd name="connsiteX24" fmla="*/ 0 w 9745302"/>
                          <a:gd name="connsiteY24" fmla="*/ 915028 h 1098039"/>
                          <a:gd name="connsiteX25" fmla="*/ 0 w 9745302"/>
                          <a:gd name="connsiteY25" fmla="*/ 563659 h 1098039"/>
                          <a:gd name="connsiteX26" fmla="*/ 0 w 9745302"/>
                          <a:gd name="connsiteY26" fmla="*/ 183010 h 10980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9745302" h="1098039" fill="none" extrusionOk="0">
                            <a:moveTo>
                              <a:pt x="0" y="183010"/>
                            </a:moveTo>
                            <a:cubicBezTo>
                              <a:pt x="30664" y="49964"/>
                              <a:pt x="169398" y="11163"/>
                              <a:pt x="370849" y="0"/>
                            </a:cubicBezTo>
                            <a:cubicBezTo>
                              <a:pt x="764869" y="-8486"/>
                              <a:pt x="823219" y="-31758"/>
                              <a:pt x="1226191" y="0"/>
                            </a:cubicBezTo>
                            <a:cubicBezTo>
                              <a:pt x="1628544" y="31060"/>
                              <a:pt x="1870532" y="-21167"/>
                              <a:pt x="2171569" y="0"/>
                            </a:cubicBezTo>
                            <a:cubicBezTo>
                              <a:pt x="2454001" y="11119"/>
                              <a:pt x="3205766" y="-28757"/>
                              <a:pt x="3477092" y="0"/>
                            </a:cubicBezTo>
                            <a:cubicBezTo>
                              <a:pt x="3813965" y="491"/>
                              <a:pt x="4207608" y="1471"/>
                              <a:pt x="4782615" y="0"/>
                            </a:cubicBezTo>
                            <a:cubicBezTo>
                              <a:pt x="5371775" y="-11364"/>
                              <a:pt x="5487723" y="-18525"/>
                              <a:pt x="5727992" y="0"/>
                            </a:cubicBezTo>
                            <a:cubicBezTo>
                              <a:pt x="5882373" y="-7359"/>
                              <a:pt x="6356275" y="78059"/>
                              <a:pt x="6853443" y="0"/>
                            </a:cubicBezTo>
                            <a:cubicBezTo>
                              <a:pt x="7302376" y="-22150"/>
                              <a:pt x="7536589" y="-2820"/>
                              <a:pt x="8158966" y="0"/>
                            </a:cubicBezTo>
                            <a:cubicBezTo>
                              <a:pt x="8801109" y="40869"/>
                              <a:pt x="9051443" y="-16129"/>
                              <a:pt x="9374452" y="0"/>
                            </a:cubicBezTo>
                            <a:cubicBezTo>
                              <a:pt x="9595953" y="-5170"/>
                              <a:pt x="9736771" y="43850"/>
                              <a:pt x="9745302" y="183010"/>
                            </a:cubicBezTo>
                            <a:cubicBezTo>
                              <a:pt x="9726784" y="368979"/>
                              <a:pt x="9735827" y="402511"/>
                              <a:pt x="9745302" y="556339"/>
                            </a:cubicBezTo>
                            <a:cubicBezTo>
                              <a:pt x="9750151" y="730158"/>
                              <a:pt x="9731417" y="779559"/>
                              <a:pt x="9745302" y="915028"/>
                            </a:cubicBezTo>
                            <a:cubicBezTo>
                              <a:pt x="9722671" y="1016863"/>
                              <a:pt x="9615944" y="1129992"/>
                              <a:pt x="9374452" y="1098039"/>
                            </a:cubicBezTo>
                            <a:cubicBezTo>
                              <a:pt x="8928897" y="1080267"/>
                              <a:pt x="8357511" y="1064558"/>
                              <a:pt x="8068929" y="1098039"/>
                            </a:cubicBezTo>
                            <a:cubicBezTo>
                              <a:pt x="7741204" y="1123244"/>
                              <a:pt x="7301857" y="1102614"/>
                              <a:pt x="7033515" y="1098039"/>
                            </a:cubicBezTo>
                            <a:cubicBezTo>
                              <a:pt x="6787438" y="1110482"/>
                              <a:pt x="6282580" y="1059875"/>
                              <a:pt x="5727992" y="1098039"/>
                            </a:cubicBezTo>
                            <a:cubicBezTo>
                              <a:pt x="5141242" y="1074517"/>
                              <a:pt x="5043040" y="1120857"/>
                              <a:pt x="4872651" y="1098039"/>
                            </a:cubicBezTo>
                            <a:cubicBezTo>
                              <a:pt x="4740737" y="1051619"/>
                              <a:pt x="4048742" y="1136308"/>
                              <a:pt x="3747200" y="1098039"/>
                            </a:cubicBezTo>
                            <a:cubicBezTo>
                              <a:pt x="3470666" y="1109303"/>
                              <a:pt x="3188743" y="1166836"/>
                              <a:pt x="2621751" y="1098039"/>
                            </a:cubicBezTo>
                            <a:cubicBezTo>
                              <a:pt x="2068775" y="1081751"/>
                              <a:pt x="2087679" y="1091018"/>
                              <a:pt x="1766408" y="1098039"/>
                            </a:cubicBezTo>
                            <a:cubicBezTo>
                              <a:pt x="1430844" y="1125286"/>
                              <a:pt x="596381" y="1122142"/>
                              <a:pt x="370849" y="1098039"/>
                            </a:cubicBezTo>
                            <a:cubicBezTo>
                              <a:pt x="120101" y="1093127"/>
                              <a:pt x="-12993" y="999846"/>
                              <a:pt x="0" y="915028"/>
                            </a:cubicBezTo>
                            <a:cubicBezTo>
                              <a:pt x="25606" y="804055"/>
                              <a:pt x="15185" y="695589"/>
                              <a:pt x="0" y="556339"/>
                            </a:cubicBezTo>
                            <a:cubicBezTo>
                              <a:pt x="-10801" y="405939"/>
                              <a:pt x="-6590" y="322206"/>
                              <a:pt x="0" y="183010"/>
                            </a:cubicBezTo>
                            <a:close/>
                          </a:path>
                          <a:path w="9745302" h="1098039" stroke="0" extrusionOk="0">
                            <a:moveTo>
                              <a:pt x="0" y="183010"/>
                            </a:moveTo>
                            <a:cubicBezTo>
                              <a:pt x="14351" y="121691"/>
                              <a:pt x="220750" y="27900"/>
                              <a:pt x="370849" y="0"/>
                            </a:cubicBezTo>
                            <a:cubicBezTo>
                              <a:pt x="693092" y="-14272"/>
                              <a:pt x="1227643" y="3461"/>
                              <a:pt x="1586335" y="0"/>
                            </a:cubicBezTo>
                            <a:cubicBezTo>
                              <a:pt x="1925102" y="12118"/>
                              <a:pt x="2216565" y="33464"/>
                              <a:pt x="2621751" y="0"/>
                            </a:cubicBezTo>
                            <a:cubicBezTo>
                              <a:pt x="3014168" y="-8125"/>
                              <a:pt x="3063090" y="-13405"/>
                              <a:pt x="3477092" y="0"/>
                            </a:cubicBezTo>
                            <a:cubicBezTo>
                              <a:pt x="3881500" y="42376"/>
                              <a:pt x="4204137" y="36836"/>
                              <a:pt x="4422471" y="0"/>
                            </a:cubicBezTo>
                            <a:cubicBezTo>
                              <a:pt x="4696796" y="-23234"/>
                              <a:pt x="4991168" y="-58252"/>
                              <a:pt x="5277812" y="0"/>
                            </a:cubicBezTo>
                            <a:cubicBezTo>
                              <a:pt x="5634421" y="56974"/>
                              <a:pt x="5912411" y="-21461"/>
                              <a:pt x="6133154" y="0"/>
                            </a:cubicBezTo>
                            <a:cubicBezTo>
                              <a:pt x="6344047" y="-2238"/>
                              <a:pt x="6759958" y="-20055"/>
                              <a:pt x="7258605" y="0"/>
                            </a:cubicBezTo>
                            <a:cubicBezTo>
                              <a:pt x="7805430" y="46069"/>
                              <a:pt x="8075938" y="42576"/>
                              <a:pt x="8294018" y="0"/>
                            </a:cubicBezTo>
                            <a:cubicBezTo>
                              <a:pt x="8536950" y="-36126"/>
                              <a:pt x="9031825" y="61714"/>
                              <a:pt x="9374452" y="0"/>
                            </a:cubicBezTo>
                            <a:cubicBezTo>
                              <a:pt x="9563590" y="-9856"/>
                              <a:pt x="9752445" y="76010"/>
                              <a:pt x="9745302" y="183010"/>
                            </a:cubicBezTo>
                            <a:cubicBezTo>
                              <a:pt x="9743958" y="284269"/>
                              <a:pt x="9748449" y="375945"/>
                              <a:pt x="9745302" y="549019"/>
                            </a:cubicBezTo>
                            <a:cubicBezTo>
                              <a:pt x="9737195" y="719856"/>
                              <a:pt x="9738276" y="764633"/>
                              <a:pt x="9745302" y="915028"/>
                            </a:cubicBezTo>
                            <a:cubicBezTo>
                              <a:pt x="9734947" y="1009745"/>
                              <a:pt x="9622618" y="1104429"/>
                              <a:pt x="9374452" y="1098039"/>
                            </a:cubicBezTo>
                            <a:cubicBezTo>
                              <a:pt x="9198533" y="1107929"/>
                              <a:pt x="8895876" y="1167262"/>
                              <a:pt x="8519110" y="1098039"/>
                            </a:cubicBezTo>
                            <a:cubicBezTo>
                              <a:pt x="8186537" y="1109446"/>
                              <a:pt x="7742930" y="1085566"/>
                              <a:pt x="7393659" y="1098039"/>
                            </a:cubicBezTo>
                            <a:cubicBezTo>
                              <a:pt x="7007456" y="1177102"/>
                              <a:pt x="6485364" y="1104215"/>
                              <a:pt x="6178173" y="1098039"/>
                            </a:cubicBezTo>
                            <a:cubicBezTo>
                              <a:pt x="5945105" y="1103122"/>
                              <a:pt x="5810202" y="1093779"/>
                              <a:pt x="5570430" y="1098039"/>
                            </a:cubicBezTo>
                            <a:cubicBezTo>
                              <a:pt x="5330658" y="1102299"/>
                              <a:pt x="5145124" y="1116882"/>
                              <a:pt x="4962686" y="1098039"/>
                            </a:cubicBezTo>
                            <a:cubicBezTo>
                              <a:pt x="4595842" y="1130220"/>
                              <a:pt x="4200159" y="1102719"/>
                              <a:pt x="3927272" y="1098039"/>
                            </a:cubicBezTo>
                            <a:cubicBezTo>
                              <a:pt x="3606254" y="1088047"/>
                              <a:pt x="3245269" y="1139807"/>
                              <a:pt x="2981893" y="1098039"/>
                            </a:cubicBezTo>
                            <a:cubicBezTo>
                              <a:pt x="2764566" y="1100885"/>
                              <a:pt x="2561704" y="1099247"/>
                              <a:pt x="2126552" y="1098039"/>
                            </a:cubicBezTo>
                            <a:cubicBezTo>
                              <a:pt x="1675860" y="1214447"/>
                              <a:pt x="945752" y="1130156"/>
                              <a:pt x="370849" y="1098039"/>
                            </a:cubicBezTo>
                            <a:cubicBezTo>
                              <a:pt x="175992" y="1120876"/>
                              <a:pt x="-37871" y="1009485"/>
                              <a:pt x="0" y="915028"/>
                            </a:cubicBezTo>
                            <a:cubicBezTo>
                              <a:pt x="14376" y="781201"/>
                              <a:pt x="16178" y="666212"/>
                              <a:pt x="0" y="563659"/>
                            </a:cubicBezTo>
                            <a:cubicBezTo>
                              <a:pt x="-16875" y="472687"/>
                              <a:pt x="-52014" y="363482"/>
                              <a:pt x="0" y="183010"/>
                            </a:cubicBezTo>
                            <a:close/>
                          </a:path>
                          <a:path w="9745302" h="1098039" fill="none" stroke="0" extrusionOk="0">
                            <a:moveTo>
                              <a:pt x="0" y="183010"/>
                            </a:moveTo>
                            <a:cubicBezTo>
                              <a:pt x="10929" y="89825"/>
                              <a:pt x="179215" y="13282"/>
                              <a:pt x="370849" y="0"/>
                            </a:cubicBezTo>
                            <a:cubicBezTo>
                              <a:pt x="762618" y="-8469"/>
                              <a:pt x="817995" y="-16114"/>
                              <a:pt x="1226191" y="0"/>
                            </a:cubicBezTo>
                            <a:cubicBezTo>
                              <a:pt x="1572878" y="25380"/>
                              <a:pt x="1900217" y="-47990"/>
                              <a:pt x="2171569" y="0"/>
                            </a:cubicBezTo>
                            <a:cubicBezTo>
                              <a:pt x="2466580" y="58978"/>
                              <a:pt x="3200030" y="27632"/>
                              <a:pt x="3477092" y="0"/>
                            </a:cubicBezTo>
                            <a:cubicBezTo>
                              <a:pt x="3778332" y="10550"/>
                              <a:pt x="4148406" y="-17758"/>
                              <a:pt x="4782615" y="0"/>
                            </a:cubicBezTo>
                            <a:cubicBezTo>
                              <a:pt x="5363588" y="-18550"/>
                              <a:pt x="5471829" y="-28337"/>
                              <a:pt x="5727992" y="0"/>
                            </a:cubicBezTo>
                            <a:cubicBezTo>
                              <a:pt x="5940569" y="28812"/>
                              <a:pt x="6359947" y="-14403"/>
                              <a:pt x="6853443" y="0"/>
                            </a:cubicBezTo>
                            <a:cubicBezTo>
                              <a:pt x="7304302" y="-39237"/>
                              <a:pt x="7602295" y="-31721"/>
                              <a:pt x="8158966" y="0"/>
                            </a:cubicBezTo>
                            <a:cubicBezTo>
                              <a:pt x="8814843" y="53784"/>
                              <a:pt x="9082068" y="-20291"/>
                              <a:pt x="9374452" y="0"/>
                            </a:cubicBezTo>
                            <a:cubicBezTo>
                              <a:pt x="9591494" y="2158"/>
                              <a:pt x="9737444" y="71416"/>
                              <a:pt x="9745302" y="183010"/>
                            </a:cubicBezTo>
                            <a:cubicBezTo>
                              <a:pt x="9724398" y="362672"/>
                              <a:pt x="9736858" y="395804"/>
                              <a:pt x="9745302" y="556339"/>
                            </a:cubicBezTo>
                            <a:cubicBezTo>
                              <a:pt x="9763104" y="716650"/>
                              <a:pt x="9725863" y="772303"/>
                              <a:pt x="9745302" y="915028"/>
                            </a:cubicBezTo>
                            <a:cubicBezTo>
                              <a:pt x="9702960" y="990534"/>
                              <a:pt x="9591580" y="1079782"/>
                              <a:pt x="9374452" y="1098039"/>
                            </a:cubicBezTo>
                            <a:cubicBezTo>
                              <a:pt x="8927089" y="1027394"/>
                              <a:pt x="8363886" y="1062100"/>
                              <a:pt x="8068929" y="1098039"/>
                            </a:cubicBezTo>
                            <a:cubicBezTo>
                              <a:pt x="7808225" y="1106635"/>
                              <a:pt x="7304581" y="1140481"/>
                              <a:pt x="7033515" y="1098039"/>
                            </a:cubicBezTo>
                            <a:cubicBezTo>
                              <a:pt x="6747613" y="1076153"/>
                              <a:pt x="6276510" y="1147389"/>
                              <a:pt x="5727992" y="1098039"/>
                            </a:cubicBezTo>
                            <a:cubicBezTo>
                              <a:pt x="5140154" y="1079806"/>
                              <a:pt x="5056962" y="1115011"/>
                              <a:pt x="4872651" y="1098039"/>
                            </a:cubicBezTo>
                            <a:cubicBezTo>
                              <a:pt x="4669153" y="1059962"/>
                              <a:pt x="3957066" y="1111995"/>
                              <a:pt x="3747200" y="1098039"/>
                            </a:cubicBezTo>
                            <a:cubicBezTo>
                              <a:pt x="3449710" y="1109793"/>
                              <a:pt x="3149190" y="1113207"/>
                              <a:pt x="2621751" y="1098039"/>
                            </a:cubicBezTo>
                            <a:cubicBezTo>
                              <a:pt x="2067732" y="1083523"/>
                              <a:pt x="2095802" y="1086894"/>
                              <a:pt x="1766408" y="1098039"/>
                            </a:cubicBezTo>
                            <a:cubicBezTo>
                              <a:pt x="1488626" y="1155863"/>
                              <a:pt x="697845" y="1062822"/>
                              <a:pt x="370849" y="1098039"/>
                            </a:cubicBezTo>
                            <a:cubicBezTo>
                              <a:pt x="113486" y="1095768"/>
                              <a:pt x="-24817" y="1024039"/>
                              <a:pt x="0" y="915028"/>
                            </a:cubicBezTo>
                            <a:cubicBezTo>
                              <a:pt x="36764" y="808076"/>
                              <a:pt x="27555" y="711114"/>
                              <a:pt x="0" y="556339"/>
                            </a:cubicBezTo>
                            <a:cubicBezTo>
                              <a:pt x="-17062" y="412416"/>
                              <a:pt x="9331" y="336156"/>
                              <a:pt x="0" y="18301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E556D08-80D2-F44C-A2EF-9C6496FAE685}"/>
                  </a:ext>
                </a:extLst>
              </p:cNvPr>
              <p:cNvSpPr txBox="1"/>
              <p:nvPr/>
            </p:nvSpPr>
            <p:spPr>
              <a:xfrm>
                <a:off x="-3696975" y="4118858"/>
                <a:ext cx="5512818" cy="599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An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toàn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cho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mọi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người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,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tránh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xa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các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khu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vực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sông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,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nước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#9Slide03 Swiss 721 Black Condensed" panose="02000500000000000000" pitchFamily="2" charset="77"/>
                </a:endParaRPr>
              </a:p>
            </p:txBody>
          </p:sp>
        </p:grpSp>
        <p:sp>
          <p:nvSpPr>
            <p:cNvPr id="25" name="Heptagon 24">
              <a:extLst>
                <a:ext uri="{FF2B5EF4-FFF2-40B4-BE49-F238E27FC236}">
                  <a16:creationId xmlns:a16="http://schemas.microsoft.com/office/drawing/2014/main" id="{682ADD6F-9E10-0241-BAC0-EE0E894F92EE}"/>
                </a:ext>
              </a:extLst>
            </p:cNvPr>
            <p:cNvSpPr/>
            <p:nvPr/>
          </p:nvSpPr>
          <p:spPr>
            <a:xfrm>
              <a:off x="831592" y="3473870"/>
              <a:ext cx="849087" cy="839093"/>
            </a:xfrm>
            <a:prstGeom prst="heptago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30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770215" y="935813"/>
            <a:ext cx="10651570" cy="58477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Xây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dựng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kế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hoạch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tham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quan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một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cảnh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đẹp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quê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hương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#9Slide03 Swiss 721 Black Condensed" panose="02000500000000000000" pitchFamily="2" charset="77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3FFD52-450F-3275-5C1C-06E240C08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" y="0"/>
            <a:ext cx="1246093" cy="12897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7F50A36-5612-7149-8B99-F1126D4D7E4F}"/>
              </a:ext>
            </a:extLst>
          </p:cNvPr>
          <p:cNvGrpSpPr/>
          <p:nvPr/>
        </p:nvGrpSpPr>
        <p:grpSpPr>
          <a:xfrm>
            <a:off x="227969" y="1622750"/>
            <a:ext cx="7153796" cy="2441074"/>
            <a:chOff x="227969" y="1622750"/>
            <a:chExt cx="7153796" cy="24410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D578436-61EC-034A-B8FB-245B57849914}"/>
                </a:ext>
              </a:extLst>
            </p:cNvPr>
            <p:cNvGrpSpPr/>
            <p:nvPr/>
          </p:nvGrpSpPr>
          <p:grpSpPr>
            <a:xfrm>
              <a:off x="816740" y="2179829"/>
              <a:ext cx="6565025" cy="1883995"/>
              <a:chOff x="-3640340" y="3328123"/>
              <a:chExt cx="4052093" cy="1883995"/>
            </a:xfrm>
          </p:grpSpPr>
          <p:sp>
            <p:nvSpPr>
              <p:cNvPr id="13" name="Rectangle: Rounded Corners 22">
                <a:extLst>
                  <a:ext uri="{FF2B5EF4-FFF2-40B4-BE49-F238E27FC236}">
                    <a16:creationId xmlns:a16="http://schemas.microsoft.com/office/drawing/2014/main" id="{B4956B96-A882-344D-8A8F-33F89583332A}"/>
                  </a:ext>
                </a:extLst>
              </p:cNvPr>
              <p:cNvSpPr/>
              <p:nvPr/>
            </p:nvSpPr>
            <p:spPr>
              <a:xfrm>
                <a:off x="-3640340" y="3328123"/>
                <a:ext cx="4052093" cy="1883995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6565025"/>
                          <a:gd name="connsiteY0" fmla="*/ 314005 h 1883995"/>
                          <a:gd name="connsiteX1" fmla="*/ 249826 w 6565025"/>
                          <a:gd name="connsiteY1" fmla="*/ 0 h 1883995"/>
                          <a:gd name="connsiteX2" fmla="*/ 826036 w 6565025"/>
                          <a:gd name="connsiteY2" fmla="*/ 0 h 1883995"/>
                          <a:gd name="connsiteX3" fmla="*/ 1462900 w 6565025"/>
                          <a:gd name="connsiteY3" fmla="*/ 0 h 1883995"/>
                          <a:gd name="connsiteX4" fmla="*/ 2342380 w 6565025"/>
                          <a:gd name="connsiteY4" fmla="*/ 0 h 1883995"/>
                          <a:gd name="connsiteX5" fmla="*/ 3221859 w 6565025"/>
                          <a:gd name="connsiteY5" fmla="*/ 0 h 1883995"/>
                          <a:gd name="connsiteX6" fmla="*/ 3858722 w 6565025"/>
                          <a:gd name="connsiteY6" fmla="*/ 0 h 1883995"/>
                          <a:gd name="connsiteX7" fmla="*/ 4616894 w 6565025"/>
                          <a:gd name="connsiteY7" fmla="*/ 0 h 1883995"/>
                          <a:gd name="connsiteX8" fmla="*/ 5496373 w 6565025"/>
                          <a:gd name="connsiteY8" fmla="*/ 0 h 1883995"/>
                          <a:gd name="connsiteX9" fmla="*/ 6315198 w 6565025"/>
                          <a:gd name="connsiteY9" fmla="*/ 0 h 1883995"/>
                          <a:gd name="connsiteX10" fmla="*/ 6565025 w 6565025"/>
                          <a:gd name="connsiteY10" fmla="*/ 314005 h 1883995"/>
                          <a:gd name="connsiteX11" fmla="*/ 6565025 w 6565025"/>
                          <a:gd name="connsiteY11" fmla="*/ 954557 h 1883995"/>
                          <a:gd name="connsiteX12" fmla="*/ 6565025 w 6565025"/>
                          <a:gd name="connsiteY12" fmla="*/ 1569989 h 1883995"/>
                          <a:gd name="connsiteX13" fmla="*/ 6315198 w 6565025"/>
                          <a:gd name="connsiteY13" fmla="*/ 1883995 h 1883995"/>
                          <a:gd name="connsiteX14" fmla="*/ 5435718 w 6565025"/>
                          <a:gd name="connsiteY14" fmla="*/ 1883995 h 1883995"/>
                          <a:gd name="connsiteX15" fmla="*/ 4738201 w 6565025"/>
                          <a:gd name="connsiteY15" fmla="*/ 1883995 h 1883995"/>
                          <a:gd name="connsiteX16" fmla="*/ 3858722 w 6565025"/>
                          <a:gd name="connsiteY16" fmla="*/ 1883995 h 1883995"/>
                          <a:gd name="connsiteX17" fmla="*/ 3282512 w 6565025"/>
                          <a:gd name="connsiteY17" fmla="*/ 1883995 h 1883995"/>
                          <a:gd name="connsiteX18" fmla="*/ 2524340 w 6565025"/>
                          <a:gd name="connsiteY18" fmla="*/ 1883995 h 1883995"/>
                          <a:gd name="connsiteX19" fmla="*/ 1766170 w 6565025"/>
                          <a:gd name="connsiteY19" fmla="*/ 1883995 h 1883995"/>
                          <a:gd name="connsiteX20" fmla="*/ 1189959 w 6565025"/>
                          <a:gd name="connsiteY20" fmla="*/ 1883995 h 1883995"/>
                          <a:gd name="connsiteX21" fmla="*/ 249826 w 6565025"/>
                          <a:gd name="connsiteY21" fmla="*/ 1883995 h 1883995"/>
                          <a:gd name="connsiteX22" fmla="*/ 0 w 6565025"/>
                          <a:gd name="connsiteY22" fmla="*/ 1569989 h 1883995"/>
                          <a:gd name="connsiteX23" fmla="*/ 0 w 6565025"/>
                          <a:gd name="connsiteY23" fmla="*/ 954557 h 1883995"/>
                          <a:gd name="connsiteX24" fmla="*/ 0 w 6565025"/>
                          <a:gd name="connsiteY24" fmla="*/ 314005 h 1883995"/>
                          <a:gd name="connsiteX0" fmla="*/ 0 w 6565025"/>
                          <a:gd name="connsiteY0" fmla="*/ 314005 h 1883995"/>
                          <a:gd name="connsiteX1" fmla="*/ 249826 w 6565025"/>
                          <a:gd name="connsiteY1" fmla="*/ 0 h 1883995"/>
                          <a:gd name="connsiteX2" fmla="*/ 1068651 w 6565025"/>
                          <a:gd name="connsiteY2" fmla="*/ 0 h 1883995"/>
                          <a:gd name="connsiteX3" fmla="*/ 1766170 w 6565025"/>
                          <a:gd name="connsiteY3" fmla="*/ 0 h 1883995"/>
                          <a:gd name="connsiteX4" fmla="*/ 2342380 w 6565025"/>
                          <a:gd name="connsiteY4" fmla="*/ 0 h 1883995"/>
                          <a:gd name="connsiteX5" fmla="*/ 2979244 w 6565025"/>
                          <a:gd name="connsiteY5" fmla="*/ 0 h 1883995"/>
                          <a:gd name="connsiteX6" fmla="*/ 3555454 w 6565025"/>
                          <a:gd name="connsiteY6" fmla="*/ 0 h 1883995"/>
                          <a:gd name="connsiteX7" fmla="*/ 4131663 w 6565025"/>
                          <a:gd name="connsiteY7" fmla="*/ 0 h 1883995"/>
                          <a:gd name="connsiteX8" fmla="*/ 4889835 w 6565025"/>
                          <a:gd name="connsiteY8" fmla="*/ 0 h 1883995"/>
                          <a:gd name="connsiteX9" fmla="*/ 5587352 w 6565025"/>
                          <a:gd name="connsiteY9" fmla="*/ 0 h 1883995"/>
                          <a:gd name="connsiteX10" fmla="*/ 6315198 w 6565025"/>
                          <a:gd name="connsiteY10" fmla="*/ 0 h 1883995"/>
                          <a:gd name="connsiteX11" fmla="*/ 6565025 w 6565025"/>
                          <a:gd name="connsiteY11" fmla="*/ 314005 h 1883995"/>
                          <a:gd name="connsiteX12" fmla="*/ 6565025 w 6565025"/>
                          <a:gd name="connsiteY12" fmla="*/ 941998 h 1883995"/>
                          <a:gd name="connsiteX13" fmla="*/ 6565025 w 6565025"/>
                          <a:gd name="connsiteY13" fmla="*/ 1569989 h 1883995"/>
                          <a:gd name="connsiteX14" fmla="*/ 6315198 w 6565025"/>
                          <a:gd name="connsiteY14" fmla="*/ 1883995 h 1883995"/>
                          <a:gd name="connsiteX15" fmla="*/ 5738988 w 6565025"/>
                          <a:gd name="connsiteY15" fmla="*/ 1883995 h 1883995"/>
                          <a:gd name="connsiteX16" fmla="*/ 4980816 w 6565025"/>
                          <a:gd name="connsiteY16" fmla="*/ 1883995 h 1883995"/>
                          <a:gd name="connsiteX17" fmla="*/ 4161991 w 6565025"/>
                          <a:gd name="connsiteY17" fmla="*/ 1883995 h 1883995"/>
                          <a:gd name="connsiteX18" fmla="*/ 3343165 w 6565025"/>
                          <a:gd name="connsiteY18" fmla="*/ 1883995 h 1883995"/>
                          <a:gd name="connsiteX19" fmla="*/ 2645648 w 6565025"/>
                          <a:gd name="connsiteY19" fmla="*/ 1883995 h 1883995"/>
                          <a:gd name="connsiteX20" fmla="*/ 2008784 w 6565025"/>
                          <a:gd name="connsiteY20" fmla="*/ 1883995 h 1883995"/>
                          <a:gd name="connsiteX21" fmla="*/ 1432574 w 6565025"/>
                          <a:gd name="connsiteY21" fmla="*/ 1883995 h 1883995"/>
                          <a:gd name="connsiteX22" fmla="*/ 249826 w 6565025"/>
                          <a:gd name="connsiteY22" fmla="*/ 1883995 h 1883995"/>
                          <a:gd name="connsiteX23" fmla="*/ 0 w 6565025"/>
                          <a:gd name="connsiteY23" fmla="*/ 1569989 h 1883995"/>
                          <a:gd name="connsiteX24" fmla="*/ 0 w 6565025"/>
                          <a:gd name="connsiteY24" fmla="*/ 967117 h 1883995"/>
                          <a:gd name="connsiteX25" fmla="*/ 0 w 6565025"/>
                          <a:gd name="connsiteY25" fmla="*/ 314005 h 18839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6565025" h="1883995" fill="none" extrusionOk="0">
                            <a:moveTo>
                              <a:pt x="0" y="314005"/>
                            </a:moveTo>
                            <a:cubicBezTo>
                              <a:pt x="2890" y="116769"/>
                              <a:pt x="114330" y="18041"/>
                              <a:pt x="249826" y="0"/>
                            </a:cubicBezTo>
                            <a:cubicBezTo>
                              <a:pt x="514171" y="-20634"/>
                              <a:pt x="556738" y="-34547"/>
                              <a:pt x="826036" y="0"/>
                            </a:cubicBezTo>
                            <a:cubicBezTo>
                              <a:pt x="1109960" y="62595"/>
                              <a:pt x="1259902" y="-31363"/>
                              <a:pt x="1462900" y="0"/>
                            </a:cubicBezTo>
                            <a:cubicBezTo>
                              <a:pt x="1618347" y="7621"/>
                              <a:pt x="2179996" y="-48777"/>
                              <a:pt x="2342380" y="0"/>
                            </a:cubicBezTo>
                            <a:cubicBezTo>
                              <a:pt x="2568030" y="28856"/>
                              <a:pt x="2833861" y="10069"/>
                              <a:pt x="3221859" y="0"/>
                            </a:cubicBezTo>
                            <a:cubicBezTo>
                              <a:pt x="3608955" y="-19953"/>
                              <a:pt x="3698303" y="-32273"/>
                              <a:pt x="3858722" y="0"/>
                            </a:cubicBezTo>
                            <a:cubicBezTo>
                              <a:pt x="3993360" y="23276"/>
                              <a:pt x="4278765" y="63595"/>
                              <a:pt x="4616894" y="0"/>
                            </a:cubicBezTo>
                            <a:cubicBezTo>
                              <a:pt x="4919656" y="-15502"/>
                              <a:pt x="5072911" y="-15374"/>
                              <a:pt x="5496373" y="0"/>
                            </a:cubicBezTo>
                            <a:cubicBezTo>
                              <a:pt x="5941123" y="52585"/>
                              <a:pt x="6113637" y="406"/>
                              <a:pt x="6315198" y="0"/>
                            </a:cubicBezTo>
                            <a:cubicBezTo>
                              <a:pt x="6475810" y="-10186"/>
                              <a:pt x="6557429" y="92967"/>
                              <a:pt x="6565025" y="314005"/>
                            </a:cubicBezTo>
                            <a:cubicBezTo>
                              <a:pt x="6553761" y="632329"/>
                              <a:pt x="6558766" y="683798"/>
                              <a:pt x="6565025" y="954557"/>
                            </a:cubicBezTo>
                            <a:cubicBezTo>
                              <a:pt x="6566628" y="1241960"/>
                              <a:pt x="6556119" y="1346668"/>
                              <a:pt x="6565025" y="1569989"/>
                            </a:cubicBezTo>
                            <a:cubicBezTo>
                              <a:pt x="6551483" y="1730527"/>
                              <a:pt x="6469569" y="1925593"/>
                              <a:pt x="6315198" y="1883995"/>
                            </a:cubicBezTo>
                            <a:cubicBezTo>
                              <a:pt x="6012835" y="1844376"/>
                              <a:pt x="5623268" y="1849783"/>
                              <a:pt x="5435718" y="1883995"/>
                            </a:cubicBezTo>
                            <a:cubicBezTo>
                              <a:pt x="5207141" y="1912358"/>
                              <a:pt x="4935503" y="1894422"/>
                              <a:pt x="4738201" y="1883995"/>
                            </a:cubicBezTo>
                            <a:cubicBezTo>
                              <a:pt x="4575378" y="1906038"/>
                              <a:pt x="4239901" y="1881348"/>
                              <a:pt x="3858722" y="1883995"/>
                            </a:cubicBezTo>
                            <a:cubicBezTo>
                              <a:pt x="3463788" y="1854263"/>
                              <a:pt x="3398131" y="1917496"/>
                              <a:pt x="3282512" y="1883995"/>
                            </a:cubicBezTo>
                            <a:cubicBezTo>
                              <a:pt x="3163622" y="1851292"/>
                              <a:pt x="2722634" y="1900248"/>
                              <a:pt x="2524340" y="1883995"/>
                            </a:cubicBezTo>
                            <a:cubicBezTo>
                              <a:pt x="2335845" y="1899787"/>
                              <a:pt x="2146702" y="1938577"/>
                              <a:pt x="1766170" y="1883995"/>
                            </a:cubicBezTo>
                            <a:cubicBezTo>
                              <a:pt x="1393804" y="1858011"/>
                              <a:pt x="1404982" y="1871163"/>
                              <a:pt x="1189959" y="1883995"/>
                            </a:cubicBezTo>
                            <a:cubicBezTo>
                              <a:pt x="955667" y="1925290"/>
                              <a:pt x="429226" y="1907404"/>
                              <a:pt x="249826" y="1883995"/>
                            </a:cubicBezTo>
                            <a:cubicBezTo>
                              <a:pt x="91256" y="1882954"/>
                              <a:pt x="-1013" y="1718676"/>
                              <a:pt x="0" y="1569989"/>
                            </a:cubicBezTo>
                            <a:cubicBezTo>
                              <a:pt x="11761" y="1383344"/>
                              <a:pt x="15789" y="1180453"/>
                              <a:pt x="0" y="954557"/>
                            </a:cubicBezTo>
                            <a:cubicBezTo>
                              <a:pt x="4042" y="679346"/>
                              <a:pt x="-16467" y="549192"/>
                              <a:pt x="0" y="314005"/>
                            </a:cubicBezTo>
                            <a:close/>
                          </a:path>
                          <a:path w="6565025" h="1883995" stroke="0" extrusionOk="0">
                            <a:moveTo>
                              <a:pt x="0" y="314005"/>
                            </a:moveTo>
                            <a:cubicBezTo>
                              <a:pt x="6871" y="189636"/>
                              <a:pt x="145854" y="26134"/>
                              <a:pt x="249826" y="0"/>
                            </a:cubicBezTo>
                            <a:cubicBezTo>
                              <a:pt x="488327" y="-5168"/>
                              <a:pt x="831874" y="21302"/>
                              <a:pt x="1068651" y="0"/>
                            </a:cubicBezTo>
                            <a:cubicBezTo>
                              <a:pt x="1299556" y="6"/>
                              <a:pt x="1480308" y="54078"/>
                              <a:pt x="1766170" y="0"/>
                            </a:cubicBezTo>
                            <a:cubicBezTo>
                              <a:pt x="2032956" y="-15219"/>
                              <a:pt x="2058834" y="-24161"/>
                              <a:pt x="2342380" y="0"/>
                            </a:cubicBezTo>
                            <a:cubicBezTo>
                              <a:pt x="2618872" y="37337"/>
                              <a:pt x="2838080" y="27289"/>
                              <a:pt x="2979244" y="0"/>
                            </a:cubicBezTo>
                            <a:cubicBezTo>
                              <a:pt x="3163731" y="-25343"/>
                              <a:pt x="3338475" y="-40238"/>
                              <a:pt x="3555454" y="0"/>
                            </a:cubicBezTo>
                            <a:cubicBezTo>
                              <a:pt x="3794386" y="55030"/>
                              <a:pt x="3991432" y="2791"/>
                              <a:pt x="4131663" y="0"/>
                            </a:cubicBezTo>
                            <a:cubicBezTo>
                              <a:pt x="4284921" y="-4777"/>
                              <a:pt x="4587998" y="-27388"/>
                              <a:pt x="4889835" y="0"/>
                            </a:cubicBezTo>
                            <a:cubicBezTo>
                              <a:pt x="5247494" y="49682"/>
                              <a:pt x="5426761" y="44318"/>
                              <a:pt x="5587352" y="0"/>
                            </a:cubicBezTo>
                            <a:cubicBezTo>
                              <a:pt x="5743394" y="-73265"/>
                              <a:pt x="6079317" y="42405"/>
                              <a:pt x="6315198" y="0"/>
                            </a:cubicBezTo>
                            <a:cubicBezTo>
                              <a:pt x="6459297" y="-21171"/>
                              <a:pt x="6592545" y="133174"/>
                              <a:pt x="6565025" y="314005"/>
                            </a:cubicBezTo>
                            <a:cubicBezTo>
                              <a:pt x="6563477" y="465527"/>
                              <a:pt x="6545934" y="669919"/>
                              <a:pt x="6565025" y="941998"/>
                            </a:cubicBezTo>
                            <a:cubicBezTo>
                              <a:pt x="6556380" y="1235141"/>
                              <a:pt x="6562066" y="1313873"/>
                              <a:pt x="6565025" y="1569989"/>
                            </a:cubicBezTo>
                            <a:cubicBezTo>
                              <a:pt x="6553632" y="1769217"/>
                              <a:pt x="6483483" y="1917206"/>
                              <a:pt x="6315198" y="1883995"/>
                            </a:cubicBezTo>
                            <a:cubicBezTo>
                              <a:pt x="6226469" y="1898452"/>
                              <a:pt x="5995023" y="1939568"/>
                              <a:pt x="5738988" y="1883995"/>
                            </a:cubicBezTo>
                            <a:cubicBezTo>
                              <a:pt x="5506346" y="1871189"/>
                              <a:pt x="5197164" y="1865799"/>
                              <a:pt x="4980816" y="1883995"/>
                            </a:cubicBezTo>
                            <a:cubicBezTo>
                              <a:pt x="4727571" y="1938133"/>
                              <a:pt x="4373307" y="1892238"/>
                              <a:pt x="4161991" y="1883995"/>
                            </a:cubicBezTo>
                            <a:cubicBezTo>
                              <a:pt x="3985683" y="1924586"/>
                              <a:pt x="3563978" y="1878652"/>
                              <a:pt x="3343165" y="1883995"/>
                            </a:cubicBezTo>
                            <a:cubicBezTo>
                              <a:pt x="3139477" y="1858738"/>
                              <a:pt x="2860561" y="1872036"/>
                              <a:pt x="2645648" y="1883995"/>
                            </a:cubicBezTo>
                            <a:cubicBezTo>
                              <a:pt x="2438226" y="1884115"/>
                              <a:pt x="2130060" y="1874925"/>
                              <a:pt x="2008784" y="1883995"/>
                            </a:cubicBezTo>
                            <a:cubicBezTo>
                              <a:pt x="1822072" y="1887636"/>
                              <a:pt x="1719991" y="1912023"/>
                              <a:pt x="1432574" y="1883995"/>
                            </a:cubicBezTo>
                            <a:cubicBezTo>
                              <a:pt x="1198942" y="1863166"/>
                              <a:pt x="752697" y="1938118"/>
                              <a:pt x="249826" y="1883995"/>
                            </a:cubicBezTo>
                            <a:cubicBezTo>
                              <a:pt x="105275" y="1909887"/>
                              <a:pt x="-17549" y="1741078"/>
                              <a:pt x="0" y="1569989"/>
                            </a:cubicBezTo>
                            <a:cubicBezTo>
                              <a:pt x="30428" y="1356493"/>
                              <a:pt x="-3412" y="1142547"/>
                              <a:pt x="0" y="967117"/>
                            </a:cubicBezTo>
                            <a:cubicBezTo>
                              <a:pt x="-29169" y="788222"/>
                              <a:pt x="12622" y="587055"/>
                              <a:pt x="0" y="314005"/>
                            </a:cubicBezTo>
                            <a:close/>
                          </a:path>
                          <a:path w="6565025" h="1883995" fill="none" stroke="0" extrusionOk="0">
                            <a:moveTo>
                              <a:pt x="0" y="314005"/>
                            </a:moveTo>
                            <a:cubicBezTo>
                              <a:pt x="7621" y="134176"/>
                              <a:pt x="133406" y="24981"/>
                              <a:pt x="249826" y="0"/>
                            </a:cubicBezTo>
                            <a:cubicBezTo>
                              <a:pt x="515211" y="-12852"/>
                              <a:pt x="558381" y="-28203"/>
                              <a:pt x="826036" y="0"/>
                            </a:cubicBezTo>
                            <a:cubicBezTo>
                              <a:pt x="1058445" y="34466"/>
                              <a:pt x="1279721" y="-48754"/>
                              <a:pt x="1462900" y="0"/>
                            </a:cubicBezTo>
                            <a:cubicBezTo>
                              <a:pt x="1660686" y="35204"/>
                              <a:pt x="2158898" y="-582"/>
                              <a:pt x="2342380" y="0"/>
                            </a:cubicBezTo>
                            <a:cubicBezTo>
                              <a:pt x="2556934" y="-12152"/>
                              <a:pt x="2769737" y="-20805"/>
                              <a:pt x="3221859" y="0"/>
                            </a:cubicBezTo>
                            <a:cubicBezTo>
                              <a:pt x="3612616" y="-21754"/>
                              <a:pt x="3687253" y="-36938"/>
                              <a:pt x="3858722" y="0"/>
                            </a:cubicBezTo>
                            <a:cubicBezTo>
                              <a:pt x="4008327" y="37655"/>
                              <a:pt x="4273719" y="-16698"/>
                              <a:pt x="4616894" y="0"/>
                            </a:cubicBezTo>
                            <a:cubicBezTo>
                              <a:pt x="4928677" y="-13166"/>
                              <a:pt x="5119563" y="-37603"/>
                              <a:pt x="5496373" y="0"/>
                            </a:cubicBezTo>
                            <a:cubicBezTo>
                              <a:pt x="5922022" y="40902"/>
                              <a:pt x="6118189" y="-10036"/>
                              <a:pt x="6315198" y="0"/>
                            </a:cubicBezTo>
                            <a:cubicBezTo>
                              <a:pt x="6477746" y="22348"/>
                              <a:pt x="6550910" y="124068"/>
                              <a:pt x="6565025" y="314005"/>
                            </a:cubicBezTo>
                            <a:cubicBezTo>
                              <a:pt x="6550842" y="625915"/>
                              <a:pt x="6565688" y="679179"/>
                              <a:pt x="6565025" y="954557"/>
                            </a:cubicBezTo>
                            <a:cubicBezTo>
                              <a:pt x="6592050" y="1229018"/>
                              <a:pt x="6538283" y="1317742"/>
                              <a:pt x="6565025" y="1569989"/>
                            </a:cubicBezTo>
                            <a:cubicBezTo>
                              <a:pt x="6525917" y="1695454"/>
                              <a:pt x="6461323" y="1897654"/>
                              <a:pt x="6315198" y="1883995"/>
                            </a:cubicBezTo>
                            <a:cubicBezTo>
                              <a:pt x="6014121" y="1806227"/>
                              <a:pt x="5629030" y="1845827"/>
                              <a:pt x="5435718" y="1883995"/>
                            </a:cubicBezTo>
                            <a:cubicBezTo>
                              <a:pt x="5256031" y="1890150"/>
                              <a:pt x="4927134" y="1938191"/>
                              <a:pt x="4738201" y="1883995"/>
                            </a:cubicBezTo>
                            <a:cubicBezTo>
                              <a:pt x="4514702" y="1847285"/>
                              <a:pt x="4246949" y="1915941"/>
                              <a:pt x="3858722" y="1883995"/>
                            </a:cubicBezTo>
                            <a:cubicBezTo>
                              <a:pt x="3468997" y="1853453"/>
                              <a:pt x="3411217" y="1912070"/>
                              <a:pt x="3282512" y="1883995"/>
                            </a:cubicBezTo>
                            <a:cubicBezTo>
                              <a:pt x="3141691" y="1836258"/>
                              <a:pt x="2693124" y="1883679"/>
                              <a:pt x="2524340" y="1883995"/>
                            </a:cubicBezTo>
                            <a:cubicBezTo>
                              <a:pt x="2329136" y="1892527"/>
                              <a:pt x="2125328" y="1908019"/>
                              <a:pt x="1766170" y="1883995"/>
                            </a:cubicBezTo>
                            <a:cubicBezTo>
                              <a:pt x="1391141" y="1857053"/>
                              <a:pt x="1410928" y="1868426"/>
                              <a:pt x="1189959" y="1883995"/>
                            </a:cubicBezTo>
                            <a:cubicBezTo>
                              <a:pt x="980669" y="1908146"/>
                              <a:pt x="465362" y="1878305"/>
                              <a:pt x="249826" y="1883995"/>
                            </a:cubicBezTo>
                            <a:cubicBezTo>
                              <a:pt x="51676" y="1897361"/>
                              <a:pt x="-16858" y="1744214"/>
                              <a:pt x="0" y="1569989"/>
                            </a:cubicBezTo>
                            <a:cubicBezTo>
                              <a:pt x="38531" y="1393467"/>
                              <a:pt x="14970" y="1207260"/>
                              <a:pt x="0" y="954557"/>
                            </a:cubicBezTo>
                            <a:cubicBezTo>
                              <a:pt x="-26675" y="710704"/>
                              <a:pt x="11399" y="571148"/>
                              <a:pt x="0" y="31400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42E279-043C-4B49-A1F6-EE4086119D93}"/>
                  </a:ext>
                </a:extLst>
              </p:cNvPr>
              <p:cNvSpPr txBox="1"/>
              <p:nvPr/>
            </p:nvSpPr>
            <p:spPr>
              <a:xfrm>
                <a:off x="-3544603" y="3598684"/>
                <a:ext cx="381499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chọn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ra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một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địa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tham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ở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quê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hương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nhất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BD650B-7940-404D-BBA4-CCBEC73FE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69" y="1622750"/>
              <a:ext cx="1321608" cy="133984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69E2C9-2E7A-9D45-A669-159B43D76EC1}"/>
              </a:ext>
            </a:extLst>
          </p:cNvPr>
          <p:cNvGrpSpPr/>
          <p:nvPr/>
        </p:nvGrpSpPr>
        <p:grpSpPr>
          <a:xfrm>
            <a:off x="512306" y="4275474"/>
            <a:ext cx="7163728" cy="1693628"/>
            <a:chOff x="652424" y="3944338"/>
            <a:chExt cx="7163728" cy="16936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CD4A67-F5A3-364C-B53D-B9D0F582E678}"/>
                </a:ext>
              </a:extLst>
            </p:cNvPr>
            <p:cNvGrpSpPr/>
            <p:nvPr/>
          </p:nvGrpSpPr>
          <p:grpSpPr>
            <a:xfrm>
              <a:off x="652424" y="3944338"/>
              <a:ext cx="7067039" cy="1427967"/>
              <a:chOff x="-3289013" y="3771034"/>
              <a:chExt cx="4279548" cy="1427967"/>
            </a:xfrm>
          </p:grpSpPr>
          <p:sp>
            <p:nvSpPr>
              <p:cNvPr id="16" name="Rectangle: Rounded Corners 22">
                <a:extLst>
                  <a:ext uri="{FF2B5EF4-FFF2-40B4-BE49-F238E27FC236}">
                    <a16:creationId xmlns:a16="http://schemas.microsoft.com/office/drawing/2014/main" id="{4DB95904-3EF2-4744-BD0B-A1BCCD5B53B6}"/>
                  </a:ext>
                </a:extLst>
              </p:cNvPr>
              <p:cNvSpPr/>
              <p:nvPr/>
            </p:nvSpPr>
            <p:spPr>
              <a:xfrm>
                <a:off x="-3132832" y="3771034"/>
                <a:ext cx="4123367" cy="1427967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6809129"/>
                          <a:gd name="connsiteY0" fmla="*/ 237999 h 1427967"/>
                          <a:gd name="connsiteX1" fmla="*/ 259116 w 6809129"/>
                          <a:gd name="connsiteY1" fmla="*/ 0 h 1427967"/>
                          <a:gd name="connsiteX2" fmla="*/ 856750 w 6809129"/>
                          <a:gd name="connsiteY2" fmla="*/ 0 h 1427967"/>
                          <a:gd name="connsiteX3" fmla="*/ 1517295 w 6809129"/>
                          <a:gd name="connsiteY3" fmla="*/ 0 h 1427967"/>
                          <a:gd name="connsiteX4" fmla="*/ 2429475 w 6809129"/>
                          <a:gd name="connsiteY4" fmla="*/ 0 h 1427967"/>
                          <a:gd name="connsiteX5" fmla="*/ 3341656 w 6809129"/>
                          <a:gd name="connsiteY5" fmla="*/ 0 h 1427967"/>
                          <a:gd name="connsiteX6" fmla="*/ 4002199 w 6809129"/>
                          <a:gd name="connsiteY6" fmla="*/ 0 h 1427967"/>
                          <a:gd name="connsiteX7" fmla="*/ 4788561 w 6809129"/>
                          <a:gd name="connsiteY7" fmla="*/ 0 h 1427967"/>
                          <a:gd name="connsiteX8" fmla="*/ 5700742 w 6809129"/>
                          <a:gd name="connsiteY8" fmla="*/ 0 h 1427967"/>
                          <a:gd name="connsiteX9" fmla="*/ 6550012 w 6809129"/>
                          <a:gd name="connsiteY9" fmla="*/ 0 h 1427967"/>
                          <a:gd name="connsiteX10" fmla="*/ 6809129 w 6809129"/>
                          <a:gd name="connsiteY10" fmla="*/ 237999 h 1427967"/>
                          <a:gd name="connsiteX11" fmla="*/ 6809129 w 6809129"/>
                          <a:gd name="connsiteY11" fmla="*/ 723503 h 1427967"/>
                          <a:gd name="connsiteX12" fmla="*/ 6809129 w 6809129"/>
                          <a:gd name="connsiteY12" fmla="*/ 1189967 h 1427967"/>
                          <a:gd name="connsiteX13" fmla="*/ 6550012 w 6809129"/>
                          <a:gd name="connsiteY13" fmla="*/ 1427967 h 1427967"/>
                          <a:gd name="connsiteX14" fmla="*/ 5637832 w 6809129"/>
                          <a:gd name="connsiteY14" fmla="*/ 1427967 h 1427967"/>
                          <a:gd name="connsiteX15" fmla="*/ 4914379 w 6809129"/>
                          <a:gd name="connsiteY15" fmla="*/ 1427967 h 1427967"/>
                          <a:gd name="connsiteX16" fmla="*/ 4002199 w 6809129"/>
                          <a:gd name="connsiteY16" fmla="*/ 1427967 h 1427967"/>
                          <a:gd name="connsiteX17" fmla="*/ 3404564 w 6809129"/>
                          <a:gd name="connsiteY17" fmla="*/ 1427967 h 1427967"/>
                          <a:gd name="connsiteX18" fmla="*/ 2618202 w 6809129"/>
                          <a:gd name="connsiteY18" fmla="*/ 1427967 h 1427967"/>
                          <a:gd name="connsiteX19" fmla="*/ 1831840 w 6809129"/>
                          <a:gd name="connsiteY19" fmla="*/ 1427967 h 1427967"/>
                          <a:gd name="connsiteX20" fmla="*/ 1234204 w 6809129"/>
                          <a:gd name="connsiteY20" fmla="*/ 1427967 h 1427967"/>
                          <a:gd name="connsiteX21" fmla="*/ 259116 w 6809129"/>
                          <a:gd name="connsiteY21" fmla="*/ 1427967 h 1427967"/>
                          <a:gd name="connsiteX22" fmla="*/ 0 w 6809129"/>
                          <a:gd name="connsiteY22" fmla="*/ 1189967 h 1427967"/>
                          <a:gd name="connsiteX23" fmla="*/ 0 w 6809129"/>
                          <a:gd name="connsiteY23" fmla="*/ 723503 h 1427967"/>
                          <a:gd name="connsiteX24" fmla="*/ 0 w 6809129"/>
                          <a:gd name="connsiteY24" fmla="*/ 237999 h 1427967"/>
                          <a:gd name="connsiteX0" fmla="*/ 0 w 6809129"/>
                          <a:gd name="connsiteY0" fmla="*/ 237999 h 1427967"/>
                          <a:gd name="connsiteX1" fmla="*/ 259116 w 6809129"/>
                          <a:gd name="connsiteY1" fmla="*/ 0 h 1427967"/>
                          <a:gd name="connsiteX2" fmla="*/ 1108386 w 6809129"/>
                          <a:gd name="connsiteY2" fmla="*/ 0 h 1427967"/>
                          <a:gd name="connsiteX3" fmla="*/ 1831840 w 6809129"/>
                          <a:gd name="connsiteY3" fmla="*/ 0 h 1427967"/>
                          <a:gd name="connsiteX4" fmla="*/ 2429475 w 6809129"/>
                          <a:gd name="connsiteY4" fmla="*/ 0 h 1427967"/>
                          <a:gd name="connsiteX5" fmla="*/ 3090020 w 6809129"/>
                          <a:gd name="connsiteY5" fmla="*/ 0 h 1427967"/>
                          <a:gd name="connsiteX6" fmla="*/ 3687654 w 6809129"/>
                          <a:gd name="connsiteY6" fmla="*/ 0 h 1427967"/>
                          <a:gd name="connsiteX7" fmla="*/ 4285289 w 6809129"/>
                          <a:gd name="connsiteY7" fmla="*/ 0 h 1427967"/>
                          <a:gd name="connsiteX8" fmla="*/ 5071651 w 6809129"/>
                          <a:gd name="connsiteY8" fmla="*/ 0 h 1427967"/>
                          <a:gd name="connsiteX9" fmla="*/ 5795104 w 6809129"/>
                          <a:gd name="connsiteY9" fmla="*/ 0 h 1427967"/>
                          <a:gd name="connsiteX10" fmla="*/ 6550012 w 6809129"/>
                          <a:gd name="connsiteY10" fmla="*/ 0 h 1427967"/>
                          <a:gd name="connsiteX11" fmla="*/ 6809129 w 6809129"/>
                          <a:gd name="connsiteY11" fmla="*/ 237999 h 1427967"/>
                          <a:gd name="connsiteX12" fmla="*/ 6809129 w 6809129"/>
                          <a:gd name="connsiteY12" fmla="*/ 713984 h 1427967"/>
                          <a:gd name="connsiteX13" fmla="*/ 6809129 w 6809129"/>
                          <a:gd name="connsiteY13" fmla="*/ 1189967 h 1427967"/>
                          <a:gd name="connsiteX14" fmla="*/ 6550012 w 6809129"/>
                          <a:gd name="connsiteY14" fmla="*/ 1427967 h 1427967"/>
                          <a:gd name="connsiteX15" fmla="*/ 5952378 w 6809129"/>
                          <a:gd name="connsiteY15" fmla="*/ 1427967 h 1427967"/>
                          <a:gd name="connsiteX16" fmla="*/ 5166015 w 6809129"/>
                          <a:gd name="connsiteY16" fmla="*/ 1427967 h 1427967"/>
                          <a:gd name="connsiteX17" fmla="*/ 4316744 w 6809129"/>
                          <a:gd name="connsiteY17" fmla="*/ 1427967 h 1427967"/>
                          <a:gd name="connsiteX18" fmla="*/ 3467472 w 6809129"/>
                          <a:gd name="connsiteY18" fmla="*/ 1427967 h 1427967"/>
                          <a:gd name="connsiteX19" fmla="*/ 2744020 w 6809129"/>
                          <a:gd name="connsiteY19" fmla="*/ 1427967 h 1427967"/>
                          <a:gd name="connsiteX20" fmla="*/ 2083475 w 6809129"/>
                          <a:gd name="connsiteY20" fmla="*/ 1427967 h 1427967"/>
                          <a:gd name="connsiteX21" fmla="*/ 1485841 w 6809129"/>
                          <a:gd name="connsiteY21" fmla="*/ 1427967 h 1427967"/>
                          <a:gd name="connsiteX22" fmla="*/ 259116 w 6809129"/>
                          <a:gd name="connsiteY22" fmla="*/ 1427967 h 1427967"/>
                          <a:gd name="connsiteX23" fmla="*/ 0 w 6809129"/>
                          <a:gd name="connsiteY23" fmla="*/ 1189967 h 1427967"/>
                          <a:gd name="connsiteX24" fmla="*/ 0 w 6809129"/>
                          <a:gd name="connsiteY24" fmla="*/ 733023 h 1427967"/>
                          <a:gd name="connsiteX25" fmla="*/ 0 w 6809129"/>
                          <a:gd name="connsiteY25" fmla="*/ 237999 h 1427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6809129" h="1427967" fill="none" extrusionOk="0">
                            <a:moveTo>
                              <a:pt x="0" y="237999"/>
                            </a:moveTo>
                            <a:cubicBezTo>
                              <a:pt x="15090" y="80752"/>
                              <a:pt x="119213" y="38300"/>
                              <a:pt x="259116" y="0"/>
                            </a:cubicBezTo>
                            <a:cubicBezTo>
                              <a:pt x="535400" y="-12377"/>
                              <a:pt x="578637" y="-25734"/>
                              <a:pt x="856750" y="0"/>
                            </a:cubicBezTo>
                            <a:cubicBezTo>
                              <a:pt x="1153025" y="60453"/>
                              <a:pt x="1289294" y="-35471"/>
                              <a:pt x="1517295" y="0"/>
                            </a:cubicBezTo>
                            <a:cubicBezTo>
                              <a:pt x="1697480" y="9272"/>
                              <a:pt x="2258967" y="-37690"/>
                              <a:pt x="2429475" y="0"/>
                            </a:cubicBezTo>
                            <a:cubicBezTo>
                              <a:pt x="2681784" y="5178"/>
                              <a:pt x="2987984" y="-9038"/>
                              <a:pt x="3341656" y="0"/>
                            </a:cubicBezTo>
                            <a:cubicBezTo>
                              <a:pt x="3745989" y="-15621"/>
                              <a:pt x="3828975" y="-24679"/>
                              <a:pt x="4002199" y="0"/>
                            </a:cubicBezTo>
                            <a:cubicBezTo>
                              <a:pt x="4114184" y="7454"/>
                              <a:pt x="4448263" y="32687"/>
                              <a:pt x="4788561" y="0"/>
                            </a:cubicBezTo>
                            <a:cubicBezTo>
                              <a:pt x="5104209" y="-14218"/>
                              <a:pt x="5249703" y="1194"/>
                              <a:pt x="5700742" y="0"/>
                            </a:cubicBezTo>
                            <a:cubicBezTo>
                              <a:pt x="6158556" y="44459"/>
                              <a:pt x="6301591" y="-23695"/>
                              <a:pt x="6550012" y="0"/>
                            </a:cubicBezTo>
                            <a:cubicBezTo>
                              <a:pt x="6731861" y="-15218"/>
                              <a:pt x="6805994" y="86775"/>
                              <a:pt x="6809129" y="237999"/>
                            </a:cubicBezTo>
                            <a:cubicBezTo>
                              <a:pt x="6796746" y="479230"/>
                              <a:pt x="6801418" y="516830"/>
                              <a:pt x="6809129" y="723503"/>
                            </a:cubicBezTo>
                            <a:cubicBezTo>
                              <a:pt x="6808812" y="948063"/>
                              <a:pt x="6799842" y="1023030"/>
                              <a:pt x="6809129" y="1189967"/>
                            </a:cubicBezTo>
                            <a:cubicBezTo>
                              <a:pt x="6799818" y="1321255"/>
                              <a:pt x="6712507" y="1461353"/>
                              <a:pt x="6550012" y="1427967"/>
                            </a:cubicBezTo>
                            <a:cubicBezTo>
                              <a:pt x="6239348" y="1396224"/>
                              <a:pt x="5827652" y="1385634"/>
                              <a:pt x="5637832" y="1427967"/>
                            </a:cubicBezTo>
                            <a:cubicBezTo>
                              <a:pt x="5401968" y="1455312"/>
                              <a:pt x="5122291" y="1428001"/>
                              <a:pt x="4914379" y="1427967"/>
                            </a:cubicBezTo>
                            <a:cubicBezTo>
                              <a:pt x="4741750" y="1418338"/>
                              <a:pt x="4389733" y="1409112"/>
                              <a:pt x="4002199" y="1427967"/>
                            </a:cubicBezTo>
                            <a:cubicBezTo>
                              <a:pt x="3588954" y="1408099"/>
                              <a:pt x="3524932" y="1454026"/>
                              <a:pt x="3404564" y="1427967"/>
                            </a:cubicBezTo>
                            <a:cubicBezTo>
                              <a:pt x="3307178" y="1387824"/>
                              <a:pt x="2831458" y="1456885"/>
                              <a:pt x="2618202" y="1427967"/>
                            </a:cubicBezTo>
                            <a:cubicBezTo>
                              <a:pt x="2421338" y="1446617"/>
                              <a:pt x="2224577" y="1470189"/>
                              <a:pt x="1831840" y="1427967"/>
                            </a:cubicBezTo>
                            <a:cubicBezTo>
                              <a:pt x="1445428" y="1408746"/>
                              <a:pt x="1458094" y="1418299"/>
                              <a:pt x="1234204" y="1427967"/>
                            </a:cubicBezTo>
                            <a:cubicBezTo>
                              <a:pt x="994651" y="1460836"/>
                              <a:pt x="428707" y="1449723"/>
                              <a:pt x="259116" y="1427967"/>
                            </a:cubicBezTo>
                            <a:cubicBezTo>
                              <a:pt x="101402" y="1435880"/>
                              <a:pt x="-7324" y="1304344"/>
                              <a:pt x="0" y="1189967"/>
                            </a:cubicBezTo>
                            <a:cubicBezTo>
                              <a:pt x="5164" y="1065107"/>
                              <a:pt x="13455" y="898310"/>
                              <a:pt x="0" y="723503"/>
                            </a:cubicBezTo>
                            <a:cubicBezTo>
                              <a:pt x="-8284" y="532733"/>
                              <a:pt x="-14064" y="415392"/>
                              <a:pt x="0" y="237999"/>
                            </a:cubicBezTo>
                            <a:close/>
                          </a:path>
                          <a:path w="6809129" h="1427967" stroke="0" extrusionOk="0">
                            <a:moveTo>
                              <a:pt x="0" y="237999"/>
                            </a:moveTo>
                            <a:cubicBezTo>
                              <a:pt x="9917" y="142049"/>
                              <a:pt x="149065" y="21905"/>
                              <a:pt x="259116" y="0"/>
                            </a:cubicBezTo>
                            <a:cubicBezTo>
                              <a:pt x="498838" y="-4558"/>
                              <a:pt x="869002" y="17098"/>
                              <a:pt x="1108386" y="0"/>
                            </a:cubicBezTo>
                            <a:cubicBezTo>
                              <a:pt x="1353137" y="24676"/>
                              <a:pt x="1539653" y="44702"/>
                              <a:pt x="1831840" y="0"/>
                            </a:cubicBezTo>
                            <a:cubicBezTo>
                              <a:pt x="2106219" y="-9877"/>
                              <a:pt x="2137893" y="-18073"/>
                              <a:pt x="2429475" y="0"/>
                            </a:cubicBezTo>
                            <a:cubicBezTo>
                              <a:pt x="2716154" y="32077"/>
                              <a:pt x="2933602" y="36116"/>
                              <a:pt x="3090020" y="0"/>
                            </a:cubicBezTo>
                            <a:cubicBezTo>
                              <a:pt x="3235852" y="-13742"/>
                              <a:pt x="3475313" y="-42605"/>
                              <a:pt x="3687654" y="0"/>
                            </a:cubicBezTo>
                            <a:cubicBezTo>
                              <a:pt x="3936295" y="49895"/>
                              <a:pt x="4127337" y="-15453"/>
                              <a:pt x="4285289" y="0"/>
                            </a:cubicBezTo>
                            <a:cubicBezTo>
                              <a:pt x="4445110" y="-1451"/>
                              <a:pt x="4756400" y="-17547"/>
                              <a:pt x="5071651" y="0"/>
                            </a:cubicBezTo>
                            <a:cubicBezTo>
                              <a:pt x="5443972" y="40776"/>
                              <a:pt x="5641654" y="43269"/>
                              <a:pt x="5795104" y="0"/>
                            </a:cubicBezTo>
                            <a:cubicBezTo>
                              <a:pt x="5964424" y="-40808"/>
                              <a:pt x="6289475" y="21076"/>
                              <a:pt x="6550012" y="0"/>
                            </a:cubicBezTo>
                            <a:cubicBezTo>
                              <a:pt x="6680918" y="-10814"/>
                              <a:pt x="6830946" y="101130"/>
                              <a:pt x="6809129" y="237999"/>
                            </a:cubicBezTo>
                            <a:cubicBezTo>
                              <a:pt x="6815548" y="366500"/>
                              <a:pt x="6790709" y="514095"/>
                              <a:pt x="6809129" y="713984"/>
                            </a:cubicBezTo>
                            <a:cubicBezTo>
                              <a:pt x="6801456" y="935907"/>
                              <a:pt x="6808305" y="994686"/>
                              <a:pt x="6809129" y="1189967"/>
                            </a:cubicBezTo>
                            <a:cubicBezTo>
                              <a:pt x="6796723" y="1339808"/>
                              <a:pt x="6723600" y="1438103"/>
                              <a:pt x="6550012" y="1427967"/>
                            </a:cubicBezTo>
                            <a:cubicBezTo>
                              <a:pt x="6435298" y="1441490"/>
                              <a:pt x="6222771" y="1461400"/>
                              <a:pt x="5952378" y="1427967"/>
                            </a:cubicBezTo>
                            <a:cubicBezTo>
                              <a:pt x="5711362" y="1422425"/>
                              <a:pt x="5398992" y="1413644"/>
                              <a:pt x="5166015" y="1427967"/>
                            </a:cubicBezTo>
                            <a:cubicBezTo>
                              <a:pt x="4897219" y="1490638"/>
                              <a:pt x="4546010" y="1438277"/>
                              <a:pt x="4316744" y="1427967"/>
                            </a:cubicBezTo>
                            <a:cubicBezTo>
                              <a:pt x="4125060" y="1453830"/>
                              <a:pt x="3709553" y="1400730"/>
                              <a:pt x="3467472" y="1427967"/>
                            </a:cubicBezTo>
                            <a:cubicBezTo>
                              <a:pt x="3268995" y="1377317"/>
                              <a:pt x="2983767" y="1395209"/>
                              <a:pt x="2744020" y="1427967"/>
                            </a:cubicBezTo>
                            <a:cubicBezTo>
                              <a:pt x="2515004" y="1439593"/>
                              <a:pt x="2227622" y="1420665"/>
                              <a:pt x="2083475" y="1427967"/>
                            </a:cubicBezTo>
                            <a:cubicBezTo>
                              <a:pt x="1885759" y="1427702"/>
                              <a:pt x="1778163" y="1444658"/>
                              <a:pt x="1485841" y="1427967"/>
                            </a:cubicBezTo>
                            <a:cubicBezTo>
                              <a:pt x="1264537" y="1404877"/>
                              <a:pt x="846498" y="1453297"/>
                              <a:pt x="259116" y="1427967"/>
                            </a:cubicBezTo>
                            <a:cubicBezTo>
                              <a:pt x="104521" y="1464660"/>
                              <a:pt x="-35487" y="1319444"/>
                              <a:pt x="0" y="1189967"/>
                            </a:cubicBezTo>
                            <a:cubicBezTo>
                              <a:pt x="27171" y="1028884"/>
                              <a:pt x="-12068" y="862709"/>
                              <a:pt x="0" y="733023"/>
                            </a:cubicBezTo>
                            <a:cubicBezTo>
                              <a:pt x="-41238" y="597420"/>
                              <a:pt x="-1554" y="449300"/>
                              <a:pt x="0" y="237999"/>
                            </a:cubicBezTo>
                            <a:close/>
                          </a:path>
                          <a:path w="6809129" h="1427967" fill="none" stroke="0" extrusionOk="0">
                            <a:moveTo>
                              <a:pt x="0" y="237999"/>
                            </a:moveTo>
                            <a:cubicBezTo>
                              <a:pt x="14878" y="113121"/>
                              <a:pt x="135918" y="21908"/>
                              <a:pt x="259116" y="0"/>
                            </a:cubicBezTo>
                            <a:cubicBezTo>
                              <a:pt x="534347" y="-7233"/>
                              <a:pt x="574830" y="-21252"/>
                              <a:pt x="856750" y="0"/>
                            </a:cubicBezTo>
                            <a:cubicBezTo>
                              <a:pt x="1095214" y="28341"/>
                              <a:pt x="1327411" y="-42916"/>
                              <a:pt x="1517295" y="0"/>
                            </a:cubicBezTo>
                            <a:cubicBezTo>
                              <a:pt x="1723412" y="50804"/>
                              <a:pt x="2238553" y="10463"/>
                              <a:pt x="2429475" y="0"/>
                            </a:cubicBezTo>
                            <a:cubicBezTo>
                              <a:pt x="2643240" y="10083"/>
                              <a:pt x="2865803" y="-30587"/>
                              <a:pt x="3341656" y="0"/>
                            </a:cubicBezTo>
                            <a:cubicBezTo>
                              <a:pt x="3747345" y="-18236"/>
                              <a:pt x="3820460" y="-36330"/>
                              <a:pt x="4002199" y="0"/>
                            </a:cubicBezTo>
                            <a:cubicBezTo>
                              <a:pt x="4123949" y="38377"/>
                              <a:pt x="4425395" y="-23031"/>
                              <a:pt x="4788561" y="0"/>
                            </a:cubicBezTo>
                            <a:cubicBezTo>
                              <a:pt x="5107020" y="-21886"/>
                              <a:pt x="5294993" y="-26521"/>
                              <a:pt x="5700742" y="0"/>
                            </a:cubicBezTo>
                            <a:cubicBezTo>
                              <a:pt x="6154065" y="43579"/>
                              <a:pt x="6346195" y="-34515"/>
                              <a:pt x="6550012" y="0"/>
                            </a:cubicBezTo>
                            <a:cubicBezTo>
                              <a:pt x="6711723" y="14469"/>
                              <a:pt x="6776079" y="102083"/>
                              <a:pt x="6809129" y="237999"/>
                            </a:cubicBezTo>
                            <a:cubicBezTo>
                              <a:pt x="6793872" y="469942"/>
                              <a:pt x="6801300" y="514606"/>
                              <a:pt x="6809129" y="723503"/>
                            </a:cubicBezTo>
                            <a:cubicBezTo>
                              <a:pt x="6824311" y="932013"/>
                              <a:pt x="6789025" y="1001364"/>
                              <a:pt x="6809129" y="1189967"/>
                            </a:cubicBezTo>
                            <a:cubicBezTo>
                              <a:pt x="6781414" y="1297233"/>
                              <a:pt x="6702096" y="1421338"/>
                              <a:pt x="6550012" y="1427967"/>
                            </a:cubicBezTo>
                            <a:cubicBezTo>
                              <a:pt x="6237680" y="1361516"/>
                              <a:pt x="5839647" y="1392002"/>
                              <a:pt x="5637832" y="1427967"/>
                            </a:cubicBezTo>
                            <a:cubicBezTo>
                              <a:pt x="5431238" y="1430728"/>
                              <a:pt x="5115651" y="1481507"/>
                              <a:pt x="4914379" y="1427967"/>
                            </a:cubicBezTo>
                            <a:cubicBezTo>
                              <a:pt x="4690789" y="1399339"/>
                              <a:pt x="4409959" y="1450905"/>
                              <a:pt x="4002199" y="1427967"/>
                            </a:cubicBezTo>
                            <a:cubicBezTo>
                              <a:pt x="3593518" y="1405895"/>
                              <a:pt x="3537621" y="1448764"/>
                              <a:pt x="3404564" y="1427967"/>
                            </a:cubicBezTo>
                            <a:cubicBezTo>
                              <a:pt x="3246457" y="1375318"/>
                              <a:pt x="2769015" y="1435135"/>
                              <a:pt x="2618202" y="1427967"/>
                            </a:cubicBezTo>
                            <a:cubicBezTo>
                              <a:pt x="2403411" y="1440308"/>
                              <a:pt x="2168886" y="1448720"/>
                              <a:pt x="1831840" y="1427967"/>
                            </a:cubicBezTo>
                            <a:cubicBezTo>
                              <a:pt x="1444171" y="1408726"/>
                              <a:pt x="1461649" y="1416837"/>
                              <a:pt x="1234204" y="1427967"/>
                            </a:cubicBezTo>
                            <a:cubicBezTo>
                              <a:pt x="1035567" y="1468540"/>
                              <a:pt x="461486" y="1440067"/>
                              <a:pt x="259116" y="1427967"/>
                            </a:cubicBezTo>
                            <a:cubicBezTo>
                              <a:pt x="63717" y="1436092"/>
                              <a:pt x="-17181" y="1319483"/>
                              <a:pt x="0" y="1189967"/>
                            </a:cubicBezTo>
                            <a:cubicBezTo>
                              <a:pt x="39385" y="1062153"/>
                              <a:pt x="17126" y="917322"/>
                              <a:pt x="0" y="723503"/>
                            </a:cubicBezTo>
                            <a:cubicBezTo>
                              <a:pt x="-27163" y="539856"/>
                              <a:pt x="2339" y="426567"/>
                              <a:pt x="0" y="23799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EF2592-C371-6D47-AFE3-31E89D0039A1}"/>
                  </a:ext>
                </a:extLst>
              </p:cNvPr>
              <p:cNvSpPr txBox="1"/>
              <p:nvPr/>
            </p:nvSpPr>
            <p:spPr>
              <a:xfrm>
                <a:off x="-3289013" y="4046638"/>
                <a:ext cx="399439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mô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tả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những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hoạt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động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làm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tại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đó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92F382-7B1F-DB40-9AFA-0E84829DB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544" y="4298119"/>
              <a:ext cx="1321608" cy="1339847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33BE00F-983A-A347-A8EF-7AF8A767A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96" y="1754658"/>
            <a:ext cx="4945204" cy="394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24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1227</TotalTime>
  <Words>465</Words>
  <Application>Microsoft Office PowerPoint</Application>
  <PresentationFormat>Widescreen</PresentationFormat>
  <Paragraphs>45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#9Slide07 Altus</vt:lpstr>
      <vt:lpstr>#9Slide03 Swiss 721 Black Condensed</vt:lpstr>
      <vt:lpstr>Calibri</vt:lpstr>
      <vt:lpstr>Times New Roman</vt:lpstr>
      <vt:lpstr>#9Slide07 Koni Black</vt:lpstr>
      <vt:lpstr>#9Slide07 HoneyCream</vt:lpstr>
      <vt:lpstr>#9Slide07 Cadena</vt:lpstr>
      <vt:lpstr>SVN-Newton</vt:lpstr>
      <vt:lpstr>等线</vt:lpstr>
      <vt:lpstr>#9Slide07 IcielKoni Black</vt:lpstr>
      <vt:lpstr>Cambria</vt:lpstr>
      <vt:lpstr>#9Slide03 Swiss 721 Black Conde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Admin</cp:lastModifiedBy>
  <cp:revision>139</cp:revision>
  <dcterms:created xsi:type="dcterms:W3CDTF">2020-12-18T11:03:25Z</dcterms:created>
  <dcterms:modified xsi:type="dcterms:W3CDTF">2024-03-23T12:20:52Z</dcterms:modified>
</cp:coreProperties>
</file>