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5" r:id="rId10"/>
    <p:sldId id="266" r:id="rId11"/>
    <p:sldId id="267" r:id="rId12"/>
    <p:sldId id="263" r:id="rId13"/>
  </p:sldIdLst>
  <p:sldSz cx="12192000" cy="6858000"/>
  <p:notesSz cx="6858000" cy="9144000"/>
  <p:embeddedFontLst>
    <p:embeddedFont>
      <p:font typeface="#9Slide07 HoneyCream" pitchFamily="2" charset="0"/>
      <p:regular r:id="rId14"/>
    </p:embeddedFont>
    <p:embeddedFont>
      <p:font typeface="Cambria Math" panose="02040503050406030204" pitchFamily="18" charset="0"/>
      <p:regular r:id="rId15"/>
    </p:embeddedFont>
    <p:embeddedFont>
      <p:font typeface="UTM Avo" panose="020406030505060202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45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192000" cy="6859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1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8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9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1"/>
            <a:ext cx="12192000" cy="68415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20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8.wdp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5" Type="http://schemas.microsoft.com/office/2007/relationships/hdphoto" Target="../media/hdphoto7.wdp"/><Relationship Id="rId10" Type="http://schemas.openxmlformats.org/officeDocument/2006/relationships/image" Target="../media/image11.png"/><Relationship Id="rId19" Type="http://schemas.microsoft.com/office/2007/relationships/hdphoto" Target="../media/hdphoto9.wdp"/><Relationship Id="rId4" Type="http://schemas.microsoft.com/office/2007/relationships/hdphoto" Target="../media/hdphoto3.wdp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6625" y="103073"/>
            <a:ext cx="11149566" cy="400272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87" y="2160177"/>
            <a:ext cx="4700892" cy="47008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3771" y="-63939"/>
            <a:ext cx="7121597" cy="378149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</a:t>
            </a:r>
            <a:endParaRPr lang="en-US" sz="96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8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So sánh các số </a:t>
            </a:r>
          </a:p>
          <a:p>
            <a:pPr algn="ctr">
              <a:lnSpc>
                <a:spcPct val="80000"/>
              </a:lnSpc>
            </a:pPr>
            <a:r>
              <a:rPr lang="en-US" sz="8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có ba chữ số</a:t>
            </a:r>
            <a:endParaRPr lang="en-US" sz="8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8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8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308982" y="5893455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275981" y="-104094"/>
            <a:ext cx="1705293" cy="866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9" y="-301750"/>
            <a:ext cx="1519199" cy="1389213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94464" y="433387"/>
            <a:ext cx="1705293" cy="866775"/>
          </a:xfrm>
          <a:prstGeom prst="rect">
            <a:avLst/>
          </a:prstGeom>
        </p:spPr>
      </p:pic>
      <p:pic>
        <p:nvPicPr>
          <p:cNvPr id="14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74" y="722214"/>
            <a:ext cx="1027737" cy="1810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631" y1="37197" x2="64545" y2="44842"/>
                        <a14:foregroundMark x1="37023" y1="40716" x2="60529" y2="40473"/>
                        <a14:foregroundMark x1="53183" y1="36347" x2="70911" y2="45146"/>
                        <a14:foregroundMark x1="40157" y1="40898" x2="52204" y2="44114"/>
                        <a14:foregroundMark x1="47013" y1="44417" x2="60235" y2="49211"/>
                        <a14:foregroundMark x1="60235" y1="37985" x2="71890" y2="43993"/>
                        <a14:foregroundMark x1="60725" y1="37500" x2="72086" y2="44114"/>
                        <a14:foregroundMark x1="49363" y1="46723" x2="61704" y2="52184"/>
                        <a14:foregroundMark x1="65034" y1="78277" x2="73555" y2="83556"/>
                        <a14:foregroundMark x1="43193" y1="64320" x2="35162" y2="7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8" y="2726029"/>
            <a:ext cx="819207" cy="13228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3" b="95198" l="4623" r="97523">
                        <a14:foregroundMark x1="44469" y1="54529" x2="54100" y2="58541"/>
                        <a14:foregroundMark x1="63841" y1="36231" x2="69620" y2="45897"/>
                        <a14:foregroundMark x1="62576" y1="41216" x2="69895" y2="51125"/>
                        <a14:foregroundMark x1="51789" y1="5897" x2="50358" y2="12401"/>
                        <a14:foregroundMark x1="64777" y1="35988" x2="71932" y2="4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1627356"/>
            <a:ext cx="850596" cy="7700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53791" y="3572558"/>
            <a:ext cx="307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UTM Hanzel" panose="02040603050506020204" pitchFamily="18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6013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779489" y="426981"/>
            <a:ext cx="726566" cy="7572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670946" y="279889"/>
            <a:ext cx="9166942" cy="1473801"/>
          </a:xfrm>
          <a:prstGeom prst="rect">
            <a:avLst/>
          </a:prstGeom>
          <a:noFill/>
          <a:ln w="12700">
            <a:solidFill>
              <a:srgbClr val="FF66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).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292751" y="2100339"/>
            <a:ext cx="5755885" cy="4429357"/>
            <a:chOff x="3292751" y="1710599"/>
            <a:chExt cx="5755885" cy="44293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337721" y="5426578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567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292751" y="1710599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657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756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765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7" idx="0"/>
            <a:endCxn id="6" idx="4"/>
          </p:cNvCxnSpPr>
          <p:nvPr/>
        </p:nvCxnSpPr>
        <p:spPr>
          <a:xfrm flipV="1">
            <a:off x="4528280" y="279719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4607778" y="276426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81352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27" y="3078330"/>
            <a:ext cx="2214195" cy="3900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5" b="984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0" y="4657285"/>
            <a:ext cx="2308103" cy="22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42296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224103"/>
            <a:ext cx="10158437" cy="23730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Nam,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Mai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thần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kì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tinh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khác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UTM Avo" panose="02040603050506020204" pitchFamily="18" charset="0"/>
              </a:rPr>
              <a:t>lớn</a:t>
            </a:r>
            <a:r>
              <a:rPr lang="en-US" sz="2800" b="1">
                <a:solidFill>
                  <a:prstClr val="black"/>
                </a:solidFill>
                <a:latin typeface="UTM Avo" panose="02040603050506020204" pitchFamily="18" charset="0"/>
              </a:rPr>
              <a:t> nhất. Nam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sẽ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tinh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14000"/>
              </a:lnSpc>
            </a:pPr>
            <a:endParaRPr lang="en-VN" b="1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2165273"/>
            <a:ext cx="7436212" cy="39721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7270798" y="1193795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1217557" y="1695993"/>
            <a:ext cx="1554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2989651" y="1689862"/>
            <a:ext cx="8229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7154452" y="1695993"/>
            <a:ext cx="146304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966115"/>
            <a:ext cx="1654375" cy="754694"/>
            <a:chOff x="7921929" y="3983094"/>
            <a:chExt cx="1819813" cy="11049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3983094"/>
              <a:ext cx="1748736" cy="110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3300"/>
                  </a:solidFill>
                  <a:latin typeface="UTM Avo" panose="02040603050506020204" pitchFamily="18" charset="0"/>
                </a:rPr>
                <a:t>Nam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961070"/>
            <a:ext cx="1654375" cy="830997"/>
            <a:chOff x="7921929" y="3983094"/>
            <a:chExt cx="1819813" cy="12166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24104" y="3983094"/>
              <a:ext cx="1778735" cy="121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FF3300"/>
                  </a:solidFill>
                  <a:latin typeface="UTM Avo" panose="02040603050506020204" pitchFamily="18" charset="0"/>
                </a:rPr>
                <a:t>Việt</a:t>
              </a:r>
              <a:endParaRPr lang="en-US" sz="3200" b="1" dirty="0">
                <a:solidFill>
                  <a:srgbClr val="FF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932424"/>
            <a:ext cx="1654375" cy="754694"/>
            <a:chOff x="7921929" y="3941160"/>
            <a:chExt cx="1819813" cy="11049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3941160"/>
              <a:ext cx="1748736" cy="110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3300"/>
                  </a:solidFill>
                  <a:latin typeface="UTM Avo" panose="02040603050506020204" pitchFamily="18" charset="0"/>
                </a:rPr>
                <a:t>Mai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3" b="95198" l="4623" r="97523">
                        <a14:foregroundMark x1="44469" y1="54529" x2="54100" y2="58541"/>
                        <a14:foregroundMark x1="63841" y1="36231" x2="69620" y2="45897"/>
                        <a14:foregroundMark x1="62576" y1="41216" x2="69895" y2="51125"/>
                        <a14:foregroundMark x1="51789" y1="5897" x2="50358" y2="12401"/>
                        <a14:foregroundMark x1="64777" y1="35988" x2="71932" y2="4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966" y="4571999"/>
            <a:ext cx="2697184" cy="24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4447" y="325674"/>
            <a:ext cx="11641015" cy="3094892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9" y="2284863"/>
            <a:ext cx="4700892" cy="4700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1348" y="1078894"/>
            <a:ext cx="10168809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Chúc</a:t>
            </a:r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các</a:t>
            </a:r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em</a:t>
            </a:r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học</a:t>
            </a:r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tốt</a:t>
            </a:r>
            <a:endParaRPr lang="en-US" sz="9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6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9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288521" y="5890563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346319" y="221580"/>
            <a:ext cx="1705293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1" y="23924"/>
            <a:ext cx="1519199" cy="1389213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24126" y="759061"/>
            <a:ext cx="1705293" cy="866775"/>
          </a:xfrm>
          <a:prstGeom prst="rect">
            <a:avLst/>
          </a:prstGeom>
        </p:spPr>
      </p:pic>
      <p:pic>
        <p:nvPicPr>
          <p:cNvPr id="12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pic>
        <p:nvPicPr>
          <p:cNvPr id="3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9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288521" y="5890563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275981" y="-104094"/>
            <a:ext cx="1705293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9" y="-301750"/>
            <a:ext cx="1519199" cy="1389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94464" y="433387"/>
            <a:ext cx="1705293" cy="866775"/>
          </a:xfrm>
          <a:prstGeom prst="rect">
            <a:avLst/>
          </a:prstGeom>
        </p:spPr>
      </p:pic>
      <p:pic>
        <p:nvPicPr>
          <p:cNvPr id="9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94" y="0"/>
            <a:ext cx="1027737" cy="1810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7" y="643265"/>
            <a:ext cx="8698042" cy="28836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53186" y="970197"/>
            <a:ext cx="5940089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KHỞI ĐỘNG</a:t>
            </a:r>
            <a:endParaRPr lang="en-US" sz="9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9" y="2284863"/>
            <a:ext cx="4700892" cy="47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82837" y="408491"/>
            <a:ext cx="8808239" cy="2492971"/>
            <a:chOff x="468437" y="900860"/>
            <a:chExt cx="8808239" cy="2492971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468437" y="900860"/>
              <a:ext cx="8808239" cy="2492971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FF8E16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44096" y="1477551"/>
              <a:ext cx="5556008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800" b="1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342</a:t>
              </a:r>
              <a:r>
                <a:rPr lang="en-US" sz="8800" b="1">
                  <a:solidFill>
                    <a:schemeClr val="tx2">
                      <a:lumMod val="50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800" b="1">
                  <a:solidFill>
                    <a:srgbClr val="FF33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8800" b="1">
                  <a:solidFill>
                    <a:schemeClr val="tx2">
                      <a:lumMod val="50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800" b="1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234</a:t>
              </a:r>
              <a:endParaRPr lang="en-US" sz="8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59" y="3223759"/>
            <a:ext cx="2798587" cy="3469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04" y="3478153"/>
            <a:ext cx="2945584" cy="32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9438" y="478829"/>
            <a:ext cx="9063216" cy="2492971"/>
            <a:chOff x="705038" y="971198"/>
            <a:chExt cx="6399147" cy="2492971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705038" y="971198"/>
              <a:ext cx="6399147" cy="2492971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FF8E16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764717" y="1397115"/>
                  <a:ext cx="4295427" cy="1477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9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150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rgbClr val="FF330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9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151</m:t>
                        </m:r>
                      </m:oMath>
                    </m:oMathPara>
                  </a14:m>
                  <a:endParaRPr lang="en-US" sz="115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717" y="1397115"/>
                  <a:ext cx="4295427" cy="14773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82" y="3239824"/>
            <a:ext cx="2828567" cy="3506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38" y="3435620"/>
            <a:ext cx="3035525" cy="33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38770" y="1955378"/>
            <a:ext cx="9063216" cy="2492971"/>
            <a:chOff x="705038" y="971198"/>
            <a:chExt cx="6399147" cy="2492971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705038" y="971198"/>
              <a:ext cx="6399147" cy="2492971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FF8E16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404864" y="1479019"/>
                  <a:ext cx="5205642" cy="1477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9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267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9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...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9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367</m:t>
                        </m:r>
                      </m:oMath>
                    </m:oMathPara>
                  </a14:m>
                  <a:endParaRPr lang="en-US" sz="115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864" y="1479019"/>
                  <a:ext cx="5205642" cy="14773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259685" y="3543493"/>
            <a:ext cx="1762454" cy="1266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205760" y="1172957"/>
            <a:ext cx="1795595" cy="1644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353716" y="2292341"/>
            <a:ext cx="1647639" cy="14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50092 0.012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38770" y="1955378"/>
            <a:ext cx="9063216" cy="2492971"/>
            <a:chOff x="705038" y="971198"/>
            <a:chExt cx="6399147" cy="2492971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705038" y="971198"/>
              <a:ext cx="6399147" cy="2492971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FF8E16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404864" y="1479019"/>
                  <a:ext cx="5205642" cy="1477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9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838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9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...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9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808</m:t>
                        </m:r>
                      </m:oMath>
                    </m:oMathPara>
                  </a14:m>
                  <a:endParaRPr lang="en-US" sz="115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864" y="1479019"/>
                  <a:ext cx="5205642" cy="14773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403891" y="3468542"/>
            <a:ext cx="1762454" cy="1266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9966" y="1098006"/>
            <a:ext cx="1795595" cy="1644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497922" y="2217390"/>
            <a:ext cx="1647639" cy="14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50013 0.1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pic>
        <p:nvPicPr>
          <p:cNvPr id="3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9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288521" y="5890563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275981" y="-104094"/>
            <a:ext cx="1705293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9" y="-301750"/>
            <a:ext cx="1519199" cy="1389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94464" y="433387"/>
            <a:ext cx="1705293" cy="866775"/>
          </a:xfrm>
          <a:prstGeom prst="rect">
            <a:avLst/>
          </a:prstGeom>
        </p:spPr>
      </p:pic>
      <p:pic>
        <p:nvPicPr>
          <p:cNvPr id="9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94" y="0"/>
            <a:ext cx="1027737" cy="1810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7" y="643265"/>
            <a:ext cx="8698042" cy="28836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0713" y="970197"/>
            <a:ext cx="6025047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LUYỆN TẬP</a:t>
            </a:r>
            <a:endParaRPr lang="en-US" sz="9600" b="1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9" y="2284863"/>
            <a:ext cx="4700892" cy="47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425" y="1903751"/>
            <a:ext cx="11436263" cy="4781862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1662" y="344775"/>
            <a:ext cx="6337348" cy="1229194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2985" y="482318"/>
            <a:ext cx="5546360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Bài 1. </a:t>
            </a:r>
            <a:r>
              <a:rPr lang="en-US" sz="54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&gt;; &lt;; =  </a:t>
            </a:r>
            <a:r>
              <a:rPr lang="en-US" sz="5400" b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?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630589" y="2738009"/>
            <a:ext cx="4562467" cy="830997"/>
            <a:chOff x="1169590" y="4716338"/>
            <a:chExt cx="4562467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314           502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3167241" y="47709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597505" y="3929016"/>
            <a:ext cx="4562467" cy="836307"/>
            <a:chOff x="1169590" y="4711028"/>
            <a:chExt cx="4562467" cy="8363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537           399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3212213" y="471102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597505" y="5103340"/>
            <a:ext cx="4562467" cy="851297"/>
            <a:chOff x="1169590" y="4696038"/>
            <a:chExt cx="4562467" cy="8512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635           635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3197223" y="469603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364101" y="2704315"/>
            <a:ext cx="4562467" cy="830997"/>
            <a:chOff x="1169590" y="4716338"/>
            <a:chExt cx="4562467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365           366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3182235" y="47709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331017" y="3900632"/>
            <a:ext cx="4562467" cy="830997"/>
            <a:chOff x="1169590" y="4716338"/>
            <a:chExt cx="4562467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718           718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3212212" y="475599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331017" y="5089946"/>
            <a:ext cx="4562467" cy="830997"/>
            <a:chOff x="1169590" y="4716338"/>
            <a:chExt cx="4562467" cy="8309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212           121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3182229" y="475599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3610835" y="2704315"/>
            <a:ext cx="9559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3610835" y="3824210"/>
            <a:ext cx="9173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3579996" y="5054221"/>
            <a:ext cx="8339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8373639" y="2617458"/>
            <a:ext cx="7553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8373640" y="3847120"/>
            <a:ext cx="7553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8343656" y="5007900"/>
            <a:ext cx="8153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6" y="1155352"/>
            <a:ext cx="1637247" cy="17392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83" y="921597"/>
            <a:ext cx="1637247" cy="17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686893"/>
            <a:ext cx="10008323" cy="26084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86244" y="478819"/>
            <a:ext cx="9629112" cy="954107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Ở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sóc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đeo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623966" y="3906900"/>
            <a:ext cx="6106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b="1" dirty="0">
                <a:latin typeface="UTM Avo" panose="02040603050506020204" pitchFamily="18" charset="0"/>
              </a:rPr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b="1" dirty="0">
                <a:latin typeface="UTM Avo" panose="02040603050506020204" pitchFamily="18" charset="0"/>
              </a:rPr>
              <a:t>Chú mèo đeo số lớn nhất là: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588043" y="3558416"/>
            <a:ext cx="1534531" cy="1781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588043" y="4802937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179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UTM Hanzel</vt:lpstr>
      <vt:lpstr>Barlow Condensed ExtraBold</vt:lpstr>
      <vt:lpstr>UTM Avo</vt:lpstr>
      <vt:lpstr>UTM Azuki</vt:lpstr>
      <vt:lpstr>#9Slide07 HoneyCream</vt:lpstr>
      <vt:lpstr>Cambria Math</vt:lpstr>
      <vt:lpstr>Arial</vt:lpstr>
      <vt:lpstr>SVN-Newton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Khổng Thị Kim Dung- VD735- HN118</cp:lastModifiedBy>
  <cp:revision>17</cp:revision>
  <dcterms:created xsi:type="dcterms:W3CDTF">2023-02-26T12:48:28Z</dcterms:created>
  <dcterms:modified xsi:type="dcterms:W3CDTF">2024-02-23T05:51:11Z</dcterms:modified>
</cp:coreProperties>
</file>