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10" r:id="rId2"/>
    <p:sldId id="311" r:id="rId3"/>
    <p:sldId id="312" r:id="rId4"/>
    <p:sldId id="313" r:id="rId5"/>
    <p:sldId id="314" r:id="rId6"/>
    <p:sldId id="315" r:id="rId7"/>
    <p:sldId id="319" r:id="rId8"/>
    <p:sldId id="323" r:id="rId9"/>
    <p:sldId id="318" r:id="rId10"/>
    <p:sldId id="320" r:id="rId11"/>
    <p:sldId id="292" r:id="rId12"/>
    <p:sldId id="261" r:id="rId13"/>
    <p:sldId id="322" r:id="rId14"/>
    <p:sldId id="281" r:id="rId15"/>
  </p:sldIdLst>
  <p:sldSz cx="12192000" cy="6858000"/>
  <p:notesSz cx="6858000" cy="9144000"/>
  <p:embeddedFontLst>
    <p:embeddedFont>
      <p:font typeface="#9Slide07 Hillda" pitchFamily="2" charset="0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Montserrat Black" panose="00000A00000000000000" pitchFamily="2" charset="0"/>
      <p:bold r:id="rId21"/>
      <p:boldItalic r:id="rId22"/>
    </p:embeddedFont>
    <p:embeddedFont>
      <p:font typeface="Montserrat Light" panose="000004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그래픽 73">
            <a:extLst>
              <a:ext uri="{FF2B5EF4-FFF2-40B4-BE49-F238E27FC236}">
                <a16:creationId xmlns:a16="http://schemas.microsoft.com/office/drawing/2014/main" id="{6BB4B1C1-A81D-43B8-B56B-45D1E697C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4769573" cy="221559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7618C4C-0499-488B-A0C6-D264673B44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1"/>
            <a:ext cx="3416300" cy="2389543"/>
          </a:xfrm>
          <a:prstGeom prst="rect">
            <a:avLst/>
          </a:prstGeom>
        </p:spPr>
      </p:pic>
      <p:pic>
        <p:nvPicPr>
          <p:cNvPr id="73" name="그래픽 72">
            <a:extLst>
              <a:ext uri="{FF2B5EF4-FFF2-40B4-BE49-F238E27FC236}">
                <a16:creationId xmlns:a16="http://schemas.microsoft.com/office/drawing/2014/main" id="{C828D44B-D6B4-4E4C-919B-2111707B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2426" y="4642404"/>
            <a:ext cx="4769573" cy="221559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E2A901A-7440-4604-B4F7-D8801FCBFF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9494"/>
            <a:ext cx="4927600" cy="27485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D6FC1AA-6236-49BD-B672-C8BC6CFE26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39443" y="-1070143"/>
            <a:ext cx="1682414" cy="38227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176364B-B572-455C-8595-7996740D35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599" y="4732510"/>
            <a:ext cx="3073400" cy="21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88DAF6F-81CD-43A7-8EA0-A0C6A6311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106708" y="-1106708"/>
            <a:ext cx="1739900" cy="395331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49FC1C4-718D-4AA6-9FAC-A034A218D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325B895-DACE-42F1-8F52-BDC024DAF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472350"/>
            <a:ext cx="3008891" cy="238565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423D1F-FA3F-4C02-9F39-278FE69ABB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898"/>
            <a:ext cx="2146260" cy="2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D702B2C-4AEC-4F0E-97A5-156ECF3D0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2" y="-829612"/>
            <a:ext cx="1304266" cy="29634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293F6A6-707E-4445-9ACC-88FE9E35D5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0A1A82C4-AAC2-46F5-83B1-CC5D47BEC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48D37C0-DC79-4F54-AA20-BFDA8A621D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1886"/>
            <a:ext cx="2485065" cy="138611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6ABDC79-DA7D-482B-BF9A-7F7323D946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13" y="5444274"/>
            <a:ext cx="2021187" cy="14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66B6E8EC-FFDC-456B-90F6-2DC8C0B9E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57" y="5295900"/>
            <a:ext cx="1498444" cy="160794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C3C8948-5A74-4085-839B-62364DAE9D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187311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F1995D1-E451-4580-A03A-B89971378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9332961-42A9-4FAA-969E-C61F9402A8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834B94CA-C87F-4FFA-B057-21D05D407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EF8DD5C-30B2-4172-810D-FED72320B3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B6E17E-DFDB-4BE7-9291-29B5C3F42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34"/>
            <a:ext cx="3714680" cy="207196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203BF1A-F760-444E-906E-3460725DC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855878" y="-62736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00730933-619A-4955-B297-C9E541442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96743" y="-996744"/>
            <a:ext cx="1567020" cy="356050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3F03FCC-BCBC-42EA-A52F-5714A3F70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2EFEE6A-E4AB-4766-B0EE-2F9DB26D55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81B30F2-C5E4-4BAC-B4F5-76B32E5016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1699" y="0"/>
            <a:ext cx="2400299" cy="19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B621A04D-3CEA-4F27-AFCC-7548B2956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5AB8279-3AAD-4B0F-943F-79E97C3AD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59" y="4343435"/>
            <a:ext cx="3595042" cy="25145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5668C1D-A8D0-4EB6-A4D0-8175B5AD26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37" y="4238171"/>
            <a:ext cx="2762464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38C42BA-2809-49C3-9318-D64E024EF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369" y="-627368"/>
            <a:ext cx="1708753" cy="296349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D3E654E-BC8D-4DA6-80D3-99CA1AB56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27" y="474476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8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B08FDB9-2934-457C-84E1-1D02BED26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20DCDC3-3840-4628-BF9B-D5FD5122C0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0A1A82C4-AAC2-46F5-83B1-CC5D47BEC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7E2C00C7-CE72-4B71-A16F-BB5943445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9208074" y="0"/>
            <a:ext cx="2983925" cy="138611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0988419-25A9-424E-A418-753660A7D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4190" y="0"/>
            <a:ext cx="2777809" cy="1549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A0A344-D359-456A-823D-7E021E4EB7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8CA7EF7-8CD3-4245-87B8-7F745880D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42070"/>
            <a:ext cx="2717800" cy="151592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D3CD27C-70BC-4F06-9E7B-D86B5E382A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907068"/>
            <a:ext cx="2460604" cy="19509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9C5D084-96DB-4FDC-B469-9EECFECEAE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87734" y="0"/>
            <a:ext cx="1304266" cy="296349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8AD6CFD-2B81-4FAB-A770-2AA62E145C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1AA1A81-1E6D-448B-95CE-7B9FA1B9F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54898"/>
            <a:ext cx="2146260" cy="230310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0AB9785-D892-4895-83BC-DA568F5D8A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170727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44371C3-0922-42F9-B2CE-23321B6E2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08E161-1867-4F55-BCE5-F69E85E592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83109" y="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9594095-20ED-4FC1-BEFD-FF5C131F2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692400" cy="150176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7F4696-A8F8-495F-B028-CE60C1937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5878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252DEB-5097-4DC7-82C0-10A35C4A6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4"/>
          <a:stretch/>
        </p:blipFill>
        <p:spPr>
          <a:xfrm>
            <a:off x="5780291" y="0"/>
            <a:ext cx="6411709" cy="685799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4A3183F-03BD-4D25-98E4-2A8523685F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26C577A-350B-4FCE-8752-1BAF927412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FEAE8F55-5999-46B7-A6D4-182C63EBE4D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208074" y="5471886"/>
            <a:ext cx="2983925" cy="1386114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7EBDF4CB-1BD0-4D0B-866C-36EBBF4F2C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0800000">
            <a:off x="0" y="0"/>
            <a:ext cx="2983925" cy="13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4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E807B1A-0D25-F58C-B6ED-FA642C91F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604" y="208682"/>
            <a:ext cx="9220958" cy="644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41021A-C1B4-6B8E-9D52-1910D8071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250" y="290911"/>
            <a:ext cx="5905198" cy="1971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26A4B7-46E0-18F5-34BA-9148738DB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552" y="1599766"/>
            <a:ext cx="7121062" cy="1266955"/>
          </a:xfrm>
          <a:prstGeom prst="rect">
            <a:avLst/>
          </a:prstGeom>
        </p:spPr>
      </p:pic>
      <p:grpSp>
        <p:nvGrpSpPr>
          <p:cNvPr id="9" name="组合 1">
            <a:extLst>
              <a:ext uri="{FF2B5EF4-FFF2-40B4-BE49-F238E27FC236}">
                <a16:creationId xmlns:a16="http://schemas.microsoft.com/office/drawing/2014/main" id="{BF1622B5-2E3D-D1ED-45D6-B837B370329E}"/>
              </a:ext>
            </a:extLst>
          </p:cNvPr>
          <p:cNvGrpSpPr/>
          <p:nvPr/>
        </p:nvGrpSpPr>
        <p:grpSpPr>
          <a:xfrm>
            <a:off x="0" y="4601939"/>
            <a:ext cx="12192000" cy="2256061"/>
            <a:chOff x="0" y="4332156"/>
            <a:chExt cx="12292858" cy="2554224"/>
          </a:xfrm>
        </p:grpSpPr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DD81DA60-2805-FA42-35B4-F477909CC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4FAEB537-DBE4-2237-E790-C446E83BC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07EB73-CE98-E4CB-9F5E-04B4A57CEFB9}"/>
              </a:ext>
            </a:extLst>
          </p:cNvPr>
          <p:cNvGrpSpPr/>
          <p:nvPr/>
        </p:nvGrpSpPr>
        <p:grpSpPr>
          <a:xfrm>
            <a:off x="1766153" y="8418086"/>
            <a:ext cx="7995393" cy="1938992"/>
            <a:chOff x="4889412" y="1202739"/>
            <a:chExt cx="5949221" cy="180363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9369A2-B4BF-DA2F-03D0-3A1DC4B9935D}"/>
                </a:ext>
              </a:extLst>
            </p:cNvPr>
            <p:cNvSpPr txBox="1"/>
            <p:nvPr/>
          </p:nvSpPr>
          <p:spPr>
            <a:xfrm>
              <a:off x="4889412" y="1202739"/>
              <a:ext cx="5949221" cy="1803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cánh</a:t>
              </a:r>
              <a:r>
                <a:rPr kumimoji="0" lang="en-US" sz="6000" b="1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cam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643010-A127-EB71-C683-38737A538439}"/>
                </a:ext>
              </a:extLst>
            </p:cNvPr>
            <p:cNvSpPr txBox="1"/>
            <p:nvPr/>
          </p:nvSpPr>
          <p:spPr>
            <a:xfrm>
              <a:off x="4889412" y="1202739"/>
              <a:ext cx="5949221" cy="944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cánh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cam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CC2B6F4-1DBD-374B-D91F-5ECB02A206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06" r="52446" b="47886"/>
          <a:stretch/>
        </p:blipFill>
        <p:spPr>
          <a:xfrm>
            <a:off x="2553179" y="2544865"/>
            <a:ext cx="4857847" cy="1579486"/>
          </a:xfrm>
          <a:prstGeom prst="rect">
            <a:avLst/>
          </a:prstGeom>
        </p:spPr>
      </p:pic>
      <p:pic>
        <p:nvPicPr>
          <p:cNvPr id="1026" name="Picture 2" descr="Bọ Rùa Hung Màu Đỏ Dấu - Miễn Phí vector hình ảnh trên Pixabay">
            <a:extLst>
              <a:ext uri="{FF2B5EF4-FFF2-40B4-BE49-F238E27FC236}">
                <a16:creationId xmlns:a16="http://schemas.microsoft.com/office/drawing/2014/main" id="{D1896683-3A18-7D20-BE87-767A30F6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4" y="3646764"/>
            <a:ext cx="2482077" cy="26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Ladybug cartoon colored clipart illustration">
            <a:extLst>
              <a:ext uri="{FF2B5EF4-FFF2-40B4-BE49-F238E27FC236}">
                <a16:creationId xmlns:a16="http://schemas.microsoft.com/office/drawing/2014/main" id="{6CC464BE-4347-E381-B5D3-F331CFC5E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389" r="98889">
                        <a14:foregroundMark x1="5278" y1="55278" x2="20833" y2="54444"/>
                        <a14:foregroundMark x1="20833" y1="54444" x2="30833" y2="54722"/>
                        <a14:foregroundMark x1="90000" y1="33889" x2="95000" y2="51111"/>
                        <a14:foregroundMark x1="98889" y1="47778" x2="98889" y2="47778"/>
                        <a14:foregroundMark x1="14444" y1="56667" x2="41667" y2="61389"/>
                        <a14:foregroundMark x1="32778" y1="54444" x2="26111" y2="64722"/>
                        <a14:foregroundMark x1="11389" y1="60833" x2="11389" y2="60833"/>
                        <a14:foregroundMark x1="11389" y1="60833" x2="28611" y2="56389"/>
                        <a14:foregroundMark x1="20833" y1="68889" x2="24167" y2="70556"/>
                        <a14:foregroundMark x1="1389" y1="77778" x2="1389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13" y="371757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C422F0-540A-A496-6F9B-28973F9BE7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975" t="-2046" r="5401" b="52924"/>
          <a:stretch/>
        </p:blipFill>
        <p:spPr>
          <a:xfrm>
            <a:off x="2984299" y="3711284"/>
            <a:ext cx="5701086" cy="157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61" y="1244600"/>
            <a:ext cx="9149080" cy="4531995"/>
          </a:xfrm>
          <a:prstGeom prst="rect">
            <a:avLst/>
          </a:prstGeom>
        </p:spPr>
      </p:pic>
      <p:pic>
        <p:nvPicPr>
          <p:cNvPr id="13" name="图片 9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615"/>
            <a:ext cx="2322830" cy="5143500"/>
          </a:xfrm>
          <a:prstGeom prst="rect">
            <a:avLst/>
          </a:prstGeom>
        </p:spPr>
      </p:pic>
      <p:pic>
        <p:nvPicPr>
          <p:cNvPr id="14" name="图片 11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5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6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690" y="3023235"/>
            <a:ext cx="2362835" cy="325374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8478D4-CB61-60AE-2452-7D5488C56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94161" y="1335242"/>
            <a:ext cx="14417137" cy="44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6478" y="428263"/>
            <a:ext cx="10830331" cy="1458410"/>
            <a:chOff x="1193257" y="45720"/>
            <a:chExt cx="9744524" cy="2062309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oanh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oách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11179" y="2820107"/>
            <a:ext cx="2093876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 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3180" y="2858745"/>
            <a:ext cx="2287479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5575" y="2881300"/>
            <a:ext cx="2152890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2559" y="2914982"/>
            <a:ext cx="3525727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         </a:t>
            </a:r>
            <a:r>
              <a:rPr lang="en-US" sz="3600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4890" y="2929018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Montserrat Black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58117" y="2820107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oạch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Light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17382" y="2880495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Light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68882" y="2957992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Montserrat Black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76092" y="3016023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Montserrat Black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0933" y="291567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Light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63167" y="3063966"/>
            <a:ext cx="451413" cy="451413"/>
          </a:xfrm>
          <a:prstGeom prst="rect">
            <a:avLst/>
          </a:prstGeom>
          <a:solidFill>
            <a:srgbClr val="40C0B5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C0B5"/>
              </a:solidFill>
              <a:effectLst/>
              <a:uLnTx/>
              <a:uFillTx/>
              <a:latin typeface="Montserrat Black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07748" y="2963777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9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23" grpId="0" animBg="1"/>
      <p:bldP spid="24" grpId="0" animBg="1"/>
      <p:bldP spid="25" grpId="0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9521" y="165734"/>
            <a:ext cx="6675021" cy="1203767"/>
            <a:chOff x="1193257" y="45720"/>
            <a:chExt cx="9744524" cy="2062309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b.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2920" y="1365452"/>
            <a:ext cx="11582400" cy="140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bắ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ảnh Ốc PNG , ốc Sên, Ốc PNG , Động Vật PNG và Vector với nền trong  suốt để tải xuống miễn phí">
            <a:extLst>
              <a:ext uri="{FF2B5EF4-FFF2-40B4-BE49-F238E27FC236}">
                <a16:creationId xmlns:a16="http://schemas.microsoft.com/office/drawing/2014/main" id="{B780C34A-BC37-A1D5-A8F1-4C5ECAACC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9" b="91250" l="4219" r="95938">
                        <a14:foregroundMark x1="6563" y1="24688" x2="24375" y2="28594"/>
                        <a14:foregroundMark x1="24375" y1="28594" x2="25625" y2="28594"/>
                        <a14:foregroundMark x1="13438" y1="7813" x2="13438" y2="7813"/>
                        <a14:foregroundMark x1="22344" y1="6719" x2="22344" y2="6719"/>
                        <a14:foregroundMark x1="4219" y1="28125" x2="24375" y2="27500"/>
                        <a14:foregroundMark x1="24375" y1="27500" x2="25938" y2="27500"/>
                        <a14:foregroundMark x1="20938" y1="22344" x2="20313" y2="34688"/>
                        <a14:foregroundMark x1="8594" y1="22344" x2="11563" y2="33281"/>
                        <a14:foregroundMark x1="11563" y1="33281" x2="12812" y2="34688"/>
                        <a14:foregroundMark x1="5938" y1="30156" x2="25000" y2="32969"/>
                        <a14:foregroundMark x1="26406" y1="32969" x2="27656" y2="24844"/>
                        <a14:foregroundMark x1="27656" y1="24844" x2="20000" y2="20938"/>
                        <a14:foregroundMark x1="20000" y1="20938" x2="16094" y2="26406"/>
                        <a14:foregroundMark x1="13125" y1="23750" x2="5156" y2="22031"/>
                        <a14:foregroundMark x1="5156" y1="22031" x2="4531" y2="30156"/>
                        <a14:foregroundMark x1="4531" y1="30156" x2="4531" y2="30156"/>
                        <a14:foregroundMark x1="30156" y1="89844" x2="39375" y2="91250"/>
                        <a14:foregroundMark x1="39375" y1="91250" x2="62813" y2="89844"/>
                        <a14:foregroundMark x1="62813" y1="89844" x2="69063" y2="89844"/>
                        <a14:foregroundMark x1="95938" y1="62969" x2="82188" y2="74219"/>
                        <a14:foregroundMark x1="70625" y1="22813" x2="70625" y2="2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210"/>
            <a:ext cx="2579338" cy="257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ứ mọc hoang đầy bờ rào ở Việt Nam, chạm vào có điều kỳ lạ, bán trăm  ngàn/kg">
            <a:extLst>
              <a:ext uri="{FF2B5EF4-FFF2-40B4-BE49-F238E27FC236}">
                <a16:creationId xmlns:a16="http://schemas.microsoft.com/office/drawing/2014/main" id="{33E47232-F009-0BA5-8BCF-D0A94EC3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73" y="3174778"/>
            <a:ext cx="2738792" cy="20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Kỹ năng xử lý lông sâu róm - Benh.vn">
            <a:extLst>
              <a:ext uri="{FF2B5EF4-FFF2-40B4-BE49-F238E27FC236}">
                <a16:creationId xmlns:a16="http://schemas.microsoft.com/office/drawing/2014/main" id="{0BA6ABC7-024B-31B3-8DC5-5080566600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Kỹ năng xử lý lông sâu róm - Benh.vn">
            <a:extLst>
              <a:ext uri="{FF2B5EF4-FFF2-40B4-BE49-F238E27FC236}">
                <a16:creationId xmlns:a16="http://schemas.microsoft.com/office/drawing/2014/main" id="{D7FEE73B-ED1D-CCD6-F0F1-9646012F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0" y="3218521"/>
            <a:ext cx="3503050" cy="19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í quyết dùng cây xương rồng trong điều trị bệnh xương khớp">
            <a:extLst>
              <a:ext uri="{FF2B5EF4-FFF2-40B4-BE49-F238E27FC236}">
                <a16:creationId xmlns:a16="http://schemas.microsoft.com/office/drawing/2014/main" id="{0BD412DE-7ADF-9CCD-B757-5A904F8EA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99" b="99355" l="9798" r="89883">
                        <a14:foregroundMark x1="62087" y1="9140" x2="62087" y2="9140"/>
                        <a14:foregroundMark x1="62087" y1="5806" x2="62087" y2="5806"/>
                        <a14:foregroundMark x1="51438" y1="94194" x2="51438" y2="94194"/>
                        <a14:foregroundMark x1="51438" y1="94194" x2="51438" y2="94194"/>
                        <a14:foregroundMark x1="51438" y1="94194" x2="49734" y2="69247"/>
                        <a14:foregroundMark x1="45261" y1="82903" x2="46326" y2="99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642" y="2179521"/>
            <a:ext cx="3132714" cy="31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44">
            <a:extLst>
              <a:ext uri="{FF2B5EF4-FFF2-40B4-BE49-F238E27FC236}">
                <a16:creationId xmlns:a16="http://schemas.microsoft.com/office/drawing/2014/main" id="{8236F304-FF11-FC43-ADC9-8C413A4263C7}"/>
              </a:ext>
            </a:extLst>
          </p:cNvPr>
          <p:cNvGrpSpPr/>
          <p:nvPr/>
        </p:nvGrpSpPr>
        <p:grpSpPr>
          <a:xfrm>
            <a:off x="173230" y="5444415"/>
            <a:ext cx="1713936" cy="625645"/>
            <a:chOff x="2360277" y="2671670"/>
            <a:chExt cx="3089358" cy="892629"/>
          </a:xfrm>
        </p:grpSpPr>
        <p:grpSp>
          <p:nvGrpSpPr>
            <p:cNvPr id="8" name="组合 30">
              <a:extLst>
                <a:ext uri="{FF2B5EF4-FFF2-40B4-BE49-F238E27FC236}">
                  <a16:creationId xmlns:a16="http://schemas.microsoft.com/office/drawing/2014/main" id="{0BAE40F6-B82B-BABC-72CE-2C4165E4031E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0" name="圆角矩形 27">
                <a:extLst>
                  <a:ext uri="{FF2B5EF4-FFF2-40B4-BE49-F238E27FC236}">
                    <a16:creationId xmlns:a16="http://schemas.microsoft.com/office/drawing/2014/main" id="{26F28D89-66A1-72CB-A6F4-1270AAC2E62D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圆角矩形 28">
                <a:extLst>
                  <a:ext uri="{FF2B5EF4-FFF2-40B4-BE49-F238E27FC236}">
                    <a16:creationId xmlns:a16="http://schemas.microsoft.com/office/drawing/2014/main" id="{352D5150-9FA7-B57B-B886-62D8E16D82BE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9" name="文本框 40">
              <a:extLst>
                <a:ext uri="{FF2B5EF4-FFF2-40B4-BE49-F238E27FC236}">
                  <a16:creationId xmlns:a16="http://schemas.microsoft.com/office/drawing/2014/main" id="{8A41CCD7-9763-BCD1-278C-AAB61F1EEB4B}"/>
                </a:ext>
              </a:extLst>
            </p:cNvPr>
            <p:cNvSpPr txBox="1"/>
            <p:nvPr/>
          </p:nvSpPr>
          <p:spPr>
            <a:xfrm>
              <a:off x="2791850" y="2740333"/>
              <a:ext cx="1288957" cy="465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Ốc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s</a:t>
              </a:r>
              <a:r>
                <a:rPr lang="en-US" altLang="zh-CN" sz="32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ên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2" name="组合 44">
            <a:extLst>
              <a:ext uri="{FF2B5EF4-FFF2-40B4-BE49-F238E27FC236}">
                <a16:creationId xmlns:a16="http://schemas.microsoft.com/office/drawing/2014/main" id="{41C60568-B4AB-DE5C-7F72-EFA8C5951878}"/>
              </a:ext>
            </a:extLst>
          </p:cNvPr>
          <p:cNvGrpSpPr/>
          <p:nvPr/>
        </p:nvGrpSpPr>
        <p:grpSpPr>
          <a:xfrm>
            <a:off x="2892073" y="5485284"/>
            <a:ext cx="2905612" cy="632902"/>
            <a:chOff x="2360277" y="2661316"/>
            <a:chExt cx="3089358" cy="902983"/>
          </a:xfrm>
        </p:grpSpPr>
        <p:grpSp>
          <p:nvGrpSpPr>
            <p:cNvPr id="13" name="组合 30">
              <a:extLst>
                <a:ext uri="{FF2B5EF4-FFF2-40B4-BE49-F238E27FC236}">
                  <a16:creationId xmlns:a16="http://schemas.microsoft.com/office/drawing/2014/main" id="{AA827D9C-3570-3A02-1D1E-6C4FE60CEA06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5" name="圆角矩形 27">
                <a:extLst>
                  <a:ext uri="{FF2B5EF4-FFF2-40B4-BE49-F238E27FC236}">
                    <a16:creationId xmlns:a16="http://schemas.microsoft.com/office/drawing/2014/main" id="{EB92CF3A-34D6-B64D-0EBB-D9C3D5E9867B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圆角矩形 28">
                <a:extLst>
                  <a:ext uri="{FF2B5EF4-FFF2-40B4-BE49-F238E27FC236}">
                    <a16:creationId xmlns:a16="http://schemas.microsoft.com/office/drawing/2014/main" id="{8D89B388-D834-61A2-A3A2-C738FE69BF26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4" name="文本框 40">
              <a:extLst>
                <a:ext uri="{FF2B5EF4-FFF2-40B4-BE49-F238E27FC236}">
                  <a16:creationId xmlns:a16="http://schemas.microsoft.com/office/drawing/2014/main" id="{ACF5365F-F0E9-AD94-40A8-107BA5841689}"/>
                </a:ext>
              </a:extLst>
            </p:cNvPr>
            <p:cNvSpPr txBox="1"/>
            <p:nvPr/>
          </p:nvSpPr>
          <p:spPr>
            <a:xfrm>
              <a:off x="2705592" y="2661316"/>
              <a:ext cx="2285019" cy="834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Cây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x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ấu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hổ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7" name="组合 44">
            <a:extLst>
              <a:ext uri="{FF2B5EF4-FFF2-40B4-BE49-F238E27FC236}">
                <a16:creationId xmlns:a16="http://schemas.microsoft.com/office/drawing/2014/main" id="{B9E49313-8E88-A322-FF5F-DBD51E78E24F}"/>
              </a:ext>
            </a:extLst>
          </p:cNvPr>
          <p:cNvGrpSpPr/>
          <p:nvPr/>
        </p:nvGrpSpPr>
        <p:grpSpPr>
          <a:xfrm>
            <a:off x="6589516" y="5461220"/>
            <a:ext cx="2799126" cy="632902"/>
            <a:chOff x="2360277" y="2661316"/>
            <a:chExt cx="3089358" cy="902983"/>
          </a:xfrm>
        </p:grpSpPr>
        <p:grpSp>
          <p:nvGrpSpPr>
            <p:cNvPr id="18" name="组合 30">
              <a:extLst>
                <a:ext uri="{FF2B5EF4-FFF2-40B4-BE49-F238E27FC236}">
                  <a16:creationId xmlns:a16="http://schemas.microsoft.com/office/drawing/2014/main" id="{E027CD52-0B55-3F75-CD52-AF5AAF5F7642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0" name="圆角矩形 27">
                <a:extLst>
                  <a:ext uri="{FF2B5EF4-FFF2-40B4-BE49-F238E27FC236}">
                    <a16:creationId xmlns:a16="http://schemas.microsoft.com/office/drawing/2014/main" id="{3A9FC6E4-A859-A7B6-A1CA-D2F9CBB7C4F3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1" name="圆角矩形 28">
                <a:extLst>
                  <a:ext uri="{FF2B5EF4-FFF2-40B4-BE49-F238E27FC236}">
                    <a16:creationId xmlns:a16="http://schemas.microsoft.com/office/drawing/2014/main" id="{E9AC35BB-5D27-8085-9771-E384B4B4DBD1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9" name="文本框 40">
              <a:extLst>
                <a:ext uri="{FF2B5EF4-FFF2-40B4-BE49-F238E27FC236}">
                  <a16:creationId xmlns:a16="http://schemas.microsoft.com/office/drawing/2014/main" id="{ACE8FAB2-8AD0-5787-01D8-97B5EFEFAEF9}"/>
                </a:ext>
              </a:extLst>
            </p:cNvPr>
            <p:cNvSpPr txBox="1"/>
            <p:nvPr/>
          </p:nvSpPr>
          <p:spPr>
            <a:xfrm>
              <a:off x="2907119" y="2661316"/>
              <a:ext cx="1881970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S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âu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lông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2" name="组合 44">
            <a:extLst>
              <a:ext uri="{FF2B5EF4-FFF2-40B4-BE49-F238E27FC236}">
                <a16:creationId xmlns:a16="http://schemas.microsoft.com/office/drawing/2014/main" id="{CAFE368E-F498-0EA0-C001-0E8E0BF8DDB2}"/>
              </a:ext>
            </a:extLst>
          </p:cNvPr>
          <p:cNvGrpSpPr/>
          <p:nvPr/>
        </p:nvGrpSpPr>
        <p:grpSpPr>
          <a:xfrm>
            <a:off x="9493941" y="5353767"/>
            <a:ext cx="2724441" cy="788392"/>
            <a:chOff x="2292126" y="2740332"/>
            <a:chExt cx="3221982" cy="868909"/>
          </a:xfrm>
        </p:grpSpPr>
        <p:grpSp>
          <p:nvGrpSpPr>
            <p:cNvPr id="23" name="组合 30">
              <a:extLst>
                <a:ext uri="{FF2B5EF4-FFF2-40B4-BE49-F238E27FC236}">
                  <a16:creationId xmlns:a16="http://schemas.microsoft.com/office/drawing/2014/main" id="{82EC134E-0BD0-ADA6-21AF-8E5965E02079}"/>
                </a:ext>
              </a:extLst>
            </p:cNvPr>
            <p:cNvGrpSpPr/>
            <p:nvPr/>
          </p:nvGrpSpPr>
          <p:grpSpPr>
            <a:xfrm>
              <a:off x="2360277" y="2740332"/>
              <a:ext cx="3089358" cy="823966"/>
              <a:chOff x="1336246" y="3378199"/>
              <a:chExt cx="2413000" cy="914401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5" name="圆角矩形 27">
                <a:extLst>
                  <a:ext uri="{FF2B5EF4-FFF2-40B4-BE49-F238E27FC236}">
                    <a16:creationId xmlns:a16="http://schemas.microsoft.com/office/drawing/2014/main" id="{E267EB22-2EBC-F415-FFC1-3E624AF683E7}"/>
                  </a:ext>
                </a:extLst>
              </p:cNvPr>
              <p:cNvSpPr/>
              <p:nvPr/>
            </p:nvSpPr>
            <p:spPr>
              <a:xfrm>
                <a:off x="1336246" y="3378199"/>
                <a:ext cx="2413000" cy="91440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6" name="圆角矩形 28">
                <a:extLst>
                  <a:ext uri="{FF2B5EF4-FFF2-40B4-BE49-F238E27FC236}">
                    <a16:creationId xmlns:a16="http://schemas.microsoft.com/office/drawing/2014/main" id="{5AF1AA7D-968F-99C2-4105-787D4281127C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24" name="文本框 40">
              <a:extLst>
                <a:ext uri="{FF2B5EF4-FFF2-40B4-BE49-F238E27FC236}">
                  <a16:creationId xmlns:a16="http://schemas.microsoft.com/office/drawing/2014/main" id="{F0465CA5-76A6-8C14-DF66-75C6300AE571}"/>
                </a:ext>
              </a:extLst>
            </p:cNvPr>
            <p:cNvSpPr txBox="1"/>
            <p:nvPr/>
          </p:nvSpPr>
          <p:spPr>
            <a:xfrm>
              <a:off x="2292126" y="2774922"/>
              <a:ext cx="3221982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X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ương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rồng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9521" y="117095"/>
            <a:ext cx="6675021" cy="1203767"/>
            <a:chOff x="1193257" y="45720"/>
            <a:chExt cx="9744524" cy="2062309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7" y="45720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任意多边形: 形状 5">
              <a:extLst>
                <a:ext uri="{FF2B5EF4-FFF2-40B4-BE49-F238E27FC236}">
                  <a16:creationId xmlns:a16="http://schemas.microsoft.com/office/drawing/2014/main" id="{D0F69EFE-F4B1-464F-890A-477CDC7BC776}"/>
                </a:ext>
              </a:extLst>
            </p:cNvPr>
            <p:cNvSpPr/>
            <p:nvPr/>
          </p:nvSpPr>
          <p:spPr>
            <a:xfrm>
              <a:off x="1193258" y="256955"/>
              <a:ext cx="9744523" cy="1851074"/>
            </a:xfrm>
            <a:custGeom>
              <a:avLst/>
              <a:gdLst>
                <a:gd name="connsiteX0" fmla="*/ 326239 w 8947975"/>
                <a:gd name="connsiteY0" fmla="*/ 89164 h 1988432"/>
                <a:gd name="connsiteX1" fmla="*/ 59539 w 8947975"/>
                <a:gd name="connsiteY1" fmla="*/ 1022614 h 1988432"/>
                <a:gd name="connsiteX2" fmla="*/ 288139 w 8947975"/>
                <a:gd name="connsiteY2" fmla="*/ 1822714 h 1988432"/>
                <a:gd name="connsiteX3" fmla="*/ 2802739 w 8947975"/>
                <a:gd name="connsiteY3" fmla="*/ 1898914 h 1988432"/>
                <a:gd name="connsiteX4" fmla="*/ 3869539 w 8947975"/>
                <a:gd name="connsiteY4" fmla="*/ 1937014 h 1988432"/>
                <a:gd name="connsiteX5" fmla="*/ 6441289 w 8947975"/>
                <a:gd name="connsiteY5" fmla="*/ 1975114 h 1988432"/>
                <a:gd name="connsiteX6" fmla="*/ 8517739 w 8947975"/>
                <a:gd name="connsiteY6" fmla="*/ 1689364 h 1988432"/>
                <a:gd name="connsiteX7" fmla="*/ 8936839 w 8947975"/>
                <a:gd name="connsiteY7" fmla="*/ 774964 h 1988432"/>
                <a:gd name="connsiteX8" fmla="*/ 8289139 w 8947975"/>
                <a:gd name="connsiteY8" fmla="*/ 317764 h 1988432"/>
                <a:gd name="connsiteX9" fmla="*/ 5279239 w 8947975"/>
                <a:gd name="connsiteY9" fmla="*/ 355864 h 1988432"/>
                <a:gd name="connsiteX10" fmla="*/ 2878939 w 8947975"/>
                <a:gd name="connsiteY10" fmla="*/ 70114 h 1988432"/>
                <a:gd name="connsiteX11" fmla="*/ 326239 w 8947975"/>
                <a:gd name="connsiteY11" fmla="*/ 89164 h 1988432"/>
                <a:gd name="connsiteX0" fmla="*/ 650693 w 8967629"/>
                <a:gd name="connsiteY0" fmla="*/ 145791 h 1930759"/>
                <a:gd name="connsiteX1" fmla="*/ 79193 w 8967629"/>
                <a:gd name="connsiteY1" fmla="*/ 964941 h 1930759"/>
                <a:gd name="connsiteX2" fmla="*/ 307793 w 8967629"/>
                <a:gd name="connsiteY2" fmla="*/ 1765041 h 1930759"/>
                <a:gd name="connsiteX3" fmla="*/ 2822393 w 8967629"/>
                <a:gd name="connsiteY3" fmla="*/ 1841241 h 1930759"/>
                <a:gd name="connsiteX4" fmla="*/ 3889193 w 8967629"/>
                <a:gd name="connsiteY4" fmla="*/ 1879341 h 1930759"/>
                <a:gd name="connsiteX5" fmla="*/ 6460943 w 8967629"/>
                <a:gd name="connsiteY5" fmla="*/ 1917441 h 1930759"/>
                <a:gd name="connsiteX6" fmla="*/ 8537393 w 8967629"/>
                <a:gd name="connsiteY6" fmla="*/ 1631691 h 1930759"/>
                <a:gd name="connsiteX7" fmla="*/ 8956493 w 8967629"/>
                <a:gd name="connsiteY7" fmla="*/ 717291 h 1930759"/>
                <a:gd name="connsiteX8" fmla="*/ 8308793 w 8967629"/>
                <a:gd name="connsiteY8" fmla="*/ 260091 h 1930759"/>
                <a:gd name="connsiteX9" fmla="*/ 5298893 w 8967629"/>
                <a:gd name="connsiteY9" fmla="*/ 298191 h 1930759"/>
                <a:gd name="connsiteX10" fmla="*/ 2898593 w 8967629"/>
                <a:gd name="connsiteY10" fmla="*/ 12441 h 1930759"/>
                <a:gd name="connsiteX11" fmla="*/ 650693 w 8967629"/>
                <a:gd name="connsiteY11" fmla="*/ 145791 h 1930759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34843 h 1919811"/>
                <a:gd name="connsiteX1" fmla="*/ 79193 w 8967629"/>
                <a:gd name="connsiteY1" fmla="*/ 953993 h 1919811"/>
                <a:gd name="connsiteX2" fmla="*/ 307793 w 8967629"/>
                <a:gd name="connsiteY2" fmla="*/ 1754093 h 1919811"/>
                <a:gd name="connsiteX3" fmla="*/ 2822393 w 8967629"/>
                <a:gd name="connsiteY3" fmla="*/ 1830293 h 1919811"/>
                <a:gd name="connsiteX4" fmla="*/ 3889193 w 8967629"/>
                <a:gd name="connsiteY4" fmla="*/ 1868393 h 1919811"/>
                <a:gd name="connsiteX5" fmla="*/ 6460943 w 8967629"/>
                <a:gd name="connsiteY5" fmla="*/ 1906493 h 1919811"/>
                <a:gd name="connsiteX6" fmla="*/ 8537393 w 8967629"/>
                <a:gd name="connsiteY6" fmla="*/ 1620743 h 1919811"/>
                <a:gd name="connsiteX7" fmla="*/ 8956493 w 8967629"/>
                <a:gd name="connsiteY7" fmla="*/ 706343 h 1919811"/>
                <a:gd name="connsiteX8" fmla="*/ 8308793 w 8967629"/>
                <a:gd name="connsiteY8" fmla="*/ 249143 h 1919811"/>
                <a:gd name="connsiteX9" fmla="*/ 5622743 w 8967629"/>
                <a:gd name="connsiteY9" fmla="*/ 134843 h 1919811"/>
                <a:gd name="connsiteX10" fmla="*/ 2898593 w 8967629"/>
                <a:gd name="connsiteY10" fmla="*/ 1493 h 1919811"/>
                <a:gd name="connsiteX11" fmla="*/ 650693 w 8967629"/>
                <a:gd name="connsiteY11" fmla="*/ 134843 h 1919811"/>
                <a:gd name="connsiteX0" fmla="*/ 650693 w 8967629"/>
                <a:gd name="connsiteY0" fmla="*/ 168172 h 1953140"/>
                <a:gd name="connsiteX1" fmla="*/ 79193 w 8967629"/>
                <a:gd name="connsiteY1" fmla="*/ 987322 h 1953140"/>
                <a:gd name="connsiteX2" fmla="*/ 307793 w 8967629"/>
                <a:gd name="connsiteY2" fmla="*/ 1787422 h 1953140"/>
                <a:gd name="connsiteX3" fmla="*/ 2822393 w 8967629"/>
                <a:gd name="connsiteY3" fmla="*/ 1863622 h 1953140"/>
                <a:gd name="connsiteX4" fmla="*/ 3889193 w 8967629"/>
                <a:gd name="connsiteY4" fmla="*/ 1901722 h 1953140"/>
                <a:gd name="connsiteX5" fmla="*/ 6460943 w 8967629"/>
                <a:gd name="connsiteY5" fmla="*/ 1939822 h 1953140"/>
                <a:gd name="connsiteX6" fmla="*/ 8537393 w 8967629"/>
                <a:gd name="connsiteY6" fmla="*/ 1654072 h 1953140"/>
                <a:gd name="connsiteX7" fmla="*/ 8956493 w 8967629"/>
                <a:gd name="connsiteY7" fmla="*/ 739672 h 1953140"/>
                <a:gd name="connsiteX8" fmla="*/ 8308793 w 8967629"/>
                <a:gd name="connsiteY8" fmla="*/ 282472 h 1953140"/>
                <a:gd name="connsiteX9" fmla="*/ 5622743 w 8967629"/>
                <a:gd name="connsiteY9" fmla="*/ 168172 h 1953140"/>
                <a:gd name="connsiteX10" fmla="*/ 2898593 w 8967629"/>
                <a:gd name="connsiteY10" fmla="*/ 34822 h 1953140"/>
                <a:gd name="connsiteX11" fmla="*/ 650693 w 8967629"/>
                <a:gd name="connsiteY11" fmla="*/ 168172 h 1953140"/>
                <a:gd name="connsiteX0" fmla="*/ 650693 w 8967629"/>
                <a:gd name="connsiteY0" fmla="*/ 101243 h 1886211"/>
                <a:gd name="connsiteX1" fmla="*/ 79193 w 8967629"/>
                <a:gd name="connsiteY1" fmla="*/ 920393 h 1886211"/>
                <a:gd name="connsiteX2" fmla="*/ 307793 w 8967629"/>
                <a:gd name="connsiteY2" fmla="*/ 1720493 h 1886211"/>
                <a:gd name="connsiteX3" fmla="*/ 2822393 w 8967629"/>
                <a:gd name="connsiteY3" fmla="*/ 1796693 h 1886211"/>
                <a:gd name="connsiteX4" fmla="*/ 3889193 w 8967629"/>
                <a:gd name="connsiteY4" fmla="*/ 1834793 h 1886211"/>
                <a:gd name="connsiteX5" fmla="*/ 6460943 w 8967629"/>
                <a:gd name="connsiteY5" fmla="*/ 1872893 h 1886211"/>
                <a:gd name="connsiteX6" fmla="*/ 8537393 w 8967629"/>
                <a:gd name="connsiteY6" fmla="*/ 1587143 h 1886211"/>
                <a:gd name="connsiteX7" fmla="*/ 8956493 w 8967629"/>
                <a:gd name="connsiteY7" fmla="*/ 672743 h 1886211"/>
                <a:gd name="connsiteX8" fmla="*/ 8308793 w 8967629"/>
                <a:gd name="connsiteY8" fmla="*/ 215543 h 1886211"/>
                <a:gd name="connsiteX9" fmla="*/ 5622743 w 8967629"/>
                <a:gd name="connsiteY9" fmla="*/ 101243 h 1886211"/>
                <a:gd name="connsiteX10" fmla="*/ 2860493 w 8967629"/>
                <a:gd name="connsiteY10" fmla="*/ 63143 h 1886211"/>
                <a:gd name="connsiteX11" fmla="*/ 650693 w 8967629"/>
                <a:gd name="connsiteY11" fmla="*/ 101243 h 1886211"/>
                <a:gd name="connsiteX0" fmla="*/ 650693 w 8967629"/>
                <a:gd name="connsiteY0" fmla="*/ 200038 h 1985006"/>
                <a:gd name="connsiteX1" fmla="*/ 79193 w 8967629"/>
                <a:gd name="connsiteY1" fmla="*/ 1019188 h 1985006"/>
                <a:gd name="connsiteX2" fmla="*/ 307793 w 8967629"/>
                <a:gd name="connsiteY2" fmla="*/ 1819288 h 1985006"/>
                <a:gd name="connsiteX3" fmla="*/ 2822393 w 8967629"/>
                <a:gd name="connsiteY3" fmla="*/ 1895488 h 1985006"/>
                <a:gd name="connsiteX4" fmla="*/ 3889193 w 8967629"/>
                <a:gd name="connsiteY4" fmla="*/ 1933588 h 1985006"/>
                <a:gd name="connsiteX5" fmla="*/ 6460943 w 8967629"/>
                <a:gd name="connsiteY5" fmla="*/ 1971688 h 1985006"/>
                <a:gd name="connsiteX6" fmla="*/ 8537393 w 8967629"/>
                <a:gd name="connsiteY6" fmla="*/ 1685938 h 1985006"/>
                <a:gd name="connsiteX7" fmla="*/ 8956493 w 8967629"/>
                <a:gd name="connsiteY7" fmla="*/ 771538 h 1985006"/>
                <a:gd name="connsiteX8" fmla="*/ 8308793 w 8967629"/>
                <a:gd name="connsiteY8" fmla="*/ 314338 h 1985006"/>
                <a:gd name="connsiteX9" fmla="*/ 5622743 w 8967629"/>
                <a:gd name="connsiteY9" fmla="*/ 200038 h 1985006"/>
                <a:gd name="connsiteX10" fmla="*/ 2879543 w 8967629"/>
                <a:gd name="connsiteY10" fmla="*/ 28588 h 1985006"/>
                <a:gd name="connsiteX11" fmla="*/ 650693 w 8967629"/>
                <a:gd name="connsiteY11" fmla="*/ 200038 h 1985006"/>
                <a:gd name="connsiteX0" fmla="*/ 650693 w 8967629"/>
                <a:gd name="connsiteY0" fmla="*/ 227800 h 2012768"/>
                <a:gd name="connsiteX1" fmla="*/ 79193 w 8967629"/>
                <a:gd name="connsiteY1" fmla="*/ 1046950 h 2012768"/>
                <a:gd name="connsiteX2" fmla="*/ 307793 w 8967629"/>
                <a:gd name="connsiteY2" fmla="*/ 1847050 h 2012768"/>
                <a:gd name="connsiteX3" fmla="*/ 2822393 w 8967629"/>
                <a:gd name="connsiteY3" fmla="*/ 1923250 h 2012768"/>
                <a:gd name="connsiteX4" fmla="*/ 3889193 w 8967629"/>
                <a:gd name="connsiteY4" fmla="*/ 1961350 h 2012768"/>
                <a:gd name="connsiteX5" fmla="*/ 6460943 w 8967629"/>
                <a:gd name="connsiteY5" fmla="*/ 1999450 h 2012768"/>
                <a:gd name="connsiteX6" fmla="*/ 8537393 w 8967629"/>
                <a:gd name="connsiteY6" fmla="*/ 1713700 h 2012768"/>
                <a:gd name="connsiteX7" fmla="*/ 8956493 w 8967629"/>
                <a:gd name="connsiteY7" fmla="*/ 799300 h 2012768"/>
                <a:gd name="connsiteX8" fmla="*/ 8308793 w 8967629"/>
                <a:gd name="connsiteY8" fmla="*/ 342100 h 2012768"/>
                <a:gd name="connsiteX9" fmla="*/ 5622743 w 8967629"/>
                <a:gd name="connsiteY9" fmla="*/ 227800 h 2012768"/>
                <a:gd name="connsiteX10" fmla="*/ 2879543 w 8967629"/>
                <a:gd name="connsiteY10" fmla="*/ 56350 h 2012768"/>
                <a:gd name="connsiteX11" fmla="*/ 650693 w 8967629"/>
                <a:gd name="connsiteY11" fmla="*/ 227800 h 2012768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0258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68406"/>
                <a:gd name="connsiteX1" fmla="*/ 79193 w 8967629"/>
                <a:gd name="connsiteY1" fmla="*/ 1059738 h 1968406"/>
                <a:gd name="connsiteX2" fmla="*/ 307793 w 8967629"/>
                <a:gd name="connsiteY2" fmla="*/ 1802688 h 1968406"/>
                <a:gd name="connsiteX3" fmla="*/ 2822393 w 8967629"/>
                <a:gd name="connsiteY3" fmla="*/ 1878888 h 1968406"/>
                <a:gd name="connsiteX4" fmla="*/ 3889193 w 8967629"/>
                <a:gd name="connsiteY4" fmla="*/ 1916988 h 1968406"/>
                <a:gd name="connsiteX5" fmla="*/ 6460943 w 8967629"/>
                <a:gd name="connsiteY5" fmla="*/ 1955088 h 1968406"/>
                <a:gd name="connsiteX6" fmla="*/ 8537393 w 8967629"/>
                <a:gd name="connsiteY6" fmla="*/ 1669338 h 1968406"/>
                <a:gd name="connsiteX7" fmla="*/ 8956493 w 8967629"/>
                <a:gd name="connsiteY7" fmla="*/ 754938 h 1968406"/>
                <a:gd name="connsiteX8" fmla="*/ 8308793 w 8967629"/>
                <a:gd name="connsiteY8" fmla="*/ 297738 h 1968406"/>
                <a:gd name="connsiteX9" fmla="*/ 5622743 w 8967629"/>
                <a:gd name="connsiteY9" fmla="*/ 183438 h 1968406"/>
                <a:gd name="connsiteX10" fmla="*/ 2879543 w 8967629"/>
                <a:gd name="connsiteY10" fmla="*/ 11988 h 1968406"/>
                <a:gd name="connsiteX11" fmla="*/ 650693 w 8967629"/>
                <a:gd name="connsiteY11" fmla="*/ 183438 h 1968406"/>
                <a:gd name="connsiteX0" fmla="*/ 650693 w 8967629"/>
                <a:gd name="connsiteY0" fmla="*/ 183438 h 1958881"/>
                <a:gd name="connsiteX1" fmla="*/ 79193 w 8967629"/>
                <a:gd name="connsiteY1" fmla="*/ 1059738 h 1958881"/>
                <a:gd name="connsiteX2" fmla="*/ 307793 w 8967629"/>
                <a:gd name="connsiteY2" fmla="*/ 1802688 h 1958881"/>
                <a:gd name="connsiteX3" fmla="*/ 2822393 w 8967629"/>
                <a:gd name="connsiteY3" fmla="*/ 1878888 h 1958881"/>
                <a:gd name="connsiteX4" fmla="*/ 3889193 w 8967629"/>
                <a:gd name="connsiteY4" fmla="*/ 1916988 h 1958881"/>
                <a:gd name="connsiteX5" fmla="*/ 6460943 w 8967629"/>
                <a:gd name="connsiteY5" fmla="*/ 1955088 h 1958881"/>
                <a:gd name="connsiteX6" fmla="*/ 8537393 w 8967629"/>
                <a:gd name="connsiteY6" fmla="*/ 1669338 h 1958881"/>
                <a:gd name="connsiteX7" fmla="*/ 8956493 w 8967629"/>
                <a:gd name="connsiteY7" fmla="*/ 754938 h 1958881"/>
                <a:gd name="connsiteX8" fmla="*/ 8308793 w 8967629"/>
                <a:gd name="connsiteY8" fmla="*/ 297738 h 1958881"/>
                <a:gd name="connsiteX9" fmla="*/ 5622743 w 8967629"/>
                <a:gd name="connsiteY9" fmla="*/ 183438 h 1958881"/>
                <a:gd name="connsiteX10" fmla="*/ 2879543 w 8967629"/>
                <a:gd name="connsiteY10" fmla="*/ 11988 h 1958881"/>
                <a:gd name="connsiteX11" fmla="*/ 650693 w 8967629"/>
                <a:gd name="connsiteY11" fmla="*/ 183438 h 1958881"/>
                <a:gd name="connsiteX0" fmla="*/ 650693 w 8967629"/>
                <a:gd name="connsiteY0" fmla="*/ 183438 h 1974386"/>
                <a:gd name="connsiteX1" fmla="*/ 79193 w 8967629"/>
                <a:gd name="connsiteY1" fmla="*/ 1059738 h 1974386"/>
                <a:gd name="connsiteX2" fmla="*/ 307793 w 8967629"/>
                <a:gd name="connsiteY2" fmla="*/ 1802688 h 1974386"/>
                <a:gd name="connsiteX3" fmla="*/ 2822393 w 8967629"/>
                <a:gd name="connsiteY3" fmla="*/ 1878888 h 1974386"/>
                <a:gd name="connsiteX4" fmla="*/ 3889193 w 8967629"/>
                <a:gd name="connsiteY4" fmla="*/ 1916988 h 1974386"/>
                <a:gd name="connsiteX5" fmla="*/ 6460943 w 8967629"/>
                <a:gd name="connsiteY5" fmla="*/ 1955088 h 1974386"/>
                <a:gd name="connsiteX6" fmla="*/ 8537393 w 8967629"/>
                <a:gd name="connsiteY6" fmla="*/ 1669338 h 1974386"/>
                <a:gd name="connsiteX7" fmla="*/ 8956493 w 8967629"/>
                <a:gd name="connsiteY7" fmla="*/ 754938 h 1974386"/>
                <a:gd name="connsiteX8" fmla="*/ 8308793 w 8967629"/>
                <a:gd name="connsiteY8" fmla="*/ 297738 h 1974386"/>
                <a:gd name="connsiteX9" fmla="*/ 5622743 w 8967629"/>
                <a:gd name="connsiteY9" fmla="*/ 183438 h 1974386"/>
                <a:gd name="connsiteX10" fmla="*/ 2879543 w 8967629"/>
                <a:gd name="connsiteY10" fmla="*/ 11988 h 1974386"/>
                <a:gd name="connsiteX11" fmla="*/ 650693 w 8967629"/>
                <a:gd name="connsiteY11" fmla="*/ 183438 h 1974386"/>
                <a:gd name="connsiteX0" fmla="*/ 718633 w 9035569"/>
                <a:gd name="connsiteY0" fmla="*/ 183438 h 1970142"/>
                <a:gd name="connsiteX1" fmla="*/ 147133 w 9035569"/>
                <a:gd name="connsiteY1" fmla="*/ 1059738 h 1970142"/>
                <a:gd name="connsiteX2" fmla="*/ 375733 w 9035569"/>
                <a:gd name="connsiteY2" fmla="*/ 1802688 h 1970142"/>
                <a:gd name="connsiteX3" fmla="*/ 3957133 w 9035569"/>
                <a:gd name="connsiteY3" fmla="*/ 1916988 h 1970142"/>
                <a:gd name="connsiteX4" fmla="*/ 6528883 w 9035569"/>
                <a:gd name="connsiteY4" fmla="*/ 1955088 h 1970142"/>
                <a:gd name="connsiteX5" fmla="*/ 8605333 w 9035569"/>
                <a:gd name="connsiteY5" fmla="*/ 1669338 h 1970142"/>
                <a:gd name="connsiteX6" fmla="*/ 9024433 w 9035569"/>
                <a:gd name="connsiteY6" fmla="*/ 754938 h 1970142"/>
                <a:gd name="connsiteX7" fmla="*/ 8376733 w 9035569"/>
                <a:gd name="connsiteY7" fmla="*/ 297738 h 1970142"/>
                <a:gd name="connsiteX8" fmla="*/ 5690683 w 9035569"/>
                <a:gd name="connsiteY8" fmla="*/ 183438 h 1970142"/>
                <a:gd name="connsiteX9" fmla="*/ 2947483 w 9035569"/>
                <a:gd name="connsiteY9" fmla="*/ 11988 h 1970142"/>
                <a:gd name="connsiteX10" fmla="*/ 718633 w 9035569"/>
                <a:gd name="connsiteY10" fmla="*/ 183438 h 1970142"/>
                <a:gd name="connsiteX0" fmla="*/ 718633 w 9035569"/>
                <a:gd name="connsiteY0" fmla="*/ 183438 h 1962283"/>
                <a:gd name="connsiteX1" fmla="*/ 147133 w 9035569"/>
                <a:gd name="connsiteY1" fmla="*/ 1059738 h 1962283"/>
                <a:gd name="connsiteX2" fmla="*/ 375733 w 9035569"/>
                <a:gd name="connsiteY2" fmla="*/ 1802688 h 1962283"/>
                <a:gd name="connsiteX3" fmla="*/ 3957133 w 9035569"/>
                <a:gd name="connsiteY3" fmla="*/ 1916988 h 1962283"/>
                <a:gd name="connsiteX4" fmla="*/ 6528883 w 9035569"/>
                <a:gd name="connsiteY4" fmla="*/ 1955088 h 1962283"/>
                <a:gd name="connsiteX5" fmla="*/ 8605333 w 9035569"/>
                <a:gd name="connsiteY5" fmla="*/ 1669338 h 1962283"/>
                <a:gd name="connsiteX6" fmla="*/ 9024433 w 9035569"/>
                <a:gd name="connsiteY6" fmla="*/ 754938 h 1962283"/>
                <a:gd name="connsiteX7" fmla="*/ 8376733 w 9035569"/>
                <a:gd name="connsiteY7" fmla="*/ 297738 h 1962283"/>
                <a:gd name="connsiteX8" fmla="*/ 5690683 w 9035569"/>
                <a:gd name="connsiteY8" fmla="*/ 183438 h 1962283"/>
                <a:gd name="connsiteX9" fmla="*/ 2947483 w 9035569"/>
                <a:gd name="connsiteY9" fmla="*/ 11988 h 1962283"/>
                <a:gd name="connsiteX10" fmla="*/ 718633 w 9035569"/>
                <a:gd name="connsiteY10" fmla="*/ 183438 h 1962283"/>
                <a:gd name="connsiteX0" fmla="*/ 718633 w 9035569"/>
                <a:gd name="connsiteY0" fmla="*/ 72229 h 1851074"/>
                <a:gd name="connsiteX1" fmla="*/ 147133 w 9035569"/>
                <a:gd name="connsiteY1" fmla="*/ 948529 h 1851074"/>
                <a:gd name="connsiteX2" fmla="*/ 375733 w 9035569"/>
                <a:gd name="connsiteY2" fmla="*/ 1691479 h 1851074"/>
                <a:gd name="connsiteX3" fmla="*/ 3957133 w 9035569"/>
                <a:gd name="connsiteY3" fmla="*/ 1805779 h 1851074"/>
                <a:gd name="connsiteX4" fmla="*/ 6528883 w 9035569"/>
                <a:gd name="connsiteY4" fmla="*/ 1843879 h 1851074"/>
                <a:gd name="connsiteX5" fmla="*/ 8605333 w 9035569"/>
                <a:gd name="connsiteY5" fmla="*/ 1558129 h 1851074"/>
                <a:gd name="connsiteX6" fmla="*/ 9024433 w 9035569"/>
                <a:gd name="connsiteY6" fmla="*/ 643729 h 1851074"/>
                <a:gd name="connsiteX7" fmla="*/ 8376733 w 9035569"/>
                <a:gd name="connsiteY7" fmla="*/ 186529 h 1851074"/>
                <a:gd name="connsiteX8" fmla="*/ 5690683 w 9035569"/>
                <a:gd name="connsiteY8" fmla="*/ 72229 h 1851074"/>
                <a:gd name="connsiteX9" fmla="*/ 2852233 w 9035569"/>
                <a:gd name="connsiteY9" fmla="*/ 15079 h 1851074"/>
                <a:gd name="connsiteX10" fmla="*/ 718633 w 9035569"/>
                <a:gd name="connsiteY10" fmla="*/ 72229 h 185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5569" h="1851074">
                  <a:moveTo>
                    <a:pt x="718633" y="72229"/>
                  </a:moveTo>
                  <a:cubicBezTo>
                    <a:pt x="267783" y="227804"/>
                    <a:pt x="204283" y="678654"/>
                    <a:pt x="147133" y="948529"/>
                  </a:cubicBezTo>
                  <a:cubicBezTo>
                    <a:pt x="89983" y="1218404"/>
                    <a:pt x="-259267" y="1548604"/>
                    <a:pt x="375733" y="1691479"/>
                  </a:cubicBezTo>
                  <a:cubicBezTo>
                    <a:pt x="1010733" y="1834354"/>
                    <a:pt x="2722058" y="1894679"/>
                    <a:pt x="3957133" y="1805779"/>
                  </a:cubicBezTo>
                  <a:cubicBezTo>
                    <a:pt x="4980325" y="1732130"/>
                    <a:pt x="5754183" y="1885154"/>
                    <a:pt x="6528883" y="1843879"/>
                  </a:cubicBezTo>
                  <a:cubicBezTo>
                    <a:pt x="7303583" y="1802604"/>
                    <a:pt x="8189408" y="1758154"/>
                    <a:pt x="8605333" y="1558129"/>
                  </a:cubicBezTo>
                  <a:cubicBezTo>
                    <a:pt x="9021258" y="1358104"/>
                    <a:pt x="9062533" y="872329"/>
                    <a:pt x="9024433" y="643729"/>
                  </a:cubicBezTo>
                  <a:cubicBezTo>
                    <a:pt x="8986333" y="415129"/>
                    <a:pt x="8932358" y="281779"/>
                    <a:pt x="8376733" y="186529"/>
                  </a:cubicBezTo>
                  <a:cubicBezTo>
                    <a:pt x="7821108" y="91279"/>
                    <a:pt x="6954333" y="-76996"/>
                    <a:pt x="5690683" y="72229"/>
                  </a:cubicBezTo>
                  <a:cubicBezTo>
                    <a:pt x="4655633" y="316704"/>
                    <a:pt x="4119058" y="-80171"/>
                    <a:pt x="2852233" y="15079"/>
                  </a:cubicBezTo>
                  <a:cubicBezTo>
                    <a:pt x="2109283" y="72229"/>
                    <a:pt x="1169483" y="-83346"/>
                    <a:pt x="718633" y="7222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altLang="ko-KR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b.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2920" y="1365452"/>
            <a:ext cx="11582400" cy="71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36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8" descr="Kỹ năng xử lý lông sâu róm - Benh.vn">
            <a:extLst>
              <a:ext uri="{FF2B5EF4-FFF2-40B4-BE49-F238E27FC236}">
                <a16:creationId xmlns:a16="http://schemas.microsoft.com/office/drawing/2014/main" id="{0BA6ABC7-024B-31B3-8DC5-5080566600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组合 44">
            <a:extLst>
              <a:ext uri="{FF2B5EF4-FFF2-40B4-BE49-F238E27FC236}">
                <a16:creationId xmlns:a16="http://schemas.microsoft.com/office/drawing/2014/main" id="{8236F304-FF11-FC43-ADC9-8C413A4263C7}"/>
              </a:ext>
            </a:extLst>
          </p:cNvPr>
          <p:cNvGrpSpPr/>
          <p:nvPr/>
        </p:nvGrpSpPr>
        <p:grpSpPr>
          <a:xfrm>
            <a:off x="502920" y="2452772"/>
            <a:ext cx="3795655" cy="625645"/>
            <a:chOff x="2360277" y="2671670"/>
            <a:chExt cx="3089358" cy="892629"/>
          </a:xfrm>
        </p:grpSpPr>
        <p:grpSp>
          <p:nvGrpSpPr>
            <p:cNvPr id="8" name="组合 30">
              <a:extLst>
                <a:ext uri="{FF2B5EF4-FFF2-40B4-BE49-F238E27FC236}">
                  <a16:creationId xmlns:a16="http://schemas.microsoft.com/office/drawing/2014/main" id="{0BAE40F6-B82B-BABC-72CE-2C4165E4031E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0" name="圆角矩形 27">
                <a:extLst>
                  <a:ext uri="{FF2B5EF4-FFF2-40B4-BE49-F238E27FC236}">
                    <a16:creationId xmlns:a16="http://schemas.microsoft.com/office/drawing/2014/main" id="{26F28D89-66A1-72CB-A6F4-1270AAC2E62D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圆角矩形 28">
                <a:extLst>
                  <a:ext uri="{FF2B5EF4-FFF2-40B4-BE49-F238E27FC236}">
                    <a16:creationId xmlns:a16="http://schemas.microsoft.com/office/drawing/2014/main" id="{352D5150-9FA7-B57B-B886-62D8E16D82BE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9" name="文本框 40">
              <a:extLst>
                <a:ext uri="{FF2B5EF4-FFF2-40B4-BE49-F238E27FC236}">
                  <a16:creationId xmlns:a16="http://schemas.microsoft.com/office/drawing/2014/main" id="{8A41CCD7-9763-BCD1-278C-AAB61F1EEB4B}"/>
                </a:ext>
              </a:extLst>
            </p:cNvPr>
            <p:cNvSpPr txBox="1"/>
            <p:nvPr/>
          </p:nvSpPr>
          <p:spPr>
            <a:xfrm>
              <a:off x="2730374" y="2672938"/>
              <a:ext cx="2227411" cy="834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Nhát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tho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2" name="组合 44">
            <a:extLst>
              <a:ext uri="{FF2B5EF4-FFF2-40B4-BE49-F238E27FC236}">
                <a16:creationId xmlns:a16="http://schemas.microsoft.com/office/drawing/2014/main" id="{41C60568-B4AB-DE5C-7F72-EFA8C5951878}"/>
              </a:ext>
            </a:extLst>
          </p:cNvPr>
          <p:cNvGrpSpPr/>
          <p:nvPr/>
        </p:nvGrpSpPr>
        <p:grpSpPr>
          <a:xfrm>
            <a:off x="519521" y="3581400"/>
            <a:ext cx="3779054" cy="632902"/>
            <a:chOff x="2360277" y="2661316"/>
            <a:chExt cx="3089358" cy="902983"/>
          </a:xfrm>
        </p:grpSpPr>
        <p:grpSp>
          <p:nvGrpSpPr>
            <p:cNvPr id="13" name="组合 30">
              <a:extLst>
                <a:ext uri="{FF2B5EF4-FFF2-40B4-BE49-F238E27FC236}">
                  <a16:creationId xmlns:a16="http://schemas.microsoft.com/office/drawing/2014/main" id="{AA827D9C-3570-3A02-1D1E-6C4FE60CEA06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5" name="圆角矩形 27">
                <a:extLst>
                  <a:ext uri="{FF2B5EF4-FFF2-40B4-BE49-F238E27FC236}">
                    <a16:creationId xmlns:a16="http://schemas.microsoft.com/office/drawing/2014/main" id="{EB92CF3A-34D6-B64D-0EBB-D9C3D5E9867B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圆角矩形 28">
                <a:extLst>
                  <a:ext uri="{FF2B5EF4-FFF2-40B4-BE49-F238E27FC236}">
                    <a16:creationId xmlns:a16="http://schemas.microsoft.com/office/drawing/2014/main" id="{8D89B388-D834-61A2-A3A2-C738FE69BF26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4" name="文本框 40">
              <a:extLst>
                <a:ext uri="{FF2B5EF4-FFF2-40B4-BE49-F238E27FC236}">
                  <a16:creationId xmlns:a16="http://schemas.microsoft.com/office/drawing/2014/main" id="{ACF5365F-F0E9-AD94-40A8-107BA5841689}"/>
                </a:ext>
              </a:extLst>
            </p:cNvPr>
            <p:cNvSpPr txBox="1"/>
            <p:nvPr/>
          </p:nvSpPr>
          <p:spPr>
            <a:xfrm>
              <a:off x="2642048" y="2661316"/>
              <a:ext cx="2412113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Khoe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trâu</a:t>
              </a:r>
              <a:endParaRPr kumimoji="0" lang="zh-CN" alt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8" name="组合 44">
            <a:extLst>
              <a:ext uri="{FF2B5EF4-FFF2-40B4-BE49-F238E27FC236}">
                <a16:creationId xmlns:a16="http://schemas.microsoft.com/office/drawing/2014/main" id="{DC3661C9-F430-595A-1587-893D6F2AA585}"/>
              </a:ext>
            </a:extLst>
          </p:cNvPr>
          <p:cNvGrpSpPr/>
          <p:nvPr/>
        </p:nvGrpSpPr>
        <p:grpSpPr>
          <a:xfrm>
            <a:off x="519521" y="4828318"/>
            <a:ext cx="3779054" cy="632902"/>
            <a:chOff x="2360277" y="2661316"/>
            <a:chExt cx="3089358" cy="902983"/>
          </a:xfrm>
        </p:grpSpPr>
        <p:grpSp>
          <p:nvGrpSpPr>
            <p:cNvPr id="29" name="组合 30">
              <a:extLst>
                <a:ext uri="{FF2B5EF4-FFF2-40B4-BE49-F238E27FC236}">
                  <a16:creationId xmlns:a16="http://schemas.microsoft.com/office/drawing/2014/main" id="{92098520-BF7F-CC62-2852-37481A448506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1" name="圆角矩形 27">
                <a:extLst>
                  <a:ext uri="{FF2B5EF4-FFF2-40B4-BE49-F238E27FC236}">
                    <a16:creationId xmlns:a16="http://schemas.microsoft.com/office/drawing/2014/main" id="{1477B449-AA46-D475-5814-FBEC7040E1C5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2" name="圆角矩形 28">
                <a:extLst>
                  <a:ext uri="{FF2B5EF4-FFF2-40B4-BE49-F238E27FC236}">
                    <a16:creationId xmlns:a16="http://schemas.microsoft.com/office/drawing/2014/main" id="{549F2689-6AE6-32BB-EDE4-6279ECCF7DB6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30" name="文本框 40">
              <a:extLst>
                <a:ext uri="{FF2B5EF4-FFF2-40B4-BE49-F238E27FC236}">
                  <a16:creationId xmlns:a16="http://schemas.microsoft.com/office/drawing/2014/main" id="{FB6AF7A6-F7A8-B7A4-E50D-0064DBEF6338}"/>
                </a:ext>
              </a:extLst>
            </p:cNvPr>
            <p:cNvSpPr txBox="1"/>
            <p:nvPr/>
          </p:nvSpPr>
          <p:spPr>
            <a:xfrm>
              <a:off x="2918210" y="2661316"/>
              <a:ext cx="1859787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Dư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hổ</a:t>
              </a:r>
              <a:endParaRPr kumimoji="0" lang="zh-CN" alt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3" name="组合 44">
            <a:extLst>
              <a:ext uri="{FF2B5EF4-FFF2-40B4-BE49-F238E27FC236}">
                <a16:creationId xmlns:a16="http://schemas.microsoft.com/office/drawing/2014/main" id="{22DEBA82-04C3-EF60-C798-D060473DAA1C}"/>
              </a:ext>
            </a:extLst>
          </p:cNvPr>
          <p:cNvGrpSpPr/>
          <p:nvPr/>
        </p:nvGrpSpPr>
        <p:grpSpPr>
          <a:xfrm>
            <a:off x="4643251" y="2412791"/>
            <a:ext cx="3795655" cy="625645"/>
            <a:chOff x="2360277" y="2671670"/>
            <a:chExt cx="3089358" cy="892629"/>
          </a:xfrm>
        </p:grpSpPr>
        <p:grpSp>
          <p:nvGrpSpPr>
            <p:cNvPr id="34" name="组合 30">
              <a:extLst>
                <a:ext uri="{FF2B5EF4-FFF2-40B4-BE49-F238E27FC236}">
                  <a16:creationId xmlns:a16="http://schemas.microsoft.com/office/drawing/2014/main" id="{97BA6CD8-7487-ABFD-6D95-10D1DFF70F26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6" name="圆角矩形 27">
                <a:extLst>
                  <a:ext uri="{FF2B5EF4-FFF2-40B4-BE49-F238E27FC236}">
                    <a16:creationId xmlns:a16="http://schemas.microsoft.com/office/drawing/2014/main" id="{0B963234-C1C5-B76E-49A1-CFDD131C6B2C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7" name="圆角矩形 28">
                <a:extLst>
                  <a:ext uri="{FF2B5EF4-FFF2-40B4-BE49-F238E27FC236}">
                    <a16:creationId xmlns:a16="http://schemas.microsoft.com/office/drawing/2014/main" id="{148B62C8-C9ED-5B5F-53A4-55C8638538AC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35" name="文本框 40">
              <a:extLst>
                <a:ext uri="{FF2B5EF4-FFF2-40B4-BE49-F238E27FC236}">
                  <a16:creationId xmlns:a16="http://schemas.microsoft.com/office/drawing/2014/main" id="{CA387EE0-65DD-6CE9-D341-DFE90EB85A91}"/>
                </a:ext>
              </a:extLst>
            </p:cNvPr>
            <p:cNvSpPr txBox="1"/>
            <p:nvPr/>
          </p:nvSpPr>
          <p:spPr>
            <a:xfrm>
              <a:off x="2730374" y="2672938"/>
              <a:ext cx="2227411" cy="834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Nhát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th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ỏ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8" name="组合 44">
            <a:extLst>
              <a:ext uri="{FF2B5EF4-FFF2-40B4-BE49-F238E27FC236}">
                <a16:creationId xmlns:a16="http://schemas.microsoft.com/office/drawing/2014/main" id="{E862F683-FCAD-B3C8-475A-CB13095D1D3F}"/>
              </a:ext>
            </a:extLst>
          </p:cNvPr>
          <p:cNvGrpSpPr/>
          <p:nvPr/>
        </p:nvGrpSpPr>
        <p:grpSpPr>
          <a:xfrm>
            <a:off x="4662964" y="3533273"/>
            <a:ext cx="3779054" cy="632902"/>
            <a:chOff x="2360277" y="2661316"/>
            <a:chExt cx="3089358" cy="902983"/>
          </a:xfrm>
        </p:grpSpPr>
        <p:grpSp>
          <p:nvGrpSpPr>
            <p:cNvPr id="39" name="组合 30">
              <a:extLst>
                <a:ext uri="{FF2B5EF4-FFF2-40B4-BE49-F238E27FC236}">
                  <a16:creationId xmlns:a16="http://schemas.microsoft.com/office/drawing/2014/main" id="{71B340F2-F0FF-AEFE-7BD1-A95E6ADCBB32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41" name="圆角矩形 27">
                <a:extLst>
                  <a:ext uri="{FF2B5EF4-FFF2-40B4-BE49-F238E27FC236}">
                    <a16:creationId xmlns:a16="http://schemas.microsoft.com/office/drawing/2014/main" id="{5CB925D9-C467-3AA2-55A7-97609AEEFF9C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42" name="圆角矩形 28">
                <a:extLst>
                  <a:ext uri="{FF2B5EF4-FFF2-40B4-BE49-F238E27FC236}">
                    <a16:creationId xmlns:a16="http://schemas.microsoft.com/office/drawing/2014/main" id="{824C04F2-1FF0-7033-1AF6-E00880980EAF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40" name="文本框 40">
              <a:extLst>
                <a:ext uri="{FF2B5EF4-FFF2-40B4-BE49-F238E27FC236}">
                  <a16:creationId xmlns:a16="http://schemas.microsoft.com/office/drawing/2014/main" id="{F126D1F0-B3DE-76C1-B33A-E14A34DEBA0A}"/>
                </a:ext>
              </a:extLst>
            </p:cNvPr>
            <p:cNvSpPr txBox="1"/>
            <p:nvPr/>
          </p:nvSpPr>
          <p:spPr>
            <a:xfrm>
              <a:off x="2642048" y="2661316"/>
              <a:ext cx="2412114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Kh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ỏ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e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trâu</a:t>
              </a:r>
              <a:endParaRPr kumimoji="0" lang="zh-CN" alt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43" name="组合 44">
            <a:extLst>
              <a:ext uri="{FF2B5EF4-FFF2-40B4-BE49-F238E27FC236}">
                <a16:creationId xmlns:a16="http://schemas.microsoft.com/office/drawing/2014/main" id="{3BF0D595-495C-2958-6BCE-CBD975FFAA97}"/>
              </a:ext>
            </a:extLst>
          </p:cNvPr>
          <p:cNvGrpSpPr/>
          <p:nvPr/>
        </p:nvGrpSpPr>
        <p:grpSpPr>
          <a:xfrm>
            <a:off x="4659852" y="4788337"/>
            <a:ext cx="3779054" cy="632902"/>
            <a:chOff x="2360277" y="2661316"/>
            <a:chExt cx="3089358" cy="902983"/>
          </a:xfrm>
        </p:grpSpPr>
        <p:grpSp>
          <p:nvGrpSpPr>
            <p:cNvPr id="44" name="组合 30">
              <a:extLst>
                <a:ext uri="{FF2B5EF4-FFF2-40B4-BE49-F238E27FC236}">
                  <a16:creationId xmlns:a16="http://schemas.microsoft.com/office/drawing/2014/main" id="{13336889-234C-E04A-1447-0E39AD9BD1E3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46" name="圆角矩形 27">
                <a:extLst>
                  <a:ext uri="{FF2B5EF4-FFF2-40B4-BE49-F238E27FC236}">
                    <a16:creationId xmlns:a16="http://schemas.microsoft.com/office/drawing/2014/main" id="{E38175ED-5095-70B0-D320-AF1216A48E37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47" name="圆角矩形 28">
                <a:extLst>
                  <a:ext uri="{FF2B5EF4-FFF2-40B4-BE49-F238E27FC236}">
                    <a16:creationId xmlns:a16="http://schemas.microsoft.com/office/drawing/2014/main" id="{DAB92B0C-80B7-CB1D-9443-615FF6596BE8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45" name="文本框 40">
              <a:extLst>
                <a:ext uri="{FF2B5EF4-FFF2-40B4-BE49-F238E27FC236}">
                  <a16:creationId xmlns:a16="http://schemas.microsoft.com/office/drawing/2014/main" id="{9422787E-53E7-86D7-C0F6-F7F042F8F1E2}"/>
                </a:ext>
              </a:extLst>
            </p:cNvPr>
            <p:cNvSpPr txBox="1"/>
            <p:nvPr/>
          </p:nvSpPr>
          <p:spPr>
            <a:xfrm>
              <a:off x="2918210" y="2661316"/>
              <a:ext cx="1859787" cy="83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- 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D</a:t>
              </a:r>
              <a:r>
                <a:rPr kumimoji="0" lang="en-US" altLang="zh-C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ữ</a:t>
              </a: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như</a:t>
              </a:r>
              <a:r>
                <a:rPr kumimoji="0" lang="en-US" altLang="zh-CN" sz="32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20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hổ</a:t>
              </a:r>
              <a:endParaRPr kumimoji="0" lang="zh-CN" alt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9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15" y="1090975"/>
            <a:ext cx="1101033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61" y="1244600"/>
            <a:ext cx="9149080" cy="4531995"/>
          </a:xfrm>
          <a:prstGeom prst="rect">
            <a:avLst/>
          </a:prstGeom>
        </p:spPr>
      </p:pic>
      <p:pic>
        <p:nvPicPr>
          <p:cNvPr id="13" name="图片 9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615"/>
            <a:ext cx="2322830" cy="5143500"/>
          </a:xfrm>
          <a:prstGeom prst="rect">
            <a:avLst/>
          </a:prstGeom>
        </p:spPr>
      </p:pic>
      <p:pic>
        <p:nvPicPr>
          <p:cNvPr id="14" name="图片 11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5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6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690" y="3023235"/>
            <a:ext cx="2362835" cy="325374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15BDA5-D330-57B0-465A-25D1ED1DBF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2830" y="860825"/>
            <a:ext cx="7456054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3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grpSp>
        <p:nvGrpSpPr>
          <p:cNvPr id="2" name="组合 6">
            <a:extLst>
              <a:ext uri="{FF2B5EF4-FFF2-40B4-BE49-F238E27FC236}">
                <a16:creationId xmlns:a16="http://schemas.microsoft.com/office/drawing/2014/main" id="{FB012B9C-5205-94BE-4D50-AEB5F2A8B4FD}"/>
              </a:ext>
            </a:extLst>
          </p:cNvPr>
          <p:cNvGrpSpPr/>
          <p:nvPr/>
        </p:nvGrpSpPr>
        <p:grpSpPr>
          <a:xfrm>
            <a:off x="193431" y="351790"/>
            <a:ext cx="11778761" cy="6433185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14FADD75-ADF5-C477-8E14-3D254F263F9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8A04EE7A-3173-D746-C594-B638603AF707}"/>
                </a:ext>
              </a:extLst>
            </p:cNvPr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D64A708-8803-627F-A260-0BB78705D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278" y="490812"/>
            <a:ext cx="9557065" cy="2513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B634DF-6383-5E5F-FB44-6A78B1D38023}"/>
              </a:ext>
            </a:extLst>
          </p:cNvPr>
          <p:cNvSpPr txBox="1"/>
          <p:nvPr/>
        </p:nvSpPr>
        <p:spPr>
          <a:xfrm>
            <a:off x="777660" y="1834515"/>
            <a:ext cx="106712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cam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đôi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xanh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biếc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óng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dưới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nắng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mặt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trời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Chú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lạc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vào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Bống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Chân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chú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bị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thương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bước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tập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tễnh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Bống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thương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quá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đặt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cam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vào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chiếc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lọ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nhỏ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đựng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đầy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cỏ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Từ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ngày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cam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trở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thành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người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bạn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nhỏ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xíu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Bống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</p:txBody>
      </p:sp>
    </p:spTree>
    <p:extLst>
      <p:ext uri="{BB962C8B-B14F-4D97-AF65-F5344CB8AC3E}">
        <p14:creationId xmlns:p14="http://schemas.microsoft.com/office/powerpoint/2010/main" val="17156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3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grpSp>
        <p:nvGrpSpPr>
          <p:cNvPr id="2" name="组合 6">
            <a:extLst>
              <a:ext uri="{FF2B5EF4-FFF2-40B4-BE49-F238E27FC236}">
                <a16:creationId xmlns:a16="http://schemas.microsoft.com/office/drawing/2014/main" id="{FB012B9C-5205-94BE-4D50-AEB5F2A8B4FD}"/>
              </a:ext>
            </a:extLst>
          </p:cNvPr>
          <p:cNvGrpSpPr/>
          <p:nvPr/>
        </p:nvGrpSpPr>
        <p:grpSpPr>
          <a:xfrm>
            <a:off x="193431" y="351790"/>
            <a:ext cx="11778761" cy="6433185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14FADD75-ADF5-C477-8E14-3D254F263F9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8A04EE7A-3173-D746-C594-B638603AF707}"/>
                </a:ext>
              </a:extLst>
            </p:cNvPr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8E2BE92-A4F8-9B4C-5B49-92C980E85BE6}"/>
              </a:ext>
            </a:extLst>
          </p:cNvPr>
          <p:cNvSpPr txBox="1"/>
          <p:nvPr/>
        </p:nvSpPr>
        <p:spPr>
          <a:xfrm>
            <a:off x="947926" y="1989815"/>
            <a:ext cx="2516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Cần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hoa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ở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những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chữ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cái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nào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?</a:t>
            </a:r>
            <a:endParaRPr lang="en-US" sz="3200" b="1" dirty="0">
              <a:solidFill>
                <a:srgbClr val="035F96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2CF84-8F3E-301E-F56C-ADA9FC19BC14}"/>
              </a:ext>
            </a:extLst>
          </p:cNvPr>
          <p:cNvSpPr txBox="1"/>
          <p:nvPr/>
        </p:nvSpPr>
        <p:spPr>
          <a:xfrm>
            <a:off x="947926" y="3624114"/>
            <a:ext cx="2516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hoa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ở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những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chữ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cái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đầu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câu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.</a:t>
            </a:r>
            <a:endParaRPr lang="en-US" sz="3200" b="1" dirty="0">
              <a:solidFill>
                <a:srgbClr val="D8353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9499A-3D0D-D376-0F70-52EB7C853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917" y="237785"/>
            <a:ext cx="8224217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342AD-CEF0-B347-EA3B-094531348F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781" y="1682455"/>
            <a:ext cx="7548946" cy="42669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EB5118-B538-08EF-B017-642C4C6700E7}"/>
              </a:ext>
            </a:extLst>
          </p:cNvPr>
          <p:cNvCxnSpPr>
            <a:cxnSpLocks/>
          </p:cNvCxnSpPr>
          <p:nvPr/>
        </p:nvCxnSpPr>
        <p:spPr>
          <a:xfrm>
            <a:off x="5399688" y="3183920"/>
            <a:ext cx="270375" cy="0"/>
          </a:xfrm>
          <a:prstGeom prst="line">
            <a:avLst/>
          </a:prstGeom>
          <a:ln w="38100">
            <a:solidFill>
              <a:srgbClr val="E53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26A59A-14FF-E0E6-224B-6EDD9C1601AF}"/>
              </a:ext>
            </a:extLst>
          </p:cNvPr>
          <p:cNvCxnSpPr>
            <a:cxnSpLocks/>
          </p:cNvCxnSpPr>
          <p:nvPr/>
        </p:nvCxnSpPr>
        <p:spPr>
          <a:xfrm>
            <a:off x="8472122" y="3559475"/>
            <a:ext cx="270375" cy="0"/>
          </a:xfrm>
          <a:prstGeom prst="line">
            <a:avLst/>
          </a:prstGeom>
          <a:ln w="38100">
            <a:solidFill>
              <a:srgbClr val="E53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E7027A-BC70-367C-4CBF-8AA462004708}"/>
              </a:ext>
            </a:extLst>
          </p:cNvPr>
          <p:cNvCxnSpPr>
            <a:cxnSpLocks/>
          </p:cNvCxnSpPr>
          <p:nvPr/>
        </p:nvCxnSpPr>
        <p:spPr>
          <a:xfrm>
            <a:off x="5825625" y="3978705"/>
            <a:ext cx="270375" cy="0"/>
          </a:xfrm>
          <a:prstGeom prst="line">
            <a:avLst/>
          </a:prstGeom>
          <a:ln w="38100">
            <a:solidFill>
              <a:srgbClr val="E53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119905-3B28-51A6-D261-A6795CC632D7}"/>
              </a:ext>
            </a:extLst>
          </p:cNvPr>
          <p:cNvCxnSpPr>
            <a:cxnSpLocks/>
          </p:cNvCxnSpPr>
          <p:nvPr/>
        </p:nvCxnSpPr>
        <p:spPr>
          <a:xfrm>
            <a:off x="4860944" y="4388044"/>
            <a:ext cx="270375" cy="0"/>
          </a:xfrm>
          <a:prstGeom prst="line">
            <a:avLst/>
          </a:prstGeom>
          <a:ln w="38100">
            <a:solidFill>
              <a:srgbClr val="E53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ACA7FD-34F2-4652-7979-B11DED65388F}"/>
              </a:ext>
            </a:extLst>
          </p:cNvPr>
          <p:cNvCxnSpPr>
            <a:cxnSpLocks/>
          </p:cNvCxnSpPr>
          <p:nvPr/>
        </p:nvCxnSpPr>
        <p:spPr>
          <a:xfrm>
            <a:off x="8740213" y="4793363"/>
            <a:ext cx="270375" cy="0"/>
          </a:xfrm>
          <a:prstGeom prst="line">
            <a:avLst/>
          </a:prstGeom>
          <a:ln w="38100">
            <a:solidFill>
              <a:srgbClr val="E53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3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grpSp>
        <p:nvGrpSpPr>
          <p:cNvPr id="2" name="组合 6">
            <a:extLst>
              <a:ext uri="{FF2B5EF4-FFF2-40B4-BE49-F238E27FC236}">
                <a16:creationId xmlns:a16="http://schemas.microsoft.com/office/drawing/2014/main" id="{FB012B9C-5205-94BE-4D50-AEB5F2A8B4FD}"/>
              </a:ext>
            </a:extLst>
          </p:cNvPr>
          <p:cNvGrpSpPr/>
          <p:nvPr/>
        </p:nvGrpSpPr>
        <p:grpSpPr>
          <a:xfrm>
            <a:off x="193431" y="351790"/>
            <a:ext cx="11778761" cy="6433185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14FADD75-ADF5-C477-8E14-3D254F263F9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8A04EE7A-3173-D746-C594-B638603AF707}"/>
                </a:ext>
              </a:extLst>
            </p:cNvPr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" name="组合 47">
            <a:extLst>
              <a:ext uri="{FF2B5EF4-FFF2-40B4-BE49-F238E27FC236}">
                <a16:creationId xmlns:a16="http://schemas.microsoft.com/office/drawing/2014/main" id="{7816F58E-F116-96A6-3808-25C19D423100}"/>
              </a:ext>
            </a:extLst>
          </p:cNvPr>
          <p:cNvGrpSpPr/>
          <p:nvPr/>
        </p:nvGrpSpPr>
        <p:grpSpPr>
          <a:xfrm>
            <a:off x="2796919" y="2262289"/>
            <a:ext cx="3289693" cy="997675"/>
            <a:chOff x="3151567" y="4106353"/>
            <a:chExt cx="4182027" cy="1023787"/>
          </a:xfrm>
        </p:grpSpPr>
        <p:grpSp>
          <p:nvGrpSpPr>
            <p:cNvPr id="9" name="组合 31">
              <a:extLst>
                <a:ext uri="{FF2B5EF4-FFF2-40B4-BE49-F238E27FC236}">
                  <a16:creationId xmlns:a16="http://schemas.microsoft.com/office/drawing/2014/main" id="{E4061836-2132-8AA2-3947-46297C7385BD}"/>
                </a:ext>
              </a:extLst>
            </p:cNvPr>
            <p:cNvGrpSpPr/>
            <p:nvPr/>
          </p:nvGrpSpPr>
          <p:grpSpPr>
            <a:xfrm>
              <a:off x="3151567" y="4106353"/>
              <a:ext cx="4182027" cy="1023787"/>
              <a:chOff x="1346199" y="3302000"/>
              <a:chExt cx="363654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1" name="圆角矩形 32">
                <a:extLst>
                  <a:ext uri="{FF2B5EF4-FFF2-40B4-BE49-F238E27FC236}">
                    <a16:creationId xmlns:a16="http://schemas.microsoft.com/office/drawing/2014/main" id="{CD952E6F-7045-5335-A3A2-8BD30310FF15}"/>
                  </a:ext>
                </a:extLst>
              </p:cNvPr>
              <p:cNvSpPr/>
              <p:nvPr/>
            </p:nvSpPr>
            <p:spPr>
              <a:xfrm>
                <a:off x="1346199" y="3302000"/>
                <a:ext cx="3636545" cy="11361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2" name="圆角矩形 33">
                <a:extLst>
                  <a:ext uri="{FF2B5EF4-FFF2-40B4-BE49-F238E27FC236}">
                    <a16:creationId xmlns:a16="http://schemas.microsoft.com/office/drawing/2014/main" id="{32FC5D82-0F93-559A-39ED-C27F93DD463A}"/>
                  </a:ext>
                </a:extLst>
              </p:cNvPr>
              <p:cNvSpPr/>
              <p:nvPr/>
            </p:nvSpPr>
            <p:spPr>
              <a:xfrm>
                <a:off x="1425654" y="3451354"/>
                <a:ext cx="3477633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0" name="文本框 41">
              <a:extLst>
                <a:ext uri="{FF2B5EF4-FFF2-40B4-BE49-F238E27FC236}">
                  <a16:creationId xmlns:a16="http://schemas.microsoft.com/office/drawing/2014/main" id="{1CB2BF21-7956-0DFE-724E-16D4B327E51A}"/>
                </a:ext>
              </a:extLst>
            </p:cNvPr>
            <p:cNvSpPr txBox="1"/>
            <p:nvPr/>
          </p:nvSpPr>
          <p:spPr>
            <a:xfrm>
              <a:off x="3490598" y="4268995"/>
              <a:ext cx="2800535" cy="66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xanh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biếc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3" name="组合 47">
            <a:extLst>
              <a:ext uri="{FF2B5EF4-FFF2-40B4-BE49-F238E27FC236}">
                <a16:creationId xmlns:a16="http://schemas.microsoft.com/office/drawing/2014/main" id="{19CCF78C-5492-2F3A-D423-054F5D3C8701}"/>
              </a:ext>
            </a:extLst>
          </p:cNvPr>
          <p:cNvGrpSpPr/>
          <p:nvPr/>
        </p:nvGrpSpPr>
        <p:grpSpPr>
          <a:xfrm>
            <a:off x="7047625" y="2181770"/>
            <a:ext cx="3114956" cy="997675"/>
            <a:chOff x="3151568" y="4106352"/>
            <a:chExt cx="2774950" cy="892629"/>
          </a:xfrm>
        </p:grpSpPr>
        <p:grpSp>
          <p:nvGrpSpPr>
            <p:cNvPr id="16" name="组合 31">
              <a:extLst>
                <a:ext uri="{FF2B5EF4-FFF2-40B4-BE49-F238E27FC236}">
                  <a16:creationId xmlns:a16="http://schemas.microsoft.com/office/drawing/2014/main" id="{A7DF96C4-3DA4-14E0-0CB6-4D6BC7532CF5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0" name="圆角矩形 32">
                <a:extLst>
                  <a:ext uri="{FF2B5EF4-FFF2-40B4-BE49-F238E27FC236}">
                    <a16:creationId xmlns:a16="http://schemas.microsoft.com/office/drawing/2014/main" id="{C16402FB-3018-6EAD-FB87-AFC246C591B3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1" name="圆角矩形 33">
                <a:extLst>
                  <a:ext uri="{FF2B5EF4-FFF2-40B4-BE49-F238E27FC236}">
                    <a16:creationId xmlns:a16="http://schemas.microsoft.com/office/drawing/2014/main" id="{DBBD3F44-AAFD-549A-E46B-90BF36F0FBC8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9" name="文本框 41">
              <a:extLst>
                <a:ext uri="{FF2B5EF4-FFF2-40B4-BE49-F238E27FC236}">
                  <a16:creationId xmlns:a16="http://schemas.microsoft.com/office/drawing/2014/main" id="{FD4C8620-14DA-5868-BF8C-EA4CFA4CB673}"/>
                </a:ext>
              </a:extLst>
            </p:cNvPr>
            <p:cNvSpPr txBox="1"/>
            <p:nvPr/>
          </p:nvSpPr>
          <p:spPr>
            <a:xfrm>
              <a:off x="3720966" y="4190424"/>
              <a:ext cx="1665370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óng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ánh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2" name="组合 47">
            <a:extLst>
              <a:ext uri="{FF2B5EF4-FFF2-40B4-BE49-F238E27FC236}">
                <a16:creationId xmlns:a16="http://schemas.microsoft.com/office/drawing/2014/main" id="{16EBAB15-CB2B-33E3-2A2D-21A8B971CDE3}"/>
              </a:ext>
            </a:extLst>
          </p:cNvPr>
          <p:cNvGrpSpPr/>
          <p:nvPr/>
        </p:nvGrpSpPr>
        <p:grpSpPr>
          <a:xfrm>
            <a:off x="7119761" y="3482344"/>
            <a:ext cx="3114956" cy="997675"/>
            <a:chOff x="3151568" y="4106352"/>
            <a:chExt cx="2774950" cy="892629"/>
          </a:xfrm>
        </p:grpSpPr>
        <p:grpSp>
          <p:nvGrpSpPr>
            <p:cNvPr id="23" name="组合 31">
              <a:extLst>
                <a:ext uri="{FF2B5EF4-FFF2-40B4-BE49-F238E27FC236}">
                  <a16:creationId xmlns:a16="http://schemas.microsoft.com/office/drawing/2014/main" id="{76B60728-56D5-C3A8-1C70-42B04A333EBE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E03F51F4-EA93-A144-6A2E-78A2EED4A3CE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6" name="圆角矩形 33">
                <a:extLst>
                  <a:ext uri="{FF2B5EF4-FFF2-40B4-BE49-F238E27FC236}">
                    <a16:creationId xmlns:a16="http://schemas.microsoft.com/office/drawing/2014/main" id="{84F6282C-A62A-85CA-A5CE-9B7F8DEABEA5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24" name="文本框 41">
              <a:extLst>
                <a:ext uri="{FF2B5EF4-FFF2-40B4-BE49-F238E27FC236}">
                  <a16:creationId xmlns:a16="http://schemas.microsoft.com/office/drawing/2014/main" id="{A0489026-9762-7FF8-52BA-06F688A32E5E}"/>
                </a:ext>
              </a:extLst>
            </p:cNvPr>
            <p:cNvSpPr txBox="1"/>
            <p:nvPr/>
          </p:nvSpPr>
          <p:spPr>
            <a:xfrm>
              <a:off x="3953918" y="4279671"/>
              <a:ext cx="1169843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đi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lạc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7" name="组合 47">
            <a:extLst>
              <a:ext uri="{FF2B5EF4-FFF2-40B4-BE49-F238E27FC236}">
                <a16:creationId xmlns:a16="http://schemas.microsoft.com/office/drawing/2014/main" id="{135E5C40-F422-8ADE-79E2-CAF540560EA4}"/>
              </a:ext>
            </a:extLst>
          </p:cNvPr>
          <p:cNvGrpSpPr/>
          <p:nvPr/>
        </p:nvGrpSpPr>
        <p:grpSpPr>
          <a:xfrm>
            <a:off x="2884287" y="3513532"/>
            <a:ext cx="3114956" cy="997675"/>
            <a:chOff x="3151568" y="4106352"/>
            <a:chExt cx="2774950" cy="892629"/>
          </a:xfrm>
        </p:grpSpPr>
        <p:grpSp>
          <p:nvGrpSpPr>
            <p:cNvPr id="28" name="组合 31">
              <a:extLst>
                <a:ext uri="{FF2B5EF4-FFF2-40B4-BE49-F238E27FC236}">
                  <a16:creationId xmlns:a16="http://schemas.microsoft.com/office/drawing/2014/main" id="{A10DB9C0-C2C9-0964-C00C-2842A2608956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0" name="圆角矩形 32">
                <a:extLst>
                  <a:ext uri="{FF2B5EF4-FFF2-40B4-BE49-F238E27FC236}">
                    <a16:creationId xmlns:a16="http://schemas.microsoft.com/office/drawing/2014/main" id="{BBB908B8-919F-139D-B7C2-A148AE314286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1" name="圆角矩形 33">
                <a:extLst>
                  <a:ext uri="{FF2B5EF4-FFF2-40B4-BE49-F238E27FC236}">
                    <a16:creationId xmlns:a16="http://schemas.microsoft.com/office/drawing/2014/main" id="{F6C84F46-EFFD-4DDC-1760-207AFBC7B653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29" name="文本框 41">
              <a:extLst>
                <a:ext uri="{FF2B5EF4-FFF2-40B4-BE49-F238E27FC236}">
                  <a16:creationId xmlns:a16="http://schemas.microsoft.com/office/drawing/2014/main" id="{D58287F9-2963-80D4-FFFD-27E2622DCEEA}"/>
                </a:ext>
              </a:extLst>
            </p:cNvPr>
            <p:cNvSpPr txBox="1"/>
            <p:nvPr/>
          </p:nvSpPr>
          <p:spPr>
            <a:xfrm>
              <a:off x="3675399" y="4279671"/>
              <a:ext cx="1726889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tập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tễnh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8DDB6B2-CC9C-1224-DED4-8A0E04FA8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7191" y="371543"/>
            <a:ext cx="821812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3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grpSp>
        <p:nvGrpSpPr>
          <p:cNvPr id="2" name="组合 6">
            <a:extLst>
              <a:ext uri="{FF2B5EF4-FFF2-40B4-BE49-F238E27FC236}">
                <a16:creationId xmlns:a16="http://schemas.microsoft.com/office/drawing/2014/main" id="{FB012B9C-5205-94BE-4D50-AEB5F2A8B4FD}"/>
              </a:ext>
            </a:extLst>
          </p:cNvPr>
          <p:cNvGrpSpPr/>
          <p:nvPr/>
        </p:nvGrpSpPr>
        <p:grpSpPr>
          <a:xfrm>
            <a:off x="193431" y="351790"/>
            <a:ext cx="11778761" cy="6433185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14FADD75-ADF5-C477-8E14-3D254F263F9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8A04EE7A-3173-D746-C594-B638603AF707}"/>
                </a:ext>
              </a:extLst>
            </p:cNvPr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A3D4620-BC4E-BE2C-5E87-21DB76F9A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130" y="837892"/>
            <a:ext cx="9069737" cy="53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61" y="1244600"/>
            <a:ext cx="9149080" cy="4531995"/>
          </a:xfrm>
          <a:prstGeom prst="rect">
            <a:avLst/>
          </a:prstGeom>
        </p:spPr>
      </p:pic>
      <p:pic>
        <p:nvPicPr>
          <p:cNvPr id="13" name="图片 9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615"/>
            <a:ext cx="2322830" cy="5143500"/>
          </a:xfrm>
          <a:prstGeom prst="rect">
            <a:avLst/>
          </a:prstGeom>
        </p:spPr>
      </p:pic>
      <p:pic>
        <p:nvPicPr>
          <p:cNvPr id="14" name="图片 11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5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6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690" y="3023235"/>
            <a:ext cx="2362835" cy="325374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1A6E51-34EB-1738-0ED9-62B34D8E5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65246" y="882915"/>
            <a:ext cx="11627044" cy="56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3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grpSp>
        <p:nvGrpSpPr>
          <p:cNvPr id="2" name="组合 6">
            <a:extLst>
              <a:ext uri="{FF2B5EF4-FFF2-40B4-BE49-F238E27FC236}">
                <a16:creationId xmlns:a16="http://schemas.microsoft.com/office/drawing/2014/main" id="{FB012B9C-5205-94BE-4D50-AEB5F2A8B4FD}"/>
              </a:ext>
            </a:extLst>
          </p:cNvPr>
          <p:cNvGrpSpPr/>
          <p:nvPr/>
        </p:nvGrpSpPr>
        <p:grpSpPr>
          <a:xfrm>
            <a:off x="193431" y="351790"/>
            <a:ext cx="11778761" cy="6433185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14FADD75-ADF5-C477-8E14-3D254F263F9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8A04EE7A-3173-D746-C594-B638603AF707}"/>
                </a:ext>
              </a:extLst>
            </p:cNvPr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D64A708-8803-627F-A260-0BB78705D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278" y="490812"/>
            <a:ext cx="9557065" cy="2513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B634DF-6383-5E5F-FB44-6A78B1D38023}"/>
              </a:ext>
            </a:extLst>
          </p:cNvPr>
          <p:cNvSpPr txBox="1"/>
          <p:nvPr/>
        </p:nvSpPr>
        <p:spPr>
          <a:xfrm>
            <a:off x="777660" y="1834515"/>
            <a:ext cx="106712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mbria" panose="02040503050406030204" pitchFamily="18" charset="0"/>
                <a:ea typeface="思源黑体 CN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cam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đôi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xanh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biếc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óng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dưới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nắng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mặt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trời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Chú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lạc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vào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Bống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Chân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chú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bị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thương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bước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tập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tễnh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Bống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thương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quá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đặt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cam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vào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chiếc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lọ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nhỏ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đựng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đầy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cỏ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Từ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ngày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cam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trở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thành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người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bạn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nhỏ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xíu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Bống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469282" y="80546"/>
            <a:ext cx="2494018" cy="757645"/>
          </a:xfrm>
          <a:prstGeom prst="roundRect">
            <a:avLst/>
          </a:prstGeom>
          <a:solidFill>
            <a:srgbClr val="109180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solidFill>
                  <a:srgbClr val="DDF6DD"/>
                </a:solidFill>
                <a:latin typeface="+mj-lt"/>
              </a:rPr>
              <a:t>Soát</a:t>
            </a:r>
            <a:r>
              <a:rPr lang="en-US" sz="4000" dirty="0">
                <a:solidFill>
                  <a:srgbClr val="DDF6DD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DDF6DD"/>
                </a:solidFill>
                <a:latin typeface="+mj-lt"/>
              </a:rPr>
              <a:t>lỗi</a:t>
            </a:r>
            <a:endParaRPr lang="en-US" sz="4000" dirty="0">
              <a:solidFill>
                <a:srgbClr val="DDF6D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2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61" y="1244600"/>
            <a:ext cx="9149080" cy="4531995"/>
          </a:xfrm>
          <a:prstGeom prst="rect">
            <a:avLst/>
          </a:prstGeom>
        </p:spPr>
      </p:pic>
      <p:pic>
        <p:nvPicPr>
          <p:cNvPr id="13" name="图片 9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615"/>
            <a:ext cx="2322830" cy="5143500"/>
          </a:xfrm>
          <a:prstGeom prst="rect">
            <a:avLst/>
          </a:prstGeom>
        </p:spPr>
      </p:pic>
      <p:pic>
        <p:nvPicPr>
          <p:cNvPr id="14" name="图片 11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5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6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690" y="3023235"/>
            <a:ext cx="2362835" cy="3253740"/>
          </a:xfrm>
          <a:prstGeom prst="rect">
            <a:avLst/>
          </a:prstGeom>
        </p:spPr>
      </p:pic>
      <p:pic>
        <p:nvPicPr>
          <p:cNvPr id="17" name="图片 13" descr="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435" y="620395"/>
            <a:ext cx="1214120" cy="1214120"/>
          </a:xfrm>
          <a:prstGeom prst="rect">
            <a:avLst/>
          </a:prstGeom>
        </p:spPr>
      </p:pic>
      <p:pic>
        <p:nvPicPr>
          <p:cNvPr id="18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11350" y="2357755"/>
            <a:ext cx="999490" cy="9791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BC2E21-3C12-1FB3-1849-09C19CFC6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7700" y="784225"/>
            <a:ext cx="7413379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Montserrat Light">
      <a:majorFont>
        <a:latin typeface="Montserrat Black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09180"/>
        </a:solidFill>
        <a:ln w="127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rgbClr val="DDF6DD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260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Montserrat Light</vt:lpstr>
      <vt:lpstr>思源黑体 CN</vt:lpstr>
      <vt:lpstr>Montserrat Black</vt:lpstr>
      <vt:lpstr>Arial</vt:lpstr>
      <vt:lpstr>Cambria</vt:lpstr>
      <vt:lpstr>#9Slide07 Hillda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</dc:creator>
  <cp:keywords>Mangnon</cp:keywords>
  <cp:lastModifiedBy>Khổng Thị Kim Dung- VD735- HN118</cp:lastModifiedBy>
  <cp:revision>6</cp:revision>
  <dcterms:created xsi:type="dcterms:W3CDTF">2023-03-01T07:16:30Z</dcterms:created>
  <dcterms:modified xsi:type="dcterms:W3CDTF">2024-02-19T11:48:58Z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2023-03-01T08:39:59Z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fb3ef9c4-a9f6-4c7b-939e-86cf2e58a49f</vt:lpwstr>
  </property>
  <property fmtid="{D5CDD505-2E9C-101B-9397-08002B2CF9AE}" pid="8" name="MSIP_Label_defa4170-0d19-0005-0004-bc88714345d2_ContentBits">
    <vt:lpwstr>0</vt:lpwstr>
  </property>
</Properties>
</file>