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80" r:id="rId2"/>
    <p:sldId id="335" r:id="rId3"/>
    <p:sldId id="336" r:id="rId4"/>
    <p:sldId id="325" r:id="rId5"/>
    <p:sldId id="293" r:id="rId6"/>
    <p:sldId id="305" r:id="rId7"/>
    <p:sldId id="330" r:id="rId8"/>
    <p:sldId id="295" r:id="rId9"/>
    <p:sldId id="303" r:id="rId10"/>
    <p:sldId id="306" r:id="rId11"/>
    <p:sldId id="307" r:id="rId12"/>
    <p:sldId id="337" r:id="rId13"/>
    <p:sldId id="308" r:id="rId14"/>
    <p:sldId id="309" r:id="rId15"/>
    <p:sldId id="310" r:id="rId16"/>
    <p:sldId id="332" r:id="rId17"/>
    <p:sldId id="333" r:id="rId18"/>
    <p:sldId id="286" r:id="rId19"/>
    <p:sldId id="287" r:id="rId20"/>
    <p:sldId id="331" r:id="rId21"/>
    <p:sldId id="343" r:id="rId22"/>
    <p:sldId id="342" r:id="rId23"/>
    <p:sldId id="344" r:id="rId24"/>
    <p:sldId id="345" r:id="rId25"/>
    <p:sldId id="346" r:id="rId26"/>
    <p:sldId id="328" r:id="rId27"/>
    <p:sldId id="326" r:id="rId28"/>
    <p:sldId id="348" r:id="rId29"/>
    <p:sldId id="347" r:id="rId30"/>
    <p:sldId id="323" r:id="rId31"/>
    <p:sldId id="291" r:id="rId32"/>
    <p:sldId id="265" r:id="rId33"/>
    <p:sldId id="292" r:id="rId34"/>
    <p:sldId id="338" r:id="rId35"/>
    <p:sldId id="339" r:id="rId36"/>
    <p:sldId id="340" r:id="rId37"/>
    <p:sldId id="341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64" autoAdjust="0"/>
  </p:normalViewPr>
  <p:slideViewPr>
    <p:cSldViewPr>
      <p:cViewPr>
        <p:scale>
          <a:sx n="66" d="100"/>
          <a:sy n="66" d="100"/>
        </p:scale>
        <p:origin x="14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2957-0649-4213-BE69-5ACF7C0C272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EE39A-9026-4064-954E-C2F9C29B0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CDFE-36B0-4C1E-8169-D17FFA7B59AD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916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43400" y="18288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860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860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44790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-228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996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8592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3164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3062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63436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916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989286" y="17840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860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860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286" y="24402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-228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886" y="19920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886" y="3851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086" y="4308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9486" y="429860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086" y="47558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0625" y="47659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h ngoi d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048000"/>
            <a:ext cx="4038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048000"/>
            <a:ext cx="50990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Đình</a:t>
            </a:r>
          </a:p>
        </p:txBody>
      </p:sp>
    </p:spTree>
    <p:extLst>
      <p:ext uri="{BB962C8B-B14F-4D97-AF65-F5344CB8AC3E}">
        <p14:creationId xmlns:p14="http://schemas.microsoft.com/office/powerpoint/2010/main" val="209853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688907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688907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283288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283288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2298507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uốn 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-228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841307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276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7439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91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1910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658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6200" y="52578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trẩy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10200" y="5334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38800" y="5715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89093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89093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83474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83474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2398693"/>
            <a:ext cx="441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-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41493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352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10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8201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2672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734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276600" y="5334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5257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39205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39205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33586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33586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348805"/>
            <a:ext cx="4329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-228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891605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276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7439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91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1910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658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25460" y="6093285"/>
            <a:ext cx="88940" cy="3278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5228" y="5139177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00200" y="5372100"/>
            <a:ext cx="117497" cy="3429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09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0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902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229" y="3200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81200"/>
            <a:ext cx="7696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3900" y="2420256"/>
            <a:ext cx="38481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4917758"/>
            <a:ext cx="7543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t="-10000" r="-1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Oval 2"/>
          <p:cNvSpPr>
            <a:spLocks noChangeArrowheads="1"/>
          </p:cNvSpPr>
          <p:nvPr/>
        </p:nvSpPr>
        <p:spPr bwMode="auto">
          <a:xfrm>
            <a:off x="4876800" y="3344863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30</a:t>
            </a:r>
          </a:p>
        </p:txBody>
      </p:sp>
      <p:sp>
        <p:nvSpPr>
          <p:cNvPr id="179203" name="Oval 3"/>
          <p:cNvSpPr>
            <a:spLocks noChangeArrowheads="1"/>
          </p:cNvSpPr>
          <p:nvPr/>
        </p:nvSpPr>
        <p:spPr bwMode="auto">
          <a:xfrm>
            <a:off x="4886325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29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4886325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28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4883150" y="33559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27</a:t>
            </a: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48831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26</a:t>
            </a: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48958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25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4886325" y="33559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24</a:t>
            </a:r>
          </a:p>
        </p:txBody>
      </p:sp>
      <p:sp>
        <p:nvSpPr>
          <p:cNvPr id="179209" name="Oval 9"/>
          <p:cNvSpPr>
            <a:spLocks noChangeArrowheads="1"/>
          </p:cNvSpPr>
          <p:nvPr/>
        </p:nvSpPr>
        <p:spPr bwMode="auto">
          <a:xfrm>
            <a:off x="4891088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23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4883150" y="3340100"/>
            <a:ext cx="3429000" cy="32464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22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48831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21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4887913" y="3348038"/>
            <a:ext cx="3429000" cy="3124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20</a:t>
            </a:r>
          </a:p>
        </p:txBody>
      </p:sp>
      <p:sp>
        <p:nvSpPr>
          <p:cNvPr id="179213" name="Oval 13"/>
          <p:cNvSpPr>
            <a:spLocks noChangeArrowheads="1"/>
          </p:cNvSpPr>
          <p:nvPr/>
        </p:nvSpPr>
        <p:spPr bwMode="auto">
          <a:xfrm>
            <a:off x="4886325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19</a:t>
            </a: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48831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18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4895850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17</a:t>
            </a:r>
          </a:p>
        </p:txBody>
      </p:sp>
      <p:sp>
        <p:nvSpPr>
          <p:cNvPr id="179216" name="Oval 16"/>
          <p:cNvSpPr>
            <a:spLocks noChangeArrowheads="1"/>
          </p:cNvSpPr>
          <p:nvPr/>
        </p:nvSpPr>
        <p:spPr bwMode="auto">
          <a:xfrm>
            <a:off x="4903788" y="33734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16</a:t>
            </a:r>
          </a:p>
        </p:txBody>
      </p:sp>
      <p:sp>
        <p:nvSpPr>
          <p:cNvPr id="179217" name="Oval 17"/>
          <p:cNvSpPr>
            <a:spLocks noChangeArrowheads="1"/>
          </p:cNvSpPr>
          <p:nvPr/>
        </p:nvSpPr>
        <p:spPr bwMode="auto">
          <a:xfrm>
            <a:off x="48958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15</a:t>
            </a:r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4895850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14</a:t>
            </a: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4899025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13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48831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12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4908550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11</a:t>
            </a:r>
          </a:p>
        </p:txBody>
      </p:sp>
      <p:sp>
        <p:nvSpPr>
          <p:cNvPr id="179222" name="Oval 22"/>
          <p:cNvSpPr>
            <a:spLocks noChangeArrowheads="1"/>
          </p:cNvSpPr>
          <p:nvPr/>
        </p:nvSpPr>
        <p:spPr bwMode="auto">
          <a:xfrm>
            <a:off x="4899025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sp>
        <p:nvSpPr>
          <p:cNvPr id="179223" name="Oval 23"/>
          <p:cNvSpPr>
            <a:spLocks noChangeArrowheads="1"/>
          </p:cNvSpPr>
          <p:nvPr/>
        </p:nvSpPr>
        <p:spPr bwMode="auto">
          <a:xfrm>
            <a:off x="4895850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sp>
        <p:nvSpPr>
          <p:cNvPr id="179224" name="Oval 24"/>
          <p:cNvSpPr>
            <a:spLocks noChangeArrowheads="1"/>
          </p:cNvSpPr>
          <p:nvPr/>
        </p:nvSpPr>
        <p:spPr bwMode="auto">
          <a:xfrm>
            <a:off x="4899025" y="33655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179225" name="Oval 25"/>
          <p:cNvSpPr>
            <a:spLocks noChangeArrowheads="1"/>
          </p:cNvSpPr>
          <p:nvPr/>
        </p:nvSpPr>
        <p:spPr bwMode="auto">
          <a:xfrm>
            <a:off x="4895850" y="33607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7</a:t>
            </a:r>
          </a:p>
        </p:txBody>
      </p:sp>
      <p:sp>
        <p:nvSpPr>
          <p:cNvPr id="179226" name="Oval 26"/>
          <p:cNvSpPr>
            <a:spLocks noChangeArrowheads="1"/>
          </p:cNvSpPr>
          <p:nvPr/>
        </p:nvSpPr>
        <p:spPr bwMode="auto">
          <a:xfrm>
            <a:off x="489585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6</a:t>
            </a:r>
          </a:p>
        </p:txBody>
      </p:sp>
      <p:sp>
        <p:nvSpPr>
          <p:cNvPr id="179227" name="Oval 27"/>
          <p:cNvSpPr>
            <a:spLocks noChangeArrowheads="1"/>
          </p:cNvSpPr>
          <p:nvPr/>
        </p:nvSpPr>
        <p:spPr bwMode="auto">
          <a:xfrm>
            <a:off x="487680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5</a:t>
            </a:r>
          </a:p>
        </p:txBody>
      </p:sp>
      <p:sp>
        <p:nvSpPr>
          <p:cNvPr id="179228" name="Oval 28"/>
          <p:cNvSpPr>
            <a:spLocks noChangeArrowheads="1"/>
          </p:cNvSpPr>
          <p:nvPr/>
        </p:nvSpPr>
        <p:spPr bwMode="auto">
          <a:xfrm>
            <a:off x="4876800" y="3429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4</a:t>
            </a:r>
          </a:p>
        </p:txBody>
      </p:sp>
      <p:sp>
        <p:nvSpPr>
          <p:cNvPr id="179229" name="Oval 29"/>
          <p:cNvSpPr>
            <a:spLocks noChangeArrowheads="1"/>
          </p:cNvSpPr>
          <p:nvPr/>
        </p:nvSpPr>
        <p:spPr bwMode="auto">
          <a:xfrm>
            <a:off x="4953000" y="3429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3</a:t>
            </a:r>
          </a:p>
        </p:txBody>
      </p:sp>
      <p:sp>
        <p:nvSpPr>
          <p:cNvPr id="179230" name="Oval 30"/>
          <p:cNvSpPr>
            <a:spLocks noChangeArrowheads="1"/>
          </p:cNvSpPr>
          <p:nvPr/>
        </p:nvSpPr>
        <p:spPr bwMode="auto">
          <a:xfrm>
            <a:off x="4876800" y="3429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</a:t>
            </a:r>
          </a:p>
        </p:txBody>
      </p:sp>
      <p:sp>
        <p:nvSpPr>
          <p:cNvPr id="179231" name="Oval 31"/>
          <p:cNvSpPr>
            <a:spLocks noChangeArrowheads="1"/>
          </p:cNvSpPr>
          <p:nvPr/>
        </p:nvSpPr>
        <p:spPr bwMode="auto">
          <a:xfrm>
            <a:off x="4876800" y="3352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</a:t>
            </a:r>
          </a:p>
        </p:txBody>
      </p:sp>
      <p:sp>
        <p:nvSpPr>
          <p:cNvPr id="179232" name="Oval 32"/>
          <p:cNvSpPr>
            <a:spLocks noChangeArrowheads="1"/>
          </p:cNvSpPr>
          <p:nvPr/>
        </p:nvSpPr>
        <p:spPr bwMode="auto">
          <a:xfrm>
            <a:off x="4876800" y="34290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 dirty="0">
                <a:solidFill>
                  <a:srgbClr val="66FFFF"/>
                </a:solidFill>
                <a:latin typeface=".VnAvant" pitchFamily="34" charset="0"/>
                <a:cs typeface="Arial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2093" y="219670"/>
            <a:ext cx="78247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</a:t>
            </a:r>
          </a:p>
        </p:txBody>
      </p:sp>
      <p:pic>
        <p:nvPicPr>
          <p:cNvPr id="45" name="Picture 44" descr="l (5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" y="1157514"/>
            <a:ext cx="1447800" cy="1447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43100" y="1447800"/>
            <a:ext cx="60198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3" grpId="0" animBg="1"/>
      <p:bldP spid="179204" grpId="0" animBg="1"/>
      <p:bldP spid="179205" grpId="0" animBg="1"/>
      <p:bldP spid="179213" grpId="0" animBg="1"/>
      <p:bldP spid="179214" grpId="0" animBg="1"/>
      <p:bldP spid="179215" grpId="0" animBg="1"/>
      <p:bldP spid="179222" grpId="0" animBg="1"/>
      <p:bldP spid="179223" grpId="0" animBg="1"/>
      <p:bldP spid="179224" grpId="0" animBg="1"/>
      <p:bldP spid="1792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47800" y="32004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3886200" y="990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886200" y="2362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AutoShape 138"/>
          <p:cNvSpPr>
            <a:spLocks noChangeArrowheads="1"/>
          </p:cNvSpPr>
          <p:nvPr/>
        </p:nvSpPr>
        <p:spPr bwMode="auto">
          <a:xfrm>
            <a:off x="3886200" y="38100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" y="3810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" y="16764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" y="31242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46482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" name="Picture 19" descr="th_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04800"/>
            <a:ext cx="1236689" cy="1143000"/>
          </a:xfrm>
          <a:prstGeom prst="rect">
            <a:avLst/>
          </a:prstGeom>
        </p:spPr>
      </p:pic>
      <p:pic>
        <p:nvPicPr>
          <p:cNvPr id="22" name="Picture 21" descr="th_thL1_8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495800"/>
            <a:ext cx="1080135" cy="18002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5028" y="5703409"/>
            <a:ext cx="62157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91600" cy="5943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Tx/>
              <a:buNone/>
              <a:defRPr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just">
              <a:buFontTx/>
              <a:buNone/>
              <a:defRPr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đuốc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Tx/>
              <a:buNone/>
              <a:defRPr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FontTx/>
              <a:buNone/>
              <a:defRPr/>
            </a:pPr>
            <a:r>
              <a:rPr lang="en-US" sz="31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Nhương</a:t>
            </a:r>
            <a:endParaRPr lang="en-US" sz="3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 lên cây chuối được bôi trơn để lấy lửa</a:t>
            </a:r>
          </a:p>
        </p:txBody>
      </p:sp>
    </p:spTree>
    <p:extLst>
      <p:ext uri="{BB962C8B-B14F-4D97-AF65-F5344CB8AC3E}">
        <p14:creationId xmlns:p14="http://schemas.microsoft.com/office/powerpoint/2010/main" val="617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57200" y="914400"/>
            <a:ext cx="8153400" cy="1600200"/>
          </a:xfrm>
          <a:prstGeom prst="wedgeRoundRectCallout">
            <a:avLst>
              <a:gd name="adj1" fmla="val -46259"/>
              <a:gd name="adj2" fmla="val -9762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ia g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715000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457200"/>
            <a:ext cx="518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14400" y="3124200"/>
            <a:ext cx="990600" cy="259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7150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chơi trong trang phục hiện đại lẫn truyền thống đi lấy nước, lấy củi.</a:t>
            </a:r>
          </a:p>
        </p:txBody>
      </p:sp>
    </p:spTree>
    <p:extLst>
      <p:ext uri="{BB962C8B-B14F-4D97-AF65-F5344CB8AC3E}">
        <p14:creationId xmlns:p14="http://schemas.microsoft.com/office/powerpoint/2010/main" val="42697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943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lửa trên không.</a:t>
            </a:r>
          </a:p>
        </p:txBody>
      </p:sp>
    </p:spTree>
    <p:extLst>
      <p:ext uri="{BB962C8B-B14F-4D97-AF65-F5344CB8AC3E}">
        <p14:creationId xmlns:p14="http://schemas.microsoft.com/office/powerpoint/2010/main" val="27646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thuvien.yeunhiepanh.net/Uploads/Picture/huynhmaimai12-20123028123022-9-_MG_2054%20LANGC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7091"/>
            <a:ext cx="8412384" cy="61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dulich24.com.vn/diemden/den-cua-ong-5508/den-cua-ong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90500"/>
            <a:ext cx="8683625" cy="616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28"/>
            <a:ext cx="3603744" cy="22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gia g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6951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69517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34000"/>
            <a:ext cx="796237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7848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30807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6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-198211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441325"/>
            <a:ext cx="9067800" cy="64389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Tx/>
              <a:buNone/>
              <a:defRPr/>
            </a:pPr>
            <a:endParaRPr lang="en-US" sz="2800" dirty="0">
              <a:solidFill>
                <a:srgbClr val="D16D2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just">
              <a:buFontTx/>
              <a:buNone/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Tx/>
              <a:buNone/>
              <a:defRPr/>
            </a:pP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3713" y="304800"/>
            <a:ext cx="449262" cy="452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3713" y="1219200"/>
            <a:ext cx="381000" cy="401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713" y="3733800"/>
            <a:ext cx="449262" cy="45720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3713" y="5486400"/>
            <a:ext cx="449262" cy="457200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667000" y="1676400"/>
            <a:ext cx="3276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865077" y="1639236"/>
            <a:ext cx="0" cy="37709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244025"/>
            <a:ext cx="267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244025"/>
            <a:ext cx="267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087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0500" y="-324654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7526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61217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399889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17526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62604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34290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320605"/>
            <a:ext cx="9144000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87942"/>
            <a:ext cx="8229600" cy="519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1</a:t>
            </a:r>
            <a:r>
              <a:rPr lang="vi-VN" sz="2800" dirty="0">
                <a:latin typeface="+mj-lt"/>
              </a:rPr>
              <a:t>: Đọc với giọng kể linh hoạt.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2</a:t>
            </a:r>
            <a:r>
              <a:rPr lang="vi-VN" sz="2800" dirty="0">
                <a:latin typeface="+mj-lt"/>
              </a:rPr>
              <a:t>: Giọng đọc dồn dập, háo hức, nhấn mạnh ở các từ chỉ hoạt động.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3</a:t>
            </a:r>
            <a:r>
              <a:rPr lang="vi-VN" sz="2800" dirty="0">
                <a:latin typeface="+mj-lt"/>
              </a:rPr>
              <a:t>: Giọng đọc khoan thai, vui vẻ.Thể hiện không khí vui tươi, náo nhiệt của hội thi.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4</a:t>
            </a:r>
            <a:r>
              <a:rPr lang="vi-VN" sz="2800" dirty="0">
                <a:latin typeface="+mj-lt"/>
              </a:rPr>
              <a:t>: Giọng đọc hồi hộp thể hiện sự chờ đợi kết quả của hội thi.</a:t>
            </a:r>
            <a:endParaRPr lang="en-US" sz="2800" dirty="0">
              <a:latin typeface="+mj-lt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486400"/>
          </a:xfrm>
        </p:spPr>
        <p:txBody>
          <a:bodyPr>
            <a:noAutofit/>
          </a:bodyPr>
          <a:lstStyle/>
          <a:p>
            <a:pPr indent="342900">
              <a:lnSpc>
                <a:spcPct val="150000"/>
              </a:lnSpc>
              <a:buNone/>
              <a:tabLst>
                <a:tab pos="5722938" algn="l"/>
              </a:tabLst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>
              <a:lnSpc>
                <a:spcPct val="150000"/>
              </a:lnSpc>
              <a:buNone/>
              <a:tabLst>
                <a:tab pos="5722938" algn="l"/>
              </a:tabLst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000" y="2133600"/>
            <a:ext cx="152400" cy="3810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indent="342900">
              <a:lnSpc>
                <a:spcPct val="150000"/>
              </a:lnSpc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1524000"/>
            <a:ext cx="6705600" cy="2895600"/>
          </a:xfrm>
          <a:prstGeom prst="horizontalScroll">
            <a:avLst/>
          </a:prstGeom>
          <a:solidFill>
            <a:srgbClr val="F2F49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48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638175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đua voi ở Tây Nguyên</a:t>
            </a:r>
          </a:p>
        </p:txBody>
      </p:sp>
    </p:spTree>
    <p:extLst>
      <p:ext uri="{BB962C8B-B14F-4D97-AF65-F5344CB8AC3E}">
        <p14:creationId xmlns:p14="http://schemas.microsoft.com/office/powerpoint/2010/main" val="39651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6334125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cày tịch điền ở Hà Nam</a:t>
            </a:r>
          </a:p>
        </p:txBody>
      </p:sp>
    </p:spTree>
    <p:extLst>
      <p:ext uri="{BB962C8B-B14F-4D97-AF65-F5344CB8AC3E}">
        <p14:creationId xmlns:p14="http://schemas.microsoft.com/office/powerpoint/2010/main" val="32739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4100" y="6334125"/>
            <a:ext cx="4495800" cy="523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Lim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ành ảnh bộ đội ra qu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607425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46856" y="6096000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n sa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5828347"/>
          </a:xfrm>
        </p:spPr>
      </p:pic>
      <p:sp>
        <p:nvSpPr>
          <p:cNvPr id="5" name="TextBox 4"/>
          <p:cNvSpPr txBox="1"/>
          <p:nvPr/>
        </p:nvSpPr>
        <p:spPr>
          <a:xfrm>
            <a:off x="31242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154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413824" y="17526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098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09817"/>
            <a:ext cx="267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37170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234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7830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2402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5776" y="4230036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anh anh lang dong 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ông_Đáy,_đoạn_qua_Thanh_Hải,_Thanh_Liêm,_Hà_N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62023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171765" cy="609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8355" name="Text Box 3"/>
          <p:cNvSpPr txBox="1">
            <a:spLocks noChangeArrowheads="1"/>
          </p:cNvSpPr>
          <p:nvPr/>
        </p:nvSpPr>
        <p:spPr bwMode="auto">
          <a:xfrm rot="-26426093">
            <a:off x="6934106" y="3024773"/>
            <a:ext cx="1116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 rot="3025249">
            <a:off x="1774935" y="5873615"/>
            <a:ext cx="216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 rot="17881882">
            <a:off x="6862307" y="5362106"/>
            <a:ext cx="1287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2142565" y="3581400"/>
            <a:ext cx="51816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69"/>
              </a:cxn>
              <a:cxn ang="0">
                <a:pos x="260" y="110"/>
              </a:cxn>
              <a:cxn ang="0">
                <a:pos x="343" y="138"/>
              </a:cxn>
              <a:cxn ang="0">
                <a:pos x="384" y="151"/>
              </a:cxn>
              <a:cxn ang="0">
                <a:pos x="425" y="165"/>
              </a:cxn>
              <a:cxn ang="0">
                <a:pos x="535" y="247"/>
              </a:cxn>
              <a:cxn ang="0">
                <a:pos x="576" y="522"/>
              </a:cxn>
              <a:cxn ang="0">
                <a:pos x="823" y="576"/>
              </a:cxn>
              <a:cxn ang="0">
                <a:pos x="864" y="590"/>
              </a:cxn>
              <a:cxn ang="0">
                <a:pos x="905" y="659"/>
              </a:cxn>
              <a:cxn ang="0">
                <a:pos x="987" y="686"/>
              </a:cxn>
              <a:cxn ang="0">
                <a:pos x="1083" y="837"/>
              </a:cxn>
              <a:cxn ang="0">
                <a:pos x="1097" y="878"/>
              </a:cxn>
              <a:cxn ang="0">
                <a:pos x="1138" y="892"/>
              </a:cxn>
              <a:cxn ang="0">
                <a:pos x="1220" y="933"/>
              </a:cxn>
              <a:cxn ang="0">
                <a:pos x="1303" y="1015"/>
              </a:cxn>
              <a:cxn ang="0">
                <a:pos x="1687" y="1125"/>
              </a:cxn>
              <a:cxn ang="0">
                <a:pos x="1975" y="1180"/>
              </a:cxn>
              <a:cxn ang="0">
                <a:pos x="2180" y="1194"/>
              </a:cxn>
              <a:cxn ang="0">
                <a:pos x="2304" y="1221"/>
              </a:cxn>
              <a:cxn ang="0">
                <a:pos x="2359" y="1276"/>
              </a:cxn>
              <a:cxn ang="0">
                <a:pos x="2441" y="1344"/>
              </a:cxn>
              <a:cxn ang="0">
                <a:pos x="2496" y="1413"/>
              </a:cxn>
              <a:cxn ang="0">
                <a:pos x="2756" y="1619"/>
              </a:cxn>
              <a:cxn ang="0">
                <a:pos x="2907" y="1742"/>
              </a:cxn>
              <a:cxn ang="0">
                <a:pos x="3031" y="1797"/>
              </a:cxn>
              <a:cxn ang="0">
                <a:pos x="3072" y="1824"/>
              </a:cxn>
              <a:cxn ang="0">
                <a:pos x="3332" y="1907"/>
              </a:cxn>
              <a:cxn ang="0">
                <a:pos x="3374" y="2154"/>
              </a:cxn>
              <a:cxn ang="0">
                <a:pos x="3401" y="2332"/>
              </a:cxn>
              <a:cxn ang="0">
                <a:pos x="3511" y="2455"/>
              </a:cxn>
              <a:cxn ang="0">
                <a:pos x="3593" y="2483"/>
              </a:cxn>
              <a:cxn ang="0">
                <a:pos x="3662" y="2469"/>
              </a:cxn>
              <a:cxn ang="0">
                <a:pos x="3620" y="2442"/>
              </a:cxn>
              <a:cxn ang="0">
                <a:pos x="3579" y="2442"/>
              </a:cxn>
            </a:cxnLst>
            <a:rect l="0" t="0" r="r" b="b"/>
            <a:pathLst>
              <a:path w="3671" h="2489">
                <a:moveTo>
                  <a:pt x="0" y="0"/>
                </a:moveTo>
                <a:cubicBezTo>
                  <a:pt x="20" y="21"/>
                  <a:pt x="30" y="54"/>
                  <a:pt x="55" y="69"/>
                </a:cubicBezTo>
                <a:cubicBezTo>
                  <a:pt x="107" y="101"/>
                  <a:pt x="208" y="104"/>
                  <a:pt x="260" y="110"/>
                </a:cubicBezTo>
                <a:cubicBezTo>
                  <a:pt x="288" y="119"/>
                  <a:pt x="315" y="129"/>
                  <a:pt x="343" y="138"/>
                </a:cubicBezTo>
                <a:cubicBezTo>
                  <a:pt x="357" y="143"/>
                  <a:pt x="370" y="147"/>
                  <a:pt x="384" y="151"/>
                </a:cubicBezTo>
                <a:cubicBezTo>
                  <a:pt x="398" y="156"/>
                  <a:pt x="425" y="165"/>
                  <a:pt x="425" y="165"/>
                </a:cubicBezTo>
                <a:cubicBezTo>
                  <a:pt x="464" y="225"/>
                  <a:pt x="477" y="209"/>
                  <a:pt x="535" y="247"/>
                </a:cubicBezTo>
                <a:cubicBezTo>
                  <a:pt x="537" y="270"/>
                  <a:pt x="555" y="479"/>
                  <a:pt x="576" y="522"/>
                </a:cubicBezTo>
                <a:cubicBezTo>
                  <a:pt x="600" y="569"/>
                  <a:pt x="803" y="574"/>
                  <a:pt x="823" y="576"/>
                </a:cubicBezTo>
                <a:cubicBezTo>
                  <a:pt x="837" y="581"/>
                  <a:pt x="854" y="580"/>
                  <a:pt x="864" y="590"/>
                </a:cubicBezTo>
                <a:cubicBezTo>
                  <a:pt x="909" y="635"/>
                  <a:pt x="844" y="628"/>
                  <a:pt x="905" y="659"/>
                </a:cubicBezTo>
                <a:cubicBezTo>
                  <a:pt x="931" y="672"/>
                  <a:pt x="987" y="686"/>
                  <a:pt x="987" y="686"/>
                </a:cubicBezTo>
                <a:cubicBezTo>
                  <a:pt x="1014" y="766"/>
                  <a:pt x="1011" y="790"/>
                  <a:pt x="1083" y="837"/>
                </a:cubicBezTo>
                <a:cubicBezTo>
                  <a:pt x="1088" y="851"/>
                  <a:pt x="1087" y="868"/>
                  <a:pt x="1097" y="878"/>
                </a:cubicBezTo>
                <a:cubicBezTo>
                  <a:pt x="1107" y="888"/>
                  <a:pt x="1125" y="886"/>
                  <a:pt x="1138" y="892"/>
                </a:cubicBezTo>
                <a:cubicBezTo>
                  <a:pt x="1244" y="945"/>
                  <a:pt x="1117" y="898"/>
                  <a:pt x="1220" y="933"/>
                </a:cubicBezTo>
                <a:cubicBezTo>
                  <a:pt x="1238" y="986"/>
                  <a:pt x="1250" y="998"/>
                  <a:pt x="1303" y="1015"/>
                </a:cubicBezTo>
                <a:cubicBezTo>
                  <a:pt x="1406" y="1086"/>
                  <a:pt x="1564" y="1108"/>
                  <a:pt x="1687" y="1125"/>
                </a:cubicBezTo>
                <a:cubicBezTo>
                  <a:pt x="1784" y="1138"/>
                  <a:pt x="1878" y="1171"/>
                  <a:pt x="1975" y="1180"/>
                </a:cubicBezTo>
                <a:cubicBezTo>
                  <a:pt x="2043" y="1187"/>
                  <a:pt x="2112" y="1189"/>
                  <a:pt x="2180" y="1194"/>
                </a:cubicBezTo>
                <a:cubicBezTo>
                  <a:pt x="2221" y="1203"/>
                  <a:pt x="2266" y="1203"/>
                  <a:pt x="2304" y="1221"/>
                </a:cubicBezTo>
                <a:cubicBezTo>
                  <a:pt x="2328" y="1232"/>
                  <a:pt x="2340" y="1259"/>
                  <a:pt x="2359" y="1276"/>
                </a:cubicBezTo>
                <a:cubicBezTo>
                  <a:pt x="2385" y="1300"/>
                  <a:pt x="2416" y="1319"/>
                  <a:pt x="2441" y="1344"/>
                </a:cubicBezTo>
                <a:cubicBezTo>
                  <a:pt x="2482" y="1385"/>
                  <a:pt x="2451" y="1383"/>
                  <a:pt x="2496" y="1413"/>
                </a:cubicBezTo>
                <a:cubicBezTo>
                  <a:pt x="2591" y="1475"/>
                  <a:pt x="2674" y="1537"/>
                  <a:pt x="2756" y="1619"/>
                </a:cubicBezTo>
                <a:cubicBezTo>
                  <a:pt x="2781" y="1691"/>
                  <a:pt x="2834" y="1723"/>
                  <a:pt x="2907" y="1742"/>
                </a:cubicBezTo>
                <a:cubicBezTo>
                  <a:pt x="3021" y="1827"/>
                  <a:pt x="2898" y="1747"/>
                  <a:pt x="3031" y="1797"/>
                </a:cubicBezTo>
                <a:cubicBezTo>
                  <a:pt x="3046" y="1803"/>
                  <a:pt x="3057" y="1818"/>
                  <a:pt x="3072" y="1824"/>
                </a:cubicBezTo>
                <a:cubicBezTo>
                  <a:pt x="3147" y="1856"/>
                  <a:pt x="3252" y="1886"/>
                  <a:pt x="3332" y="1907"/>
                </a:cubicBezTo>
                <a:cubicBezTo>
                  <a:pt x="3378" y="2043"/>
                  <a:pt x="3356" y="1957"/>
                  <a:pt x="3374" y="2154"/>
                </a:cubicBezTo>
                <a:cubicBezTo>
                  <a:pt x="3378" y="2200"/>
                  <a:pt x="3375" y="2281"/>
                  <a:pt x="3401" y="2332"/>
                </a:cubicBezTo>
                <a:cubicBezTo>
                  <a:pt x="3416" y="2363"/>
                  <a:pt x="3481" y="2445"/>
                  <a:pt x="3511" y="2455"/>
                </a:cubicBezTo>
                <a:cubicBezTo>
                  <a:pt x="3538" y="2464"/>
                  <a:pt x="3593" y="2483"/>
                  <a:pt x="3593" y="2483"/>
                </a:cubicBezTo>
                <a:cubicBezTo>
                  <a:pt x="3616" y="2478"/>
                  <a:pt x="3649" y="2489"/>
                  <a:pt x="3662" y="2469"/>
                </a:cubicBezTo>
                <a:cubicBezTo>
                  <a:pt x="3671" y="2455"/>
                  <a:pt x="3636" y="2447"/>
                  <a:pt x="3620" y="2442"/>
                </a:cubicBezTo>
                <a:cubicBezTo>
                  <a:pt x="3607" y="2438"/>
                  <a:pt x="3593" y="2442"/>
                  <a:pt x="3579" y="2442"/>
                </a:cubicBezTo>
              </a:path>
            </a:pathLst>
          </a:custGeom>
          <a:noFill/>
          <a:ln w="57150" cmpd="sng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 rot="694110">
            <a:off x="3469599" y="3873803"/>
            <a:ext cx="1443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5561800" y="3043535"/>
            <a:ext cx="1356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 rot="2283269">
            <a:off x="4030245" y="1623156"/>
            <a:ext cx="1281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vi-VN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 rot="1560893">
            <a:off x="2191386" y="4192011"/>
            <a:ext cx="1848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3" name="AutoShape 11"/>
          <p:cNvSpPr>
            <a:spLocks noChangeArrowheads="1"/>
          </p:cNvSpPr>
          <p:nvPr/>
        </p:nvSpPr>
        <p:spPr bwMode="auto">
          <a:xfrm>
            <a:off x="3971365" y="48006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 rot="1549605">
            <a:off x="5259925" y="980870"/>
            <a:ext cx="152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 rot="220182">
            <a:off x="3221815" y="5101302"/>
            <a:ext cx="22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3895165" y="4343400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nimBg="1"/>
      <p:bldP spid="2283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80&quot;/&gt;&lt;/object&gt;&lt;object type=&quot;3&quot; unique_id=&quot;10009&quot;&gt;&lt;property id=&quot;20148&quot; value=&quot;5&quot;/&gt;&lt;property id=&quot;20300&quot; value=&quot;Slide 5 - &amp;quot;Thứ ba ngày 12 tháng 3 năm 2013&amp;#x0D;&amp;#x0A;Tập đọc&amp;#x0D;&amp;#x0A;Hội thổi cơm thi ở Đồng Vân&amp;quot;&quot;/&gt;&lt;property id=&quot;20307&quot; value=&quot;262&quot;/&gt;&lt;/object&gt;&lt;object type=&quot;3&quot; unique_id=&quot;10019&quot;&gt;&lt;property id=&quot;20148&quot; value=&quot;5&quot;/&gt;&lt;property id=&quot;20300&quot; value=&quot;Slide 38 - &amp;quot;Luyện đọc diễn cảm&amp;quot;&quot;/&gt;&lt;property id=&quot;20307&quot; value=&quot;265&quot;/&gt;&lt;/object&gt;&lt;object type=&quot;3&quot; unique_id=&quot;10275&quot;&gt;&lt;property id=&quot;20148&quot; value=&quot;5&quot;/&gt;&lt;property id=&quot;20300&quot; value=&quot;Slide 1&quot;/&gt;&lt;property id=&quot;20307&quot; value=&quot;288&quot;/&gt;&lt;/object&gt;&lt;object type=&quot;3&quot; unique_id=&quot;10278&quot;&gt;&lt;property id=&quot;20148&quot; value=&quot;5&quot;/&gt;&lt;property id=&quot;20300&quot; value=&quot;Slide 23&quot;/&gt;&lt;property id=&quot;20307&quot; value=&quot;286&quot;/&gt;&lt;/object&gt;&lt;object type=&quot;3&quot; unique_id=&quot;10279&quot;&gt;&lt;property id=&quot;20148&quot; value=&quot;5&quot;/&gt;&lt;property id=&quot;20300&quot; value=&quot;Slide 24&quot;/&gt;&lt;property id=&quot;20307&quot; value=&quot;287&quot;/&gt;&lt;/object&gt;&lt;object type=&quot;3&quot; unique_id=&quot;10282&quot;&gt;&lt;property id=&quot;20148&quot; value=&quot;5&quot;/&gt;&lt;property id=&quot;20300&quot; value=&quot;Slide 37 - &amp;quot;Thứ ba ngày 12 tháng 3 năm 2013&amp;#x0D;&amp;#x0A;Tập đọc&amp;#x0D;&amp;#x0A;Hội thổi cơm thi ở Đồng Vân&amp;quot;&quot;/&gt;&lt;property id=&quot;20307&quot; value=&quot;291&quot;/&gt;&lt;/object&gt;&lt;object type=&quot;3&quot; unique_id=&quot;10283&quot;&gt;&lt;property id=&quot;20148&quot; value=&quot;5&quot;/&gt;&lt;property id=&quot;20300&quot; value=&quot;Slide 39 - &amp;quot;Thứ ba ngày 12 tháng 3 năm 2013&amp;#x0D;&amp;#x0A;Tập đọc&amp;#x0D;&amp;#x0A;Hội thổi cơm thi ở Đồng Vân&amp;quot;&quot;/&gt;&lt;property id=&quot;20307&quot; value=&quot;292&quot;/&gt;&lt;/object&gt;&lt;object type=&quot;3&quot; unique_id=&quot;10484&quot;&gt;&lt;property id=&quot;20148&quot; value=&quot;5&quot;/&gt;&lt;property id=&quot;20300&quot; value=&quot;Slide 7&quot;/&gt;&lt;property id=&quot;20307&quot; value=&quot;293&quot;/&gt;&lt;/object&gt;&lt;object type=&quot;3&quot; unique_id=&quot;10486&quot;&gt;&lt;property id=&quot;20148&quot; value=&quot;5&quot;/&gt;&lt;property id=&quot;20300&quot; value=&quot;Slide 9&quot;/&gt;&lt;property id=&quot;20307&quot; value=&quot;295&quot;/&gt;&lt;/object&gt;&lt;object type=&quot;3&quot; unique_id=&quot;10488&quot;&gt;&lt;property id=&quot;20148&quot; value=&quot;5&quot;/&gt;&lt;property id=&quot;20300&quot; value=&quot;Slide 12&quot;/&gt;&lt;property id=&quot;20307&quot; value=&quot;300&quot;/&gt;&lt;/object&gt;&lt;object type=&quot;3&quot; unique_id=&quot;10490&quot;&gt;&lt;property id=&quot;20148&quot; value=&quot;5&quot;/&gt;&lt;property id=&quot;20300&quot; value=&quot;Slide 14&quot;/&gt;&lt;property id=&quot;20307&quot; value=&quot;297&quot;/&gt;&lt;/object&gt;&lt;object type=&quot;3&quot; unique_id=&quot;10491&quot;&gt;&lt;property id=&quot;20148&quot; value=&quot;5&quot;/&gt;&lt;property id=&quot;20300&quot; value=&quot;Slide 25&quot;/&gt;&lt;property id=&quot;20307&quot; value=&quot;301&quot;/&gt;&lt;/object&gt;&lt;object type=&quot;3&quot; unique_id=&quot;10492&quot;&gt;&lt;property id=&quot;20148&quot; value=&quot;5&quot;/&gt;&lt;property id=&quot;20300&quot; value=&quot;Slide 26&quot;/&gt;&lt;property id=&quot;20307&quot; value=&quot;298&quot;/&gt;&lt;/object&gt;&lt;object type=&quot;3&quot; unique_id=&quot;10493&quot;&gt;&lt;property id=&quot;20148&quot; value=&quot;5&quot;/&gt;&lt;property id=&quot;20300&quot; value=&quot;Slide 34&quot;/&gt;&lt;property id=&quot;20307&quot; value=&quot;302&quot;/&gt;&lt;/object&gt;&lt;object type=&quot;3&quot; unique_id=&quot;10641&quot;&gt;&lt;property id=&quot;20148&quot; value=&quot;5&quot;/&gt;&lt;property id=&quot;20300&quot; value=&quot;Slide 10&quot;/&gt;&lt;property id=&quot;20307&quot; value=&quot;303&quot;/&gt;&lt;/object&gt;&lt;object type=&quot;3&quot; unique_id=&quot;11224&quot;&gt;&lt;property id=&quot;20148&quot; value=&quot;5&quot;/&gt;&lt;property id=&quot;20300&quot; value=&quot;Slide 6&quot;/&gt;&lt;property id=&quot;20307&quot; value=&quot;304&quot;/&gt;&lt;/object&gt;&lt;object type=&quot;3&quot; unique_id=&quot;11225&quot;&gt;&lt;property id=&quot;20148&quot; value=&quot;5&quot;/&gt;&lt;property id=&quot;20300&quot; value=&quot;Slide 8&quot;/&gt;&lt;property id=&quot;20307&quot; value=&quot;305&quot;/&gt;&lt;/object&gt;&lt;object type=&quot;3&quot; unique_id=&quot;11226&quot;&gt;&lt;property id=&quot;20148&quot; value=&quot;5&quot;/&gt;&lt;property id=&quot;20300&quot; value=&quot;Slide 11&quot;/&gt;&lt;property id=&quot;20307&quot; value=&quot;306&quot;/&gt;&lt;/object&gt;&lt;object type=&quot;3&quot; unique_id=&quot;11227&quot;&gt;&lt;property id=&quot;20148&quot; value=&quot;5&quot;/&gt;&lt;property id=&quot;20300&quot; value=&quot;Slide 13&quot;/&gt;&lt;property id=&quot;20307&quot; value=&quot;307&quot;/&gt;&lt;/object&gt;&lt;object type=&quot;3&quot; unique_id=&quot;11228&quot;&gt;&lt;property id=&quot;20148&quot; value=&quot;5&quot;/&gt;&lt;property id=&quot;20300&quot; value=&quot;Slide 15&quot;/&gt;&lt;property id=&quot;20307&quot; value=&quot;308&quot;/&gt;&lt;/object&gt;&lt;object type=&quot;3&quot; unique_id=&quot;11229&quot;&gt;&lt;property id=&quot;20148&quot; value=&quot;5&quot;/&gt;&lt;property id=&quot;20300&quot; value=&quot;Slide 16&quot;/&gt;&lt;property id=&quot;20307&quot; value=&quot;309&quot;/&gt;&lt;/object&gt;&lt;object type=&quot;3&quot; unique_id=&quot;11230&quot;&gt;&lt;property id=&quot;20148&quot; value=&quot;5&quot;/&gt;&lt;property id=&quot;20300&quot; value=&quot;Slide 17&quot;/&gt;&lt;property id=&quot;20307&quot; value=&quot;310&quot;/&gt;&lt;/object&gt;&lt;object type=&quot;3&quot; unique_id=&quot;11231&quot;&gt;&lt;property id=&quot;20148&quot; value=&quot;5&quot;/&gt;&lt;property id=&quot;20300&quot; value=&quot;Slide 18&quot;/&gt;&lt;property id=&quot;20307&quot; value=&quot;311&quot;/&gt;&lt;/object&gt;&lt;object type=&quot;3&quot; unique_id=&quot;11232&quot;&gt;&lt;property id=&quot;20148&quot; value=&quot;5&quot;/&gt;&lt;property id=&quot;20300&quot; value=&quot;Slide 19&quot;/&gt;&lt;property id=&quot;20307&quot; value=&quot;312&quot;/&gt;&lt;/object&gt;&lt;object type=&quot;3&quot; unique_id=&quot;11233&quot;&gt;&lt;property id=&quot;20148&quot; value=&quot;5&quot;/&gt;&lt;property id=&quot;20300&quot; value=&quot;Slide 20&quot;/&gt;&lt;property id=&quot;20307&quot; value=&quot;313&quot;/&gt;&lt;/object&gt;&lt;object type=&quot;3&quot; unique_id=&quot;11234&quot;&gt;&lt;property id=&quot;20148&quot; value=&quot;5&quot;/&gt;&lt;property id=&quot;20300&quot; value=&quot;Slide 21&quot;/&gt;&lt;property id=&quot;20307&quot; value=&quot;314&quot;/&gt;&lt;/object&gt;&lt;object type=&quot;3&quot; unique_id=&quot;11235&quot;&gt;&lt;property id=&quot;20148&quot; value=&quot;5&quot;/&gt;&lt;property id=&quot;20300&quot; value=&quot;Slide 22&quot;/&gt;&lt;property id=&quot;20307&quot; value=&quot;315&quot;/&gt;&lt;/object&gt;&lt;object type=&quot;3&quot; unique_id=&quot;11236&quot;&gt;&lt;property id=&quot;20148&quot; value=&quot;5&quot;/&gt;&lt;property id=&quot;20300&quot; value=&quot;Slide 27&quot;/&gt;&lt;property id=&quot;20307&quot; value=&quot;316&quot;/&gt;&lt;/object&gt;&lt;object type=&quot;3&quot; unique_id=&quot;11237&quot;&gt;&lt;property id=&quot;20148&quot; value=&quot;5&quot;/&gt;&lt;property id=&quot;20300&quot; value=&quot;Slide 28&quot;/&gt;&lt;property id=&quot;20307&quot; value=&quot;317&quot;/&gt;&lt;/object&gt;&lt;object type=&quot;3&quot; unique_id=&quot;11238&quot;&gt;&lt;property id=&quot;20148&quot; value=&quot;5&quot;/&gt;&lt;property id=&quot;20300&quot; value=&quot;Slide 29&quot;/&gt;&lt;property id=&quot;20307&quot; value=&quot;318&quot;/&gt;&lt;/object&gt;&lt;object type=&quot;3&quot; unique_id=&quot;11239&quot;&gt;&lt;property id=&quot;20148&quot; value=&quot;5&quot;/&gt;&lt;property id=&quot;20300&quot; value=&quot;Slide 30&quot;/&gt;&lt;property id=&quot;20307&quot; value=&quot;319&quot;/&gt;&lt;/object&gt;&lt;object type=&quot;3&quot; unique_id=&quot;11322&quot;&gt;&lt;property id=&quot;20148&quot; value=&quot;5&quot;/&gt;&lt;property id=&quot;20300&quot; value=&quot;Slide 31&quot;/&gt;&lt;property id=&quot;20307&quot; value=&quot;320&quot;/&gt;&lt;/object&gt;&lt;object type=&quot;3&quot; unique_id=&quot;11323&quot;&gt;&lt;property id=&quot;20148&quot; value=&quot;5&quot;/&gt;&lt;property id=&quot;20300&quot; value=&quot;Slide 32&quot;/&gt;&lt;property id=&quot;20307&quot; value=&quot;321&quot;/&gt;&lt;/object&gt;&lt;object type=&quot;3&quot; unique_id=&quot;11566&quot;&gt;&lt;property id=&quot;20148&quot; value=&quot;5&quot;/&gt;&lt;property id=&quot;20300&quot; value=&quot;Slide 33&quot;/&gt;&lt;property id=&quot;20307&quot; value=&quot;322&quot;/&gt;&lt;/object&gt;&lt;object type=&quot;3&quot; unique_id=&quot;11567&quot;&gt;&lt;property id=&quot;20148&quot; value=&quot;5&quot;/&gt;&lt;property id=&quot;20300&quot; value=&quot;Slide 35&quot;/&gt;&lt;property id=&quot;20307&quot; value=&quot;324&quot;/&gt;&lt;/object&gt;&lt;object type=&quot;3&quot; unique_id=&quot;11568&quot;&gt;&lt;property id=&quot;20148&quot; value=&quot;5&quot;/&gt;&lt;property id=&quot;20300&quot; value=&quot;Slide 36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1774</Words>
  <Application>Microsoft Office PowerPoint</Application>
  <PresentationFormat>On-screen Show (4:3)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.VnAvant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Tập đọc Hội thổi cơm thi ở Đồng Vân</vt:lpstr>
      <vt:lpstr>Hội thổi cơm thi ở Đồng Vân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Hội thổi cơm thi ở Đồng Vân</vt:lpstr>
      <vt:lpstr>Luyện đọc diễn cảm</vt:lpstr>
      <vt:lpstr> Tập đọc Hội thổi cơm thi ở Đồng Vân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sic</dc:creator>
  <cp:lastModifiedBy>Admin</cp:lastModifiedBy>
  <cp:revision>213</cp:revision>
  <dcterms:created xsi:type="dcterms:W3CDTF">2012-09-20T17:20:35Z</dcterms:created>
  <dcterms:modified xsi:type="dcterms:W3CDTF">2024-03-12T04:58:34Z</dcterms:modified>
</cp:coreProperties>
</file>