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7" r:id="rId2"/>
    <p:sldMasterId id="2147483689" r:id="rId3"/>
    <p:sldMasterId id="2147483715" r:id="rId4"/>
    <p:sldMasterId id="2147483720" r:id="rId5"/>
    <p:sldMasterId id="2147483725" r:id="rId6"/>
    <p:sldMasterId id="2147483730" r:id="rId7"/>
    <p:sldMasterId id="2147483783" r:id="rId8"/>
  </p:sldMasterIdLst>
  <p:notesMasterIdLst>
    <p:notesMasterId r:id="rId35"/>
  </p:notesMasterIdLst>
  <p:sldIdLst>
    <p:sldId id="4385" r:id="rId9"/>
    <p:sldId id="4399" r:id="rId10"/>
    <p:sldId id="4403" r:id="rId11"/>
    <p:sldId id="4404" r:id="rId12"/>
    <p:sldId id="4400" r:id="rId13"/>
    <p:sldId id="294" r:id="rId14"/>
    <p:sldId id="3942" r:id="rId15"/>
    <p:sldId id="3943" r:id="rId16"/>
    <p:sldId id="3946" r:id="rId17"/>
    <p:sldId id="4395" r:id="rId18"/>
    <p:sldId id="4396" r:id="rId19"/>
    <p:sldId id="4397" r:id="rId20"/>
    <p:sldId id="320" r:id="rId21"/>
    <p:sldId id="336" r:id="rId22"/>
    <p:sldId id="332" r:id="rId23"/>
    <p:sldId id="4386" r:id="rId24"/>
    <p:sldId id="4387" r:id="rId25"/>
    <p:sldId id="4405" r:id="rId26"/>
    <p:sldId id="4413" r:id="rId27"/>
    <p:sldId id="4407" r:id="rId28"/>
    <p:sldId id="4408" r:id="rId29"/>
    <p:sldId id="4412" r:id="rId30"/>
    <p:sldId id="4388" r:id="rId31"/>
    <p:sldId id="4389" r:id="rId32"/>
    <p:sldId id="261"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6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2D74A-87F4-457D-9E8C-BF104BC0B65D}" type="datetimeFigureOut">
              <a:rPr lang="en-US" smtClean="0"/>
              <a:t>23/3/2024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2B92F-7645-4D1F-93A2-43A47FF5910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ChangeArrowheads="1" noTextEdit="1"/>
          </p:cNvSpPr>
          <p:nvPr>
            <p:ph type="sldImg"/>
          </p:nvPr>
        </p:nvSpPr>
        <p:spPr/>
      </p:sp>
      <p:sp>
        <p:nvSpPr>
          <p:cNvPr id="11673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1B6646F-F027-4C58-8200-784C70D7E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ChangeArrowheads="1" noTextEdit="1"/>
          </p:cNvSpPr>
          <p:nvPr>
            <p:ph type="sldImg"/>
          </p:nvPr>
        </p:nvSpPr>
        <p:spPr/>
      </p:sp>
      <p:sp>
        <p:nvSpPr>
          <p:cNvPr id="12288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A3F37A-FD09-4161-920E-8C6A49ED7B7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pitchFamily="34" charset="0"/>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Thảm</a:t>
            </a:r>
            <a:r>
              <a:rPr lang="en-US" dirty="0"/>
              <a:t> </a:t>
            </a:r>
            <a:r>
              <a:rPr lang="en-US" dirty="0" err="1"/>
              <a:t>sát</a:t>
            </a:r>
            <a:r>
              <a:rPr lang="en-US" dirty="0"/>
              <a:t> </a:t>
            </a:r>
            <a:r>
              <a:rPr lang="en-US" dirty="0" err="1"/>
              <a:t>Mỹ</a:t>
            </a:r>
            <a:r>
              <a:rPr lang="en-US" dirty="0"/>
              <a:t> Lai ở </a:t>
            </a:r>
            <a:r>
              <a:rPr lang="en-US" dirty="0" err="1"/>
              <a:t>tỉnh</a:t>
            </a:r>
            <a:r>
              <a:rPr lang="en-US" dirty="0"/>
              <a:t> </a:t>
            </a:r>
            <a:r>
              <a:rPr lang="en-US" dirty="0" err="1"/>
              <a:t>Quảng</a:t>
            </a:r>
            <a:r>
              <a:rPr lang="en-US" dirty="0"/>
              <a:t> </a:t>
            </a:r>
            <a:r>
              <a:rPr lang="en-US" dirty="0" err="1"/>
              <a:t>Ngãi</a:t>
            </a:r>
            <a:r>
              <a:rPr lang="en-US" dirty="0"/>
              <a:t> do </a:t>
            </a:r>
            <a:r>
              <a:rPr lang="en-US" dirty="0" err="1"/>
              <a:t>Lục</a:t>
            </a:r>
            <a:r>
              <a:rPr lang="en-US" dirty="0"/>
              <a:t> </a:t>
            </a:r>
            <a:r>
              <a:rPr lang="en-US" dirty="0" err="1"/>
              <a:t>quân</a:t>
            </a:r>
            <a:r>
              <a:rPr lang="en-US" dirty="0"/>
              <a:t> </a:t>
            </a:r>
            <a:r>
              <a:rPr lang="en-US" dirty="0" err="1"/>
              <a:t>Hoa</a:t>
            </a:r>
            <a:r>
              <a:rPr lang="en-US" dirty="0"/>
              <a:t> </a:t>
            </a:r>
            <a:r>
              <a:rPr lang="en-US" dirty="0" err="1"/>
              <a:t>Kì</a:t>
            </a:r>
            <a:r>
              <a:rPr lang="en-US" dirty="0"/>
              <a:t> </a:t>
            </a:r>
            <a:r>
              <a:rPr lang="en-US" dirty="0" err="1"/>
              <a:t>thực</a:t>
            </a:r>
            <a:r>
              <a:rPr lang="en-US" dirty="0"/>
              <a:t> </a:t>
            </a:r>
            <a:r>
              <a:rPr lang="en-US" dirty="0" err="1"/>
              <a:t>hiện</a:t>
            </a:r>
            <a:r>
              <a:rPr lang="en-US" dirty="0"/>
              <a:t> </a:t>
            </a:r>
            <a:r>
              <a:rPr lang="en-US" dirty="0" err="1"/>
              <a:t>làm</a:t>
            </a:r>
            <a:r>
              <a:rPr lang="en-US" dirty="0"/>
              <a:t> </a:t>
            </a:r>
            <a:r>
              <a:rPr lang="en-US" dirty="0" err="1"/>
              <a:t>chết</a:t>
            </a:r>
            <a:r>
              <a:rPr lang="en-US" dirty="0"/>
              <a:t> 504 </a:t>
            </a:r>
            <a:r>
              <a:rPr lang="en-US" dirty="0" err="1"/>
              <a:t>người</a:t>
            </a:r>
            <a:r>
              <a:rPr lang="en-US" dirty="0"/>
              <a:t>.</a:t>
            </a:r>
          </a:p>
          <a:p>
            <a:r>
              <a:rPr lang="en-US" dirty="0" err="1"/>
              <a:t>Thảm</a:t>
            </a:r>
            <a:r>
              <a:rPr lang="en-US" dirty="0"/>
              <a:t> </a:t>
            </a:r>
            <a:r>
              <a:rPr lang="en-US" dirty="0" err="1"/>
              <a:t>sát</a:t>
            </a:r>
            <a:r>
              <a:rPr lang="en-US" dirty="0"/>
              <a:t> ở </a:t>
            </a:r>
            <a:r>
              <a:rPr lang="en-US" dirty="0" err="1"/>
              <a:t>Phong</a:t>
            </a:r>
            <a:r>
              <a:rPr lang="en-US" dirty="0"/>
              <a:t> </a:t>
            </a:r>
            <a:r>
              <a:rPr lang="en-US" dirty="0" err="1"/>
              <a:t>Nhất</a:t>
            </a:r>
            <a:r>
              <a:rPr lang="en-US" dirty="0"/>
              <a:t>, </a:t>
            </a:r>
            <a:r>
              <a:rPr lang="en-US" dirty="0" err="1"/>
              <a:t>Phong</a:t>
            </a:r>
            <a:r>
              <a:rPr lang="en-US" dirty="0"/>
              <a:t> </a:t>
            </a:r>
            <a:r>
              <a:rPr lang="en-US" dirty="0" err="1"/>
              <a:t>Nhị</a:t>
            </a:r>
            <a:r>
              <a:rPr lang="en-US" dirty="0"/>
              <a:t> do </a:t>
            </a:r>
            <a:r>
              <a:rPr lang="en-US" dirty="0" err="1"/>
              <a:t>quân</a:t>
            </a:r>
            <a:r>
              <a:rPr lang="en-US" dirty="0"/>
              <a:t> </a:t>
            </a:r>
            <a:r>
              <a:rPr lang="en-US" dirty="0" err="1"/>
              <a:t>đội</a:t>
            </a:r>
            <a:r>
              <a:rPr lang="en-US" dirty="0"/>
              <a:t> </a:t>
            </a:r>
            <a:r>
              <a:rPr lang="en-US" dirty="0" err="1"/>
              <a:t>Hàn</a:t>
            </a:r>
            <a:r>
              <a:rPr lang="en-US" dirty="0"/>
              <a:t> </a:t>
            </a:r>
            <a:r>
              <a:rPr lang="en-US" dirty="0" err="1"/>
              <a:t>Quốc</a:t>
            </a:r>
            <a:r>
              <a:rPr lang="en-US" dirty="0"/>
              <a:t> </a:t>
            </a:r>
            <a:r>
              <a:rPr lang="en-US" dirty="0" err="1"/>
              <a:t>thực</a:t>
            </a:r>
            <a:r>
              <a:rPr lang="en-US" dirty="0"/>
              <a:t> </a:t>
            </a:r>
            <a:r>
              <a:rPr lang="en-US" dirty="0" err="1"/>
              <a:t>hiện</a:t>
            </a:r>
            <a:r>
              <a:rPr lang="en-US" dirty="0"/>
              <a:t> </a:t>
            </a:r>
            <a:r>
              <a:rPr lang="en-US" dirty="0" err="1"/>
              <a:t>làm</a:t>
            </a:r>
            <a:r>
              <a:rPr lang="en-US" dirty="0"/>
              <a:t> </a:t>
            </a:r>
            <a:r>
              <a:rPr lang="en-US" dirty="0" err="1"/>
              <a:t>chết</a:t>
            </a:r>
            <a:r>
              <a:rPr lang="en-US" dirty="0"/>
              <a:t> 280 </a:t>
            </a:r>
            <a:r>
              <a:rPr lang="en-US" dirty="0" err="1"/>
              <a:t>người</a:t>
            </a:r>
            <a:r>
              <a:rPr lang="en-US" dirty="0"/>
              <a:t>. </a:t>
            </a:r>
            <a:r>
              <a:rPr lang="en-US" dirty="0" err="1"/>
              <a:t>Cả</a:t>
            </a:r>
            <a:r>
              <a:rPr lang="en-US" dirty="0"/>
              <a:t> </a:t>
            </a:r>
            <a:r>
              <a:rPr lang="en-US" dirty="0" err="1"/>
              <a:t>hai</a:t>
            </a:r>
            <a:r>
              <a:rPr lang="en-US" dirty="0"/>
              <a:t> </a:t>
            </a:r>
            <a:r>
              <a:rPr lang="en-US" dirty="0" err="1"/>
              <a:t>vụ</a:t>
            </a:r>
            <a:r>
              <a:rPr lang="en-US" dirty="0"/>
              <a:t> </a:t>
            </a:r>
            <a:r>
              <a:rPr lang="en-US" dirty="0" err="1"/>
              <a:t>thảm</a:t>
            </a:r>
            <a:r>
              <a:rPr lang="en-US" dirty="0"/>
              <a:t> </a:t>
            </a:r>
            <a:r>
              <a:rPr lang="en-US" dirty="0" err="1"/>
              <a:t>sát</a:t>
            </a:r>
            <a:r>
              <a:rPr lang="en-US" dirty="0"/>
              <a:t> </a:t>
            </a:r>
            <a:r>
              <a:rPr lang="en-US" dirty="0" err="1"/>
              <a:t>chủ</a:t>
            </a:r>
            <a:r>
              <a:rPr lang="en-US" dirty="0"/>
              <a:t> </a:t>
            </a:r>
            <a:r>
              <a:rPr lang="en-US" dirty="0" err="1"/>
              <a:t>yếu</a:t>
            </a:r>
            <a:r>
              <a:rPr lang="en-US" dirty="0"/>
              <a:t> </a:t>
            </a:r>
            <a:r>
              <a:rPr lang="en-US" dirty="0" err="1"/>
              <a:t>là</a:t>
            </a:r>
            <a:r>
              <a:rPr lang="en-US" dirty="0"/>
              <a:t> </a:t>
            </a:r>
            <a:r>
              <a:rPr lang="en-US" dirty="0" err="1"/>
              <a:t>phụ</a:t>
            </a:r>
            <a:r>
              <a:rPr lang="en-US" dirty="0"/>
              <a:t> </a:t>
            </a:r>
            <a:r>
              <a:rPr lang="en-US" dirty="0" err="1"/>
              <a:t>nữ</a:t>
            </a:r>
            <a:r>
              <a:rPr lang="en-US" dirty="0"/>
              <a:t> </a:t>
            </a:r>
            <a:r>
              <a:rPr lang="en-US" dirty="0" err="1"/>
              <a:t>và</a:t>
            </a:r>
            <a:r>
              <a:rPr lang="en-US" dirty="0"/>
              <a:t> </a:t>
            </a:r>
            <a:r>
              <a:rPr lang="en-US" dirty="0" err="1"/>
              <a:t>trẻ</a:t>
            </a:r>
            <a:r>
              <a:rPr lang="en-US" dirty="0"/>
              <a:t> </a:t>
            </a:r>
            <a:r>
              <a:rPr lang="en-US" dirty="0" err="1"/>
              <a:t>em</a:t>
            </a:r>
            <a:r>
              <a:rPr lang="en-US" dirty="0"/>
              <a:t>.</a:t>
            </a:r>
          </a:p>
        </p:txBody>
      </p:sp>
      <p:sp>
        <p:nvSpPr>
          <p:cNvPr id="4" name="Slide Number Placeholder 3"/>
          <p:cNvSpPr>
            <a:spLocks noGrp="1"/>
          </p:cNvSpPr>
          <p:nvPr>
            <p:ph type="sldNum" sz="quarter" idx="5"/>
          </p:nvPr>
        </p:nvSpPr>
        <p:spPr/>
        <p:txBody>
          <a:bodyPr/>
          <a:lstStyle/>
          <a:p>
            <a:fld id="{17C2B92F-7645-4D1F-93A2-43A47FF59109}" type="slidenum">
              <a:rPr lang="en-US" smtClean="0"/>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ChangeArrowheads="1" noTextEdit="1"/>
          </p:cNvSpPr>
          <p:nvPr>
            <p:ph type="sldImg"/>
          </p:nvPr>
        </p:nvSpPr>
        <p:spPr/>
      </p:sp>
      <p:sp>
        <p:nvSpPr>
          <p:cNvPr id="13721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solidFill>
                  <a:srgbClr val="FFFFFF"/>
                </a:solidFill>
                <a:latin typeface="Segoe UI Historic" panose="020B0502040204020203" pitchFamily="34" charset="0"/>
              </a:rPr>
              <a:t>C</a:t>
            </a:r>
            <a:r>
              <a:rPr lang="vi-VN" altLang="en-US" dirty="0">
                <a:solidFill>
                  <a:srgbClr val="FFFFFF"/>
                </a:solidFill>
                <a:latin typeface="Segoe UI Historic" panose="020B0502040204020203" pitchFamily="34" charset="0"/>
              </a:rPr>
              <a:t>hiến tranh đã qua đi nhưng tàn tích của nó vẫn còn sót lại. Đâu đó trên đất nước Việt Nam mình vẫn còn bom mìn hay những vật liệu nổ. Vậy các e có biết thế nào là bom mìn hay cách nhận biết và xử lý khi gặp bom mìn hay chưa?</a:t>
            </a:r>
            <a:r>
              <a:rPr lang="en-US" altLang="en-US" dirty="0">
                <a:solidFill>
                  <a:srgbClr val="FFFFFF"/>
                </a:solidFill>
                <a:latin typeface="Segoe UI Historic" panose="020B0502040204020203" pitchFamily="34" charset="0"/>
              </a:rPr>
              <a:t> </a:t>
            </a:r>
            <a:r>
              <a:rPr lang="en-US" altLang="en-US" dirty="0" err="1">
                <a:solidFill>
                  <a:srgbClr val="FFFFFF"/>
                </a:solidFill>
                <a:latin typeface="Segoe UI Historic" panose="020B0502040204020203" pitchFamily="34" charset="0"/>
              </a:rPr>
              <a:t>Chúng</a:t>
            </a:r>
            <a:r>
              <a:rPr lang="en-US" altLang="en-US" dirty="0">
                <a:solidFill>
                  <a:srgbClr val="FFFFFF"/>
                </a:solidFill>
                <a:latin typeface="Segoe UI Historic" panose="020B0502040204020203" pitchFamily="34" charset="0"/>
              </a:rPr>
              <a:t> ta </a:t>
            </a:r>
            <a:r>
              <a:rPr lang="en-US" altLang="en-US" dirty="0" err="1">
                <a:solidFill>
                  <a:srgbClr val="FFFFFF"/>
                </a:solidFill>
                <a:latin typeface="Segoe UI Historic" panose="020B0502040204020203" pitchFamily="34" charset="0"/>
              </a:rPr>
              <a:t>tìm</a:t>
            </a:r>
            <a:r>
              <a:rPr lang="en-US" altLang="en-US" dirty="0">
                <a:solidFill>
                  <a:srgbClr val="FFFFFF"/>
                </a:solidFill>
                <a:latin typeface="Segoe UI Historic" panose="020B0502040204020203" pitchFamily="34" charset="0"/>
              </a:rPr>
              <a:t> </a:t>
            </a:r>
            <a:r>
              <a:rPr lang="en-US" altLang="en-US" dirty="0" err="1">
                <a:solidFill>
                  <a:srgbClr val="FFFFFF"/>
                </a:solidFill>
                <a:latin typeface="Segoe UI Historic" panose="020B0502040204020203" pitchFamily="34" charset="0"/>
              </a:rPr>
              <a:t>hiểu</a:t>
            </a:r>
            <a:r>
              <a:rPr lang="en-US" altLang="en-US" dirty="0">
                <a:solidFill>
                  <a:srgbClr val="FFFFFF"/>
                </a:solidFill>
                <a:latin typeface="Segoe UI Historic" panose="020B0502040204020203" pitchFamily="34" charset="0"/>
              </a:rPr>
              <a:t> </a:t>
            </a:r>
            <a:r>
              <a:rPr lang="en-US" altLang="en-US" dirty="0" err="1">
                <a:solidFill>
                  <a:srgbClr val="FFFFFF"/>
                </a:solidFill>
                <a:latin typeface="Segoe UI Historic" panose="020B0502040204020203" pitchFamily="34" charset="0"/>
              </a:rPr>
              <a:t>sơ</a:t>
            </a:r>
            <a:r>
              <a:rPr lang="en-US" altLang="en-US" dirty="0">
                <a:solidFill>
                  <a:srgbClr val="FFFFFF"/>
                </a:solidFill>
                <a:latin typeface="Segoe UI Historic" panose="020B0502040204020203" pitchFamily="34" charset="0"/>
              </a:rPr>
              <a:t> </a:t>
            </a:r>
            <a:r>
              <a:rPr lang="en-US" altLang="en-US" dirty="0" err="1">
                <a:solidFill>
                  <a:srgbClr val="FFFFFF"/>
                </a:solidFill>
                <a:latin typeface="Segoe UI Historic" panose="020B0502040204020203" pitchFamily="34" charset="0"/>
              </a:rPr>
              <a:t>lược</a:t>
            </a:r>
            <a:r>
              <a:rPr lang="en-US" altLang="en-US" dirty="0">
                <a:solidFill>
                  <a:srgbClr val="FFFFFF"/>
                </a:solidFill>
                <a:latin typeface="Segoe UI Historic" panose="020B0502040204020203" pitchFamily="34" charset="0"/>
              </a:rPr>
              <a:t> </a:t>
            </a:r>
            <a:r>
              <a:rPr lang="en-US" altLang="en-US" dirty="0" err="1">
                <a:solidFill>
                  <a:srgbClr val="FFFFFF"/>
                </a:solidFill>
                <a:latin typeface="Segoe UI Historic" panose="020B0502040204020203" pitchFamily="34" charset="0"/>
              </a:rPr>
              <a:t>về</a:t>
            </a:r>
            <a:r>
              <a:rPr lang="en-US" altLang="en-US" dirty="0">
                <a:solidFill>
                  <a:srgbClr val="FFFFFF"/>
                </a:solidFill>
                <a:latin typeface="Segoe UI Historic" panose="020B0502040204020203" pitchFamily="34" charset="0"/>
              </a:rPr>
              <a:t> </a:t>
            </a:r>
            <a:r>
              <a:rPr lang="en-US" altLang="en-US" dirty="0" err="1">
                <a:solidFill>
                  <a:srgbClr val="FFFFFF"/>
                </a:solidFill>
                <a:latin typeface="Segoe UI Historic" panose="020B0502040204020203" pitchFamily="34" charset="0"/>
              </a:rPr>
              <a:t>nó</a:t>
            </a:r>
            <a:r>
              <a:rPr lang="en-US" altLang="en-US" dirty="0">
                <a:solidFill>
                  <a:srgbClr val="FFFFFF"/>
                </a:solidFill>
                <a:latin typeface="Segoe UI Historic" panose="020B0502040204020203" pitchFamily="34" charset="0"/>
              </a:rPr>
              <a:t> </a:t>
            </a:r>
            <a:r>
              <a:rPr lang="en-US" altLang="en-US" dirty="0" err="1">
                <a:solidFill>
                  <a:srgbClr val="FFFFFF"/>
                </a:solidFill>
                <a:latin typeface="Segoe UI Historic" panose="020B0502040204020203" pitchFamily="34" charset="0"/>
              </a:rPr>
              <a:t>nhé</a:t>
            </a:r>
            <a:r>
              <a:rPr lang="en-US" altLang="en-US" dirty="0">
                <a:solidFill>
                  <a:srgbClr val="FFFFFF"/>
                </a:solidFill>
                <a:latin typeface="Segoe UI Historic" panose="020B0502040204020203" pitchFamily="34" charset="0"/>
              </a:rPr>
              <a:t>. </a:t>
            </a:r>
            <a:endParaRPr lang="en-US" altLang="en-US" dirty="0"/>
          </a:p>
        </p:txBody>
      </p:sp>
      <p:sp>
        <p:nvSpPr>
          <p:cNvPr id="137220"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7D8EEB51-9F3D-495E-B306-0AC7D9AE03C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DC3F626-A68B-4DBF-A0DF-C05687EE98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pitchFamily="34" charset="0"/>
              </a:r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Master" Target="../slideMasters/slideMaster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2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8.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Master" Target="../slideMasters/slideMaster8.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08928CB4-686D-401A-9086-09B44105F074}" type="datetimeFigureOut">
              <a:rPr lang="zh-CN" altLang="en-US"/>
              <a:t>2024/3/23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0DC2E60-ACCE-4208-BF28-95736120A481}" type="slidenum">
              <a:rPr lang="zh-CN" altLang="en-US"/>
              <a:t>‹#›</a:t>
            </a:fld>
            <a:endParaRPr lang="zh-CN" altLang="en-US"/>
          </a:p>
        </p:txBody>
      </p:sp>
    </p:spTree>
  </p:cSld>
  <p:clrMapOvr>
    <a:masterClrMapping/>
  </p:clrMapOvr>
  <p:transition spd="slow"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0D1807F-E6AB-4E53-804A-1226FFF8141D}" type="datetimeFigureOut">
              <a:rPr lang="zh-CN" altLang="en-US"/>
              <a:t>2024/3/23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FE1A518B-BD22-4400-A49D-15506BF96A3D}" type="slidenum">
              <a:rPr lang="zh-CN" altLang="en-US"/>
              <a:t>‹#›</a:t>
            </a:fld>
            <a:endParaRPr lang="zh-CN" altLang="en-US"/>
          </a:p>
        </p:txBody>
      </p:sp>
    </p:spTree>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8B75DE5-9FB4-48CB-A599-017720DE7435}" type="datetimeFigureOut">
              <a:rPr lang="zh-CN" altLang="en-US"/>
              <a:t>2024/3/23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67BE769-8F72-4DA4-950A-08801970B0F2}" type="slidenum">
              <a:rPr lang="zh-CN" altLang="en-US"/>
              <a:t>‹#›</a:t>
            </a:fld>
            <a:endParaRPr lang="zh-CN" altLang="en-US"/>
          </a:p>
        </p:txBody>
      </p:sp>
    </p:spTree>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051B29D-61DA-4011-A3FC-F482C1A590C6}" type="datetimeFigureOut">
              <a:rPr lang="zh-CN" altLang="en-US"/>
              <a:t>2024/3/23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4223812-5664-4EED-BAEA-664E99EB2D00}" type="slidenum">
              <a:rPr lang="zh-CN" altLang="en-US"/>
              <a:t>‹#›</a:t>
            </a:fld>
            <a:endParaRPr lang="zh-CN" altLang="en-US"/>
          </a:p>
        </p:txBody>
      </p:sp>
    </p:spTree>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E8075DEB-B425-4A87-9810-990EA04A5D41}"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7C24B2E-335D-4C82-928E-51E7636E6A76}" type="slidenum">
              <a:rPr lang="zh-CN" altLang="en-US"/>
              <a:t>‹#›</a:t>
            </a:fld>
            <a:endParaRPr lang="zh-CN" altLang="en-US"/>
          </a:p>
        </p:txBody>
      </p:sp>
    </p:spTree>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548276AB-261F-4B97-94E5-0EA45FB39DC0}"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9F24593-380A-4AF4-83EA-648DE337F6A1}" type="slidenum">
              <a:rPr lang="zh-CN" altLang="en-US"/>
              <a:t>‹#›</a:t>
            </a:fld>
            <a:endParaRPr lang="zh-CN" altLang="en-US"/>
          </a:p>
        </p:txBody>
      </p:sp>
    </p:spTree>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406E9206-D2D6-4057-92D4-39C87A03E66D}" type="datetime1">
              <a:rPr lang="en-US" altLang="zh-CN"/>
              <a:t>23/3/2024</a:t>
            </a:fld>
            <a:endParaRPr lang="en-US" dirty="0"/>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6B8B1894-474C-4A29-A6F9-3A084A53B9D8}" type="slidenum">
              <a:rPr lang="en-US"/>
              <a:t>‹#›</a:t>
            </a:fld>
            <a:endParaRPr lang="en-US" dirty="0"/>
          </a:p>
        </p:txBody>
      </p:sp>
    </p:spTree>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C052E9E1-D97D-4C90-BB96-FA1ED58B786F}" type="datetime1">
              <a:rPr lang="en-US" altLang="zh-CN"/>
              <a:t>23/3/2024</a:t>
            </a:fld>
            <a:endParaRPr lang="en-US" dirty="0"/>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0CB0A228-4289-49FB-9DF0-566F073D5C15}" type="slidenum">
              <a:rPr lang="en-US"/>
              <a:t>‹#›</a:t>
            </a:fld>
            <a:endParaRPr lang="en-US" dirty="0"/>
          </a:p>
        </p:txBody>
      </p:sp>
    </p:spTree>
  </p:cSld>
  <p:clrMapOvr>
    <a:masterClrMapping/>
  </p:clrMapOvr>
  <p:transition spd="slow"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814779EE-1E16-4CC5-A459-C716090F6017}" type="datetime1">
              <a:rPr lang="en-US" altLang="zh-CN"/>
              <a:t>23/3/2024</a:t>
            </a:fld>
            <a:endParaRPr lang="en-US" dirty="0"/>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C200BFB0-A4C8-4B8E-950C-C6EF92B57669}" type="slidenum">
              <a:rPr lang="en-US"/>
              <a:t>‹#›</a:t>
            </a:fld>
            <a:endParaRPr lang="en-US" dirty="0"/>
          </a:p>
        </p:txBody>
      </p:sp>
    </p:spTree>
  </p:cSld>
  <p:clrMapOvr>
    <a:masterClrMapping/>
  </p:clrMapOvr>
  <p:transition spd="slow"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A3311C9F-D64E-4824-A709-CF61DE4E0BDD}" type="datetime1">
              <a:rPr lang="en-US" altLang="zh-CN"/>
              <a:t>23/3/2024</a:t>
            </a:fld>
            <a:endParaRPr lang="en-US" dirty="0"/>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CE3ECBE9-FABA-4920-BAA3-B2EF698D51E5}" type="slidenum">
              <a:rPr lang="en-US"/>
              <a:t>‹#›</a:t>
            </a:fld>
            <a:endParaRPr lang="en-US" dirty="0"/>
          </a:p>
        </p:txBody>
      </p:sp>
    </p:spTree>
  </p:cSld>
  <p:clrMapOvr>
    <a:masterClrMapping/>
  </p:clrMapOvr>
  <p:transition spd="slow"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0A4318BD-B3C6-4D4B-B871-C29490A2E55A}" type="datetime1">
              <a:rPr lang="en-US" altLang="zh-CN"/>
              <a:t>23/3/2024</a:t>
            </a:fld>
            <a:endParaRPr lang="en-US" dirty="0"/>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C7D185F4-B4F3-4C74-898F-54DBE9458D39}" type="slidenum">
              <a:rPr lang="en-US"/>
              <a:t>‹#›</a:t>
            </a:fld>
            <a:endParaRPr lang="en-US" dirty="0"/>
          </a:p>
        </p:txBody>
      </p:sp>
    </p:spTree>
  </p:cSld>
  <p:clrMapOvr>
    <a:masterClrMapping/>
  </p:clrMapOvr>
  <p:transition spd="slow"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E14CAFC4-799C-4CDE-B92B-8C262F06CF3E}" type="datetime1">
              <a:rPr lang="en-US" altLang="zh-CN"/>
              <a:t>23/3/2024</a:t>
            </a:fld>
            <a:endParaRPr lang="en-US" dirty="0"/>
          </a:p>
        </p:txBody>
      </p:sp>
      <p:sp>
        <p:nvSpPr>
          <p:cNvPr id="4" name="Footer Placeholder 3"/>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5" name="Slide Number Placeholder 4"/>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96631869-9EC6-4DB2-960F-2BE9FB089CF5}" type="slidenum">
              <a:rPr lang="en-US"/>
              <a:t>‹#›</a:t>
            </a:fld>
            <a:endParaRPr lang="en-US" dirty="0"/>
          </a:p>
        </p:txBody>
      </p:sp>
    </p:spTree>
  </p:cSld>
  <p:clrMapOvr>
    <a:masterClrMapping/>
  </p:clrMapOvr>
  <p:transition spd="slow"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p:cNvSpPr/>
          <p:nvPr userDrawn="1"/>
        </p:nvSpPr>
        <p:spPr>
          <a:xfrm>
            <a:off x="1139825" y="1031875"/>
            <a:ext cx="9912350"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defTabSz="914400" eaLnBrk="1" fontAlgn="auto" hangingPunct="1">
              <a:spcBef>
                <a:spcPts val="0"/>
              </a:spcBef>
              <a:spcAft>
                <a:spcPts val="0"/>
              </a:spcAft>
              <a:defRPr/>
            </a:pPr>
            <a:endParaRPr lang="zh-CN" altLang="en-US" sz="1800">
              <a:solidFill>
                <a:srgbClr val="FFFFFF"/>
              </a:solidFill>
            </a:endParaRPr>
          </a:p>
        </p:txBody>
      </p:sp>
      <p:sp>
        <p:nvSpPr>
          <p:cNvPr id="3" name="圆角矩形 5"/>
          <p:cNvSpPr/>
          <p:nvPr userDrawn="1"/>
        </p:nvSpPr>
        <p:spPr>
          <a:xfrm>
            <a:off x="5900738" y="6451600"/>
            <a:ext cx="390525" cy="2222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defTabSz="914400" eaLnBrk="1" fontAlgn="auto" hangingPunct="1">
              <a:spcBef>
                <a:spcPts val="0"/>
              </a:spcBef>
              <a:spcAft>
                <a:spcPts val="0"/>
              </a:spcAft>
              <a:defRPr/>
            </a:pPr>
            <a:endParaRPr lang="zh-CN" altLang="en-US" sz="1800">
              <a:solidFill>
                <a:srgbClr val="FFFFFF"/>
              </a:solidFill>
            </a:endParaRPr>
          </a:p>
        </p:txBody>
      </p:sp>
      <p:sp>
        <p:nvSpPr>
          <p:cNvPr id="4" name="日期占位符 6"/>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3E729073-8FFE-4F18-B513-07581FC6638E}" type="datetime1">
              <a:rPr lang="en-US" altLang="zh-CN"/>
              <a:t>23/3/2024</a:t>
            </a:fld>
            <a:endParaRPr lang="en-US" dirty="0"/>
          </a:p>
        </p:txBody>
      </p:sp>
      <p:sp>
        <p:nvSpPr>
          <p:cNvPr id="5" name="灯片编号占位符 8"/>
          <p:cNvSpPr>
            <a:spLocks noGrp="1"/>
          </p:cNvSpPr>
          <p:nvPr>
            <p:ph type="sldNum" sz="quarter" idx="11"/>
          </p:nvPr>
        </p:nvSpPr>
        <p:spPr>
          <a:xfrm>
            <a:off x="4673600" y="6396038"/>
            <a:ext cx="2844800" cy="365125"/>
          </a:xfrm>
          <a:prstGeom prst="rect">
            <a:avLst/>
          </a:prstGeom>
        </p:spPr>
        <p:txBody>
          <a:bodyPr/>
          <a:lstStyle>
            <a:lvl1pPr algn="ctr">
              <a:defRPr>
                <a:solidFill>
                  <a:prstClr val="black">
                    <a:tint val="75000"/>
                  </a:prstClr>
                </a:solidFill>
                <a:latin typeface="ITC Avant Garde Std Bk" panose="020B0502020202020204" pitchFamily="34" charset="0"/>
              </a:defRPr>
            </a:lvl1pPr>
          </a:lstStyle>
          <a:p>
            <a:pPr>
              <a:defRPr/>
            </a:pPr>
            <a:fld id="{2D57D59D-CBCE-4676-9190-ADABF489937E}" type="slidenum">
              <a:rPr lang="en-US"/>
              <a:t>‹#›</a:t>
            </a:fld>
            <a:endParaRPr lang="en-US" dirty="0"/>
          </a:p>
        </p:txBody>
      </p:sp>
    </p:spTree>
  </p:cSld>
  <p:clrMapOvr>
    <a:masterClrMapping/>
  </p:clrMapOvr>
  <p:transition spd="slow"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43C7FCF6-76BD-4495-B08F-4C059D2BA31F}" type="datetime1">
              <a:rPr lang="en-US" altLang="zh-CN"/>
              <a:t>23/3/2024</a:t>
            </a:fld>
            <a:endParaRPr lang="en-US" dirty="0"/>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31A06330-5CD8-4679-A8F5-695EA7D636D3}" type="slidenum">
              <a:rPr lang="en-US"/>
              <a:t>‹#›</a:t>
            </a:fld>
            <a:endParaRPr lang="en-US" dirty="0"/>
          </a:p>
        </p:txBody>
      </p:sp>
    </p:spTree>
  </p:cSld>
  <p:clrMapOvr>
    <a:masterClrMapping/>
  </p:clrMapOvr>
  <p:transition spd="slow"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pPr lvl="0"/>
            <a:endParaRPr lang="en-US" noProof="0"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E257577C-F53D-4BB9-9408-EB84DEB3CD80}" type="datetime1">
              <a:rPr lang="en-US" altLang="zh-CN"/>
              <a:t>23/3/2024</a:t>
            </a:fld>
            <a:endParaRPr lang="en-US" dirty="0"/>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259FF03C-03D9-48D1-870F-A6071554006B}" type="slidenum">
              <a:rPr lang="en-US"/>
              <a:t>‹#›</a:t>
            </a:fld>
            <a:endParaRPr lang="en-US" dirty="0"/>
          </a:p>
        </p:txBody>
      </p:sp>
    </p:spTree>
  </p:cSld>
  <p:clrMapOvr>
    <a:masterClrMapping/>
  </p:clrMapOvr>
  <p:transition spd="slow"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77D58058-BD14-4845-947D-4A9B79A00D09}" type="datetime1">
              <a:rPr lang="en-US" altLang="zh-CN"/>
              <a:t>23/3/2024</a:t>
            </a:fld>
            <a:endParaRPr lang="en-US" dirty="0"/>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EE78364C-F386-4226-AA98-EC3AFD5646F4}" type="slidenum">
              <a:rPr lang="en-US"/>
              <a:t>‹#›</a:t>
            </a:fld>
            <a:endParaRPr lang="en-US" dirty="0"/>
          </a:p>
        </p:txBody>
      </p:sp>
    </p:spTree>
  </p:cSld>
  <p:clrMapOvr>
    <a:masterClrMapping/>
  </p:clrMapOvr>
  <p:transition spd="slow"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solidFill>
                  <a:prstClr val="black">
                    <a:tint val="75000"/>
                  </a:prstClr>
                </a:solidFill>
              </a:defRPr>
            </a:lvl1pPr>
          </a:lstStyle>
          <a:p>
            <a:pPr>
              <a:defRPr/>
            </a:pPr>
            <a:fld id="{18ECB469-C949-4E3F-B0CB-0C15DA7B7F92}" type="datetime1">
              <a:rPr lang="en-US" altLang="zh-CN"/>
              <a:t>23/3/2024</a:t>
            </a:fld>
            <a:endParaRPr lang="en-US" dirty="0"/>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lvl1pPr>
              <a:defRPr>
                <a:solidFill>
                  <a:prstClr val="black">
                    <a:tint val="75000"/>
                  </a:prstClr>
                </a:solidFill>
              </a:defRPr>
            </a:lvl1pPr>
          </a:lstStyle>
          <a:p>
            <a:pPr>
              <a:defRPr/>
            </a:pPr>
            <a:fld id="{FCB44576-1743-427E-A3FB-B76F9EE8A244}" type="slidenum">
              <a:rPr lang="en-US"/>
              <a:t>‹#›</a:t>
            </a:fld>
            <a:endParaRPr lang="en-US" dirty="0"/>
          </a:p>
        </p:txBody>
      </p:sp>
    </p:spTree>
  </p:cSld>
  <p:clrMapOvr>
    <a:masterClrMapping/>
  </p:clrMapOvr>
  <p:transition spd="slow"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0" y="0"/>
            <a:ext cx="0" cy="0"/>
          </a:xfrm>
        </p:spPr>
        <p:txBody>
          <a:bodyPr/>
          <a:lstStyle>
            <a:lvl1pPr>
              <a:defRPr>
                <a:solidFill>
                  <a:prstClr val="black"/>
                </a:solidFill>
              </a:defRPr>
            </a:lvl1pPr>
          </a:lstStyle>
          <a:p>
            <a:pPr>
              <a:defRPr/>
            </a:pPr>
            <a:fld id="{F2F2432E-0E01-489C-AC32-E7D1A8C23629}" type="datetimeFigureOut">
              <a:rPr lang="zh-CN" altLang="en-US"/>
              <a:t>2024/3/23</a:t>
            </a:fld>
            <a:endParaRPr lang="zh-CN" altLang="en-US"/>
          </a:p>
        </p:txBody>
      </p:sp>
      <p:sp>
        <p:nvSpPr>
          <p:cNvPr id="5" name="页脚占位符 4"/>
          <p:cNvSpPr>
            <a:spLocks noGrp="1"/>
          </p:cNvSpPr>
          <p:nvPr>
            <p:ph type="ftr" sz="quarter" idx="11"/>
          </p:nvPr>
        </p:nvSpPr>
        <p:spPr>
          <a:xfrm>
            <a:off x="0" y="0"/>
            <a:ext cx="0" cy="0"/>
          </a:xfrm>
        </p:spPr>
        <p:txBody>
          <a:bodyPr/>
          <a:lstStyle>
            <a:lvl1pPr>
              <a:defRPr>
                <a:solidFill>
                  <a:prstClr val="black"/>
                </a:solidFill>
              </a:defRPr>
            </a:lvl1pPr>
          </a:lstStyle>
          <a:p>
            <a:pPr>
              <a:defRPr/>
            </a:pPr>
            <a:endParaRPr lang="zh-CN" altLang="en-US"/>
          </a:p>
        </p:txBody>
      </p:sp>
      <p:sp>
        <p:nvSpPr>
          <p:cNvPr id="6" name="灯片编号占位符 5"/>
          <p:cNvSpPr>
            <a:spLocks noGrp="1"/>
          </p:cNvSpPr>
          <p:nvPr>
            <p:ph type="sldNum" sz="quarter" idx="12"/>
          </p:nvPr>
        </p:nvSpPr>
        <p:spPr>
          <a:xfrm>
            <a:off x="0" y="0"/>
            <a:ext cx="0" cy="0"/>
          </a:xfrm>
        </p:spPr>
        <p:txBody>
          <a:bodyPr/>
          <a:lstStyle>
            <a:lvl1pPr>
              <a:defRPr>
                <a:solidFill>
                  <a:prstClr val="black"/>
                </a:solidFill>
              </a:defRPr>
            </a:lvl1pPr>
          </a:lstStyle>
          <a:p>
            <a:pPr>
              <a:defRPr/>
            </a:pPr>
            <a:fld id="{1C763795-BF9D-403E-AE3C-0DA897A333BE}" type="slidenum">
              <a:rPr lang="zh-CN" altLang="en-US"/>
              <a:t>‹#›</a:t>
            </a:fld>
            <a:endParaRPr lang="zh-CN" altLang="en-US"/>
          </a:p>
        </p:txBody>
      </p:sp>
    </p:spTree>
  </p:cSld>
  <p:clrMapOvr>
    <a:masterClrMapping/>
  </p:clrMapOvr>
  <p:transition spd="slow"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C01914AA-15F1-4B3E-A3A6-7B015F488EC9}" type="datetimeFigureOut">
              <a:rPr lang="en-GB"/>
              <a:t>23/03/2024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85710975-E712-48D9-B861-A257C26488D2}" type="slidenum">
              <a:rPr lang="en-GB"/>
              <a:t>‹#›</a:t>
            </a:fld>
            <a:endParaRPr lang="en-GB"/>
          </a:p>
        </p:txBody>
      </p:sp>
    </p:spTree>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0" y="0"/>
            <a:ext cx="0" cy="0"/>
          </a:xfrm>
        </p:spPr>
        <p:txBody>
          <a:bodyPr/>
          <a:lstStyle>
            <a:lvl1pPr>
              <a:defRPr/>
            </a:lvl1pPr>
          </a:lstStyle>
          <a:p>
            <a:pPr>
              <a:defRPr/>
            </a:pPr>
            <a:fld id="{6DC6B76A-E92E-4A19-A4D1-5F597FBF4145}" type="datetimeFigureOut">
              <a:rPr lang="zh-CN" altLang="en-US"/>
              <a:t>2024/3/23</a:t>
            </a:fld>
            <a:endParaRPr lang="zh-CN" altLang="en-US"/>
          </a:p>
        </p:txBody>
      </p:sp>
      <p:sp>
        <p:nvSpPr>
          <p:cNvPr id="5" name="页脚占位符 4"/>
          <p:cNvSpPr>
            <a:spLocks noGrp="1"/>
          </p:cNvSpPr>
          <p:nvPr>
            <p:ph type="ftr" sz="quarter" idx="11"/>
          </p:nvPr>
        </p:nvSpPr>
        <p:spPr>
          <a:xfrm>
            <a:off x="0" y="0"/>
            <a:ext cx="0" cy="0"/>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0" y="0"/>
            <a:ext cx="0" cy="0"/>
          </a:xfrm>
        </p:spPr>
        <p:txBody>
          <a:bodyPr/>
          <a:lstStyle>
            <a:lvl1pPr>
              <a:defRPr/>
            </a:lvl1pPr>
          </a:lstStyle>
          <a:p>
            <a:pPr>
              <a:defRPr/>
            </a:pPr>
            <a:fld id="{027CB81F-6557-4665-943F-EA784B8C3A00}" type="slidenum">
              <a:rPr lang="zh-CN" altLang="en-US"/>
              <a:t>‹#›</a:t>
            </a:fld>
            <a:endParaRPr lang="zh-CN" altLang="en-US"/>
          </a:p>
        </p:txBody>
      </p:sp>
    </p:spTree>
  </p:cSld>
  <p:clrMapOvr>
    <a:masterClrMapping/>
  </p:clrMapOvr>
  <p:transition spd="slow"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6815DC91-06D7-457E-BF36-9D49A0B83E9C}" type="datetimeFigureOut">
              <a:rPr lang="en-GB"/>
              <a:t>23/03/2024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EAD31034-6BC2-4AF2-92A5-8DDEC3919A77}" type="slidenum">
              <a:rPr lang="en-GB"/>
              <a:t>‹#›</a:t>
            </a:fld>
            <a:endParaRPr lang="en-GB"/>
          </a:p>
        </p:txBody>
      </p:sp>
    </p:spTree>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0" y="0"/>
            <a:ext cx="0" cy="0"/>
          </a:xfrm>
        </p:spPr>
        <p:txBody>
          <a:bodyPr/>
          <a:lstStyle>
            <a:lvl1pPr>
              <a:defRPr>
                <a:solidFill>
                  <a:prstClr val="black"/>
                </a:solidFill>
              </a:defRPr>
            </a:lvl1pPr>
          </a:lstStyle>
          <a:p>
            <a:pPr>
              <a:defRPr/>
            </a:pPr>
            <a:fld id="{0E83CC58-9A8E-474A-A111-3F8B5C3CF18D}" type="datetimeFigureOut">
              <a:rPr lang="zh-CN" altLang="en-US"/>
              <a:t>2024/3/23</a:t>
            </a:fld>
            <a:endParaRPr lang="zh-CN" altLang="en-US"/>
          </a:p>
        </p:txBody>
      </p:sp>
      <p:sp>
        <p:nvSpPr>
          <p:cNvPr id="5" name="页脚占位符 4"/>
          <p:cNvSpPr>
            <a:spLocks noGrp="1"/>
          </p:cNvSpPr>
          <p:nvPr>
            <p:ph type="ftr" sz="quarter" idx="11"/>
          </p:nvPr>
        </p:nvSpPr>
        <p:spPr>
          <a:xfrm>
            <a:off x="0" y="0"/>
            <a:ext cx="0" cy="0"/>
          </a:xfrm>
        </p:spPr>
        <p:txBody>
          <a:bodyPr/>
          <a:lstStyle>
            <a:lvl1pPr>
              <a:defRPr>
                <a:solidFill>
                  <a:prstClr val="black"/>
                </a:solidFill>
              </a:defRPr>
            </a:lvl1pPr>
          </a:lstStyle>
          <a:p>
            <a:pPr>
              <a:defRPr/>
            </a:pPr>
            <a:endParaRPr lang="zh-CN" altLang="en-US"/>
          </a:p>
        </p:txBody>
      </p:sp>
      <p:sp>
        <p:nvSpPr>
          <p:cNvPr id="6" name="灯片编号占位符 5"/>
          <p:cNvSpPr>
            <a:spLocks noGrp="1"/>
          </p:cNvSpPr>
          <p:nvPr>
            <p:ph type="sldNum" sz="quarter" idx="12"/>
          </p:nvPr>
        </p:nvSpPr>
        <p:spPr>
          <a:xfrm>
            <a:off x="0" y="0"/>
            <a:ext cx="0" cy="0"/>
          </a:xfrm>
        </p:spPr>
        <p:txBody>
          <a:bodyPr/>
          <a:lstStyle>
            <a:lvl1pPr>
              <a:defRPr>
                <a:solidFill>
                  <a:prstClr val="black"/>
                </a:solidFill>
              </a:defRPr>
            </a:lvl1pPr>
          </a:lstStyle>
          <a:p>
            <a:pPr>
              <a:defRPr/>
            </a:pPr>
            <a:fld id="{B33DB99E-34D7-4ED1-BC55-07951D94537F}" type="slidenum">
              <a:rPr lang="zh-CN" altLang="en-US"/>
              <a:t>‹#›</a:t>
            </a:fld>
            <a:endParaRPr lang="zh-CN" altLang="en-US"/>
          </a:p>
        </p:txBody>
      </p:sp>
    </p:spTree>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5670ACB-9174-4434-9F6D-CB18271FF474}" type="datetimeFigureOut">
              <a:rPr lang="en-GB"/>
              <a:t>23/03/2024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604F169-30D7-49CF-9BDE-ABCA938F62B8}" type="slidenum">
              <a:rPr lang="en-GB"/>
              <a:t>‹#›</a:t>
            </a:fld>
            <a:endParaRPr lang="en-GB"/>
          </a:p>
        </p:txBody>
      </p:sp>
    </p:spTree>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0">
          <a:blip r:embed="rId2"/>
          <a:srcRect/>
          <a:stretch>
            <a:fillRect/>
          </a:stretch>
        </a:blipFill>
        <a:effectLst/>
      </p:bgPr>
    </p:bg>
    <p:spTree>
      <p:nvGrpSpPr>
        <p:cNvPr id="1" name="Shape 977"/>
        <p:cNvGrpSpPr/>
        <p:nvPr/>
      </p:nvGrpSpPr>
      <p:grpSpPr>
        <a:xfrm>
          <a:off x="0" y="0"/>
          <a:ext cx="0" cy="0"/>
          <a:chOff x="0" y="0"/>
          <a:chExt cx="0" cy="0"/>
        </a:xfrm>
      </p:grpSpPr>
      <p:sp>
        <p:nvSpPr>
          <p:cNvPr id="2" name="Google Shape;984;p14"/>
          <p:cNvSpPr/>
          <p:nvPr/>
        </p:nvSpPr>
        <p:spPr bwMode="auto">
          <a:xfrm>
            <a:off x="8502650" y="311150"/>
            <a:ext cx="276225" cy="277813"/>
          </a:xfrm>
          <a:custGeom>
            <a:avLst/>
            <a:gdLst>
              <a:gd name="T0" fmla="*/ 7547927 w 5011"/>
              <a:gd name="T1" fmla="*/ 0 h 5010"/>
              <a:gd name="T2" fmla="*/ 6116749 w 5011"/>
              <a:gd name="T3" fmla="*/ 3290116 h 5010"/>
              <a:gd name="T4" fmla="*/ 5597153 w 5011"/>
              <a:gd name="T5" fmla="*/ 4344807 h 5010"/>
              <a:gd name="T6" fmla="*/ 4946858 w 5011"/>
              <a:gd name="T7" fmla="*/ 5002852 h 5010"/>
              <a:gd name="T8" fmla="*/ 4165976 w 5011"/>
              <a:gd name="T9" fmla="*/ 5660897 h 5010"/>
              <a:gd name="T10" fmla="*/ 3123696 w 5011"/>
              <a:gd name="T11" fmla="*/ 6186690 h 5010"/>
              <a:gd name="T12" fmla="*/ 3032 w 5011"/>
              <a:gd name="T13" fmla="*/ 7767175 h 5010"/>
              <a:gd name="T14" fmla="*/ 3123696 w 5011"/>
              <a:gd name="T15" fmla="*/ 9215462 h 5010"/>
              <a:gd name="T16" fmla="*/ 4165976 w 5011"/>
              <a:gd name="T17" fmla="*/ 9741255 h 5010"/>
              <a:gd name="T18" fmla="*/ 4946858 w 5011"/>
              <a:gd name="T19" fmla="*/ 10399300 h 5010"/>
              <a:gd name="T20" fmla="*/ 5597153 w 5011"/>
              <a:gd name="T21" fmla="*/ 11189542 h 5010"/>
              <a:gd name="T22" fmla="*/ 6116749 w 5011"/>
              <a:gd name="T23" fmla="*/ 12244234 h 5010"/>
              <a:gd name="T24" fmla="*/ 7547927 w 5011"/>
              <a:gd name="T25" fmla="*/ 15402152 h 5010"/>
              <a:gd name="T26" fmla="*/ 8979159 w 5011"/>
              <a:gd name="T27" fmla="*/ 12244234 h 5010"/>
              <a:gd name="T28" fmla="*/ 9629399 w 5011"/>
              <a:gd name="T29" fmla="*/ 11189542 h 5010"/>
              <a:gd name="T30" fmla="*/ 10279693 w 5011"/>
              <a:gd name="T31" fmla="*/ 10399300 h 5010"/>
              <a:gd name="T32" fmla="*/ 10929933 w 5011"/>
              <a:gd name="T33" fmla="*/ 9741255 h 5010"/>
              <a:gd name="T34" fmla="*/ 11972157 w 5011"/>
              <a:gd name="T35" fmla="*/ 9215462 h 5010"/>
              <a:gd name="T36" fmla="*/ 15223520 w 5011"/>
              <a:gd name="T37" fmla="*/ 7767175 h 5010"/>
              <a:gd name="T38" fmla="*/ 11972157 w 5011"/>
              <a:gd name="T39" fmla="*/ 6186690 h 5010"/>
              <a:gd name="T40" fmla="*/ 10929933 w 5011"/>
              <a:gd name="T41" fmla="*/ 5660897 h 5010"/>
              <a:gd name="T42" fmla="*/ 10279693 w 5011"/>
              <a:gd name="T43" fmla="*/ 5002852 h 5010"/>
              <a:gd name="T44" fmla="*/ 9629399 w 5011"/>
              <a:gd name="T45" fmla="*/ 4344807 h 5010"/>
              <a:gd name="T46" fmla="*/ 8979159 w 5011"/>
              <a:gd name="T47" fmla="*/ 3290116 h 5010"/>
              <a:gd name="T48" fmla="*/ 7547927 w 5011"/>
              <a:gd name="T49" fmla="*/ 0 h 50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121900" tIns="121900" rIns="121900" bIns="121900" anchor="ctr"/>
          <a:lstStyle/>
          <a:p>
            <a:endParaRPr lang="en-US"/>
          </a:p>
        </p:txBody>
      </p:sp>
      <p:sp>
        <p:nvSpPr>
          <p:cNvPr id="3" name="Google Shape;985;p14"/>
          <p:cNvSpPr/>
          <p:nvPr/>
        </p:nvSpPr>
        <p:spPr bwMode="auto">
          <a:xfrm>
            <a:off x="587375" y="6035675"/>
            <a:ext cx="276225" cy="276225"/>
          </a:xfrm>
          <a:custGeom>
            <a:avLst/>
            <a:gdLst>
              <a:gd name="T0" fmla="*/ 7547927 w 5011"/>
              <a:gd name="T1" fmla="*/ 0 h 5010"/>
              <a:gd name="T2" fmla="*/ 6116749 w 5011"/>
              <a:gd name="T3" fmla="*/ 3252618 h 5010"/>
              <a:gd name="T4" fmla="*/ 5597153 w 5011"/>
              <a:gd name="T5" fmla="*/ 4295271 h 5010"/>
              <a:gd name="T6" fmla="*/ 4946858 w 5011"/>
              <a:gd name="T7" fmla="*/ 4945806 h 5010"/>
              <a:gd name="T8" fmla="*/ 4165976 w 5011"/>
              <a:gd name="T9" fmla="*/ 5596341 h 5010"/>
              <a:gd name="T10" fmla="*/ 3123696 w 5011"/>
              <a:gd name="T11" fmla="*/ 6116151 h 5010"/>
              <a:gd name="T12" fmla="*/ 3032 w 5011"/>
              <a:gd name="T13" fmla="*/ 7678614 h 5010"/>
              <a:gd name="T14" fmla="*/ 3123696 w 5011"/>
              <a:gd name="T15" fmla="*/ 9110408 h 5010"/>
              <a:gd name="T16" fmla="*/ 4165976 w 5011"/>
              <a:gd name="T17" fmla="*/ 9630218 h 5010"/>
              <a:gd name="T18" fmla="*/ 4946858 w 5011"/>
              <a:gd name="T19" fmla="*/ 10280753 h 5010"/>
              <a:gd name="T20" fmla="*/ 5597153 w 5011"/>
              <a:gd name="T21" fmla="*/ 11061957 h 5010"/>
              <a:gd name="T22" fmla="*/ 6116749 w 5011"/>
              <a:gd name="T23" fmla="*/ 12104610 h 5010"/>
              <a:gd name="T24" fmla="*/ 7547927 w 5011"/>
              <a:gd name="T25" fmla="*/ 15226559 h 5010"/>
              <a:gd name="T26" fmla="*/ 8979159 w 5011"/>
              <a:gd name="T27" fmla="*/ 12104610 h 5010"/>
              <a:gd name="T28" fmla="*/ 9629399 w 5011"/>
              <a:gd name="T29" fmla="*/ 11061957 h 5010"/>
              <a:gd name="T30" fmla="*/ 10279693 w 5011"/>
              <a:gd name="T31" fmla="*/ 10280753 h 5010"/>
              <a:gd name="T32" fmla="*/ 10929933 w 5011"/>
              <a:gd name="T33" fmla="*/ 9630218 h 5010"/>
              <a:gd name="T34" fmla="*/ 11972157 w 5011"/>
              <a:gd name="T35" fmla="*/ 9110408 h 5010"/>
              <a:gd name="T36" fmla="*/ 15223520 w 5011"/>
              <a:gd name="T37" fmla="*/ 7678614 h 5010"/>
              <a:gd name="T38" fmla="*/ 11972157 w 5011"/>
              <a:gd name="T39" fmla="*/ 6116151 h 5010"/>
              <a:gd name="T40" fmla="*/ 10929933 w 5011"/>
              <a:gd name="T41" fmla="*/ 5596341 h 5010"/>
              <a:gd name="T42" fmla="*/ 10279693 w 5011"/>
              <a:gd name="T43" fmla="*/ 4945806 h 5010"/>
              <a:gd name="T44" fmla="*/ 9629399 w 5011"/>
              <a:gd name="T45" fmla="*/ 4295271 h 5010"/>
              <a:gd name="T46" fmla="*/ 8979159 w 5011"/>
              <a:gd name="T47" fmla="*/ 3252618 h 5010"/>
              <a:gd name="T48" fmla="*/ 7547927 w 5011"/>
              <a:gd name="T49" fmla="*/ 0 h 50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121900" tIns="121900" rIns="121900" bIns="121900" anchor="ctr"/>
          <a:lstStyle/>
          <a:p>
            <a:endParaRPr lang="en-US"/>
          </a:p>
        </p:txBody>
      </p:sp>
      <p:sp>
        <p:nvSpPr>
          <p:cNvPr id="4" name="Google Shape;986;p14"/>
          <p:cNvSpPr/>
          <p:nvPr/>
        </p:nvSpPr>
        <p:spPr bwMode="auto">
          <a:xfrm>
            <a:off x="719138" y="311150"/>
            <a:ext cx="277812" cy="277813"/>
          </a:xfrm>
          <a:custGeom>
            <a:avLst/>
            <a:gdLst>
              <a:gd name="T0" fmla="*/ 7634924 w 5011"/>
              <a:gd name="T1" fmla="*/ 0 h 5010"/>
              <a:gd name="T2" fmla="*/ 6187263 w 5011"/>
              <a:gd name="T3" fmla="*/ 3290116 h 5010"/>
              <a:gd name="T4" fmla="*/ 5661632 w 5011"/>
              <a:gd name="T5" fmla="*/ 4344807 h 5010"/>
              <a:gd name="T6" fmla="*/ 5003887 w 5011"/>
              <a:gd name="T7" fmla="*/ 5002852 h 5010"/>
              <a:gd name="T8" fmla="*/ 4213972 w 5011"/>
              <a:gd name="T9" fmla="*/ 5660897 h 5010"/>
              <a:gd name="T10" fmla="*/ 3159716 w 5011"/>
              <a:gd name="T11" fmla="*/ 6186690 h 5010"/>
              <a:gd name="T12" fmla="*/ 3049 w 5011"/>
              <a:gd name="T13" fmla="*/ 7767175 h 5010"/>
              <a:gd name="T14" fmla="*/ 3159716 w 5011"/>
              <a:gd name="T15" fmla="*/ 9215462 h 5010"/>
              <a:gd name="T16" fmla="*/ 4213972 w 5011"/>
              <a:gd name="T17" fmla="*/ 9741255 h 5010"/>
              <a:gd name="T18" fmla="*/ 5003887 w 5011"/>
              <a:gd name="T19" fmla="*/ 10399300 h 5010"/>
              <a:gd name="T20" fmla="*/ 5661632 w 5011"/>
              <a:gd name="T21" fmla="*/ 11189542 h 5010"/>
              <a:gd name="T22" fmla="*/ 6187263 w 5011"/>
              <a:gd name="T23" fmla="*/ 12244234 h 5010"/>
              <a:gd name="T24" fmla="*/ 7634924 w 5011"/>
              <a:gd name="T25" fmla="*/ 15402152 h 5010"/>
              <a:gd name="T26" fmla="*/ 9082584 w 5011"/>
              <a:gd name="T27" fmla="*/ 12244234 h 5010"/>
              <a:gd name="T28" fmla="*/ 9740385 w 5011"/>
              <a:gd name="T29" fmla="*/ 11189542 h 5010"/>
              <a:gd name="T30" fmla="*/ 10398130 w 5011"/>
              <a:gd name="T31" fmla="*/ 10399300 h 5010"/>
              <a:gd name="T32" fmla="*/ 11055875 w 5011"/>
              <a:gd name="T33" fmla="*/ 9741255 h 5010"/>
              <a:gd name="T34" fmla="*/ 12110131 w 5011"/>
              <a:gd name="T35" fmla="*/ 9215462 h 5010"/>
              <a:gd name="T36" fmla="*/ 15398968 w 5011"/>
              <a:gd name="T37" fmla="*/ 7767175 h 5010"/>
              <a:gd name="T38" fmla="*/ 12110131 w 5011"/>
              <a:gd name="T39" fmla="*/ 6186690 h 5010"/>
              <a:gd name="T40" fmla="*/ 11055875 w 5011"/>
              <a:gd name="T41" fmla="*/ 5660897 h 5010"/>
              <a:gd name="T42" fmla="*/ 10398130 w 5011"/>
              <a:gd name="T43" fmla="*/ 5002852 h 5010"/>
              <a:gd name="T44" fmla="*/ 9740385 w 5011"/>
              <a:gd name="T45" fmla="*/ 4344807 h 5010"/>
              <a:gd name="T46" fmla="*/ 9082584 w 5011"/>
              <a:gd name="T47" fmla="*/ 3290116 h 5010"/>
              <a:gd name="T48" fmla="*/ 7634924 w 5011"/>
              <a:gd name="T49" fmla="*/ 0 h 50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121900" tIns="121900" rIns="121900" bIns="121900" anchor="ctr"/>
          <a:lstStyle/>
          <a:p>
            <a:endParaRPr lang="en-US"/>
          </a:p>
        </p:txBody>
      </p:sp>
      <p:sp>
        <p:nvSpPr>
          <p:cNvPr id="5" name="Google Shape;987;p14"/>
          <p:cNvSpPr/>
          <p:nvPr/>
        </p:nvSpPr>
        <p:spPr bwMode="auto">
          <a:xfrm>
            <a:off x="11433175" y="6035675"/>
            <a:ext cx="276225" cy="276225"/>
          </a:xfrm>
          <a:custGeom>
            <a:avLst/>
            <a:gdLst>
              <a:gd name="T0" fmla="*/ 7547927 w 5011"/>
              <a:gd name="T1" fmla="*/ 0 h 5010"/>
              <a:gd name="T2" fmla="*/ 6116749 w 5011"/>
              <a:gd name="T3" fmla="*/ 3252618 h 5010"/>
              <a:gd name="T4" fmla="*/ 5597153 w 5011"/>
              <a:gd name="T5" fmla="*/ 4295271 h 5010"/>
              <a:gd name="T6" fmla="*/ 4946858 w 5011"/>
              <a:gd name="T7" fmla="*/ 4945806 h 5010"/>
              <a:gd name="T8" fmla="*/ 4165976 w 5011"/>
              <a:gd name="T9" fmla="*/ 5596341 h 5010"/>
              <a:gd name="T10" fmla="*/ 3123696 w 5011"/>
              <a:gd name="T11" fmla="*/ 6116151 h 5010"/>
              <a:gd name="T12" fmla="*/ 3032 w 5011"/>
              <a:gd name="T13" fmla="*/ 7678614 h 5010"/>
              <a:gd name="T14" fmla="*/ 3123696 w 5011"/>
              <a:gd name="T15" fmla="*/ 9110408 h 5010"/>
              <a:gd name="T16" fmla="*/ 4165976 w 5011"/>
              <a:gd name="T17" fmla="*/ 9630218 h 5010"/>
              <a:gd name="T18" fmla="*/ 4946858 w 5011"/>
              <a:gd name="T19" fmla="*/ 10280753 h 5010"/>
              <a:gd name="T20" fmla="*/ 5597153 w 5011"/>
              <a:gd name="T21" fmla="*/ 11061957 h 5010"/>
              <a:gd name="T22" fmla="*/ 6116749 w 5011"/>
              <a:gd name="T23" fmla="*/ 12104610 h 5010"/>
              <a:gd name="T24" fmla="*/ 7547927 w 5011"/>
              <a:gd name="T25" fmla="*/ 15226559 h 5010"/>
              <a:gd name="T26" fmla="*/ 8979159 w 5011"/>
              <a:gd name="T27" fmla="*/ 12104610 h 5010"/>
              <a:gd name="T28" fmla="*/ 9629399 w 5011"/>
              <a:gd name="T29" fmla="*/ 11061957 h 5010"/>
              <a:gd name="T30" fmla="*/ 10279693 w 5011"/>
              <a:gd name="T31" fmla="*/ 10280753 h 5010"/>
              <a:gd name="T32" fmla="*/ 10929933 w 5011"/>
              <a:gd name="T33" fmla="*/ 9630218 h 5010"/>
              <a:gd name="T34" fmla="*/ 11972157 w 5011"/>
              <a:gd name="T35" fmla="*/ 9110408 h 5010"/>
              <a:gd name="T36" fmla="*/ 15223520 w 5011"/>
              <a:gd name="T37" fmla="*/ 7678614 h 5010"/>
              <a:gd name="T38" fmla="*/ 11972157 w 5011"/>
              <a:gd name="T39" fmla="*/ 6116151 h 5010"/>
              <a:gd name="T40" fmla="*/ 10929933 w 5011"/>
              <a:gd name="T41" fmla="*/ 5596341 h 5010"/>
              <a:gd name="T42" fmla="*/ 10279693 w 5011"/>
              <a:gd name="T43" fmla="*/ 4945806 h 5010"/>
              <a:gd name="T44" fmla="*/ 9629399 w 5011"/>
              <a:gd name="T45" fmla="*/ 4295271 h 5010"/>
              <a:gd name="T46" fmla="*/ 8979159 w 5011"/>
              <a:gd name="T47" fmla="*/ 3252618 h 5010"/>
              <a:gd name="T48" fmla="*/ 7547927 w 5011"/>
              <a:gd name="T49" fmla="*/ 0 h 50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lIns="121900" tIns="121900" rIns="121900" bIns="121900" anchor="ctr"/>
          <a:lstStyle/>
          <a:p>
            <a:endParaRPr lang="en-US"/>
          </a:p>
        </p:txBody>
      </p:sp>
    </p:spTree>
  </p:cSld>
  <p:clrMapOvr>
    <a:masterClrMapping/>
  </p:clrMapOvr>
  <p:transition spd="slow" advTm="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A417EBB-B014-455A-9C51-4875170C0AC2}"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D25FE61-37B6-4D9B-905C-3C310C567731}" type="slidenum">
              <a:rPr lang="zh-CN" altLang="en-US"/>
              <a:t>‹#›</a:t>
            </a:fld>
            <a:endParaRPr lang="zh-CN" altLang="en-US"/>
          </a:p>
        </p:txBody>
      </p:sp>
    </p:spTree>
  </p:cSld>
  <p:clrMapOvr>
    <a:masterClrMapping/>
  </p:clrMapOvr>
  <p:transition spd="slow" advTm="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31986C9-219F-4518-8B66-7146704F6BEE}"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678FAB8-952A-4614-8EA9-433ADB05397E}" type="slidenum">
              <a:rPr lang="zh-CN" altLang="en-US"/>
              <a:t>‹#›</a:t>
            </a:fld>
            <a:endParaRPr lang="zh-CN" altLang="en-US"/>
          </a:p>
        </p:txBody>
      </p:sp>
    </p:spTree>
  </p:cSld>
  <p:clrMapOvr>
    <a:masterClrMapping/>
  </p:clrMapOvr>
  <p:transition spd="slow"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9A32D39-F2DB-4BD0-B883-0075FF36487B}"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C8B6335-3256-45C1-A853-B8236C2A1FA9}" type="slidenum">
              <a:rPr lang="zh-CN" altLang="en-US"/>
              <a:t>‹#›</a:t>
            </a:fld>
            <a:endParaRPr lang="zh-CN" altLang="en-US"/>
          </a:p>
        </p:txBody>
      </p:sp>
    </p:spTree>
  </p:cSld>
  <p:clrMapOvr>
    <a:masterClrMapping/>
  </p:clrMapOvr>
  <p:transition spd="slow" advTm="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9B568AC2-B006-4959-A2D0-471A17FDF47E}" type="datetimeFigureOut">
              <a:rPr lang="zh-CN" altLang="en-US"/>
              <a:t>2024/3/23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2FF6AF6-A68B-462C-962E-C84F578361AA}" type="slidenum">
              <a:rPr lang="zh-CN" altLang="en-US"/>
              <a:t>‹#›</a:t>
            </a:fld>
            <a:endParaRPr lang="zh-CN" altLang="en-US"/>
          </a:p>
        </p:txBody>
      </p:sp>
    </p:spTree>
  </p:cSld>
  <p:clrMapOvr>
    <a:masterClrMapping/>
  </p:clrMapOvr>
  <p:transition spd="slow" advTm="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65A9F2BB-30EE-4EEA-B045-70C3E1ACCE6A}" type="datetimeFigureOut">
              <a:rPr lang="zh-CN" altLang="en-US"/>
              <a:t>2024/3/23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B192C63-DD30-48BE-A9D8-4258A595601D}" type="slidenum">
              <a:rPr lang="zh-CN" altLang="en-US"/>
              <a:t>‹#›</a:t>
            </a:fld>
            <a:endParaRPr lang="zh-CN" altLang="en-US"/>
          </a:p>
        </p:txBody>
      </p:sp>
    </p:spTree>
  </p:cSld>
  <p:clrMapOvr>
    <a:masterClrMapping/>
  </p:clrMapOvr>
  <p:transition spd="slow" advTm="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9825" y="-471488"/>
            <a:ext cx="1674812" cy="167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93EB0F52-B1B9-4D69-891C-1D295A1D4E1F}" type="datetimeFigureOut">
              <a:rPr lang="zh-CN" altLang="en-US"/>
              <a:t>2024/3/23</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pPr>
              <a:defRPr/>
            </a:pPr>
            <a:fld id="{7D938214-DFB4-40DA-8C34-C92FC6C6F901}" type="slidenum">
              <a:rPr lang="zh-CN" altLang="en-US"/>
              <a:t>‹#›</a:t>
            </a:fld>
            <a:endParaRPr lang="zh-CN" altLang="en-US"/>
          </a:p>
        </p:txBody>
      </p:sp>
    </p:spTree>
  </p:cSld>
  <p:clrMapOvr>
    <a:masterClrMapping/>
  </p:clrMapOvr>
  <p:transition spd="slow" advTm="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A50D6CE-B697-47C4-9991-FC54C5DC7210}" type="datetimeFigureOut">
              <a:rPr lang="zh-CN" altLang="en-US"/>
              <a:t>2024/3/23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A62ECEA-77B3-46AD-A175-F157DFAD752E}" type="slidenum">
              <a:rPr lang="zh-CN" altLang="en-US"/>
              <a:t>‹#›</a:t>
            </a:fld>
            <a:endParaRPr lang="zh-CN" altLang="en-US"/>
          </a:p>
        </p:txBody>
      </p:sp>
    </p:spTree>
  </p:cSld>
  <p:clrMapOvr>
    <a:masterClrMapping/>
  </p:clrMapOvr>
  <p:transition spd="slow" advTm="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A13909F-D334-4205-A005-4E12E36218A5}" type="datetimeFigureOut">
              <a:rPr lang="zh-CN" altLang="en-US"/>
              <a:t>2024/3/23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8F94322-51EF-4F78-93F2-2287DFCC0F4C}" type="slidenum">
              <a:rPr lang="zh-CN" altLang="en-US"/>
              <a:t>‹#›</a:t>
            </a:fld>
            <a:endParaRPr lang="zh-CN" altLang="en-US"/>
          </a:p>
        </p:txBody>
      </p:sp>
    </p:spTree>
  </p:cSld>
  <p:clrMapOvr>
    <a:masterClrMapping/>
  </p:clrMapOvr>
  <p:transition spd="slow" advTm="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819C733-C2CC-4402-B573-12225FCB397A}" type="datetimeFigureOut">
              <a:rPr lang="zh-CN" altLang="en-US"/>
              <a:t>2024/3/23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DB4251E-2B38-4F24-993B-F3551C5F4E22}" type="slidenum">
              <a:rPr lang="zh-CN" altLang="en-US"/>
              <a:t>‹#›</a:t>
            </a:fld>
            <a:endParaRPr lang="zh-CN" altLang="en-US"/>
          </a:p>
        </p:txBody>
      </p:sp>
    </p:spTree>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E3F85782-DB17-48D8-9764-14A9FA23B45F}"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CDBB850-73CF-4AAC-9029-B91A28CE79C6}" type="slidenum">
              <a:rPr lang="zh-CN" altLang="en-US"/>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1E0F2B0-964B-48C4-B49D-A1D6EAA1B759}"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41C9C51-928E-4EBC-95F6-CEF64B93B655}" type="slidenum">
              <a:rPr lang="zh-CN" altLang="en-US"/>
              <a:t>‹#›</a:t>
            </a:fld>
            <a:endParaRPr lang="zh-CN" altLang="en-US"/>
          </a:p>
        </p:txBody>
      </p:sp>
    </p:spTree>
  </p:cSld>
  <p:clrMapOvr>
    <a:masterClrMapping/>
  </p:clrMapOvr>
  <p:transition spd="slow" advTm="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4FBE111D-A33D-4817-BD2C-6947075D5599}"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BA0928C-D011-4E02-98D7-DFB373432FEF}" type="slidenum">
              <a:rPr lang="zh-CN" altLang="en-US"/>
              <a:t>‹#›</a:t>
            </a:fld>
            <a:endParaRPr lang="zh-CN" altLang="en-US"/>
          </a:p>
        </p:txBody>
      </p:sp>
    </p:spTree>
  </p:cSld>
  <p:clrMapOvr>
    <a:masterClrMapping/>
  </p:clrMapOvr>
  <p:transition spd="slow" advTm="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3" name="图片 22" descr="图片包含 风筝, 放飞, 户外, 男士&#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7146" y="0"/>
            <a:ext cx="5409508" cy="4559968"/>
          </a:xfrm>
          <a:prstGeom prst="rect">
            <a:avLst/>
          </a:prstGeom>
        </p:spPr>
      </p:pic>
      <p:grpSp>
        <p:nvGrpSpPr>
          <p:cNvPr id="17" name="组合 16"/>
          <p:cNvGrpSpPr/>
          <p:nvPr userDrawn="1"/>
        </p:nvGrpSpPr>
        <p:grpSpPr>
          <a:xfrm>
            <a:off x="2019300" y="1162049"/>
            <a:ext cx="7931966" cy="4295775"/>
            <a:chOff x="3100251" y="1601912"/>
            <a:chExt cx="7565360" cy="3101180"/>
          </a:xfrm>
        </p:grpSpPr>
        <p:sp>
          <p:nvSpPr>
            <p:cNvPr id="18" name="矩形: 圆角 17"/>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9" name="矩形: 圆角 18"/>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924425"/>
            <a:ext cx="12192000" cy="1933252"/>
          </a:xfrm>
          <a:prstGeom prst="rect">
            <a:avLst/>
          </a:prstGeom>
        </p:spPr>
      </p:pic>
      <p:pic>
        <p:nvPicPr>
          <p:cNvPr id="21" name="图片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15" name="图片 14"/>
          <p:cNvPicPr>
            <a:picLocks noChangeAspect="1"/>
          </p:cNvPicPr>
          <p:nvPr userDrawn="1"/>
        </p:nvPicPr>
        <p:blipFill rotWithShape="1">
          <a:blip r:embed="rId6" cstate="print">
            <a:extLst>
              <a:ext uri="{28A0092B-C50C-407E-A947-70E740481C1C}">
                <a14:useLocalDpi xmlns:a14="http://schemas.microsoft.com/office/drawing/2010/main" val="0"/>
              </a:ext>
            </a:extLst>
          </a:blip>
          <a:srcRect t="47719"/>
          <a:stretch>
            <a:fillRect/>
          </a:stretch>
        </p:blipFill>
        <p:spPr>
          <a:xfrm>
            <a:off x="0" y="4467225"/>
            <a:ext cx="12192000" cy="2390452"/>
          </a:xfrm>
          <a:prstGeom prst="rect">
            <a:avLst/>
          </a:prstGeom>
        </p:spPr>
      </p:pic>
      <p:pic>
        <p:nvPicPr>
          <p:cNvPr id="25" name="图片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6" name="图片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p:cNvGrpSpPr/>
          <p:nvPr userDrawn="1"/>
        </p:nvGrpSpPr>
        <p:grpSpPr>
          <a:xfrm>
            <a:off x="2303943" y="1821440"/>
            <a:ext cx="1573994" cy="2997215"/>
            <a:chOff x="4241493" y="1810742"/>
            <a:chExt cx="1177388" cy="2241994"/>
          </a:xfrm>
        </p:grpSpPr>
        <p:grpSp>
          <p:nvGrpSpPr>
            <p:cNvPr id="23" name="组合 22"/>
            <p:cNvGrpSpPr/>
            <p:nvPr userDrawn="1"/>
          </p:nvGrpSpPr>
          <p:grpSpPr>
            <a:xfrm>
              <a:off x="4241494" y="1810742"/>
              <a:ext cx="1177387" cy="1177387"/>
              <a:chOff x="4123562" y="1456562"/>
              <a:chExt cx="3944875" cy="3944875"/>
            </a:xfrm>
          </p:grpSpPr>
          <p:sp>
            <p:nvSpPr>
              <p:cNvPr id="27" name="椭圆 26"/>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p:cNvGrpSpPr/>
            <p:nvPr userDrawn="1"/>
          </p:nvGrpSpPr>
          <p:grpSpPr>
            <a:xfrm>
              <a:off x="4241493" y="2875349"/>
              <a:ext cx="1177387" cy="1177387"/>
              <a:chOff x="4123562" y="1456562"/>
              <a:chExt cx="3944875" cy="3944875"/>
            </a:xfrm>
          </p:grpSpPr>
          <p:sp>
            <p:nvSpPr>
              <p:cNvPr id="25" name="椭圆 24"/>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p:cNvGrpSpPr/>
          <p:nvPr userDrawn="1"/>
        </p:nvGrpSpPr>
        <p:grpSpPr>
          <a:xfrm>
            <a:off x="4123562" y="645474"/>
            <a:ext cx="3944875" cy="3944875"/>
            <a:chOff x="4123562" y="1456562"/>
            <a:chExt cx="3944875" cy="3944875"/>
          </a:xfrm>
        </p:grpSpPr>
        <p:sp>
          <p:nvSpPr>
            <p:cNvPr id="13" name="椭圆 12"/>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4" name="椭圆 13"/>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pic>
        <p:nvPicPr>
          <p:cNvPr id="15" name="图片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5" name="图片 4"/>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a:stretch>
            <a:fillRect/>
          </a:stretch>
        </p:blipFill>
        <p:spPr>
          <a:xfrm>
            <a:off x="0" y="3212432"/>
            <a:ext cx="12192000" cy="3645245"/>
          </a:xfrm>
          <a:prstGeom prst="rect">
            <a:avLst/>
          </a:prstGeom>
        </p:spPr>
      </p:pic>
      <p:pic>
        <p:nvPicPr>
          <p:cNvPr id="20" name="图片 19" descr="图片包含 风筝, 放飞, 户外, 男士&#10;&#10;描述已自动生成"/>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1710" y="-104227"/>
            <a:ext cx="5409508" cy="4559968"/>
          </a:xfrm>
          <a:prstGeom prst="rect">
            <a:avLst/>
          </a:prstGeom>
        </p:spPr>
      </p:pic>
      <p:pic>
        <p:nvPicPr>
          <p:cNvPr id="21" name="图片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p:cNvGrpSpPr/>
          <p:nvPr userDrawn="1"/>
        </p:nvGrpSpPr>
        <p:grpSpPr>
          <a:xfrm>
            <a:off x="895120" y="560948"/>
            <a:ext cx="10401759" cy="5545419"/>
            <a:chOff x="895120" y="560948"/>
            <a:chExt cx="10401759" cy="5545419"/>
          </a:xfrm>
        </p:grpSpPr>
        <p:sp>
          <p:nvSpPr>
            <p:cNvPr id="19" name="矩形: 圆角 18"/>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a:fillRect/>
          </a:stretch>
        </p:blipFill>
        <p:spPr>
          <a:xfrm>
            <a:off x="0" y="3653905"/>
            <a:ext cx="12192000" cy="3204095"/>
          </a:xfrm>
          <a:prstGeom prst="rect">
            <a:avLst/>
          </a:prstGeom>
        </p:spPr>
      </p:pic>
      <p:pic>
        <p:nvPicPr>
          <p:cNvPr id="21" name="图片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p:cNvGrpSpPr/>
          <p:nvPr userDrawn="1"/>
        </p:nvGrpSpPr>
        <p:grpSpPr>
          <a:xfrm>
            <a:off x="895120" y="560948"/>
            <a:ext cx="10401759" cy="5545419"/>
            <a:chOff x="895120" y="560948"/>
            <a:chExt cx="10401759" cy="5545419"/>
          </a:xfrm>
        </p:grpSpPr>
        <p:sp>
          <p:nvSpPr>
            <p:cNvPr id="16" name="矩形: 圆角 15"/>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8" name="组合 17"/>
          <p:cNvGrpSpPr/>
          <p:nvPr userDrawn="1"/>
        </p:nvGrpSpPr>
        <p:grpSpPr>
          <a:xfrm>
            <a:off x="895120" y="560948"/>
            <a:ext cx="10401759" cy="5545419"/>
            <a:chOff x="895120" y="560948"/>
            <a:chExt cx="10401759" cy="5545419"/>
          </a:xfrm>
        </p:grpSpPr>
        <p:sp>
          <p:nvSpPr>
            <p:cNvPr id="19" name="矩形: 圆角 18"/>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3" name="图片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7987" y="0"/>
            <a:ext cx="1448196" cy="1215250"/>
          </a:xfrm>
          <a:prstGeom prst="rect">
            <a:avLst/>
          </a:prstGeom>
        </p:spPr>
      </p:pic>
      <p:pic>
        <p:nvPicPr>
          <p:cNvPr id="24" name="图片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11233438" y="1385833"/>
            <a:ext cx="939583" cy="788449"/>
          </a:xfrm>
          <a:prstGeom prst="rect">
            <a:avLst/>
          </a:prstGeom>
        </p:spPr>
      </p:pic>
      <p:pic>
        <p:nvPicPr>
          <p:cNvPr id="25" name="图片 24"/>
          <p:cNvPicPr>
            <a:picLocks noChangeAspect="1"/>
          </p:cNvPicPr>
          <p:nvPr userDrawn="1"/>
        </p:nvPicPr>
        <p:blipFill rotWithShape="1">
          <a:blip r:embed="rId5" cstate="print">
            <a:extLst>
              <a:ext uri="{28A0092B-C50C-407E-A947-70E740481C1C}">
                <a14:useLocalDpi xmlns:a14="http://schemas.microsoft.com/office/drawing/2010/main" val="0"/>
              </a:ext>
            </a:extLst>
          </a:blip>
          <a:srcRect t="70236"/>
          <a:stretch>
            <a:fillRect/>
          </a:stretch>
        </p:blipFill>
        <p:spPr>
          <a:xfrm>
            <a:off x="3312902" y="5361709"/>
            <a:ext cx="8936182" cy="1495968"/>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74599" y="4920916"/>
            <a:ext cx="7852144" cy="1936762"/>
          </a:xfrm>
          <a:prstGeom prst="rect">
            <a:avLst/>
          </a:prstGeom>
        </p:spPr>
      </p:pic>
    </p:spTree>
  </p:cSld>
  <p:clrMapOvr>
    <a:masterClrMapping/>
  </p:clrMapOvr>
  <p:transition spd="slow" advTm="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p:cNvGrpSpPr/>
          <p:nvPr userDrawn="1"/>
        </p:nvGrpSpPr>
        <p:grpSpPr>
          <a:xfrm>
            <a:off x="895120" y="560948"/>
            <a:ext cx="10401759" cy="5545419"/>
            <a:chOff x="895120" y="560948"/>
            <a:chExt cx="10401759" cy="5545419"/>
          </a:xfrm>
        </p:grpSpPr>
        <p:sp>
          <p:nvSpPr>
            <p:cNvPr id="15" name="矩形: 圆角 14"/>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a:fillRect/>
          </a:stretch>
        </p:blipFill>
        <p:spPr>
          <a:xfrm>
            <a:off x="0" y="4185878"/>
            <a:ext cx="8936182" cy="2671799"/>
          </a:xfrm>
          <a:prstGeom prst="rect">
            <a:avLst/>
          </a:prstGeom>
        </p:spPr>
      </p:pic>
      <p:pic>
        <p:nvPicPr>
          <p:cNvPr id="13" name="图片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descr="图片包含 风筝, 放飞, 户外, 男士&#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321" y="113331"/>
            <a:ext cx="5409508" cy="4559968"/>
          </a:xfrm>
          <a:prstGeom prst="rect">
            <a:avLst/>
          </a:prstGeom>
        </p:spPr>
      </p:pic>
      <p:grpSp>
        <p:nvGrpSpPr>
          <p:cNvPr id="18" name="组合 17"/>
          <p:cNvGrpSpPr/>
          <p:nvPr userDrawn="1"/>
        </p:nvGrpSpPr>
        <p:grpSpPr>
          <a:xfrm>
            <a:off x="2319231" y="1399660"/>
            <a:ext cx="7565360" cy="3101180"/>
            <a:chOff x="3100251" y="1601912"/>
            <a:chExt cx="7565360" cy="3101180"/>
          </a:xfrm>
        </p:grpSpPr>
        <p:sp>
          <p:nvSpPr>
            <p:cNvPr id="19" name="矩形: 圆角 18"/>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1" name="图片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2" name="图片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3" name="图片 22"/>
          <p:cNvPicPr>
            <a:picLocks noChangeAspect="1"/>
          </p:cNvPicPr>
          <p:nvPr userDrawn="1"/>
        </p:nvPicPr>
        <p:blipFill rotWithShape="1">
          <a:blip r:embed="rId6" cstate="print">
            <a:extLst>
              <a:ext uri="{28A0092B-C50C-407E-A947-70E740481C1C}">
                <a14:useLocalDpi xmlns:a14="http://schemas.microsoft.com/office/drawing/2010/main" val="0"/>
              </a:ext>
            </a:extLst>
          </a:blip>
          <a:srcRect t="47719"/>
          <a:stretch>
            <a:fillRect/>
          </a:stretch>
        </p:blipFill>
        <p:spPr>
          <a:xfrm>
            <a:off x="0" y="3272589"/>
            <a:ext cx="12192000" cy="3585088"/>
          </a:xfrm>
          <a:prstGeom prst="rect">
            <a:avLst/>
          </a:prstGeom>
        </p:spPr>
      </p:pic>
      <p:pic>
        <p:nvPicPr>
          <p:cNvPr id="24" name="图片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5" name="图片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86360DE5-94E8-4111-9A2D-0404FF4DBBF2}"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2C4A1B0-906C-4572-8059-642304136971}" type="slidenum">
              <a:rPr lang="zh-CN" altLang="en-US"/>
              <a:t>‹#›</a:t>
            </a:fld>
            <a:endParaRPr lang="zh-CN" altLang="en-US"/>
          </a:p>
        </p:txBody>
      </p:sp>
    </p:spTree>
  </p:cSld>
  <p:clrMapOvr>
    <a:masterClrMapping/>
  </p:clrMapOvr>
  <p:transition spd="slow" advTm="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组合 4"/>
          <p:cNvGrpSpPr/>
          <p:nvPr userDrawn="1"/>
        </p:nvGrpSpPr>
        <p:grpSpPr>
          <a:xfrm>
            <a:off x="895120" y="560948"/>
            <a:ext cx="10401759" cy="5545419"/>
            <a:chOff x="895120" y="560948"/>
            <a:chExt cx="10401759" cy="5545419"/>
          </a:xfrm>
        </p:grpSpPr>
        <p:sp>
          <p:nvSpPr>
            <p:cNvPr id="6" name="矩形: 圆角 5"/>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7" name="矩形: 圆角 6"/>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14" name="图片 13"/>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a:fillRect/>
          </a:stretch>
        </p:blipFill>
        <p:spPr>
          <a:xfrm>
            <a:off x="0" y="4185878"/>
            <a:ext cx="8936182" cy="2671799"/>
          </a:xfrm>
          <a:prstGeom prst="rect">
            <a:avLst/>
          </a:prstGeom>
        </p:spPr>
      </p:pic>
      <p:pic>
        <p:nvPicPr>
          <p:cNvPr id="12" name="图片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13" name="图片 12" descr="图片包含 风筝, 放飞, 户外, 男士&#10;&#10;描述已自动生成"/>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47A4546-91C1-4737-B458-6C1714DC2482}" type="datetimeFigureOut">
              <a:rPr lang="zh-CN" altLang="en-US"/>
              <a:t>2024/3/23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493CA01-5C63-47C9-9A2B-0DE54F9F61CC}" type="slidenum">
              <a:rPr lang="zh-CN" altLang="en-US"/>
              <a:t>‹#›</a:t>
            </a:fld>
            <a:endParaRPr lang="zh-CN" altLang="en-US"/>
          </a:p>
        </p:txBody>
      </p:sp>
    </p:spTree>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p:txBody>
          <a:bodyPr/>
          <a:lstStyle>
            <a:lvl1pPr>
              <a:defRPr/>
            </a:lvl1pPr>
          </a:lstStyle>
          <a:p>
            <a:pPr>
              <a:defRPr/>
            </a:pPr>
            <a:fld id="{C0B49147-B3F3-4646-B8DF-B074FA9D8371}" type="datetimeFigureOut">
              <a:rPr lang="zh-CN" altLang="en-US"/>
              <a:t>2024/3/23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E1A0D29-7DD3-4A4E-B57F-08C4BDB7BAD8}" type="slidenum">
              <a:rPr lang="zh-CN" altLang="en-US"/>
              <a:t>‹#›</a:t>
            </a:fld>
            <a:endParaRPr lang="zh-CN" altLang="en-US"/>
          </a:p>
        </p:txBody>
      </p:sp>
    </p:spTree>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nvPr>
        </p:nvSpPr>
        <p:spPr/>
        <p:txBody>
          <a:bodyPr/>
          <a:lstStyle>
            <a:lvl1pPr>
              <a:defRPr/>
            </a:lvl1pPr>
          </a:lstStyle>
          <a:p>
            <a:pPr>
              <a:defRPr/>
            </a:pPr>
            <a:fld id="{F2A1656C-D3C8-478D-AFFE-FBE4B2E40D49}" type="datetimeFigureOut">
              <a:rPr lang="zh-CN" altLang="en-US"/>
              <a:t>2024/3/23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A201280-C288-4765-ABEA-EC58B0D58862}" type="slidenum">
              <a:rPr lang="zh-CN" altLang="en-US"/>
              <a:t>‹#›</a:t>
            </a:fld>
            <a:endParaRPr lang="zh-CN" altLang="en-US"/>
          </a:p>
        </p:txBody>
      </p:sp>
    </p:spTree>
  </p:cSld>
  <p:clrMapOvr>
    <a:masterClrMapping/>
  </p:clrMapOvr>
  <p:transition spd="slow" advTm="0">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4.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5.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7.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6.jpeg"/><Relationship Id="rId5" Type="http://schemas.openxmlformats.org/officeDocument/2006/relationships/theme" Target="../theme/theme6.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9.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11.png"/><Relationship Id="rId5" Type="http://schemas.openxmlformats.org/officeDocument/2006/relationships/slideLayout" Target="../slideLayouts/slideLayout56.xml"/><Relationship Id="rId10" Type="http://schemas.openxmlformats.org/officeDocument/2006/relationships/theme" Target="../theme/theme8.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advTm="0">
    <p:fade/>
  </p:transition>
  <p:txStyles>
    <p:titleStyle>
      <a:lvl1pPr algn="l" defTabSz="913130"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13130" rtl="0" eaLnBrk="0" fontAlgn="base" hangingPunct="0">
        <a:lnSpc>
          <a:spcPct val="90000"/>
        </a:lnSpc>
        <a:spcBef>
          <a:spcPct val="0"/>
        </a:spcBef>
        <a:spcAft>
          <a:spcPct val="0"/>
        </a:spcAft>
        <a:defRPr sz="4300">
          <a:solidFill>
            <a:schemeClr val="tx1"/>
          </a:solidFill>
          <a:latin typeface="等线 Light" pitchFamily="2" charset="-122"/>
        </a:defRPr>
      </a:lvl2pPr>
      <a:lvl3pPr algn="l" defTabSz="913130" rtl="0" eaLnBrk="0" fontAlgn="base" hangingPunct="0">
        <a:lnSpc>
          <a:spcPct val="90000"/>
        </a:lnSpc>
        <a:spcBef>
          <a:spcPct val="0"/>
        </a:spcBef>
        <a:spcAft>
          <a:spcPct val="0"/>
        </a:spcAft>
        <a:defRPr sz="4300">
          <a:solidFill>
            <a:schemeClr val="tx1"/>
          </a:solidFill>
          <a:latin typeface="等线 Light" pitchFamily="2" charset="-122"/>
        </a:defRPr>
      </a:lvl3pPr>
      <a:lvl4pPr algn="l" defTabSz="913130" rtl="0" eaLnBrk="0" fontAlgn="base" hangingPunct="0">
        <a:lnSpc>
          <a:spcPct val="90000"/>
        </a:lnSpc>
        <a:spcBef>
          <a:spcPct val="0"/>
        </a:spcBef>
        <a:spcAft>
          <a:spcPct val="0"/>
        </a:spcAft>
        <a:defRPr sz="4300">
          <a:solidFill>
            <a:schemeClr val="tx1"/>
          </a:solidFill>
          <a:latin typeface="等线 Light" pitchFamily="2" charset="-122"/>
        </a:defRPr>
      </a:lvl4pPr>
      <a:lvl5pPr algn="l" defTabSz="913130" rtl="0" eaLnBrk="0" fontAlgn="base" hangingPunct="0">
        <a:lnSpc>
          <a:spcPct val="90000"/>
        </a:lnSpc>
        <a:spcBef>
          <a:spcPct val="0"/>
        </a:spcBef>
        <a:spcAft>
          <a:spcPct val="0"/>
        </a:spcAft>
        <a:defRPr sz="4300">
          <a:solidFill>
            <a:schemeClr val="tx1"/>
          </a:solidFill>
          <a:latin typeface="等线 Light" pitchFamily="2" charset="-122"/>
        </a:defRPr>
      </a:lvl5pPr>
      <a:lvl6pPr marL="457200" algn="l" defTabSz="913130" rtl="0" fontAlgn="base">
        <a:lnSpc>
          <a:spcPct val="90000"/>
        </a:lnSpc>
        <a:spcBef>
          <a:spcPct val="0"/>
        </a:spcBef>
        <a:spcAft>
          <a:spcPct val="0"/>
        </a:spcAft>
        <a:defRPr sz="4300">
          <a:solidFill>
            <a:schemeClr val="tx1"/>
          </a:solidFill>
          <a:latin typeface="等线 Light" pitchFamily="2" charset="-122"/>
        </a:defRPr>
      </a:lvl6pPr>
      <a:lvl7pPr marL="914400" algn="l" defTabSz="913130" rtl="0" fontAlgn="base">
        <a:lnSpc>
          <a:spcPct val="90000"/>
        </a:lnSpc>
        <a:spcBef>
          <a:spcPct val="0"/>
        </a:spcBef>
        <a:spcAft>
          <a:spcPct val="0"/>
        </a:spcAft>
        <a:defRPr sz="4300">
          <a:solidFill>
            <a:schemeClr val="tx1"/>
          </a:solidFill>
          <a:latin typeface="等线 Light" pitchFamily="2" charset="-122"/>
        </a:defRPr>
      </a:lvl7pPr>
      <a:lvl8pPr marL="1371600" algn="l" defTabSz="913130" rtl="0" fontAlgn="base">
        <a:lnSpc>
          <a:spcPct val="90000"/>
        </a:lnSpc>
        <a:spcBef>
          <a:spcPct val="0"/>
        </a:spcBef>
        <a:spcAft>
          <a:spcPct val="0"/>
        </a:spcAft>
        <a:defRPr sz="4300">
          <a:solidFill>
            <a:schemeClr val="tx1"/>
          </a:solidFill>
          <a:latin typeface="等线 Light" pitchFamily="2" charset="-122"/>
        </a:defRPr>
      </a:lvl8pPr>
      <a:lvl9pPr marL="1828800" algn="l" defTabSz="913130" rtl="0" fontAlgn="base">
        <a:lnSpc>
          <a:spcPct val="90000"/>
        </a:lnSpc>
        <a:spcBef>
          <a:spcPct val="0"/>
        </a:spcBef>
        <a:spcAft>
          <a:spcPct val="0"/>
        </a:spcAft>
        <a:defRPr sz="4300">
          <a:solidFill>
            <a:schemeClr val="tx1"/>
          </a:solidFill>
          <a:latin typeface="等线 Light" pitchFamily="2" charset="-122"/>
        </a:defRPr>
      </a:lvl9pPr>
    </p:titleStyle>
    <p:bodyStyle>
      <a:lvl1pPr marL="227330" indent="-227330" algn="l" defTabSz="913130"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4530" indent="-227330" algn="l" defTabSz="913130"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41730" indent="-227330" algn="l" defTabSz="913130"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8930" indent="-227330" algn="l" defTabSz="91313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56130" indent="-227330" algn="l" defTabSz="913130"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8F7E7"/>
        </a:solidFill>
        <a:effectLst/>
      </p:bgPr>
    </p:bg>
    <p:spTree>
      <p:nvGrpSpPr>
        <p:cNvPr id="1" name=""/>
        <p:cNvGrpSpPr/>
        <p:nvPr/>
      </p:nvGrpSpPr>
      <p:grpSpPr>
        <a:xfrm>
          <a:off x="0" y="0"/>
          <a:ext cx="0" cy="0"/>
          <a:chOff x="0" y="0"/>
          <a:chExt cx="0" cy="0"/>
        </a:xfrm>
      </p:grpSpPr>
      <p:sp>
        <p:nvSpPr>
          <p:cNvPr id="9218"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9219"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0A48A2C-24AC-4115-BED2-8C5CBB34916A}" type="datetimeFigureOut">
              <a:rPr lang="zh-CN" altLang="en-US"/>
              <a:t>2024/3/23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278809D-F3E6-4FFE-B649-A92F10B8DD91}" type="slidenum">
              <a:rPr lang="zh-CN" altLang="en-US"/>
              <a:t>‹#›</a:t>
            </a:fld>
            <a:endParaRPr lang="zh-CN" altLang="en-US"/>
          </a:p>
        </p:txBody>
      </p:sp>
      <p:pic>
        <p:nvPicPr>
          <p:cNvPr id="9223" name="Picture 7" descr="A picture containing shape&#10;&#10;Description automatically generate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466850" y="17145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advTm="0">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1026" name="Picture 15" descr="Shape&#10;&#10;Description automatically generated with medium confidence"/>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774825" y="511175"/>
            <a:ext cx="1347787"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spd="slow" advTm="0">
    <p:fade/>
  </p:transition>
  <p:hf hdr="0" ftr="0" dt="0"/>
  <p:txStyles>
    <p:titleStyle>
      <a:lvl1pPr algn="ctr" defTabSz="1217930" rtl="0" eaLnBrk="0" fontAlgn="base" hangingPunct="0">
        <a:spcBef>
          <a:spcPct val="0"/>
        </a:spcBef>
        <a:spcAft>
          <a:spcPct val="0"/>
        </a:spcAft>
        <a:defRPr sz="5800" kern="1200">
          <a:solidFill>
            <a:schemeClr val="tx1"/>
          </a:solidFill>
          <a:latin typeface="+mj-lt"/>
          <a:ea typeface="+mj-ea"/>
          <a:cs typeface="+mj-cs"/>
        </a:defRPr>
      </a:lvl1pPr>
      <a:lvl2pPr algn="ctr" defTabSz="1217930" rtl="0" eaLnBrk="0" fontAlgn="base" hangingPunct="0">
        <a:spcBef>
          <a:spcPct val="0"/>
        </a:spcBef>
        <a:spcAft>
          <a:spcPct val="0"/>
        </a:spcAft>
        <a:defRPr sz="5800">
          <a:solidFill>
            <a:schemeClr val="tx1"/>
          </a:solidFill>
          <a:latin typeface="Calibri" panose="020F0502020204030204" pitchFamily="34" charset="0"/>
        </a:defRPr>
      </a:lvl2pPr>
      <a:lvl3pPr algn="ctr" defTabSz="1217930" rtl="0" eaLnBrk="0" fontAlgn="base" hangingPunct="0">
        <a:spcBef>
          <a:spcPct val="0"/>
        </a:spcBef>
        <a:spcAft>
          <a:spcPct val="0"/>
        </a:spcAft>
        <a:defRPr sz="5800">
          <a:solidFill>
            <a:schemeClr val="tx1"/>
          </a:solidFill>
          <a:latin typeface="Calibri" panose="020F0502020204030204" pitchFamily="34" charset="0"/>
        </a:defRPr>
      </a:lvl3pPr>
      <a:lvl4pPr algn="ctr" defTabSz="1217930" rtl="0" eaLnBrk="0" fontAlgn="base" hangingPunct="0">
        <a:spcBef>
          <a:spcPct val="0"/>
        </a:spcBef>
        <a:spcAft>
          <a:spcPct val="0"/>
        </a:spcAft>
        <a:defRPr sz="5800">
          <a:solidFill>
            <a:schemeClr val="tx1"/>
          </a:solidFill>
          <a:latin typeface="Calibri" panose="020F0502020204030204" pitchFamily="34" charset="0"/>
        </a:defRPr>
      </a:lvl4pPr>
      <a:lvl5pPr algn="ctr" defTabSz="1217930"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930" rtl="0" fontAlgn="base">
        <a:spcBef>
          <a:spcPct val="0"/>
        </a:spcBef>
        <a:spcAft>
          <a:spcPct val="0"/>
        </a:spcAft>
        <a:defRPr sz="5800">
          <a:solidFill>
            <a:schemeClr val="tx1"/>
          </a:solidFill>
          <a:latin typeface="Calibri" panose="020F0502020204030204" pitchFamily="34" charset="0"/>
        </a:defRPr>
      </a:lvl6pPr>
      <a:lvl7pPr marL="914400" algn="ctr" defTabSz="1217930" rtl="0" fontAlgn="base">
        <a:spcBef>
          <a:spcPct val="0"/>
        </a:spcBef>
        <a:spcAft>
          <a:spcPct val="0"/>
        </a:spcAft>
        <a:defRPr sz="5800">
          <a:solidFill>
            <a:schemeClr val="tx1"/>
          </a:solidFill>
          <a:latin typeface="Calibri" panose="020F0502020204030204" pitchFamily="34" charset="0"/>
        </a:defRPr>
      </a:lvl7pPr>
      <a:lvl8pPr marL="1371600" algn="ctr" defTabSz="1217930" rtl="0" fontAlgn="base">
        <a:spcBef>
          <a:spcPct val="0"/>
        </a:spcBef>
        <a:spcAft>
          <a:spcPct val="0"/>
        </a:spcAft>
        <a:defRPr sz="5800">
          <a:solidFill>
            <a:schemeClr val="tx1"/>
          </a:solidFill>
          <a:latin typeface="Calibri" panose="020F0502020204030204" pitchFamily="34" charset="0"/>
        </a:defRPr>
      </a:lvl8pPr>
      <a:lvl9pPr marL="1828800" algn="ctr" defTabSz="1217930" rtl="0" fontAlgn="base">
        <a:spcBef>
          <a:spcPct val="0"/>
        </a:spcBef>
        <a:spcAft>
          <a:spcPct val="0"/>
        </a:spcAft>
        <a:defRPr sz="5800">
          <a:solidFill>
            <a:schemeClr val="tx1"/>
          </a:solidFill>
          <a:latin typeface="Calibri" panose="020F0502020204030204" pitchFamily="34" charset="0"/>
        </a:defRPr>
      </a:lvl9pPr>
    </p:titleStyle>
    <p:bodyStyle>
      <a:lvl1pPr marL="455930" indent="-455930" algn="l" defTabSz="1217930"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330" indent="-379730" algn="l" defTabSz="1217930"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730" indent="-303530" algn="l" defTabSz="1217930" rtl="0" eaLnBrk="0" fontAlgn="base" hangingPunct="0">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330" indent="-303530" algn="l" defTabSz="121793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930" indent="-303530" algn="l" defTabSz="121793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transition spd="slow" advTm="0">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b="1122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A picture containing shape&#10;&#10;Description automatically generated"/>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905000" y="1238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ransition spd="slow" advTm="0">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b="11389"/>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descr="Shape&#10;&#10;Description automatically generated with medium confidence"/>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381125" y="476250"/>
            <a:ext cx="1076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ransition spd="slow" advTm="0">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126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7BC1F1A4-92D3-4AC9-9195-3706FAACA926}" type="datetimeFigureOut">
              <a:rPr lang="zh-CN" altLang="en-US"/>
              <a:t>2024/3/23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99F74626-8CF5-4EDB-B138-0DCE0D15467D}" type="slidenum">
              <a:rPr lang="zh-CN" altLang="en-US"/>
              <a:t>‹#›</a:t>
            </a:fld>
            <a:endParaRPr lang="zh-CN" altLang="en-US"/>
          </a:p>
        </p:txBody>
      </p:sp>
      <p:pic>
        <p:nvPicPr>
          <p:cNvPr id="11271" name="Picture 6"/>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790700" y="14287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spd="slow" advTm="0">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defRPr>
      </a:lvl2pPr>
      <a:lvl3pPr algn="l" rtl="0" fontAlgn="base">
        <a:lnSpc>
          <a:spcPct val="90000"/>
        </a:lnSpc>
        <a:spcBef>
          <a:spcPct val="0"/>
        </a:spcBef>
        <a:spcAft>
          <a:spcPct val="0"/>
        </a:spcAft>
        <a:defRPr sz="4400">
          <a:solidFill>
            <a:schemeClr val="tx1"/>
          </a:solidFill>
          <a:latin typeface="Calibri" panose="020F0502020204030204" pitchFamily="34" charset="0"/>
        </a:defRPr>
      </a:lvl3pPr>
      <a:lvl4pPr algn="l" rtl="0" fontAlgn="base">
        <a:lnSpc>
          <a:spcPct val="90000"/>
        </a:lnSpc>
        <a:spcBef>
          <a:spcPct val="0"/>
        </a:spcBef>
        <a:spcAft>
          <a:spcPct val="0"/>
        </a:spcAft>
        <a:defRPr sz="4400">
          <a:solidFill>
            <a:schemeClr val="tx1"/>
          </a:solidFill>
          <a:latin typeface="Calibri" panose="020F0502020204030204" pitchFamily="34" charset="0"/>
        </a:defRPr>
      </a:lvl4pPr>
      <a:lvl5pPr algn="l" rtl="0" fontAlgn="base">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52575" y="266700"/>
            <a:ext cx="1218902" cy="1218902"/>
          </a:xfrm>
          <a:prstGeom prst="rect">
            <a:avLst/>
          </a:prstGeom>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Lst>
  <p:transition spd="slow"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9.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6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7.xml"/><Relationship Id="rId1" Type="http://schemas.openxmlformats.org/officeDocument/2006/relationships/tags" Target="../tags/tag1.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5714" name="图片 3" descr="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21793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图片 4" descr="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248025"/>
            <a:ext cx="121793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18"/>
          <p:cNvPicPr>
            <a:picLocks noChangeAspect="1" noChangeArrowheads="1"/>
          </p:cNvPicPr>
          <p:nvPr/>
        </p:nvPicPr>
        <p:blipFill>
          <a:blip r:embed="rId6">
            <a:extLst>
              <a:ext uri="{28A0092B-C50C-407E-A947-70E740481C1C}">
                <a14:useLocalDpi xmlns:a14="http://schemas.microsoft.com/office/drawing/2010/main" val="0"/>
              </a:ext>
            </a:extLst>
          </a:blip>
          <a:srcRect l="8432" r="7434" b="24976"/>
          <a:stretch>
            <a:fillRect/>
          </a:stretch>
        </p:blipFill>
        <p:spPr bwMode="auto">
          <a:xfrm>
            <a:off x="1905000" y="638175"/>
            <a:ext cx="877411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4003"/>
            <a:ext cx="12192000" cy="6982003"/>
          </a:xfrm>
          <a:prstGeom prst="rect">
            <a:avLst/>
          </a:prstGeom>
        </p:spPr>
      </p:pic>
      <p:sp>
        <p:nvSpPr>
          <p:cNvPr id="3" name="Rectangle: Rounded Corners 2"/>
          <p:cNvSpPr/>
          <p:nvPr/>
        </p:nvSpPr>
        <p:spPr>
          <a:xfrm>
            <a:off x="1615440" y="6126481"/>
            <a:ext cx="9499600" cy="6461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Khmer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Đỏ</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buộc</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trẻ</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cầm</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súng</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đấu</a:t>
            </a:r>
            <a:r>
              <a:rPr kumimoji="0" lang="en-US" sz="32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24" y="22225"/>
            <a:ext cx="12157876" cy="6832727"/>
          </a:xfrm>
          <a:prstGeom prst="rect">
            <a:avLst/>
          </a:prstGeom>
        </p:spPr>
      </p:pic>
      <p:sp>
        <p:nvSpPr>
          <p:cNvPr id="3" name="Rectangle: Rounded Corners 2"/>
          <p:cNvSpPr/>
          <p:nvPr/>
        </p:nvSpPr>
        <p:spPr>
          <a:xfrm>
            <a:off x="1463040" y="5831840"/>
            <a:ext cx="9926320" cy="9226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Nét mặt khắc khổ, người phụ nữ bế cô con gái đang bị thương đi tìm nơi lánh nạn. (Ảnh AP).</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0"/>
          </a:xfrm>
          <a:prstGeom prst="rect">
            <a:avLst/>
          </a:prstGeom>
        </p:spPr>
      </p:pic>
      <p:sp>
        <p:nvSpPr>
          <p:cNvPr id="3" name="Rectangle: Rounded Corners 2"/>
          <p:cNvSpPr/>
          <p:nvPr/>
        </p:nvSpPr>
        <p:spPr>
          <a:xfrm>
            <a:off x="975360" y="6027002"/>
            <a:ext cx="10546080" cy="70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Box 12"/>
          <p:cNvSpPr txBox="1">
            <a:spLocks noChangeArrowheads="1"/>
          </p:cNvSpPr>
          <p:nvPr/>
        </p:nvSpPr>
        <p:spPr bwMode="auto">
          <a:xfrm>
            <a:off x="1290320" y="5966041"/>
            <a:ext cx="1010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t>
            </a:r>
            <a:r>
              <a:rPr kumimoji="0" lang="vi-VN" altLang="en-U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ương mặt sợ hãi, lo lắng của người mẹ và hai con nhỏ trong chiến tranh Việt Nam ngày 27/4/1966.</a:t>
            </a:r>
            <a:endParaRPr kumimoji="0" lang="en-US" altLang="en-U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 name="TextBox 26"/>
          <p:cNvSpPr txBox="1"/>
          <p:nvPr/>
        </p:nvSpPr>
        <p:spPr>
          <a:xfrm>
            <a:off x="8251825" y="1851025"/>
            <a:ext cx="5016500" cy="444500"/>
          </a:xfrm>
          <a:prstGeom prst="rect">
            <a:avLst/>
          </a:prstGeom>
          <a:no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000" b="1" i="0" u="none" strike="noStrike" kern="1200" cap="none" spc="0" normalizeH="0" baseline="0" noProof="0" dirty="0" err="1">
              <a:ln w="6600">
                <a:solidFill>
                  <a:srgbClr val="FF0066"/>
                </a:solidFill>
                <a:prstDash val="solid"/>
              </a:ln>
              <a:solidFill>
                <a:srgbClr val="8064A2"/>
              </a:solidFill>
              <a:effectLst>
                <a:outerShdw dist="38100" dir="2700000" algn="tl" rotWithShape="0">
                  <a:srgbClr val="C0504D"/>
                </a:outerShdw>
              </a:effectLst>
              <a:uLnTx/>
              <a:uFillTx/>
              <a:latin typeface="Arial" panose="020B0604020202020204" pitchFamily="34" charset="0"/>
              <a:ea typeface="+mn-ea"/>
              <a:cs typeface="Arial" panose="020B0604020202020204" pitchFamily="34" charset="0"/>
            </a:endParaRPr>
          </a:p>
        </p:txBody>
      </p:sp>
      <p:sp>
        <p:nvSpPr>
          <p:cNvPr id="129029" name="Content Placeholder 2"/>
          <p:cNvSpPr txBox="1"/>
          <p:nvPr/>
        </p:nvSpPr>
        <p:spPr bwMode="auto">
          <a:xfrm>
            <a:off x="838200" y="146050"/>
            <a:ext cx="101425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en-US" sz="3600" b="1" i="0" u="sng" strike="noStrike" kern="1200" cap="none" spc="0" normalizeH="0" baseline="0" noProof="0" dirty="0" err="1">
                <a:ln>
                  <a:noFill/>
                </a:ln>
                <a:solidFill>
                  <a:srgbClr val="CC6600"/>
                </a:solidFill>
                <a:effectLst/>
                <a:uLnTx/>
                <a:uFillTx/>
                <a:latin typeface="Times New Roman" panose="02020603050405020304" pitchFamily="18" charset="0"/>
                <a:ea typeface="+mn-ea"/>
                <a:cs typeface="Arial" panose="020B0604020202020204" pitchFamily="34" charset="0"/>
              </a:rPr>
              <a:t>Câu</a:t>
            </a:r>
            <a:r>
              <a:rPr kumimoji="0" lang="en-US" altLang="en-US" sz="3600" b="1" i="0" u="sng" strike="noStrike" kern="1200" cap="none" spc="0" normalizeH="0" baseline="0" noProof="0" dirty="0">
                <a:ln>
                  <a:noFill/>
                </a:ln>
                <a:solidFill>
                  <a:srgbClr val="CC6600"/>
                </a:solidFill>
                <a:effectLst/>
                <a:uLnTx/>
                <a:uFillTx/>
                <a:latin typeface="Times New Roman" panose="02020603050405020304" pitchFamily="18" charset="0"/>
                <a:ea typeface="+mn-ea"/>
                <a:cs typeface="Arial" panose="020B0604020202020204" pitchFamily="34" charset="0"/>
              </a:rPr>
              <a:t> 1:</a:t>
            </a:r>
            <a:r>
              <a:rPr kumimoji="0" lang="en-US" altLang="en-US" sz="3600" b="1" i="0" u="none" strike="noStrike" kern="1200" cap="none" spc="0" normalizeH="0" baseline="0" noProof="0" dirty="0">
                <a:ln>
                  <a:noFill/>
                </a:ln>
                <a:solidFill>
                  <a:srgbClr val="CC6600"/>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Em</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có</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nhận</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xét</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gì</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về</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cuộc</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sống</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của</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người</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dân</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đặc</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biệt</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là</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trẻ</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em</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ở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các</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vùng</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có</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chiến</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9900CC"/>
                </a:solidFill>
                <a:effectLst/>
                <a:uLnTx/>
                <a:uFillTx/>
                <a:latin typeface="Times New Roman" panose="02020603050405020304" pitchFamily="18" charset="0"/>
                <a:ea typeface="+mn-ea"/>
                <a:cs typeface="Arial" panose="020B0604020202020204" pitchFamily="34" charset="0"/>
              </a:rPr>
              <a:t>tranh</a:t>
            </a:r>
            <a:r>
              <a:rPr kumimoji="0" lang="en-US" altLang="en-US" sz="3600" b="1" i="0" u="none" strike="noStrike" kern="1200" cap="none" spc="0" normalizeH="0" baseline="0" noProof="0" dirty="0">
                <a:ln>
                  <a:noFill/>
                </a:ln>
                <a:solidFill>
                  <a:srgbClr val="9900CC"/>
                </a:solidFill>
                <a:effectLst/>
                <a:uLnTx/>
                <a:uFillTx/>
                <a:latin typeface="Times New Roman" panose="02020603050405020304" pitchFamily="18" charset="0"/>
                <a:ea typeface="+mn-ea"/>
                <a:cs typeface="Arial" panose="020B0604020202020204" pitchFamily="34" charset="0"/>
              </a:rPr>
              <a:t>?</a:t>
            </a:r>
          </a:p>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en-US" sz="36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Arial" panose="020B0604020202020204" pitchFamily="34" charset="0"/>
              </a:rPr>
              <a:t>                             </a:t>
            </a:r>
            <a:endParaRPr kumimoji="0" lang="en-US"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5" name="Rectangle 4"/>
          <p:cNvSpPr/>
          <p:nvPr/>
        </p:nvSpPr>
        <p:spPr>
          <a:xfrm>
            <a:off x="964277" y="1163783"/>
            <a:ext cx="10383174" cy="1977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en-US" sz="4000" b="1" i="0" u="sng"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Chiến</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tranh</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gây</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ra</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những</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hậu</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quả</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gì</a:t>
            </a:r>
            <a:r>
              <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a:t>
            </a:r>
          </a:p>
        </p:txBody>
      </p:sp>
      <p:sp>
        <p:nvSpPr>
          <p:cNvPr id="6" name="Rectangle 5"/>
          <p:cNvSpPr/>
          <p:nvPr/>
        </p:nvSpPr>
        <p:spPr>
          <a:xfrm>
            <a:off x="5318125" y="3141663"/>
            <a:ext cx="6477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en-US" altLang="en-US" sz="4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endParaRPr>
          </a:p>
        </p:txBody>
      </p:sp>
      <p:sp>
        <p:nvSpPr>
          <p:cNvPr id="7" name="Rectangle 6"/>
          <p:cNvSpPr/>
          <p:nvPr/>
        </p:nvSpPr>
        <p:spPr>
          <a:xfrm>
            <a:off x="964277" y="2044932"/>
            <a:ext cx="10694323" cy="293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3600" b="1" i="0" u="sng"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Câu</a:t>
            </a:r>
            <a:r>
              <a:rPr kumimoji="0" lang="en-US" altLang="en-US" sz="3600" b="1" i="0" u="sng"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3:</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Để</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thế</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giới</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không</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còn</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chiến</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tranh</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để</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mọi</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người</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đều</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được</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sống</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hòa</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bình</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chúng</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ta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cần</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phải</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làm</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gì</a:t>
            </a:r>
            <a:r>
              <a:rPr kumimoji="0" lang="en-US" altLang="en-US" sz="36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1" y="-764772"/>
            <a:ext cx="12352713" cy="6882939"/>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spcAft>
                <a:spcPts val="800"/>
              </a:spcAft>
              <a:defRPr/>
            </a:pPr>
            <a:r>
              <a:rPr lang="en-US" altLang="en-US" sz="3600" b="1" dirty="0" err="1">
                <a:solidFill>
                  <a:srgbClr val="000099"/>
                </a:solidFill>
                <a:latin typeface="Times New Roman" panose="02020603050405020304" pitchFamily="18" charset="0"/>
                <a:cs typeface="Arial" panose="020B0604020202020204" pitchFamily="34" charset="0"/>
              </a:rPr>
              <a:t>Câu</a:t>
            </a:r>
            <a:r>
              <a:rPr lang="en-US" altLang="en-US" sz="3600" b="1" dirty="0">
                <a:solidFill>
                  <a:srgbClr val="000099"/>
                </a:solidFill>
                <a:latin typeface="Times New Roman" panose="02020603050405020304" pitchFamily="18" charset="0"/>
                <a:cs typeface="Arial" panose="020B0604020202020204" pitchFamily="34" charset="0"/>
              </a:rPr>
              <a:t> 1 :</a:t>
            </a:r>
            <a:r>
              <a:rPr lang="en-US" altLang="en-US" sz="3600" b="1" dirty="0" err="1">
                <a:solidFill>
                  <a:srgbClr val="000099"/>
                </a:solidFill>
                <a:latin typeface="Times New Roman" panose="02020603050405020304" pitchFamily="18" charset="0"/>
                <a:cs typeface="Arial" panose="020B0604020202020204" pitchFamily="34" charset="0"/>
              </a:rPr>
              <a:t>Em</a:t>
            </a:r>
            <a:r>
              <a:rPr lang="en-US" altLang="en-US" sz="3600" b="1" dirty="0">
                <a:solidFill>
                  <a:srgbClr val="000099"/>
                </a:solidFill>
                <a:latin typeface="Times New Roman" panose="02020603050405020304" pitchFamily="18" charset="0"/>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có</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nhận</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xét</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gì</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về</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cuộc</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sống</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của</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người</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dân</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đặc</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biệt</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là</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trẻ</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em</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ở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các</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vùng</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có</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chiến</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r>
              <a:rPr kumimoji="0" lang="en-US" altLang="en-US" sz="3600" b="1" i="0" u="none" strike="noStrike" kern="1200" cap="none" spc="0" normalizeH="0" baseline="0" noProof="0" dirty="0" err="1">
                <a:ln>
                  <a:noFill/>
                </a:ln>
                <a:solidFill>
                  <a:srgbClr val="000099"/>
                </a:solidFill>
                <a:effectLst/>
                <a:uLnTx/>
                <a:uFillTx/>
                <a:latin typeface="Times New Roman" panose="02020603050405020304" pitchFamily="18" charset="0"/>
                <a:ea typeface="+mn-ea"/>
                <a:cs typeface="Arial" panose="020B0604020202020204" pitchFamily="34" charset="0"/>
              </a:rPr>
              <a:t>tranh</a:t>
            </a:r>
            <a:r>
              <a:rPr kumimoji="0" lang="en-US" altLang="en-US" sz="3600" b="1" i="0" u="none" strike="noStrike" kern="1200" cap="none" spc="0" normalizeH="0" baseline="0" noProof="0" dirty="0">
                <a:ln>
                  <a:noFill/>
                </a:ln>
                <a:solidFill>
                  <a:srgbClr val="000099"/>
                </a:solidFill>
                <a:effectLst/>
                <a:uLnTx/>
                <a:uFillTx/>
                <a:latin typeface="Times New Roman" panose="02020603050405020304" pitchFamily="18" charset="0"/>
                <a:ea typeface="+mn-ea"/>
                <a:cs typeface="Arial" panose="020B0604020202020204" pitchFamily="34" charset="0"/>
              </a:rPr>
              <a:t>?   </a:t>
            </a:r>
            <a:endParaRPr kumimoji="0" lang="vi-VN" sz="3300" b="1" i="0" u="none" strike="noStrike" kern="1200" cap="none" spc="0" normalizeH="0" baseline="0" noProof="0" dirty="0">
              <a:ln>
                <a:noFill/>
              </a:ln>
              <a:solidFill>
                <a:srgbClr val="00009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2098" name="图片 19"/>
          <p:cNvPicPr>
            <a:picLocks noChangeAspect="1" noChangeArrowheads="1"/>
          </p:cNvPicPr>
          <p:nvPr/>
        </p:nvPicPr>
        <p:blipFill>
          <a:blip r:embed="rId3">
            <a:extLst>
              <a:ext uri="{28A0092B-C50C-407E-A947-70E740481C1C}">
                <a14:useLocalDpi xmlns:a14="http://schemas.microsoft.com/office/drawing/2010/main" val="0"/>
              </a:ext>
            </a:extLst>
          </a:blip>
          <a:srcRect l="3125" t="9355" r="3020" b="4895"/>
          <a:stretch>
            <a:fillRect/>
          </a:stretch>
        </p:blipFill>
        <p:spPr bwMode="auto">
          <a:xfrm>
            <a:off x="762000" y="152400"/>
            <a:ext cx="931862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323975" y="1350963"/>
            <a:ext cx="7959725" cy="76993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B0F0"/>
                </a:solidFill>
                <a:effectLst/>
                <a:uLnTx/>
                <a:uFillTx/>
                <a:latin typeface="Calibri" panose="020F0502020204030204"/>
                <a:ea typeface="Cambria" panose="02040503050406030204" pitchFamily="18" charset="0"/>
                <a:cs typeface="Arial" panose="020B0604020202020204" pitchFamily="34" charset="0"/>
              </a:rPr>
              <a:t> </a:t>
            </a:r>
            <a:endParaRPr kumimoji="0" lang="vi-VN" sz="3200" b="1" i="0" u="none" strike="noStrike" kern="1200" cap="none" spc="0" normalizeH="0" baseline="0" noProof="0" dirty="0">
              <a:ln>
                <a:noFill/>
              </a:ln>
              <a:solidFill>
                <a:srgbClr val="00B0F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441083" y="1308046"/>
            <a:ext cx="7960133" cy="3791287"/>
          </a:xfrm>
          <a:prstGeom prst="round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Rounded Corners 5"/>
          <p:cNvSpPr/>
          <p:nvPr/>
        </p:nvSpPr>
        <p:spPr>
          <a:xfrm>
            <a:off x="304800" y="5414963"/>
            <a:ext cx="9296400" cy="850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104" name="TextBox 6"/>
          <p:cNvSpPr txBox="1">
            <a:spLocks noChangeArrowheads="1"/>
          </p:cNvSpPr>
          <p:nvPr/>
        </p:nvSpPr>
        <p:spPr bwMode="auto">
          <a:xfrm>
            <a:off x="342900" y="5435600"/>
            <a:ext cx="9318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alt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Bé gái vừa đi vừa khóc tìm nơi lánh nạn cùng những đứa trẻ khác. Ảnh chụp tại một con đường ở Đà Nẵng tháng 8/1968.</a:t>
            </a:r>
            <a:endParaRPr kumimoji="0"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2585721" y="1457266"/>
            <a:ext cx="8819341" cy="3929381"/>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800"/>
              </a:spcAft>
              <a:buClrTx/>
              <a:buSzTx/>
              <a:buFontTx/>
              <a:buNone/>
              <a:defRPr/>
            </a:pPr>
            <a:r>
              <a:rPr kumimoji="0" lang="en-US" sz="4000" b="1" i="0" u="none" strike="noStrike" kern="1200" cap="none" spc="0" normalizeH="0" baseline="0" noProof="0" dirty="0" err="1">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tranh</a:t>
            </a:r>
            <a:r>
              <a:rPr kumimoji="0" lang="en-US" sz="4000" b="1" i="0" u="none" strike="noStrike" kern="1200" cap="none" spc="0" normalizeH="0" baseline="0" noProof="0" dirty="0">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gây</a:t>
            </a:r>
            <a:r>
              <a:rPr kumimoji="0" lang="en-US" sz="4000" b="1" i="0" u="none" strike="noStrike" kern="1200" cap="none" spc="0" normalizeH="0" baseline="0" noProof="0" dirty="0">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ra</a:t>
            </a:r>
            <a:r>
              <a:rPr kumimoji="0" lang="en-US" sz="4000" b="1" i="0" u="none" strike="noStrike" kern="1200" cap="none" spc="0" normalizeH="0" baseline="0" noProof="0" dirty="0">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hậu</a:t>
            </a:r>
            <a:r>
              <a:rPr kumimoji="0" lang="en-US" sz="4000" b="1" i="0" u="none" strike="noStrike" kern="1200" cap="none" spc="0" normalizeH="0" baseline="0" noProof="0" dirty="0">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quả</a:t>
            </a:r>
            <a:r>
              <a:rPr kumimoji="0" lang="en-US" sz="4000" b="1" i="0" u="none" strike="noStrike" kern="1200" cap="none" spc="0" normalizeH="0" baseline="0" noProof="0" dirty="0">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gì</a:t>
            </a:r>
            <a:r>
              <a:rPr kumimoji="0" lang="en-US" sz="4000" b="1" i="0" u="none" strike="noStrike" kern="1200" cap="none" spc="0" normalizeH="0" baseline="0" noProof="0" dirty="0">
                <a:ln>
                  <a:noFill/>
                </a:ln>
                <a:solidFill>
                  <a:srgbClr val="000099"/>
                </a:solidFill>
                <a:effectLst/>
                <a:uLnTx/>
                <a:uFillTx/>
                <a:latin typeface="Calibri" panose="020F0502020204030204"/>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srgbClr val="00009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3124" name="Group 4"/>
          <p:cNvGrpSpPr/>
          <p:nvPr/>
        </p:nvGrpSpPr>
        <p:grpSpPr bwMode="auto">
          <a:xfrm>
            <a:off x="-603567" y="773344"/>
            <a:ext cx="3155950" cy="2554287"/>
            <a:chOff x="6840" y="44877"/>
            <a:chExt cx="2959883" cy="1743970"/>
          </a:xfrm>
        </p:grpSpPr>
        <p:pic>
          <p:nvPicPr>
            <p:cNvPr id="133126" name="Graphic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7" y="44877"/>
              <a:ext cx="2928616" cy="174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7" name="TextBox 7"/>
            <p:cNvSpPr txBox="1">
              <a:spLocks noChangeArrowheads="1"/>
            </p:cNvSpPr>
            <p:nvPr/>
          </p:nvSpPr>
          <p:spPr bwMode="auto">
            <a:xfrm>
              <a:off x="6840" y="1015120"/>
              <a:ext cx="2633569" cy="52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Lst>
                <a:defRPr sz="2400">
                  <a:solidFill>
                    <a:schemeClr val="tx1"/>
                  </a:solidFill>
                  <a:latin typeface="Times New Roman" panose="02020603050405020304" pitchFamily="18" charset="0"/>
                  <a:cs typeface="Arial" panose="020B0604020202020204" pitchFamily="34" charset="0"/>
                </a:defRPr>
              </a:lvl1pPr>
              <a:lvl2pPr marL="742950" indent="-285750">
                <a:tabLst>
                  <a:tab pos="457200" algn="l"/>
                </a:tabLst>
                <a:defRPr sz="2400">
                  <a:solidFill>
                    <a:schemeClr val="tx1"/>
                  </a:solidFill>
                  <a:latin typeface="Times New Roman" panose="02020603050405020304" pitchFamily="18" charset="0"/>
                  <a:cs typeface="Arial" panose="020B0604020202020204" pitchFamily="34" charset="0"/>
                </a:defRPr>
              </a:lvl2pPr>
              <a:lvl3pPr marL="1143000" indent="-228600">
                <a:tabLst>
                  <a:tab pos="457200" algn="l"/>
                </a:tabLst>
                <a:defRPr sz="2400">
                  <a:solidFill>
                    <a:schemeClr val="tx1"/>
                  </a:solidFill>
                  <a:latin typeface="Times New Roman" panose="02020603050405020304" pitchFamily="18" charset="0"/>
                  <a:cs typeface="Arial" panose="020B0604020202020204" pitchFamily="34" charset="0"/>
                </a:defRPr>
              </a:lvl3pPr>
              <a:lvl4pPr marL="1600200" indent="-228600">
                <a:tabLst>
                  <a:tab pos="457200" algn="l"/>
                </a:tabLst>
                <a:defRPr sz="2400">
                  <a:solidFill>
                    <a:schemeClr val="tx1"/>
                  </a:solidFill>
                  <a:latin typeface="Times New Roman" panose="02020603050405020304" pitchFamily="18" charset="0"/>
                  <a:cs typeface="Arial" panose="020B0604020202020204" pitchFamily="34" charset="0"/>
                </a:defRPr>
              </a:lvl4pPr>
              <a:lvl5pPr marL="2057400" indent="-228600">
                <a:tabLst>
                  <a:tab pos="457200" algn="l"/>
                </a:tabLst>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ts val="1000"/>
                <a:buFontTx/>
                <a:buNone/>
                <a:tabLst>
                  <a:tab pos="457200" algn="l"/>
                </a:tabLst>
                <a:defRPr/>
              </a:pPr>
              <a:r>
                <a:rPr kumimoji="0" lang="nl-NL" altLang="en-US" sz="4400" b="1" i="0" u="none" strike="noStrike" kern="1200" cap="none" spc="0" normalizeH="0" baseline="0" noProof="0">
                  <a:ln>
                    <a:noFill/>
                  </a:ln>
                  <a:solidFill>
                    <a:srgbClr val="FF0000"/>
                  </a:solidFill>
                  <a:effectLst/>
                  <a:uLnTx/>
                  <a:uFillTx/>
                  <a:latin typeface="Calibri" panose="020F0502020204030204" pitchFamily="34" charset="0"/>
                  <a:ea typeface="+mn-ea"/>
                  <a:cs typeface="Times New Roman" panose="02020603050405020304" pitchFamily="18" charset="0"/>
                </a:rPr>
                <a:t>Câu 2</a:t>
              </a:r>
              <a:endParaRPr kumimoji="0" lang="en-US" altLang="en-US" sz="4400" b="1" i="0" u="none" strike="noStrike" kern="1200" cap="none" spc="0" normalizeH="0" baseline="0" noProof="0">
                <a:ln>
                  <a:noFill/>
                </a:ln>
                <a:solidFill>
                  <a:srgbClr val="FF0000"/>
                </a:solidFill>
                <a:effectLst/>
                <a:uLnTx/>
                <a:uFillTx/>
                <a:latin typeface="Calibri" panose="020F0502020204030204" pitchFamily="34" charset="0"/>
                <a:ea typeface="+mn-ea"/>
                <a:cs typeface="Times New Roman" panose="02020603050405020304" pitchFamily="18" charset="0"/>
              </a:endParaRPr>
            </a:p>
          </p:txBody>
        </p:sp>
      </p:gr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4146" name="图片 19"/>
          <p:cNvPicPr>
            <a:picLocks noChangeAspect="1" noChangeArrowheads="1"/>
          </p:cNvPicPr>
          <p:nvPr/>
        </p:nvPicPr>
        <p:blipFill>
          <a:blip r:embed="rId4">
            <a:extLst>
              <a:ext uri="{28A0092B-C50C-407E-A947-70E740481C1C}">
                <a14:useLocalDpi xmlns:a14="http://schemas.microsoft.com/office/drawing/2010/main" val="0"/>
              </a:ext>
            </a:extLst>
          </a:blip>
          <a:srcRect l="3125" t="9355" r="3020" b="4895"/>
          <a:stretch>
            <a:fillRect/>
          </a:stretch>
        </p:blipFill>
        <p:spPr bwMode="auto">
          <a:xfrm>
            <a:off x="-363624" y="0"/>
            <a:ext cx="12555623" cy="565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323975" y="1350963"/>
            <a:ext cx="7959725" cy="76993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B0F0"/>
                </a:solidFill>
                <a:effectLst/>
                <a:uLnTx/>
                <a:uFillTx/>
                <a:latin typeface="Calibri" panose="020F0502020204030204"/>
                <a:ea typeface="Cambria" panose="02040503050406030204" pitchFamily="18" charset="0"/>
                <a:cs typeface="Arial" panose="020B0604020202020204" pitchFamily="34" charset="0"/>
              </a:rPr>
              <a:t> </a:t>
            </a:r>
            <a:endParaRPr kumimoji="0" lang="vi-VN" sz="3200" b="1" i="0" u="none" strike="noStrike" kern="1200" cap="none" spc="0" normalizeH="0" baseline="0" noProof="0" dirty="0">
              <a:ln>
                <a:noFill/>
              </a:ln>
              <a:solidFill>
                <a:srgbClr val="00B0F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6" name="Rectangle: Rounded Corners 5"/>
          <p:cNvSpPr/>
          <p:nvPr/>
        </p:nvSpPr>
        <p:spPr>
          <a:xfrm>
            <a:off x="304800" y="5414963"/>
            <a:ext cx="9296400" cy="850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952" name="TextBox 6"/>
          <p:cNvSpPr txBox="1">
            <a:spLocks noChangeArrowheads="1"/>
          </p:cNvSpPr>
          <p:nvPr/>
        </p:nvSpPr>
        <p:spPr bwMode="auto">
          <a:xfrm>
            <a:off x="342900" y="5435600"/>
            <a:ext cx="9318625" cy="8302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eaLnBrk="0" fontAlgn="base" hangingPunct="0">
              <a:spcBef>
                <a:spcPct val="0"/>
              </a:spcBef>
              <a:spcAft>
                <a:spcPct val="0"/>
              </a:spcAf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Một bức ảnh từ cuộc thảm sát Mỹ </a:t>
            </a:r>
            <a:r>
              <a:rPr lang="vi-VN" b="1" dirty="0">
                <a:solidFill>
                  <a:prstClr val="white"/>
                </a:solidFill>
              </a:rPr>
              <a:t>Lai khiến 504 người chết,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vụ thảm sát khét tiếng được thực hiện bởi lính Mỹ ngày 16/3/1968.</a:t>
            </a:r>
            <a:endPar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pic>
        <p:nvPicPr>
          <p:cNvPr id="13415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975" y="1350963"/>
            <a:ext cx="810577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974" y="1330326"/>
            <a:ext cx="8105775"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p:cNvSpPr/>
          <p:nvPr/>
        </p:nvSpPr>
        <p:spPr>
          <a:xfrm>
            <a:off x="304800" y="5357019"/>
            <a:ext cx="9412287" cy="850900"/>
          </a:xfrm>
          <a:prstGeom prst="roundRect">
            <a:avLst>
              <a:gd name="adj" fmla="val 333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Một người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phụ</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alibri" panose="020F0502020204030204"/>
                <a:ea typeface="+mn-ea"/>
                <a:cs typeface="+mn-cs"/>
              </a:rPr>
              <a:t>nữ</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đang kéo con mình khỏi ngọn lửa sau khi nhà của họ (ở Tây Ninh) bị lính chính quyền Sài Gòn đốt cháy tháng 7/1963.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973" y="1350963"/>
            <a:ext cx="9150063" cy="3797300"/>
          </a:xfrm>
          <a:prstGeom prst="rect">
            <a:avLst/>
          </a:prstGeom>
        </p:spPr>
      </p:pic>
      <p:sp>
        <p:nvSpPr>
          <p:cNvPr id="4" name="Rectangle: Rounded Corners 3"/>
          <p:cNvSpPr/>
          <p:nvPr/>
        </p:nvSpPr>
        <p:spPr>
          <a:xfrm>
            <a:off x="332582" y="5372894"/>
            <a:ext cx="9384505" cy="850900"/>
          </a:xfrm>
          <a:prstGeom prst="roundRect">
            <a:avLst>
              <a:gd name="adj" fmla="val 3338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0" eaLnBrk="0" fontAlgn="base" hangingPunct="0">
              <a:spcBef>
                <a:spcPct val="0"/>
              </a:spcBef>
              <a:spcAft>
                <a:spcPct val="0"/>
              </a:spcAf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rPr>
              <a:t>Người</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dân</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làng</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Phong</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Nhất</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và</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Phong</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Nhị</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bị</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sát</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hại</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vào</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kumimoji="0" lang="en-US" sz="2000" b="1" i="0" u="none" strike="noStrike" kern="1200" cap="none" spc="0" normalizeH="0" noProof="0" dirty="0" err="1">
                <a:ln>
                  <a:noFill/>
                </a:ln>
                <a:solidFill>
                  <a:prstClr val="white"/>
                </a:solidFill>
                <a:effectLst/>
                <a:uLnTx/>
                <a:uFillTx/>
                <a:latin typeface="Arial" panose="020B0604020202020204" pitchFamily="34" charset="0"/>
              </a:rPr>
              <a:t>ngày</a:t>
            </a:r>
            <a:r>
              <a:rPr kumimoji="0" lang="en-US" sz="2000" b="1" i="0" u="none" strike="noStrike" kern="1200" cap="none" spc="0" normalizeH="0" noProof="0" dirty="0">
                <a:ln>
                  <a:noFill/>
                </a:ln>
                <a:solidFill>
                  <a:prstClr val="white"/>
                </a:solidFill>
                <a:effectLst/>
                <a:uLnTx/>
                <a:uFillTx/>
                <a:latin typeface="Arial" panose="020B0604020202020204" pitchFamily="34" charset="0"/>
              </a:rPr>
              <a:t> </a:t>
            </a:r>
            <a:r>
              <a:rPr lang="en-US" sz="2000" b="1" dirty="0">
                <a:solidFill>
                  <a:prstClr val="white"/>
                </a:solidFill>
                <a:latin typeface="Arial" panose="020B0604020202020204" pitchFamily="34" charset="0"/>
              </a:rPr>
              <a:t>12/2/1968 </a:t>
            </a:r>
            <a:r>
              <a:rPr lang="en-US" sz="2000" b="1" dirty="0" err="1">
                <a:solidFill>
                  <a:prstClr val="white"/>
                </a:solidFill>
                <a:latin typeface="Arial" panose="020B0604020202020204" pitchFamily="34" charset="0"/>
              </a:rPr>
              <a:t>làm</a:t>
            </a:r>
            <a:r>
              <a:rPr lang="en-US" sz="2000" b="1" dirty="0">
                <a:solidFill>
                  <a:prstClr val="white"/>
                </a:solidFill>
                <a:latin typeface="Arial" panose="020B0604020202020204" pitchFamily="34" charset="0"/>
              </a:rPr>
              <a:t> </a:t>
            </a:r>
            <a:r>
              <a:rPr lang="en-US" sz="2000" b="1" dirty="0" err="1">
                <a:solidFill>
                  <a:prstClr val="white"/>
                </a:solidFill>
                <a:latin typeface="Arial" panose="020B0604020202020204" pitchFamily="34" charset="0"/>
              </a:rPr>
              <a:t>chết</a:t>
            </a:r>
            <a:r>
              <a:rPr lang="en-US" sz="2000" b="1" dirty="0">
                <a:solidFill>
                  <a:prstClr val="white"/>
                </a:solidFill>
                <a:latin typeface="Arial" panose="020B0604020202020204" pitchFamily="34" charset="0"/>
              </a:rPr>
              <a:t> 280 ng</a:t>
            </a:r>
            <a:r>
              <a:rPr lang="vi-VN" sz="2000" b="1" dirty="0">
                <a:solidFill>
                  <a:prstClr val="white"/>
                </a:solidFill>
              </a:rPr>
              <a:t>ười</a:t>
            </a:r>
            <a:r>
              <a:rPr lang="en-US" sz="2000" b="1" dirty="0">
                <a:solidFill>
                  <a:prstClr val="white"/>
                </a:solidFill>
              </a:rPr>
              <a:t>. </a:t>
            </a:r>
            <a:r>
              <a:rPr lang="en-US" sz="2000" b="1" dirty="0" err="1">
                <a:solidFill>
                  <a:prstClr val="white"/>
                </a:solidFill>
              </a:rPr>
              <a:t>Hầu</a:t>
            </a:r>
            <a:r>
              <a:rPr lang="en-US" sz="2000" b="1" dirty="0">
                <a:solidFill>
                  <a:prstClr val="white"/>
                </a:solidFill>
              </a:rPr>
              <a:t> </a:t>
            </a:r>
            <a:r>
              <a:rPr lang="en-US" sz="2000" b="1" dirty="0" err="1">
                <a:solidFill>
                  <a:prstClr val="white"/>
                </a:solidFill>
              </a:rPr>
              <a:t>hết</a:t>
            </a:r>
            <a:r>
              <a:rPr lang="en-US" sz="2000" b="1" dirty="0">
                <a:solidFill>
                  <a:prstClr val="white"/>
                </a:solidFill>
              </a:rPr>
              <a:t> </a:t>
            </a:r>
            <a:r>
              <a:rPr lang="en-US" sz="2000" b="1" dirty="0" err="1">
                <a:solidFill>
                  <a:prstClr val="white"/>
                </a:solidFill>
              </a:rPr>
              <a:t>là</a:t>
            </a:r>
            <a:r>
              <a:rPr lang="en-US" sz="2000" b="1" dirty="0">
                <a:solidFill>
                  <a:prstClr val="white"/>
                </a:solidFill>
              </a:rPr>
              <a:t> </a:t>
            </a:r>
            <a:r>
              <a:rPr lang="en-US" sz="2000" b="1" dirty="0" err="1">
                <a:solidFill>
                  <a:prstClr val="white"/>
                </a:solidFill>
              </a:rPr>
              <a:t>phụ</a:t>
            </a:r>
            <a:r>
              <a:rPr lang="en-US" sz="2000" b="1" dirty="0">
                <a:solidFill>
                  <a:prstClr val="white"/>
                </a:solidFill>
              </a:rPr>
              <a:t> </a:t>
            </a:r>
            <a:r>
              <a:rPr lang="en-US" sz="2000" b="1" dirty="0" err="1">
                <a:solidFill>
                  <a:prstClr val="white"/>
                </a:solidFill>
              </a:rPr>
              <a:t>nữ</a:t>
            </a:r>
            <a:r>
              <a:rPr lang="en-US" sz="2000" b="1" dirty="0">
                <a:solidFill>
                  <a:prstClr val="white"/>
                </a:solidFill>
              </a:rPr>
              <a:t> </a:t>
            </a:r>
            <a:r>
              <a:rPr lang="en-US" sz="2000" b="1" dirty="0" err="1">
                <a:solidFill>
                  <a:prstClr val="white"/>
                </a:solidFill>
              </a:rPr>
              <a:t>và</a:t>
            </a:r>
            <a:r>
              <a:rPr lang="en-US" sz="2000" b="1" dirty="0">
                <a:solidFill>
                  <a:prstClr val="white"/>
                </a:solidFill>
              </a:rPr>
              <a:t> </a:t>
            </a:r>
            <a:r>
              <a:rPr lang="en-US" sz="2000" b="1" dirty="0" err="1">
                <a:solidFill>
                  <a:prstClr val="white"/>
                </a:solidFill>
              </a:rPr>
              <a:t>trẻ</a:t>
            </a:r>
            <a:r>
              <a:rPr lang="en-US" sz="2000" b="1" dirty="0">
                <a:solidFill>
                  <a:prstClr val="white"/>
                </a:solidFill>
              </a:rPr>
              <a:t> </a:t>
            </a:r>
            <a:r>
              <a:rPr lang="en-US" sz="2000" b="1" dirty="0" err="1">
                <a:solidFill>
                  <a:prstClr val="white"/>
                </a:solidFill>
              </a:rPr>
              <a:t>em</a:t>
            </a:r>
            <a:r>
              <a:rPr lang="en-US" sz="2000" b="1" dirty="0">
                <a:solidFill>
                  <a:prstClr val="white"/>
                </a:solidFill>
                <a:latin typeface="Arial" panose="020B0604020202020204" pitchFamily="34" charset="0"/>
              </a:rPr>
              <a:t>.</a:t>
            </a:r>
            <a:endParaRPr kumimoji="0" lang="vi-VN" sz="2000" b="1" i="0" u="none" strike="noStrike" kern="1200" cap="none" spc="0" normalizeH="0" baseline="0" noProof="0" dirty="0">
              <a:ln>
                <a:noFill/>
              </a:ln>
              <a:solidFill>
                <a:prstClr val="white"/>
              </a:solidFill>
              <a:effectLst/>
              <a:uLnTx/>
              <a:uFillTx/>
              <a:latin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6" name="Content Placeholder 5"/>
          <p:cNvPicPr>
            <a:picLocks noGrp="1" noChangeAspect="1"/>
          </p:cNvPicPr>
          <p:nvPr>
            <p:ph idx="1"/>
          </p:nvPr>
        </p:nvPicPr>
        <p:blipFill>
          <a:blip r:embed="rId2"/>
          <a:stretch>
            <a:fillRect/>
          </a:stretch>
        </p:blipFill>
        <p:spPr>
          <a:xfrm>
            <a:off x="-931025" y="-727605"/>
            <a:ext cx="13666123" cy="9189961"/>
          </a:xfrm>
          <a:prstGeom prst="rect">
            <a:avLst/>
          </a:prstGeom>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14260"/>
            <a:ext cx="12191998" cy="9029460"/>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437" y="413820"/>
            <a:ext cx="9247131" cy="1323439"/>
          </a:xfrm>
          <a:prstGeom prst="rect">
            <a:avLst/>
          </a:prstGeom>
          <a:solidFill>
            <a:srgbClr val="EDF7E3"/>
          </a:solidFill>
        </p:spPr>
        <p:txBody>
          <a:bodyPr wrap="square" rtlCol="0">
            <a:spAutoFit/>
          </a:bodyPr>
          <a:lstStyle/>
          <a:p>
            <a:pPr algn="ct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1.</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Địa</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danh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nào</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sau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đây</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là</a:t>
            </a:r>
            <a:r>
              <a:rPr lang="en-US" altLang="en-US" sz="4000" dirty="0">
                <a:solidFill>
                  <a:srgbClr val="FF0000"/>
                </a:solidFill>
                <a:latin typeface="Times New Roman" panose="02020603050405020304" pitchFamily="18" charset="0"/>
                <a:cs typeface="Times New Roman" panose="02020603050405020304" pitchFamily="18" charset="0"/>
              </a:rPr>
              <a:t> tr</a:t>
            </a:r>
            <a:r>
              <a:rPr lang="vi-VN" altLang="en-US" sz="4000" dirty="0">
                <a:solidFill>
                  <a:srgbClr val="FF0000"/>
                </a:solidFill>
                <a:latin typeface="Times New Roman" panose="02020603050405020304" pitchFamily="18" charset="0"/>
                <a:cs typeface="Times New Roman" panose="02020603050405020304" pitchFamily="18" charset="0"/>
              </a:rPr>
              <a:t>ư</a:t>
            </a:r>
            <a:r>
              <a:rPr lang="en-US" altLang="en-US" sz="4000" dirty="0" err="1">
                <a:solidFill>
                  <a:srgbClr val="FF0000"/>
                </a:solidFill>
                <a:latin typeface="Times New Roman" panose="02020603050405020304" pitchFamily="18" charset="0"/>
                <a:cs typeface="Times New Roman" panose="02020603050405020304" pitchFamily="18" charset="0"/>
              </a:rPr>
              <a:t>ờng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Đại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học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đầu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tiên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của</a:t>
            </a:r>
            <a:r>
              <a:rPr lang="en-US" altLang="en-US" sz="4000" dirty="0">
                <a:solidFill>
                  <a:srgbClr val="FF0000"/>
                </a:solidFill>
                <a:latin typeface="Times New Roman" panose="02020603050405020304" pitchFamily="18" charset="0"/>
                <a:cs typeface="Times New Roman" panose="02020603050405020304" pitchFamily="18" charset="0"/>
              </a:rPr>
              <a:t> n</a:t>
            </a:r>
            <a:r>
              <a:rPr lang="vi-VN" altLang="en-US" sz="4000" dirty="0">
                <a:solidFill>
                  <a:srgbClr val="FF0000"/>
                </a:solidFill>
                <a:latin typeface="Times New Roman" panose="02020603050405020304" pitchFamily="18" charset="0"/>
                <a:cs typeface="Times New Roman" panose="02020603050405020304" pitchFamily="18" charset="0"/>
              </a:rPr>
              <a:t>ư</a:t>
            </a:r>
            <a:r>
              <a:rPr lang="en-US" altLang="en-US" sz="4000" dirty="0" err="1">
                <a:solidFill>
                  <a:srgbClr val="FF0000"/>
                </a:solidFill>
                <a:latin typeface="Times New Roman" panose="02020603050405020304" pitchFamily="18" charset="0"/>
                <a:cs typeface="Times New Roman" panose="02020603050405020304" pitchFamily="18" charset="0"/>
              </a:rPr>
              <a:t>ớc</a:t>
            </a:r>
            <a:r>
              <a:rPr lang="en-US" altLang="en-US" sz="4000" dirty="0">
                <a:solidFill>
                  <a:srgbClr val="FF0000"/>
                </a:solidFill>
                <a:latin typeface="Times New Roman" panose="02020603050405020304" pitchFamily="18" charset="0"/>
                <a:cs typeface="Times New Roman" panose="02020603050405020304" pitchFamily="18" charset="0"/>
              </a:rPr>
              <a:t> ta?</a:t>
            </a:r>
          </a:p>
        </p:txBody>
      </p:sp>
      <p:sp>
        <p:nvSpPr>
          <p:cNvPr id="3" name="TextBox 2"/>
          <p:cNvSpPr txBox="1"/>
          <p:nvPr/>
        </p:nvSpPr>
        <p:spPr>
          <a:xfrm>
            <a:off x="1472437" y="1929729"/>
            <a:ext cx="9247132" cy="707886"/>
          </a:xfrm>
          <a:prstGeom prst="rect">
            <a:avLst/>
          </a:prstGeom>
          <a:solidFill>
            <a:schemeClr val="bg1"/>
          </a:solidFill>
          <a:ln w="19050">
            <a:solidFill>
              <a:srgbClr val="FFBDAE"/>
            </a:solidFill>
          </a:ln>
        </p:spPr>
        <p:txBody>
          <a:bodyPr wrap="square" rtlCol="0">
            <a:spAutoFit/>
          </a:bodyPr>
          <a:lstStyle/>
          <a:p>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Chùa</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Một</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Cột</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1472437" y="2830086"/>
            <a:ext cx="9247131" cy="707886"/>
          </a:xfrm>
          <a:prstGeom prst="rect">
            <a:avLst/>
          </a:prstGeom>
          <a:solidFill>
            <a:schemeClr val="bg1"/>
          </a:solidFill>
          <a:ln w="19050">
            <a:solidFill>
              <a:srgbClr val="FFBDAE"/>
            </a:solidFill>
          </a:ln>
        </p:spPr>
        <p:txBody>
          <a:bodyPr wrap="square" rtlCol="0">
            <a:spAutoFit/>
          </a:bodyPr>
          <a:lstStyle/>
          <a:p>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Trường</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PTTH</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Chu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Văn</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An.</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472435" y="3768620"/>
            <a:ext cx="9247131" cy="707886"/>
          </a:xfrm>
          <a:prstGeom prst="rect">
            <a:avLst/>
          </a:prstGeom>
          <a:solidFill>
            <a:schemeClr val="bg1"/>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Văn</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Miếu</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Quốc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Tử</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Giám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6" name="Picture 5" descr="A picture containing text, sign, orange&#10;&#10;Description automatically generated"/>
          <p:cNvPicPr>
            <a:picLocks noChangeAspect="1"/>
          </p:cNvPicPr>
          <p:nvPr/>
        </p:nvPicPr>
        <p:blipFill>
          <a:blip r:embed="rId2" cstate="print">
            <a:clrChange>
              <a:clrFrom>
                <a:srgbClr val="FAF5D3"/>
              </a:clrFrom>
              <a:clrTo>
                <a:srgbClr val="FAF5D3">
                  <a:alpha val="0"/>
                </a:srgbClr>
              </a:clrTo>
            </a:clrChange>
            <a:extLst>
              <a:ext uri="{28A0092B-C50C-407E-A947-70E740481C1C}">
                <a14:useLocalDpi xmlns:a14="http://schemas.microsoft.com/office/drawing/2010/main" val="0"/>
              </a:ext>
            </a:extLst>
          </a:blip>
          <a:stretch>
            <a:fillRect/>
          </a:stretch>
        </p:blipFill>
        <p:spPr>
          <a:xfrm>
            <a:off x="9972868" y="5061097"/>
            <a:ext cx="1921083" cy="1760991"/>
          </a:xfrm>
          <a:prstGeom prst="rect">
            <a:avLst/>
          </a:prstGeom>
        </p:spPr>
      </p:pic>
      <p:sp>
        <p:nvSpPr>
          <p:cNvPr id="11" name="TextBox 10"/>
          <p:cNvSpPr txBox="1"/>
          <p:nvPr/>
        </p:nvSpPr>
        <p:spPr>
          <a:xfrm>
            <a:off x="1472434" y="4707154"/>
            <a:ext cx="9247131" cy="707886"/>
          </a:xfrm>
          <a:prstGeom prst="rect">
            <a:avLst/>
          </a:prstGeom>
          <a:solidFill>
            <a:schemeClr val="bg1"/>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472434" y="3768620"/>
            <a:ext cx="9247131" cy="707886"/>
          </a:xfrm>
          <a:prstGeom prst="rect">
            <a:avLst/>
          </a:prstGeom>
          <a:solidFill>
            <a:srgbClr val="FFFF00"/>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Văn</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Miếu</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Quốc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Tử</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Giám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756" y="-149630"/>
            <a:ext cx="12668596" cy="7007629"/>
          </a:xfrm>
          <a:prstGeom prst="rect">
            <a:avLst/>
          </a:prstGeom>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2"/>
          <a:stretch>
            <a:fillRect/>
          </a:stretch>
        </p:blipFill>
        <p:spPr>
          <a:xfrm>
            <a:off x="1" y="-1210996"/>
            <a:ext cx="12191999" cy="8068996"/>
          </a:xfrm>
          <a:prstGeom prst="rect">
            <a:avLst/>
          </a:prstGeom>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878378" y="0"/>
            <a:ext cx="13948756" cy="8545243"/>
          </a:xfrm>
          <a:prstGeom prst="rect">
            <a:avLst/>
          </a:prstGeom>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lowchart: Document 2"/>
          <p:cNvSpPr/>
          <p:nvPr/>
        </p:nvSpPr>
        <p:spPr>
          <a:xfrm>
            <a:off x="1" y="1163782"/>
            <a:ext cx="12192000" cy="5569527"/>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Câu</a:t>
            </a:r>
            <a:r>
              <a:rPr lang="en-US" altLang="en-US" sz="3600" b="1" dirty="0">
                <a:solidFill>
                  <a:srgbClr val="CC3300"/>
                </a:solidFill>
                <a:latin typeface="Times New Roman" panose="02020603050405020304" pitchFamily="18" charset="0"/>
              </a:rPr>
              <a:t> 3: </a:t>
            </a:r>
            <a:r>
              <a:rPr lang="en-US" altLang="en-US" sz="3600" b="1" dirty="0" err="1">
                <a:solidFill>
                  <a:srgbClr val="CC3300"/>
                </a:solidFill>
                <a:latin typeface="Times New Roman" panose="02020603050405020304" pitchFamily="18" charset="0"/>
              </a:rPr>
              <a:t>Để</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thế</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giới</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không</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còn</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chiến</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tranh</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để</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mọi</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người</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đều</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được</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sống</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trong</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hòa</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bình</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chúng</a:t>
            </a:r>
            <a:r>
              <a:rPr lang="en-US" altLang="en-US" sz="3600" b="1" dirty="0">
                <a:solidFill>
                  <a:srgbClr val="CC3300"/>
                </a:solidFill>
                <a:latin typeface="Times New Roman" panose="02020603050405020304" pitchFamily="18" charset="0"/>
              </a:rPr>
              <a:t> ta </a:t>
            </a:r>
            <a:r>
              <a:rPr lang="en-US" altLang="en-US" sz="3600" b="1" dirty="0" err="1">
                <a:solidFill>
                  <a:srgbClr val="CC3300"/>
                </a:solidFill>
                <a:latin typeface="Times New Roman" panose="02020603050405020304" pitchFamily="18" charset="0"/>
              </a:rPr>
              <a:t>cần</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phải</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làm</a:t>
            </a:r>
            <a:r>
              <a:rPr lang="en-US" altLang="en-US" sz="3600" b="1" dirty="0">
                <a:solidFill>
                  <a:srgbClr val="CC3300"/>
                </a:solidFill>
                <a:latin typeface="Times New Roman" panose="02020603050405020304" pitchFamily="18" charset="0"/>
              </a:rPr>
              <a:t> </a:t>
            </a:r>
            <a:r>
              <a:rPr lang="en-US" altLang="en-US" sz="3600" b="1" dirty="0" err="1">
                <a:solidFill>
                  <a:srgbClr val="CC3300"/>
                </a:solidFill>
                <a:latin typeface="Times New Roman" panose="02020603050405020304" pitchFamily="18" charset="0"/>
              </a:rPr>
              <a:t>gì</a:t>
            </a:r>
            <a:r>
              <a:rPr lang="en-US" altLang="en-US" sz="3600" b="1" dirty="0">
                <a:solidFill>
                  <a:srgbClr val="CC3300"/>
                </a:solidFill>
                <a:latin typeface="Times New Roman" panose="02020603050405020304" pitchFamily="18" charset="0"/>
              </a:rPr>
              <a:t>?</a:t>
            </a:r>
            <a:endParaRPr lang="vi-VN" sz="3600" b="1" dirty="0">
              <a:solidFill>
                <a:srgbClr val="000099"/>
              </a:solidFill>
              <a:latin typeface="Calibri" panose="020F0502020204030204" pitchFamily="34" charset="0"/>
              <a:ea typeface="Cambria" panose="02040503050406030204" pitchFamily="18" charset="0"/>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defRPr/>
            </a:pPr>
            <a:endParaRPr kumimoji="0" lang="en-US" sz="36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defRPr/>
            </a:pPr>
            <a:endParaRPr kumimoji="0" lang="en-US" sz="36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50000"/>
              </a:spcBef>
              <a:spcAft>
                <a:spcPts val="0"/>
              </a:spcAft>
              <a:buClrTx/>
              <a:buSzTx/>
              <a:buFontTx/>
              <a:buNone/>
              <a:defRPr/>
            </a:pPr>
            <a:r>
              <a:rPr kumimoji="0" lang="en-US" sz="3600" b="0"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6194" name="图片 19"/>
          <p:cNvPicPr>
            <a:picLocks noChangeAspect="1" noChangeArrowheads="1"/>
          </p:cNvPicPr>
          <p:nvPr/>
        </p:nvPicPr>
        <p:blipFill>
          <a:blip r:embed="rId4">
            <a:extLst>
              <a:ext uri="{28A0092B-C50C-407E-A947-70E740481C1C}">
                <a14:useLocalDpi xmlns:a14="http://schemas.microsoft.com/office/drawing/2010/main" val="0"/>
              </a:ext>
            </a:extLst>
          </a:blip>
          <a:srcRect l="3125" t="9355" r="3020" b="4895"/>
          <a:stretch>
            <a:fillRect/>
          </a:stretch>
        </p:blipFill>
        <p:spPr bwMode="auto">
          <a:xfrm>
            <a:off x="762000" y="152400"/>
            <a:ext cx="931862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323975" y="1350963"/>
            <a:ext cx="7959725" cy="769937"/>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B0F0"/>
                </a:solidFill>
                <a:effectLst/>
                <a:uLnTx/>
                <a:uFillTx/>
                <a:latin typeface="Calibri" panose="020F0502020204030204"/>
                <a:ea typeface="Cambria" panose="02040503050406030204" pitchFamily="18" charset="0"/>
                <a:cs typeface="Arial" panose="020B0604020202020204" pitchFamily="34" charset="0"/>
              </a:rPr>
              <a:t> </a:t>
            </a:r>
            <a:endParaRPr kumimoji="0" lang="vi-VN" sz="3200" b="1" i="0" u="none" strike="noStrike" kern="1200" cap="none" spc="0" normalizeH="0" baseline="0" noProof="0" dirty="0">
              <a:ln>
                <a:noFill/>
              </a:ln>
              <a:solidFill>
                <a:srgbClr val="00B0F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6" name="Rectangle: Rounded Corners 5"/>
          <p:cNvSpPr/>
          <p:nvPr/>
        </p:nvSpPr>
        <p:spPr>
          <a:xfrm>
            <a:off x="304800" y="5414963"/>
            <a:ext cx="9296400" cy="850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952" name="TextBox 6"/>
          <p:cNvSpPr txBox="1">
            <a:spLocks noChangeArrowheads="1"/>
          </p:cNvSpPr>
          <p:nvPr/>
        </p:nvSpPr>
        <p:spPr bwMode="auto">
          <a:xfrm>
            <a:off x="342900" y="5435600"/>
            <a:ext cx="9318625" cy="830263"/>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Phó</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chủ</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tịch</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nước</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Nguyễn</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Thị</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Bình</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cùng</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với</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nhân</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dân</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Hà</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Nội</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thả</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chim</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hòa</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bình</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trước</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Lăng</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Chủ</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tịch</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Hồ</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Calibri Light" panose="020F0302020204030204"/>
                <a:ea typeface="+mn-ea"/>
                <a:cs typeface="Arial" panose="020B0604020202020204" pitchFamily="34" charset="0"/>
              </a:rPr>
              <a:t>Chí</a:t>
            </a:r>
            <a:r>
              <a:rPr kumimoji="0" lang="en-US" altLang="en-US"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 Minh. </a:t>
            </a:r>
          </a:p>
        </p:txBody>
      </p:sp>
      <p:pic>
        <p:nvPicPr>
          <p:cNvPr id="136200" name="Picture 6" descr="tha chim"/>
          <p:cNvPicPr>
            <a:picLocks noChangeAspect="1" noChangeArrowheads="1"/>
          </p:cNvPicPr>
          <p:nvPr/>
        </p:nvPicPr>
        <p:blipFill>
          <a:blip r:embed="rId5">
            <a:extLst>
              <a:ext uri="{28A0092B-C50C-407E-A947-70E740481C1C}">
                <a14:useLocalDpi xmlns:a14="http://schemas.microsoft.com/office/drawing/2010/main" val="0"/>
              </a:ext>
            </a:extLst>
          </a:blip>
          <a:srcRect b="12170"/>
          <a:stretch>
            <a:fillRect/>
          </a:stretch>
        </p:blipFill>
        <p:spPr bwMode="auto">
          <a:xfrm>
            <a:off x="1323974" y="1263634"/>
            <a:ext cx="8277225" cy="399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5" descr="Calendar&#10;&#10;Description automatically generated with low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3" y="0"/>
            <a:ext cx="12657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3"/>
          <p:cNvSpPr txBox="1">
            <a:spLocks noChangeArrowheads="1"/>
          </p:cNvSpPr>
          <p:nvPr/>
        </p:nvSpPr>
        <p:spPr bwMode="auto">
          <a:xfrm>
            <a:off x="3640975" y="1981200"/>
            <a:ext cx="7992947" cy="262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Trẻ</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em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quyền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sống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hòa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bình</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trách</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nhiệm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tham</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các</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hoạt</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động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bảo</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vệ</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hòa</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bình</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phù</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hợp</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với</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khả</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năng</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44389" name="Picture 13"/>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43205" r="423" b="9686"/>
          <a:stretch>
            <a:fillRect/>
          </a:stretch>
        </p:blipFill>
        <p:spPr bwMode="auto">
          <a:xfrm>
            <a:off x="5257800" y="884238"/>
            <a:ext cx="42449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圆角矩形 1"/>
          <p:cNvSpPr/>
          <p:nvPr/>
        </p:nvSpPr>
        <p:spPr>
          <a:xfrm>
            <a:off x="5943600" y="1082675"/>
            <a:ext cx="3217863" cy="700088"/>
          </a:xfrm>
          <a:prstGeom prst="roundRect">
            <a:avLst>
              <a:gd name="adj" fmla="val 50000"/>
            </a:avLst>
          </a:prstGeom>
          <a:noFill/>
          <a:ln w="12700" cap="flat" cmpd="sng" algn="ctr">
            <a:solidFill>
              <a:srgbClr val="FFC000">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0" cap="none" spc="0" normalizeH="0" baseline="0" noProof="0" dirty="0" err="1">
                <a:ln>
                  <a:noFill/>
                </a:ln>
                <a:solidFill>
                  <a:prstClr val="black"/>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Ghi</a:t>
            </a:r>
            <a:r>
              <a:rPr kumimoji="0" lang="en-US" altLang="zh-CN" sz="4800" b="1" i="0" u="none" strike="noStrike" kern="0" cap="none" spc="0" normalizeH="0" baseline="0" noProof="0" dirty="0">
                <a:ln>
                  <a:noFill/>
                </a:ln>
                <a:solidFill>
                  <a:prstClr val="black"/>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en-US" altLang="zh-CN" sz="4800" b="1" i="0" u="none" strike="noStrike" kern="0" cap="none" spc="0" normalizeH="0" baseline="0" noProof="0" dirty="0" err="1">
                <a:ln>
                  <a:noFill/>
                </a:ln>
                <a:solidFill>
                  <a:prstClr val="black"/>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nhớ</a:t>
            </a:r>
            <a:endParaRPr kumimoji="0" lang="en-US" altLang="zh-CN" sz="4800" b="1" i="0" u="none" strike="noStrike" kern="0" cap="none" spc="0" normalizeH="0" baseline="0" noProof="0" dirty="0">
              <a:ln>
                <a:noFill/>
              </a:ln>
              <a:solidFill>
                <a:prstClr val="black"/>
              </a:solidFill>
              <a:effectLst/>
              <a:uLnTx/>
              <a:uFillTx/>
              <a:latin typeface="Calibri" panose="020F0502020204030204" pitchFamily="34" charset="0"/>
              <a:ea typeface="FZHei-B01S" panose="03000509000000000000" pitchFamily="65" charset="-122"/>
              <a:cs typeface="Calibri" panose="020F0502020204030204" pitchFamily="34" charset="0"/>
              <a:sym typeface="+mn-lt"/>
            </a:endParaRPr>
          </a:p>
        </p:txBody>
      </p:sp>
    </p:spTree>
    <p:custDataLst>
      <p:tags r:id="rId1"/>
    </p:custData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301240" y="1490663"/>
            <a:ext cx="7467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fontAlgn="base">
              <a:spcBef>
                <a:spcPct val="0"/>
              </a:spcBef>
              <a:spcAft>
                <a:spcPct val="0"/>
              </a:spcAft>
              <a:defRPr/>
            </a:pPr>
            <a:r>
              <a:rPr lang="nl-NL" alt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CHÚC CÁC THẦY CÔ GIÁO LUÔN MẠNH KHỎE, CHÚC CÁC EM CHĂM NGOAN HỌC GIỎI!</a:t>
            </a:r>
            <a:endParaRPr kumimoji="0" lang="en-US" altLang="en-US" sz="4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437" y="413820"/>
            <a:ext cx="9247131" cy="1323439"/>
          </a:xfrm>
          <a:prstGeom prst="rect">
            <a:avLst/>
          </a:prstGeom>
          <a:solidFill>
            <a:srgbClr val="EDF7E3"/>
          </a:solidFill>
        </p:spPr>
        <p:txBody>
          <a:bodyPr wrap="square" rtlCol="0">
            <a:spAutoFit/>
          </a:bodyPr>
          <a:lstStyle/>
          <a:p>
            <a:pPr algn="ct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2.</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Bến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Rồng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địa</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danh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đã</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diễn</a:t>
            </a:r>
            <a:r>
              <a:rPr lang="en-US" altLang="en-US" sz="4000" dirty="0">
                <a:solidFill>
                  <a:srgbClr val="FF0000"/>
                </a:solidFill>
                <a:latin typeface="Times New Roman" panose="02020603050405020304" pitchFamily="18" charset="0"/>
                <a:cs typeface="Times New Roman" panose="02020603050405020304" pitchFamily="18" charset="0"/>
              </a:rPr>
              <a:t> ra </a:t>
            </a:r>
            <a:r>
              <a:rPr lang="en-US" altLang="en-US" sz="4000" dirty="0" err="1">
                <a:solidFill>
                  <a:srgbClr val="FF0000"/>
                </a:solidFill>
                <a:latin typeface="Times New Roman" panose="02020603050405020304" pitchFamily="18" charset="0"/>
                <a:cs typeface="Times New Roman" panose="02020603050405020304" pitchFamily="18" charset="0"/>
              </a:rPr>
              <a:t>sự</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kiện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lịch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sử</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nào</a:t>
            </a:r>
            <a:r>
              <a:rPr lang="en-US" altLang="en-US" sz="4000"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472437" y="1929729"/>
            <a:ext cx="9247132" cy="707886"/>
          </a:xfrm>
          <a:prstGeom prst="rect">
            <a:avLst/>
          </a:prstGeom>
          <a:solidFill>
            <a:schemeClr val="bg1"/>
          </a:solidFill>
          <a:ln w="19050">
            <a:solidFill>
              <a:srgbClr val="FFBDAE"/>
            </a:solidFill>
          </a:ln>
        </p:spPr>
        <p:txBody>
          <a:bodyPr wrap="square" rtlCol="0">
            <a:spAutoFit/>
          </a:bodyPr>
          <a:lstStyle/>
          <a:p>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Bác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Hồ</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đọc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tuyên</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ngôn</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độc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lập</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1472431" y="3737657"/>
            <a:ext cx="9247131" cy="1323439"/>
          </a:xfrm>
          <a:prstGeom prst="rect">
            <a:avLst/>
          </a:prstGeom>
          <a:solidFill>
            <a:schemeClr val="bg1"/>
          </a:solidFill>
          <a:ln w="19050">
            <a:solidFill>
              <a:srgbClr val="FFBDAE"/>
            </a:solidFill>
          </a:ln>
        </p:spPr>
        <p:txBody>
          <a:bodyPr wrap="square" rtlCol="0">
            <a:spAutoFit/>
          </a:bodyPr>
          <a:lstStyle/>
          <a:p>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C. Phan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Bội</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Châu</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đưa</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thanh</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niên</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Việt</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Nam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yêu</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sang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Nhật</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472436" y="2830086"/>
            <a:ext cx="9247131" cy="707886"/>
          </a:xfrm>
          <a:prstGeom prst="rect">
            <a:avLst/>
          </a:prstGeom>
          <a:solidFill>
            <a:schemeClr val="bg1"/>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B.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Bác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Hồ</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ra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đi</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đường</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cứu</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pic>
        <p:nvPicPr>
          <p:cNvPr id="6" name="Picture 5" descr="A picture containing text, sign, orange&#10;&#10;Description automatically generated"/>
          <p:cNvPicPr>
            <a:picLocks noChangeAspect="1"/>
          </p:cNvPicPr>
          <p:nvPr/>
        </p:nvPicPr>
        <p:blipFill>
          <a:blip r:embed="rId2" cstate="print">
            <a:clrChange>
              <a:clrFrom>
                <a:srgbClr val="FAF5D3"/>
              </a:clrFrom>
              <a:clrTo>
                <a:srgbClr val="FAF5D3">
                  <a:alpha val="0"/>
                </a:srgbClr>
              </a:clrTo>
            </a:clrChange>
            <a:extLst>
              <a:ext uri="{28A0092B-C50C-407E-A947-70E740481C1C}">
                <a14:useLocalDpi xmlns:a14="http://schemas.microsoft.com/office/drawing/2010/main" val="0"/>
              </a:ext>
            </a:extLst>
          </a:blip>
          <a:stretch>
            <a:fillRect/>
          </a:stretch>
        </p:blipFill>
        <p:spPr>
          <a:xfrm>
            <a:off x="9972868" y="5061097"/>
            <a:ext cx="1921083" cy="1760991"/>
          </a:xfrm>
          <a:prstGeom prst="rect">
            <a:avLst/>
          </a:prstGeom>
        </p:spPr>
      </p:pic>
      <p:sp>
        <p:nvSpPr>
          <p:cNvPr id="11" name="TextBox 10"/>
          <p:cNvSpPr txBox="1"/>
          <p:nvPr/>
        </p:nvSpPr>
        <p:spPr>
          <a:xfrm>
            <a:off x="1472432" y="5253567"/>
            <a:ext cx="9247131" cy="707886"/>
          </a:xfrm>
          <a:prstGeom prst="rect">
            <a:avLst/>
          </a:prstGeom>
          <a:solidFill>
            <a:schemeClr val="bg1"/>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ra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Đảng</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72430" y="2837300"/>
            <a:ext cx="9247131" cy="707886"/>
          </a:xfrm>
          <a:prstGeom prst="rect">
            <a:avLst/>
          </a:prstGeom>
          <a:solidFill>
            <a:srgbClr val="FFFF00"/>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B.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Bác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Hồ</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ra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đi</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đường</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cứu</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2437" y="413820"/>
            <a:ext cx="9247131" cy="1323439"/>
          </a:xfrm>
          <a:prstGeom prst="rect">
            <a:avLst/>
          </a:prstGeom>
          <a:solidFill>
            <a:srgbClr val="EDF7E3"/>
          </a:solidFill>
        </p:spPr>
        <p:txBody>
          <a:bodyPr wrap="square" rtlCol="0">
            <a:spAutoFit/>
          </a:bodyPr>
          <a:lstStyle/>
          <a:p>
            <a:pPr algn="ctr"/>
            <a:r>
              <a:rPr lang="en-US" sz="4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3.</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Vịnh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Hạ</a:t>
            </a:r>
            <a:r>
              <a:rPr lang="en-US" altLang="en-US" sz="4000" dirty="0">
                <a:solidFill>
                  <a:srgbClr val="FF0000"/>
                </a:solidFill>
                <a:latin typeface="Times New Roman" panose="02020603050405020304" pitchFamily="18" charset="0"/>
                <a:cs typeface="Times New Roman" panose="02020603050405020304" pitchFamily="18" charset="0"/>
              </a:rPr>
              <a:t> Long đ</a:t>
            </a:r>
            <a:r>
              <a:rPr lang="vi-VN" altLang="en-US" sz="4000" dirty="0">
                <a:solidFill>
                  <a:srgbClr val="FF0000"/>
                </a:solidFill>
                <a:latin typeface="Times New Roman" panose="02020603050405020304" pitchFamily="18" charset="0"/>
                <a:cs typeface="Times New Roman" panose="02020603050405020304" pitchFamily="18" charset="0"/>
              </a:rPr>
              <a:t>ư</a:t>
            </a:r>
            <a:r>
              <a:rPr lang="en-US" altLang="en-US" sz="4000" dirty="0" err="1">
                <a:solidFill>
                  <a:srgbClr val="FF0000"/>
                </a:solidFill>
                <a:latin typeface="Times New Roman" panose="02020603050405020304" pitchFamily="18" charset="0"/>
                <a:cs typeface="Times New Roman" panose="02020603050405020304" pitchFamily="18" charset="0"/>
              </a:rPr>
              <a:t>ợc</a:t>
            </a:r>
            <a:r>
              <a:rPr lang="en-US" altLang="en-US" sz="4000" dirty="0">
                <a:solidFill>
                  <a:srgbClr val="FF0000"/>
                </a:solidFill>
                <a:latin typeface="Times New Roman" panose="02020603050405020304" pitchFamily="18" charset="0"/>
                <a:cs typeface="Times New Roman" panose="02020603050405020304" pitchFamily="18" charset="0"/>
              </a:rPr>
              <a:t> UNESCO </a:t>
            </a:r>
            <a:r>
              <a:rPr lang="en-US" altLang="en-US" sz="4000" dirty="0" err="1">
                <a:solidFill>
                  <a:srgbClr val="FF0000"/>
                </a:solidFill>
                <a:latin typeface="Times New Roman" panose="02020603050405020304" pitchFamily="18" charset="0"/>
                <a:cs typeface="Times New Roman" panose="02020603050405020304" pitchFamily="18" charset="0"/>
              </a:rPr>
              <a:t>công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nhận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là</a:t>
            </a:r>
            <a:r>
              <a:rPr lang="en-US" altLang="en-US" sz="4000" dirty="0">
                <a:solidFill>
                  <a:srgbClr val="FF0000"/>
                </a:solidFill>
                <a:latin typeface="Times New Roman" panose="02020603050405020304" pitchFamily="18" charset="0"/>
                <a:cs typeface="Times New Roman" panose="02020603050405020304" pitchFamily="18" charset="0"/>
              </a:rPr>
              <a:t> di </a:t>
            </a:r>
            <a:r>
              <a:rPr lang="en-US" altLang="en-US" sz="4000" dirty="0" err="1">
                <a:solidFill>
                  <a:srgbClr val="FF0000"/>
                </a:solidFill>
                <a:latin typeface="Times New Roman" panose="02020603050405020304" pitchFamily="18" charset="0"/>
                <a:cs typeface="Times New Roman" panose="02020603050405020304" pitchFamily="18" charset="0"/>
              </a:rPr>
              <a:t>sản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thế</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giới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lần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đầu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vào</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năm</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nào</a:t>
            </a:r>
            <a:r>
              <a:rPr lang="en-US" altLang="en-US" sz="4000"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472437" y="1929729"/>
            <a:ext cx="9247132" cy="707886"/>
          </a:xfrm>
          <a:prstGeom prst="rect">
            <a:avLst/>
          </a:prstGeom>
          <a:solidFill>
            <a:schemeClr val="bg1"/>
          </a:solidFill>
          <a:ln w="19050">
            <a:solidFill>
              <a:srgbClr val="FFBDAE"/>
            </a:solidFill>
          </a:ln>
        </p:spPr>
        <p:txBody>
          <a:bodyPr wrap="square" rtlCol="0">
            <a:spAutoFit/>
          </a:bodyPr>
          <a:lstStyle/>
          <a:p>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Năm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1994.</a:t>
            </a:r>
          </a:p>
        </p:txBody>
      </p:sp>
      <p:sp>
        <p:nvSpPr>
          <p:cNvPr id="4" name="TextBox 3"/>
          <p:cNvSpPr txBox="1"/>
          <p:nvPr/>
        </p:nvSpPr>
        <p:spPr>
          <a:xfrm>
            <a:off x="1472437" y="2830086"/>
            <a:ext cx="9247131" cy="707886"/>
          </a:xfrm>
          <a:prstGeom prst="rect">
            <a:avLst/>
          </a:prstGeom>
          <a:solidFill>
            <a:schemeClr val="bg1"/>
          </a:solidFill>
          <a:ln w="19050">
            <a:solidFill>
              <a:srgbClr val="FFBDAE"/>
            </a:solidFill>
          </a:ln>
        </p:spPr>
        <p:txBody>
          <a:bodyPr wrap="square" rtlCol="0">
            <a:spAutoFit/>
          </a:bodyPr>
          <a:lstStyle/>
          <a:p>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Năm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2000.</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472435" y="3768620"/>
            <a:ext cx="9247131" cy="707886"/>
          </a:xfrm>
          <a:prstGeom prst="rect">
            <a:avLst/>
          </a:prstGeom>
          <a:solidFill>
            <a:schemeClr val="bg1"/>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C.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Năm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2005.</a:t>
            </a:r>
            <a:endParaRPr lang="en-US" sz="4000" dirty="0">
              <a:latin typeface="Times New Roman" panose="02020603050405020304" pitchFamily="18" charset="0"/>
              <a:cs typeface="Times New Roman" panose="02020603050405020304" pitchFamily="18" charset="0"/>
            </a:endParaRPr>
          </a:p>
        </p:txBody>
      </p:sp>
      <p:pic>
        <p:nvPicPr>
          <p:cNvPr id="6" name="Picture 5" descr="A picture containing text, sign, orange&#10;&#10;Description automatically generated"/>
          <p:cNvPicPr>
            <a:picLocks noChangeAspect="1"/>
          </p:cNvPicPr>
          <p:nvPr/>
        </p:nvPicPr>
        <p:blipFill>
          <a:blip r:embed="rId2" cstate="print">
            <a:clrChange>
              <a:clrFrom>
                <a:srgbClr val="FAF5D3"/>
              </a:clrFrom>
              <a:clrTo>
                <a:srgbClr val="FAF5D3">
                  <a:alpha val="0"/>
                </a:srgbClr>
              </a:clrTo>
            </a:clrChange>
            <a:extLst>
              <a:ext uri="{28A0092B-C50C-407E-A947-70E740481C1C}">
                <a14:useLocalDpi xmlns:a14="http://schemas.microsoft.com/office/drawing/2010/main" val="0"/>
              </a:ext>
            </a:extLst>
          </a:blip>
          <a:stretch>
            <a:fillRect/>
          </a:stretch>
        </p:blipFill>
        <p:spPr>
          <a:xfrm>
            <a:off x="9972868" y="5061097"/>
            <a:ext cx="1921083" cy="1760991"/>
          </a:xfrm>
          <a:prstGeom prst="rect">
            <a:avLst/>
          </a:prstGeom>
        </p:spPr>
      </p:pic>
      <p:sp>
        <p:nvSpPr>
          <p:cNvPr id="11" name="TextBox 10"/>
          <p:cNvSpPr txBox="1"/>
          <p:nvPr/>
        </p:nvSpPr>
        <p:spPr>
          <a:xfrm>
            <a:off x="1472434" y="4707154"/>
            <a:ext cx="9247131" cy="707886"/>
          </a:xfrm>
          <a:prstGeom prst="rect">
            <a:avLst/>
          </a:prstGeom>
          <a:solidFill>
            <a:schemeClr val="bg1"/>
          </a:solidFill>
          <a:ln w="19050">
            <a:solidFill>
              <a:srgbClr val="FFBDAE"/>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rPr>
              <a:t>D.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Năm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2009.</a:t>
            </a:r>
            <a:endParaRPr lang="en-US" sz="4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72433" y="1929729"/>
            <a:ext cx="9247132" cy="707886"/>
          </a:xfrm>
          <a:prstGeom prst="rect">
            <a:avLst/>
          </a:prstGeom>
          <a:solidFill>
            <a:srgbClr val="FFFF00"/>
          </a:solidFill>
          <a:ln w="19050">
            <a:solidFill>
              <a:srgbClr val="FFBDAE"/>
            </a:solidFill>
          </a:ln>
        </p:spPr>
        <p:txBody>
          <a:bodyPr wrap="square" rtlCol="0">
            <a:spAutoFit/>
          </a:bodyPr>
          <a:lstStyle/>
          <a:p>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altLang="en-US" sz="4000" dirty="0" err="1">
                <a:solidFill>
                  <a:schemeClr val="tx1">
                    <a:lumMod val="85000"/>
                    <a:lumOff val="15000"/>
                  </a:schemeClr>
                </a:solidFill>
                <a:latin typeface="Times New Roman" panose="02020603050405020304" pitchFamily="18" charset="0"/>
                <a:cs typeface="Times New Roman" panose="02020603050405020304" pitchFamily="18" charset="0"/>
              </a:rPr>
              <a:t>Năm</a:t>
            </a:r>
            <a:r>
              <a:rPr lang="en-US" altLang="en-US" sz="4000" dirty="0">
                <a:solidFill>
                  <a:schemeClr val="tx1">
                    <a:lumMod val="85000"/>
                    <a:lumOff val="15000"/>
                  </a:schemeClr>
                </a:solidFill>
                <a:latin typeface="Times New Roman" panose="02020603050405020304" pitchFamily="18" charset="0"/>
                <a:cs typeface="Times New Roman" panose="02020603050405020304" pitchFamily="18" charset="0"/>
              </a:rPr>
              <a:t> 1994.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98613"/>
            <a:ext cx="12895263" cy="714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图片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763" y="-278459"/>
            <a:ext cx="14160501"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61" name="组合 19"/>
          <p:cNvGrpSpPr/>
          <p:nvPr/>
        </p:nvGrpSpPr>
        <p:grpSpPr bwMode="auto">
          <a:xfrm>
            <a:off x="-1439863" y="2184400"/>
            <a:ext cx="4657726" cy="3767138"/>
            <a:chOff x="-1799413" y="912505"/>
            <a:chExt cx="5212190" cy="4215614"/>
          </a:xfrm>
        </p:grpSpPr>
        <p:pic>
          <p:nvPicPr>
            <p:cNvPr id="121874" name="图片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11778">
              <a:off x="-225634" y="912505"/>
              <a:ext cx="3638411" cy="349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5" name="图片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9413" y="2041630"/>
              <a:ext cx="3208968" cy="308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6" name="图片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924" y="2440968"/>
              <a:ext cx="2506159" cy="241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62" name="组合 54"/>
          <p:cNvGrpSpPr/>
          <p:nvPr/>
        </p:nvGrpSpPr>
        <p:grpSpPr bwMode="auto">
          <a:xfrm>
            <a:off x="-446088" y="4478338"/>
            <a:ext cx="13341351" cy="4046537"/>
            <a:chOff x="-445477" y="4058961"/>
            <a:chExt cx="13340862" cy="4046151"/>
          </a:xfrm>
        </p:grpSpPr>
        <p:pic>
          <p:nvPicPr>
            <p:cNvPr id="121872" name="图片 2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5477" y="4058961"/>
              <a:ext cx="13340862" cy="40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3" name="图片 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1315" y="4545618"/>
              <a:ext cx="12067278" cy="202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63" name="组合 33"/>
          <p:cNvGrpSpPr/>
          <p:nvPr/>
        </p:nvGrpSpPr>
        <p:grpSpPr bwMode="auto">
          <a:xfrm>
            <a:off x="803275" y="2792413"/>
            <a:ext cx="6272213" cy="4432300"/>
            <a:chOff x="2607267" y="2151100"/>
            <a:chExt cx="7115460" cy="5029698"/>
          </a:xfrm>
        </p:grpSpPr>
        <p:pic>
          <p:nvPicPr>
            <p:cNvPr id="121870" name="图片 3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73605" y="2151100"/>
              <a:ext cx="4244789" cy="421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1" name="图片 3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07267" y="2951362"/>
              <a:ext cx="7115460" cy="422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1864" name="组合 52"/>
          <p:cNvGrpSpPr/>
          <p:nvPr/>
        </p:nvGrpSpPr>
        <p:grpSpPr bwMode="auto">
          <a:xfrm>
            <a:off x="-976313" y="5197475"/>
            <a:ext cx="4259263" cy="4606925"/>
            <a:chOff x="7951111" y="4778078"/>
            <a:chExt cx="4259607" cy="4605932"/>
          </a:xfrm>
        </p:grpSpPr>
        <p:pic>
          <p:nvPicPr>
            <p:cNvPr id="121866" name="图片 3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47603">
              <a:off x="9488342" y="4866595"/>
              <a:ext cx="2722376" cy="375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图片 42"/>
            <p:cNvPicPr>
              <a:picLocks noChangeAspect="1" noChangeArrowheads="1"/>
            </p:cNvPicPr>
            <p:nvPr/>
          </p:nvPicPr>
          <p:blipFill>
            <a:blip r:embed="rId14">
              <a:extLst>
                <a:ext uri="{28A0092B-C50C-407E-A947-70E740481C1C}">
                  <a14:useLocalDpi xmlns:a14="http://schemas.microsoft.com/office/drawing/2010/main" val="0"/>
                </a:ext>
              </a:extLst>
            </a:blip>
            <a:srcRect l="38438" b="47345"/>
            <a:stretch>
              <a:fillRect/>
            </a:stretch>
          </p:blipFill>
          <p:spPr bwMode="auto">
            <a:xfrm rot="-5145103">
              <a:off x="7967201" y="6144693"/>
              <a:ext cx="2229784" cy="149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图片 4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169800">
              <a:off x="9241061" y="5718501"/>
              <a:ext cx="2631713" cy="366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9" name="图片 4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166170">
              <a:off x="7562690" y="5166499"/>
              <a:ext cx="3622030" cy="28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1865"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86488" y="123825"/>
            <a:ext cx="63246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p:cNvSpPr/>
          <p:nvPr/>
        </p:nvSpPr>
        <p:spPr>
          <a:xfrm>
            <a:off x="487363" y="2057400"/>
            <a:ext cx="11217275" cy="2319338"/>
          </a:xfrm>
          <a:prstGeom prst="roundRect">
            <a:avLst/>
          </a:prstGeom>
          <a:solidFill>
            <a:sysClr val="window" lastClr="FFFFFF">
              <a:alpha val="83000"/>
            </a:sysClr>
          </a:solidFill>
          <a:ln w="98425" cap="flat" cmpd="thickThin" algn="ctr">
            <a:solidFill>
              <a:srgbClr val="70AD47">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Arial" panose="020B0604020202020204" pitchFamily="34" charset="0"/>
            </a:endParaRPr>
          </a:p>
        </p:txBody>
      </p:sp>
      <p:sp>
        <p:nvSpPr>
          <p:cNvPr id="123907" name="TextBox 2"/>
          <p:cNvSpPr txBox="1">
            <a:spLocks noChangeArrowheads="1"/>
          </p:cNvSpPr>
          <p:nvPr/>
        </p:nvSpPr>
        <p:spPr bwMode="auto">
          <a:xfrm>
            <a:off x="2819400" y="2709863"/>
            <a:ext cx="70104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nl-NL" altLang="en-US" sz="6000" b="1"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1. Tìm hiểu thông tin</a:t>
            </a:r>
            <a:endParaRPr kumimoji="0" lang="en-US" altLang="en-US" sz="6000" b="1" i="0" u="none" strike="noStrike" kern="1200" cap="none" spc="0" normalizeH="0" baseline="0" noProof="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p:nvPr/>
        </p:nvSpPr>
        <p:spPr bwMode="auto">
          <a:xfrm>
            <a:off x="381000" y="228600"/>
            <a:ext cx="11125200" cy="2362200"/>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marR="0" lvl="0" indent="-514350" algn="just" defTabSz="914400" rtl="0" eaLnBrk="1" fontAlgn="base" latinLnBrk="0" hangingPunct="1">
              <a:lnSpc>
                <a:spcPct val="100000"/>
              </a:lnSpc>
              <a:spcBef>
                <a:spcPct val="20000"/>
              </a:spcBef>
              <a:spcAft>
                <a:spcPct val="0"/>
              </a:spcAft>
              <a:buClrTx/>
              <a:buSzTx/>
              <a:buFont typeface="Wingdings" panose="05000000000000000000" pitchFamily="2" charset="2"/>
              <a:buAutoNum type="arabicPeriod"/>
              <a:defRPr/>
            </a:pP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Trong</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khoảng</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thời</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gian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từ</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năm</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1990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đến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năm</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2000,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các</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cuộc</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chiến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tranh</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và</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xung</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đột</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trên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thế</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giới</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đã</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làm</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cho</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hơn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2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triệu</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trẻ</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em</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bị</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chết</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hơn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6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triệu</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trẻ</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em</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bị</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thương</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tích</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tàn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phế</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20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triệu</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trẻ</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em</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phải</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sống</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bơ</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vơ</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do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bị</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mất</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nhà</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cửa</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hơn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300 000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trẻ</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ở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độ</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tuổi</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thiếu</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niên</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bị</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buộc</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phải</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đi</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lính</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cầm</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súng</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giết</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CC3300"/>
                </a:solidFill>
                <a:effectLst/>
                <a:uLnTx/>
                <a:uFillTx/>
                <a:latin typeface="Times New Roman" panose="02020603050405020304" pitchFamily="18" charset="0"/>
                <a:ea typeface="+mn-ea"/>
                <a:cs typeface="+mn-cs"/>
              </a:rPr>
              <a:t>người</a:t>
            </a: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a:t>
            </a:r>
          </a:p>
          <a:p>
            <a:pPr marL="0" marR="0" lvl="0" indent="0" algn="just"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en-US" sz="2800" b="1" i="0" u="none" strike="noStrike" kern="1200" cap="none" spc="0" normalizeH="0" baseline="0" noProof="0" dirty="0">
                <a:ln>
                  <a:noFill/>
                </a:ln>
                <a:solidFill>
                  <a:srgbClr val="CC33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Theo </a:t>
            </a:r>
            <a:r>
              <a:rPr kumimoji="0" lang="en-US" altLang="en-US" sz="2800" b="1" i="1"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báo</a:t>
            </a:r>
            <a:r>
              <a:rPr kumimoji="0" lang="en-US" altLang="en-US" sz="2800" b="1" i="1"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quốc</a:t>
            </a:r>
            <a:r>
              <a:rPr kumimoji="0" lang="en-US" altLang="en-US" sz="2800" b="1" i="1"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mn-cs"/>
              </a:rPr>
              <a:t>tế</a:t>
            </a:r>
            <a:r>
              <a:rPr kumimoji="0" lang="en-US" altLang="en-US" sz="2800" b="1" i="1" u="none" strike="noStrike" kern="1200" cap="none" spc="0" normalizeH="0" baseline="0" noProof="0" dirty="0">
                <a:ln>
                  <a:noFill/>
                </a:ln>
                <a:solidFill>
                  <a:srgbClr val="008000"/>
                </a:solidFill>
                <a:effectLst/>
                <a:uLnTx/>
                <a:uFillTx/>
                <a:latin typeface="Times New Roman" panose="02020603050405020304" pitchFamily="18" charset="0"/>
                <a:ea typeface="+mn-ea"/>
                <a:cs typeface="+mn-cs"/>
              </a:rPr>
              <a:t> (23/5/2002 – 29/5/2002)</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4931" name="Content Placeholder 2"/>
          <p:cNvSpPr txBox="1"/>
          <p:nvPr/>
        </p:nvSpPr>
        <p:spPr bwMode="auto">
          <a:xfrm>
            <a:off x="457200" y="2971800"/>
            <a:ext cx="1097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en-US" sz="2800" b="1" i="0" u="none" strike="noStrike" kern="1200" cap="none" spc="0" normalizeH="0" baseline="0" noProof="0">
                <a:ln>
                  <a:noFill/>
                </a:ln>
                <a:solidFill>
                  <a:srgbClr val="9900CC"/>
                </a:solidFill>
                <a:effectLst/>
                <a:uLnTx/>
                <a:uFillTx/>
                <a:latin typeface="Times New Roman" panose="02020603050405020304" pitchFamily="18" charset="0"/>
                <a:ea typeface="+mn-ea"/>
                <a:cs typeface="Arial" panose="020B0604020202020204" pitchFamily="34" charset="0"/>
              </a:rPr>
              <a:t>2. Cuộc chiến tranh xâm lược do đế quốc Mĩ tiến hành ở Việt Nam đã  làm cho gần 3 triệu người chết, 4,4 triệu người bị tàn tật, 2 triệu người bị nhiễm chất độc da cam đang bị di chứng; nhiều thành phố, làng mạc, đường sá, di tích lịch sử và văn hóa... bị phá hủy.</a:t>
            </a: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4932" name="Content Placeholder 2"/>
          <p:cNvSpPr txBox="1"/>
          <p:nvPr/>
        </p:nvSpPr>
        <p:spPr bwMode="auto">
          <a:xfrm>
            <a:off x="609600" y="4953000"/>
            <a:ext cx="1097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Wingdings" panose="05000000000000000000" pitchFamily="2" charset="2"/>
              <a:buNone/>
              <a:defRPr/>
            </a:pPr>
            <a:r>
              <a:rPr kumimoji="0" lang="en-US" altLang="en-US" sz="2800" b="1" i="0" u="none" strike="noStrike" kern="1200" cap="none" spc="0" normalizeH="0" baseline="0" noProof="0">
                <a:ln>
                  <a:noFill/>
                </a:ln>
                <a:solidFill>
                  <a:srgbClr val="CC6600"/>
                </a:solidFill>
                <a:effectLst/>
                <a:uLnTx/>
                <a:uFillTx/>
                <a:latin typeface="Times New Roman" panose="02020603050405020304" pitchFamily="18" charset="0"/>
                <a:ea typeface="+mn-ea"/>
                <a:cs typeface="Arial" panose="020B0604020202020204" pitchFamily="34" charset="0"/>
              </a:rPr>
              <a:t>3. Là một dân tộc yêu chuộng hòa bình, nhân dân Việt Nam luôn sát cánh cùng nhân dân tiến bộ trên thế giới trong việc bảo vệ hòa bình, chống chiến tranh.</a:t>
            </a:r>
          </a:p>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81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p:cNvSpPr/>
          <p:nvPr/>
        </p:nvSpPr>
        <p:spPr>
          <a:xfrm>
            <a:off x="1209040" y="6116321"/>
            <a:ext cx="9977120" cy="6054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Bệnh</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viện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Bạch</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Mai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trận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bom</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B52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Times New Roman" panose="02020603050405020304" pitchFamily="18" charset="0"/>
              </a:rPr>
              <a:t>năm</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 1972</a:t>
            </a:r>
          </a:p>
        </p:txBody>
      </p:sp>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0.5|0.4|0.4|0.5|0.4|0.5|0.5|0.4"/>
</p:tagLst>
</file>

<file path=ppt/theme/theme1.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909</Words>
  <Application>Microsoft Office PowerPoint</Application>
  <PresentationFormat>Widescreen</PresentationFormat>
  <Paragraphs>57</Paragraphs>
  <Slides>26</Slides>
  <Notes>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26</vt:i4>
      </vt:variant>
    </vt:vector>
  </HeadingPairs>
  <TitlesOfParts>
    <vt:vector size="44" baseType="lpstr">
      <vt:lpstr>等线</vt:lpstr>
      <vt:lpstr>等线 Light</vt:lpstr>
      <vt:lpstr>Arial</vt:lpstr>
      <vt:lpstr>Calibri</vt:lpstr>
      <vt:lpstr>Calibri Light</vt:lpstr>
      <vt:lpstr>ITC Avant Garde Std Bk</vt:lpstr>
      <vt:lpstr>Segoe UI Historic</vt:lpstr>
      <vt:lpstr>Times New Roman</vt:lpstr>
      <vt:lpstr>Wingdings</vt:lpstr>
      <vt:lpstr>字魂27号-布丁体</vt:lpstr>
      <vt:lpstr>4_Office 主题​​</vt:lpstr>
      <vt:lpstr>Office 主题​​</vt:lpstr>
      <vt:lpstr>1_Office Theme</vt:lpstr>
      <vt:lpstr>8_Office Theme</vt:lpstr>
      <vt:lpstr>4_Office Theme</vt:lpstr>
      <vt:lpstr>5_Office Theme</vt:lpstr>
      <vt:lpstr>2_Office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duonghientinh.dhsp@gmail.com</dc:creator>
  <cp:lastModifiedBy>Admin</cp:lastModifiedBy>
  <cp:revision>82</cp:revision>
  <dcterms:created xsi:type="dcterms:W3CDTF">2023-02-08T02:08:00Z</dcterms:created>
  <dcterms:modified xsi:type="dcterms:W3CDTF">2024-03-23T03:01:26Z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5E14E849B41A4FDC8A841E3842201BF2_12</vt:lpwstr>
  </property>
  <property fmtid="{D5CDD505-2E9C-101B-9397-08002B2CF9AE}" pid="3" name="KSOProductBuildVer">
    <vt:lpwstr>1033-12.2.0.13489</vt:lpwstr>
  </property>
</Properties>
</file>