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9" r:id="rId5"/>
    <p:sldMasterId id="2147483731" r:id="rId6"/>
    <p:sldMasterId id="2147483746" r:id="rId7"/>
  </p:sldMasterIdLst>
  <p:notesMasterIdLst>
    <p:notesMasterId r:id="rId30"/>
  </p:notesMasterIdLst>
  <p:sldIdLst>
    <p:sldId id="257" r:id="rId8"/>
    <p:sldId id="258" r:id="rId9"/>
    <p:sldId id="265" r:id="rId10"/>
    <p:sldId id="2007577106" r:id="rId11"/>
    <p:sldId id="2007577095" r:id="rId12"/>
    <p:sldId id="2007577127" r:id="rId13"/>
    <p:sldId id="2007577119" r:id="rId14"/>
    <p:sldId id="2007577128" r:id="rId15"/>
    <p:sldId id="259" r:id="rId16"/>
    <p:sldId id="2007577121" r:id="rId17"/>
    <p:sldId id="2007577122" r:id="rId18"/>
    <p:sldId id="269" r:id="rId19"/>
    <p:sldId id="2007577123" r:id="rId20"/>
    <p:sldId id="2007577124" r:id="rId21"/>
    <p:sldId id="490" r:id="rId22"/>
    <p:sldId id="2007577129" r:id="rId23"/>
    <p:sldId id="278" r:id="rId24"/>
    <p:sldId id="2007577112" r:id="rId25"/>
    <p:sldId id="2007577120" r:id="rId26"/>
    <p:sldId id="2007577117" r:id="rId27"/>
    <p:sldId id="2007577126" r:id="rId28"/>
    <p:sldId id="34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54B09-A3AB-4E5C-A880-58ABE65C475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B48BA-F666-4092-943B-160BC7464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9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177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16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12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178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02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5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51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35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72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62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84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56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90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26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61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6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8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52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48" y="722895"/>
            <a:ext cx="9308875" cy="54122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98" y="1574825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50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8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591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3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9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2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529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4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7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0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43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996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78450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82672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75404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6981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8110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861679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89879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22118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5786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94601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74160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648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65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18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72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90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39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15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685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881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09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431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99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671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828977"/>
      </p:ext>
    </p:extLst>
  </p:cSld>
  <p:clrMapOvr>
    <a:masterClrMapping/>
  </p:clrMapOvr>
  <p:transition spd="slow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43704"/>
      </p:ext>
    </p:extLst>
  </p:cSld>
  <p:clrMapOvr>
    <a:masterClrMapping/>
  </p:clrMapOvr>
  <p:transition spd="slow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06294"/>
      </p:ext>
    </p:extLst>
  </p:cSld>
  <p:clrMapOvr>
    <a:masterClrMapping/>
  </p:clrMapOvr>
  <p:transition spd="slow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12942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4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1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2024/3/23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247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4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0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4551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5C4BE-B7F8-4E20-8A14-EE703D1DF181}"/>
              </a:ext>
            </a:extLst>
          </p:cNvPr>
          <p:cNvSpPr txBox="1"/>
          <p:nvPr userDrawn="1"/>
        </p:nvSpPr>
        <p:spPr>
          <a:xfrm>
            <a:off x="6987363" y="8931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261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83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320BB-1DFE-4A53-9429-473D09C36098}"/>
              </a:ext>
            </a:extLst>
          </p:cNvPr>
          <p:cNvSpPr txBox="1"/>
          <p:nvPr/>
        </p:nvSpPr>
        <p:spPr>
          <a:xfrm>
            <a:off x="2509283" y="3200399"/>
            <a:ext cx="7017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795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24207" y="4600899"/>
            <a:ext cx="435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1D333-EB34-4155-8E59-AF122CB83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61" y="809584"/>
            <a:ext cx="4132756" cy="3617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1D76C-4816-464A-8892-460112DFC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395" y="809584"/>
            <a:ext cx="4122309" cy="3700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243E0B-0787-4091-9966-FCC245FFF3EC}"/>
              </a:ext>
            </a:extLst>
          </p:cNvPr>
          <p:cNvSpPr txBox="1"/>
          <p:nvPr/>
        </p:nvSpPr>
        <p:spPr>
          <a:xfrm>
            <a:off x="6716395" y="4768022"/>
            <a:ext cx="435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pic>
        <p:nvPicPr>
          <p:cNvPr id="5" name="Graphic 4" descr="Help with solid fill">
            <a:extLst>
              <a:ext uri="{FF2B5EF4-FFF2-40B4-BE49-F238E27FC236}">
                <a16:creationId xmlns:a16="http://schemas.microsoft.com/office/drawing/2014/main" id="{E602D9BC-3829-4936-80E9-18767A74A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37576" y="1601297"/>
            <a:ext cx="736442" cy="725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542F7-2DFA-4B58-99E3-9BAC66871030}"/>
              </a:ext>
            </a:extLst>
          </p:cNvPr>
          <p:cNvSpPr txBox="1"/>
          <p:nvPr/>
        </p:nvSpPr>
        <p:spPr>
          <a:xfrm>
            <a:off x="4774018" y="905160"/>
            <a:ext cx="4945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3223D-0266-4803-8FCA-72AF13B94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09" y="256478"/>
            <a:ext cx="8176300" cy="55984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39284" y="6523631"/>
            <a:ext cx="3057098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DDDED8-248E-4AF9-A124-DE6729331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721" y="597600"/>
            <a:ext cx="10172065" cy="5662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39284" y="6523631"/>
            <a:ext cx="3057098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2172376"/>
            <a:ext cx="89782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Khi em bị hỏng xe, khi có người lạ đi theo em,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…em cần tìm kiếm sự hỗ trợ từ những người xung quanh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1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5542F7-2DFA-4B58-99E3-9BAC66871030}"/>
              </a:ext>
            </a:extLst>
          </p:cNvPr>
          <p:cNvSpPr txBox="1"/>
          <p:nvPr/>
        </p:nvSpPr>
        <p:spPr>
          <a:xfrm>
            <a:off x="3191962" y="1776017"/>
            <a:ext cx="6053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2: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cách tìm kiếm sự hỗ trợ và ý nghĩa của việc tìm kiếm sự hỗ trợ ở nơi công cộng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51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801D8-B3A2-4E06-8ADC-08AB97B3E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86" y="2817397"/>
            <a:ext cx="8017940" cy="378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AF27CE-54C5-4BA7-9915-238BCCDD09F8}"/>
              </a:ext>
            </a:extLst>
          </p:cNvPr>
          <p:cNvSpPr/>
          <p:nvPr/>
        </p:nvSpPr>
        <p:spPr>
          <a:xfrm>
            <a:off x="2235886" y="316844"/>
            <a:ext cx="616689" cy="60912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5CA20-1D41-47AE-B1A0-094A4FEFF5E6}"/>
              </a:ext>
            </a:extLst>
          </p:cNvPr>
          <p:cNvSpPr txBox="1"/>
          <p:nvPr/>
        </p:nvSpPr>
        <p:spPr>
          <a:xfrm>
            <a:off x="2818124" y="260555"/>
            <a:ext cx="757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9025C-4974-4770-BD0C-435AC933AA5D}"/>
              </a:ext>
            </a:extLst>
          </p:cNvPr>
          <p:cNvSpPr txBox="1"/>
          <p:nvPr/>
        </p:nvSpPr>
        <p:spPr>
          <a:xfrm>
            <a:off x="882614" y="1093560"/>
            <a:ext cx="10426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320BB-1DFE-4A53-9429-473D09C36098}"/>
              </a:ext>
            </a:extLst>
          </p:cNvPr>
          <p:cNvSpPr txBox="1"/>
          <p:nvPr/>
        </p:nvSpPr>
        <p:spPr>
          <a:xfrm>
            <a:off x="3548911" y="2518226"/>
            <a:ext cx="7017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6801" y="3454400"/>
            <a:ext cx="7634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Khi bị lạc, Hà đã tìm kiếm sự hỗ trợ bằng cách nào?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Việc tìm kiếm sự hỗ trợ có ích lợi gì?</a:t>
            </a:r>
          </a:p>
        </p:txBody>
      </p:sp>
    </p:spTree>
    <p:extLst>
      <p:ext uri="{BB962C8B-B14F-4D97-AF65-F5344CB8AC3E}">
        <p14:creationId xmlns:p14="http://schemas.microsoft.com/office/powerpoint/2010/main" val="24711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801D8-B3A2-4E06-8ADC-08AB97B3E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676" y="928048"/>
            <a:ext cx="8053305" cy="379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473846" y="5137726"/>
            <a:ext cx="2066789" cy="83543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 tĩnh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4912" y="250311"/>
            <a:ext cx="9029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Khi bị lạc, Hà đã tìm kiếm sự hỗ trợ bằng cách nào?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2786031" y="5137725"/>
            <a:ext cx="2066789" cy="83543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xung quanh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5055468" y="5137725"/>
            <a:ext cx="2014371" cy="83543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chú bảo vệ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6115" y="2394857"/>
            <a:ext cx="3643086" cy="2510972"/>
          </a:xfrm>
          <a:prstGeom prst="cloudCallout">
            <a:avLst>
              <a:gd name="adj1" fmla="val 75183"/>
              <a:gd name="adj2" fmla="val -5599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Hà không tìm sự hỗ trợ của chú bảo vệ, chuyện gì có thể xảy ra?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7272487" y="5137725"/>
            <a:ext cx="2129240" cy="83543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 cấp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9548693" y="5137724"/>
            <a:ext cx="2151675" cy="835431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đỡ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4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2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38032" y="2426369"/>
            <a:ext cx="7334250" cy="1546571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13: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Tìm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kiếm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sự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hỗ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trợ ở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nơi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công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cộng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(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tiế</a:t>
            </a:r>
            <a:r>
              <a:rPr lang="en-US" altLang="zh-CN" sz="4800" b="1" dirty="0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1)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12" y="931899"/>
            <a:ext cx="2982315" cy="50768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DAC839C0-8201-442C-89A3-6F4B27F793C7}"/>
              </a:ext>
            </a:extLst>
          </p:cNvPr>
          <p:cNvGrpSpPr/>
          <p:nvPr/>
        </p:nvGrpSpPr>
        <p:grpSpPr>
          <a:xfrm>
            <a:off x="4055832" y="1669311"/>
            <a:ext cx="6737685" cy="3338622"/>
            <a:chOff x="4186989" y="457201"/>
            <a:chExt cx="6737685" cy="5751094"/>
          </a:xfrm>
        </p:grpSpPr>
        <p:sp>
          <p:nvSpPr>
            <p:cNvPr id="6" name="圆角矩形 10">
              <a:extLst>
                <a:ext uri="{FF2B5EF4-FFF2-40B4-BE49-F238E27FC236}">
                  <a16:creationId xmlns:a16="http://schemas.microsoft.com/office/drawing/2014/main" id="{4642D5D9-E15C-4693-9765-E8558B6DD209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" name="矩形: 圆角 12">
              <a:extLst>
                <a:ext uri="{FF2B5EF4-FFF2-40B4-BE49-F238E27FC236}">
                  <a16:creationId xmlns:a16="http://schemas.microsoft.com/office/drawing/2014/main" id="{9AB775CC-93CB-41FE-A4C3-7D433342DBD8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1">
            <a:extLst>
              <a:ext uri="{FF2B5EF4-FFF2-40B4-BE49-F238E27FC236}">
                <a16:creationId xmlns:a16="http://schemas.microsoft.com/office/drawing/2014/main" id="{DC3E1DD5-A3BB-4970-AA9D-C7A9AA8A0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163" y="963460"/>
            <a:ext cx="2061034" cy="2061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B1355-1A98-454F-946C-5FE8B3154B98}"/>
              </a:ext>
            </a:extLst>
          </p:cNvPr>
          <p:cNvSpPr txBox="1"/>
          <p:nvPr/>
        </p:nvSpPr>
        <p:spPr>
          <a:xfrm>
            <a:off x="4883493" y="2723149"/>
            <a:ext cx="508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58A34553-53E1-45AF-AE89-8A2BFB0A4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906" y="2615609"/>
            <a:ext cx="4130006" cy="4152013"/>
          </a:xfrm>
          <a:prstGeom prst="rect">
            <a:avLst/>
          </a:prstGeom>
        </p:spPr>
      </p:pic>
      <p:pic>
        <p:nvPicPr>
          <p:cNvPr id="10" name="Graphic 9" descr="Help with solid fill">
            <a:extLst>
              <a:ext uri="{FF2B5EF4-FFF2-40B4-BE49-F238E27FC236}">
                <a16:creationId xmlns:a16="http://schemas.microsoft.com/office/drawing/2014/main" id="{DA2CCD61-01CF-40D3-8D42-787FEE7ED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1301" y="2723149"/>
            <a:ext cx="690038" cy="7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48390" y="2463131"/>
            <a:ext cx="318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077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phải.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592605" y="3071430"/>
            <a:ext cx="6174825" cy="1077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04860" y="88710"/>
            <a:ext cx="3057098" cy="286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BIỆT CÁC EM!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956633" y="848182"/>
            <a:ext cx="5885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926528" y="5123104"/>
            <a:ext cx="5885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28" y="1090735"/>
            <a:ext cx="6604615" cy="3551986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6565" y="3161169"/>
            <a:ext cx="4760844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B6343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0552"/>
            <a:ext cx="12192000" cy="2024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918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DBC960-9593-C9FC-AD23-340277654D79}"/>
              </a:ext>
            </a:extLst>
          </p:cNvPr>
          <p:cNvSpPr txBox="1"/>
          <p:nvPr/>
        </p:nvSpPr>
        <p:spPr>
          <a:xfrm>
            <a:off x="3172691" y="3292825"/>
            <a:ext cx="634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https://www.youtube.com/watch?v=7Melefy_0U4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E180D4A7-C9FB-4DFB-919C-405C955672EB}">
      <p14:showEvtLst xmlns:p14="http://schemas.microsoft.com/office/powerpoint/2010/main">
        <p14:playEvt time="6" objId="5"/>
        <p14:stopEvt time="7251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320BB-1DFE-4A53-9429-473D09C36098}"/>
              </a:ext>
            </a:extLst>
          </p:cNvPr>
          <p:cNvSpPr txBox="1"/>
          <p:nvPr/>
        </p:nvSpPr>
        <p:spPr>
          <a:xfrm>
            <a:off x="2509283" y="3200399"/>
            <a:ext cx="7017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74707-58BC-4AE5-A335-3998700BC9F3}"/>
              </a:ext>
            </a:extLst>
          </p:cNvPr>
          <p:cNvSpPr txBox="1"/>
          <p:nvPr/>
        </p:nvSpPr>
        <p:spPr>
          <a:xfrm>
            <a:off x="2509283" y="3200399"/>
            <a:ext cx="7017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2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2628122" y="1206903"/>
            <a:ext cx="7408736" cy="3603040"/>
            <a:chOff x="1134266" y="2010247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4266" y="2010247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1572294" y="2507893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8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8115" y="2569029"/>
            <a:ext cx="8563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những tình huống cần tìm kiếm sự hỗ trợ ở 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687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5C5C9-C561-4297-8D2A-94A2F5A05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36" y="1037852"/>
            <a:ext cx="9076662" cy="438523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392324" y="422621"/>
            <a:ext cx="780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1. Quan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204566" y="304687"/>
            <a:ext cx="1387121" cy="10863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2220557" y="5596803"/>
            <a:ext cx="8144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1842" y="5541259"/>
            <a:ext cx="680482" cy="599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8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6.4|1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660</Words>
  <Application>Microsoft Office PowerPoint</Application>
  <PresentationFormat>Widescreen</PresentationFormat>
  <Paragraphs>81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Microsoft YaHei</vt:lpstr>
      <vt:lpstr>Arial</vt:lpstr>
      <vt:lpstr>Arial-Rounded</vt:lpstr>
      <vt:lpstr>Calibri</vt:lpstr>
      <vt:lpstr>Calibri Light</vt:lpstr>
      <vt:lpstr>Times New Roman</vt:lpstr>
      <vt:lpstr>字魂59号-创粗黑</vt:lpstr>
      <vt:lpstr>1_Office Theme</vt:lpstr>
      <vt:lpstr>Office 主题</vt:lpstr>
      <vt:lpstr>5_Office Theme</vt:lpstr>
      <vt:lpstr>2_Office Theme</vt:lpstr>
      <vt:lpstr>4_Office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2021-09-14T02:44:17Z</dcterms:created>
  <dcterms:modified xsi:type="dcterms:W3CDTF">2024-03-23T12:26:14Z</dcterms:modified>
</cp:coreProperties>
</file>