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318" r:id="rId3"/>
    <p:sldId id="317" r:id="rId4"/>
    <p:sldId id="319" r:id="rId5"/>
    <p:sldId id="326" r:id="rId6"/>
    <p:sldId id="274" r:id="rId7"/>
    <p:sldId id="320" r:id="rId8"/>
    <p:sldId id="321" r:id="rId9"/>
    <p:sldId id="322" r:id="rId10"/>
    <p:sldId id="324" r:id="rId11"/>
    <p:sldId id="309" r:id="rId12"/>
    <p:sldId id="313" r:id="rId13"/>
  </p:sldIdLst>
  <p:sldSz cx="9144000" cy="6858000" type="screen4x3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1C8E3"/>
    <a:srgbClr val="FF5050"/>
    <a:srgbClr val="FDF5FB"/>
    <a:srgbClr val="FFFF00"/>
    <a:srgbClr val="FFFF66"/>
    <a:srgbClr val="FCF6FC"/>
    <a:srgbClr val="FF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9BECD-EA64-4C87-A598-7644ED0A964E}" type="datetimeFigureOut">
              <a:rPr lang="vi-VN" smtClean="0"/>
              <a:pPr/>
              <a:t>23/03/2024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EF5A3-3F32-4E10-AE39-5FD0E9FF1CA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15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pPr/>
              <a:t>23/03/2024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247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pPr/>
              <a:t>23/03/2024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653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pPr/>
              <a:t>23/03/2024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296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pPr/>
              <a:t>23/03/2024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809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pPr/>
              <a:t>23/03/2024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39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pPr/>
              <a:t>23/03/2024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67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pPr/>
              <a:t>23/03/2024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7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pPr/>
              <a:t>23/03/2024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14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pPr/>
              <a:t>23/03/2024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54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pPr/>
              <a:t>23/03/2024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532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pPr/>
              <a:t>23/03/2024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17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7F665-5C3D-4D74-AA39-E16A760A9E35}" type="datetimeFigureOut">
              <a:rPr lang="vi-VN" smtClean="0"/>
              <a:pPr/>
              <a:t>23/03/2024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6A03-5E2A-4C94-BA6D-E5E6125C11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349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anban.laocai.gov.vn/huyenvanban/1230/27564/45297/Xa-Lang-Gian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59" y="990650"/>
            <a:ext cx="8425542" cy="395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vi-VN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XÃ, PHƯỜNG </a:t>
            </a:r>
            <a:r>
              <a:rPr lang="vi-VN" altLang="vi-V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58000" y="398067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6208" y="1585783"/>
            <a:ext cx="8502123" cy="5118619"/>
            <a:chOff x="374866" y="1484605"/>
            <a:chExt cx="8502123" cy="51186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08" y="1484605"/>
              <a:ext cx="8457181" cy="509136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74866" y="6233892"/>
              <a:ext cx="4746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hlinkClick r:id="rId3"/>
                </a:rPr>
                <a:t>Xã Làng Giàng - Huyện Văn Bàn - Lào Cai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471" y="1613754"/>
            <a:ext cx="8457181" cy="5050487"/>
            <a:chOff x="0" y="1454239"/>
            <a:chExt cx="8457181" cy="50504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54239"/>
              <a:ext cx="8457181" cy="50368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4879" y="6135394"/>
              <a:ext cx="437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</a:rPr>
                <a:t>TỪ SƠN – BẮC NINH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471" y="1572774"/>
            <a:ext cx="8574106" cy="5169065"/>
            <a:chOff x="569894" y="-1160946"/>
            <a:chExt cx="8574106" cy="51690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94" y="-1160946"/>
              <a:ext cx="8574106" cy="516906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18935" y="3469341"/>
              <a:ext cx="3384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</a:rPr>
                <a:t>XÃ BUÔN HỒ - ĐẮC LẮC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22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99366" y="1854573"/>
            <a:ext cx="787320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3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UBND (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78910" y="2991042"/>
            <a:ext cx="77936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trách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UBND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2954">
            <a:off x="-182432" y="437184"/>
            <a:ext cx="1922510" cy="100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9890">
            <a:off x="-124428" y="-328563"/>
            <a:ext cx="1233744" cy="132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7091874" y="5243421"/>
            <a:ext cx="2392531" cy="15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6599328" y="5243421"/>
            <a:ext cx="2392531" cy="15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6007657" y="5243421"/>
            <a:ext cx="2392531" cy="15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5515111" y="5243421"/>
            <a:ext cx="2392531" cy="15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1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0257" y="1965324"/>
            <a:ext cx="8562109" cy="32855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51845" y="2782001"/>
            <a:ext cx="85182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phường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sóc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………………...…...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biệt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là...…….                Do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mọi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ban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187729" y="2061469"/>
            <a:ext cx="72805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tập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Điền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vào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chô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̃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chấm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(….)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818727" y="5466052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bảo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vê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̣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quyền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lợi</a:t>
            </a:r>
            <a:endParaRPr lang="en-US" altLang="vi-VN" sz="2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791897" y="5459320"/>
            <a:ext cx="147550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endParaRPr lang="en-US" altLang="vi-VN" sz="2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958638" y="545636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trọng</a:t>
            </a:r>
            <a:endParaRPr lang="en-US" altLang="vi-VN" sz="2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479173" y="5448185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giúp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666683" y="2130765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32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nhơ</a:t>
            </a:r>
            <a:r>
              <a:rPr lang="en-US" altLang="vi-VN" sz="32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́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95" y="5382708"/>
            <a:ext cx="7663064" cy="619721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                                                        ,                         ,                        ,</a:t>
            </a:r>
            <a:endParaRPr lang="vi-VN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01:00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00:49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00:05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13141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509 L -0.05886 -0.33356 " pathEditMode="relative" rAng="0" ptsTypes="AA">
                                      <p:cBhvr>
                                        <p:cTn id="19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3.7037E-6 L 0.08541 -0.33936 " pathEditMode="relative" rAng="0" ptsTypes="AA">
                                      <p:cBhvr>
                                        <p:cTn id="19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04462 -0.26967 " pathEditMode="relative" rAng="0" ptsTypes="AA">
                                      <p:cBhvr>
                                        <p:cTn id="19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07969 -0.27061 " pathEditMode="relative" rAng="0" ptsTypes="AA">
                                      <p:cBhvr>
                                        <p:cTn id="2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0" grpId="0"/>
      <p:bldP spid="21" grpId="0"/>
      <p:bldP spid="22" grpId="0"/>
      <p:bldP spid="23" grpId="0"/>
      <p:bldP spid="24" grpId="0"/>
      <p:bldP spid="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77881" y="1065088"/>
            <a:ext cx="8592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vi-VN" sz="2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2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UBND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2064" y="1463915"/>
            <a:ext cx="70376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Uỷ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ban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(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)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028098" y="2303163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a/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Đăng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kí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tạm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trú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khách</a:t>
            </a:r>
            <a:r>
              <a:rPr lang="en-US" altLang="vi-VN" sz="2400" dirty="0">
                <a:latin typeface="Times New Roman" panose="02020603050405020304" pitchFamily="18" charset="0"/>
              </a:rPr>
              <a:t> ở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nhà</a:t>
            </a:r>
            <a:r>
              <a:rPr lang="en-US" altLang="vi-VN" sz="2400" dirty="0">
                <a:latin typeface="Times New Roman" panose="02020603050405020304" pitchFamily="18" charset="0"/>
              </a:rPr>
              <a:t> qua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đêm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028098" y="2734963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b/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Cấp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028098" y="3192163"/>
            <a:ext cx="585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c/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hộ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khẩu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028098" y="3580634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d/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tiêm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vắc</a:t>
            </a:r>
            <a:r>
              <a:rPr lang="en-US" altLang="vi-VN" sz="2400" dirty="0">
                <a:latin typeface="Times New Roman" panose="02020603050405020304" pitchFamily="18" charset="0"/>
              </a:rPr>
              <a:t> 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xin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phòng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028097" y="4100587"/>
            <a:ext cx="74166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đ/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giúp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đỡ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hoàn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cảnh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khăn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028098" y="454434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e/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Xây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trường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vui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trạm</a:t>
            </a:r>
            <a:r>
              <a:rPr lang="en-US" altLang="vi-VN" sz="2400" dirty="0">
                <a:latin typeface="Times New Roman" panose="02020603050405020304" pitchFamily="18" charset="0"/>
              </a:rPr>
              <a:t> y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028098" y="4925340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g/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thọ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già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1028098" y="5381793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h/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vệ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xóm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phố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1036036" y="5875599"/>
            <a:ext cx="7535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latin typeface="Times New Roman" panose="02020603050405020304" pitchFamily="18" charset="0"/>
              </a:rPr>
              <a:t>i</a:t>
            </a:r>
            <a:r>
              <a:rPr lang="en-US" altLang="vi-VN" sz="2400" dirty="0">
                <a:latin typeface="Times New Roman" panose="02020603050405020304" pitchFamily="18" charset="0"/>
              </a:rPr>
              <a:t>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hoạt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khuyến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(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khen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thưởng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giỏi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trao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nghèo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vượt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,…)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391604" y="2383803"/>
            <a:ext cx="381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75"/>
          <p:cNvSpPr>
            <a:spLocks noChangeArrowheads="1"/>
          </p:cNvSpPr>
          <p:nvPr/>
        </p:nvSpPr>
        <p:spPr bwMode="auto">
          <a:xfrm>
            <a:off x="391604" y="2841003"/>
            <a:ext cx="381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45" name="Rectangle 114"/>
          <p:cNvSpPr>
            <a:spLocks noChangeArrowheads="1"/>
          </p:cNvSpPr>
          <p:nvPr/>
        </p:nvSpPr>
        <p:spPr bwMode="auto">
          <a:xfrm>
            <a:off x="391604" y="5100151"/>
            <a:ext cx="381000" cy="28290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Rectangle 117"/>
          <p:cNvSpPr>
            <a:spLocks noChangeArrowheads="1"/>
          </p:cNvSpPr>
          <p:nvPr/>
        </p:nvSpPr>
        <p:spPr bwMode="auto">
          <a:xfrm>
            <a:off x="391604" y="3298203"/>
            <a:ext cx="381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47" name="Rectangle 120"/>
          <p:cNvSpPr>
            <a:spLocks noChangeArrowheads="1"/>
          </p:cNvSpPr>
          <p:nvPr/>
        </p:nvSpPr>
        <p:spPr bwMode="auto">
          <a:xfrm>
            <a:off x="391604" y="3755403"/>
            <a:ext cx="381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48" name="Rectangle 121"/>
          <p:cNvSpPr>
            <a:spLocks noChangeArrowheads="1"/>
          </p:cNvSpPr>
          <p:nvPr/>
        </p:nvSpPr>
        <p:spPr bwMode="auto">
          <a:xfrm>
            <a:off x="391604" y="4212603"/>
            <a:ext cx="381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49" name="Rectangle 122"/>
          <p:cNvSpPr>
            <a:spLocks noChangeArrowheads="1"/>
          </p:cNvSpPr>
          <p:nvPr/>
        </p:nvSpPr>
        <p:spPr bwMode="auto">
          <a:xfrm>
            <a:off x="391604" y="4642951"/>
            <a:ext cx="381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50" name="Rectangle 123"/>
          <p:cNvSpPr>
            <a:spLocks noChangeArrowheads="1"/>
          </p:cNvSpPr>
          <p:nvPr/>
        </p:nvSpPr>
        <p:spPr bwMode="auto">
          <a:xfrm>
            <a:off x="391604" y="5544288"/>
            <a:ext cx="381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51" name="Rectangle 124"/>
          <p:cNvSpPr>
            <a:spLocks noChangeArrowheads="1"/>
          </p:cNvSpPr>
          <p:nvPr/>
        </p:nvSpPr>
        <p:spPr bwMode="auto">
          <a:xfrm>
            <a:off x="391604" y="5975362"/>
            <a:ext cx="381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6848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ông tin địa chỉ Ủy ban nhân dân phường Bồ Đề, Long Biên, Hà Nội">
            <a:extLst>
              <a:ext uri="{FF2B5EF4-FFF2-40B4-BE49-F238E27FC236}">
                <a16:creationId xmlns:a16="http://schemas.microsoft.com/office/drawing/2014/main" id="{09D4AD77-5184-51B3-4E55-6EF4C03B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2" y="3718772"/>
            <a:ext cx="4399640" cy="262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ngày đầu thực hiện chính quyền đô thị tại phường Bồ Đề - Hoạt động  khối chính quyền - Phường Bồ Đề">
            <a:extLst>
              <a:ext uri="{FF2B5EF4-FFF2-40B4-BE49-F238E27FC236}">
                <a16:creationId xmlns:a16="http://schemas.microsoft.com/office/drawing/2014/main" id="{C81601E5-009B-B49D-93A8-1EE5FA22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27" y="3718771"/>
            <a:ext cx="3536471" cy="26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ồ Đề (Long Biên): Quy hoạch bị bóp méo, dự án thì “biến tướng”">
            <a:extLst>
              <a:ext uri="{FF2B5EF4-FFF2-40B4-BE49-F238E27FC236}">
                <a16:creationId xmlns:a16="http://schemas.microsoft.com/office/drawing/2014/main" id="{D0F82F74-80B3-D23A-87DA-D1487FE5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3" y="705285"/>
            <a:ext cx="4399640" cy="246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BND Phường Bồ Đề - Long Biên - Thôn Lâm Du | ủy ban nhân dân (UBND), chính  quyền địa phương">
            <a:extLst>
              <a:ext uri="{FF2B5EF4-FFF2-40B4-BE49-F238E27FC236}">
                <a16:creationId xmlns:a16="http://schemas.microsoft.com/office/drawing/2014/main" id="{C6CED6AC-D817-597A-DD58-28020467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27" y="601810"/>
            <a:ext cx="3536470" cy="257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00190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61703" y="2329100"/>
            <a:ext cx="805978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vi-VN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6205" y="1567440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79713" y="2530011"/>
            <a:ext cx="7837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8" descr="2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8" y="2525307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806">
            <a:off x="-287261" y="286226"/>
            <a:ext cx="1274753" cy="9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1742">
            <a:off x="-390740" y="-144934"/>
            <a:ext cx="1170978" cy="8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8059652" y="5643201"/>
            <a:ext cx="1626964" cy="14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7567106" y="5643201"/>
            <a:ext cx="1626964" cy="14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9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67798"/>
            <a:ext cx="9144000" cy="6651473"/>
            <a:chOff x="0" y="-67798"/>
            <a:chExt cx="9144000" cy="665147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26124"/>
              <a:ext cx="9144000" cy="6557551"/>
              <a:chOff x="0" y="26124"/>
              <a:chExt cx="9144000" cy="65575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26124"/>
                <a:ext cx="9144000" cy="6557551"/>
                <a:chOff x="0" y="26124"/>
                <a:chExt cx="9144000" cy="655755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6124"/>
                  <a:ext cx="9144000" cy="6557551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5580529" y="5567082"/>
                  <a:ext cx="3402106" cy="923330"/>
                </a:xfrm>
                <a:prstGeom prst="rect">
                  <a:avLst/>
                </a:prstGeom>
                <a:solidFill>
                  <a:srgbClr val="A1C8E3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vi-VN" dirty="0"/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2205317" y="5567082"/>
                <a:ext cx="1479177" cy="9233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b="1" dirty="0">
                    <a:solidFill>
                      <a:schemeClr val="bg1"/>
                    </a:solidFill>
                  </a:rPr>
                  <a:t>UBND cấp Xã/phường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0" y="-67798"/>
              <a:ext cx="9144000" cy="770660"/>
            </a:xfrm>
            <a:prstGeom prst="rect">
              <a:avLst/>
            </a:prstGeom>
            <a:solidFill>
              <a:srgbClr val="FDF5FB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NHÀ NƯỚC CỤ THỂ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1904999" y="5448300"/>
            <a:ext cx="2038351" cy="1173475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-1" y="-97966"/>
            <a:ext cx="9144002" cy="6955965"/>
            <a:chOff x="-1" y="-97966"/>
            <a:chExt cx="9144002" cy="69559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591671"/>
              <a:ext cx="9144001" cy="62663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" y="-97966"/>
              <a:ext cx="9144000" cy="7184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HÀNH CHÍNH UBND PHƯỜNG, XÃ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123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02627" y="3255482"/>
            <a:ext cx="7680483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xã, phường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805748" y="361945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205" y="1567440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2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52696" y="1681309"/>
            <a:ext cx="8458200" cy="50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400" b="1" i="1" dirty="0" err="1">
                <a:latin typeface="Times New Roman" panose="02020603050405020304" pitchFamily="18" charset="0"/>
              </a:rPr>
              <a:t>Đến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Ủy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ban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dân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phường</a:t>
            </a:r>
            <a:endParaRPr lang="en-US" altLang="vi-VN" sz="2400" b="1" i="1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     </a:t>
            </a:r>
            <a:r>
              <a:rPr lang="en-US" altLang="vi-VN" sz="2500" dirty="0" err="1">
                <a:latin typeface="Times New Roman" panose="02020603050405020304" pitchFamily="18" charset="0"/>
              </a:rPr>
              <a:t>Mẹ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mới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em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500" dirty="0">
                <a:latin typeface="Times New Roman" panose="02020603050405020304" pitchFamily="18" charset="0"/>
              </a:rPr>
              <a:t>. </a:t>
            </a:r>
            <a:r>
              <a:rPr lang="en-US" altLang="vi-VN" sz="2500" dirty="0" err="1">
                <a:latin typeface="Times New Roman" panose="02020603050405020304" pitchFamily="18" charset="0"/>
              </a:rPr>
              <a:t>Hôm</a:t>
            </a:r>
            <a:r>
              <a:rPr lang="en-US" altLang="vi-VN" sz="2500" dirty="0">
                <a:latin typeface="Times New Roman" panose="02020603050405020304" pitchFamily="18" charset="0"/>
              </a:rPr>
              <a:t> nay,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em</a:t>
            </a:r>
            <a:r>
              <a:rPr lang="en-US" altLang="vi-VN" sz="2500" dirty="0">
                <a:latin typeface="Times New Roman" panose="02020603050405020304" pitchFamily="18" charset="0"/>
              </a:rPr>
              <a:t>.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Nga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theo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500" dirty="0">
                <a:latin typeface="Times New Roman" panose="02020603050405020304" pitchFamily="18" charset="0"/>
              </a:rPr>
              <a:t>. </a:t>
            </a:r>
            <a:r>
              <a:rPr lang="en-US" altLang="vi-VN" sz="25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trụ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sở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Uỷ</a:t>
            </a:r>
            <a:r>
              <a:rPr lang="en-US" altLang="vi-VN" sz="2500" dirty="0">
                <a:latin typeface="Times New Roman" panose="02020603050405020304" pitchFamily="18" charset="0"/>
              </a:rPr>
              <a:t> ban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dân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500" dirty="0"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thấy</a:t>
            </a:r>
            <a:r>
              <a:rPr lang="en-US" altLang="vi-VN" sz="2500" dirty="0">
                <a:latin typeface="Times New Roman" panose="02020603050405020304" pitchFamily="18" charset="0"/>
              </a:rPr>
              <a:t> 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rất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nhiều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500" dirty="0"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Nga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hỏi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500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500" dirty="0">
                <a:latin typeface="Times New Roman" panose="02020603050405020304" pitchFamily="18" charset="0"/>
              </a:rPr>
              <a:t>     -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ơi</a:t>
            </a:r>
            <a:r>
              <a:rPr lang="en-US" altLang="vi-VN" sz="2500" dirty="0"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bác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kia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đây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em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hả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500" dirty="0">
                <a:latin typeface="Times New Roman" panose="02020603050405020304" pitchFamily="18" charset="0"/>
              </a:rPr>
              <a:t>?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500" dirty="0">
                <a:latin typeface="Times New Roman" panose="02020603050405020304" pitchFamily="18" charset="0"/>
              </a:rPr>
              <a:t>    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trả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lời</a:t>
            </a:r>
            <a:r>
              <a:rPr lang="en-US" altLang="vi-VN" sz="2500" dirty="0">
                <a:latin typeface="Times New Roman" panose="02020603050405020304" pitchFamily="18" charset="0"/>
              </a:rPr>
              <a:t> 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500" dirty="0">
                <a:latin typeface="Times New Roman" panose="02020603050405020304" pitchFamily="18" charset="0"/>
              </a:rPr>
              <a:t>     - </a:t>
            </a:r>
            <a:r>
              <a:rPr lang="en-US" altLang="vi-VN" sz="2500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hẳn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500" dirty="0">
                <a:latin typeface="Times New Roman" panose="02020603050405020304" pitchFamily="18" charset="0"/>
              </a:rPr>
              <a:t> con ạ.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Ngoài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em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500" dirty="0"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</a:rPr>
              <a:t>Uỷ</a:t>
            </a:r>
            <a:r>
              <a:rPr lang="en-US" altLang="vi-VN" sz="2500" dirty="0">
                <a:latin typeface="Times New Roman" panose="02020603050405020304" pitchFamily="18" charset="0"/>
              </a:rPr>
              <a:t> ban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dân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còn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rất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nhiều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500" dirty="0">
                <a:latin typeface="Times New Roman" panose="02020603050405020304" pitchFamily="18" charset="0"/>
              </a:rPr>
              <a:t>: </a:t>
            </a:r>
            <a:r>
              <a:rPr lang="en-US" altLang="vi-VN" sz="25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chỗ</a:t>
            </a:r>
            <a:r>
              <a:rPr lang="en-US" altLang="vi-VN" sz="2500" dirty="0">
                <a:latin typeface="Times New Roman" panose="02020603050405020304" pitchFamily="18" charset="0"/>
              </a:rPr>
              <a:t> ở; </a:t>
            </a:r>
            <a:r>
              <a:rPr lang="en-US" altLang="vi-VN" sz="2500" dirty="0" err="1">
                <a:latin typeface="Times New Roman" panose="02020603050405020304" pitchFamily="18" charset="0"/>
              </a:rPr>
              <a:t>quản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lí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xây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trường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500" dirty="0"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vui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em</a:t>
            </a:r>
            <a:r>
              <a:rPr lang="en-US" altLang="vi-VN" sz="2500" dirty="0">
                <a:latin typeface="Times New Roman" panose="02020603050405020304" pitchFamily="18" charset="0"/>
              </a:rPr>
              <a:t>;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tiêm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chủng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mở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rộng</a:t>
            </a:r>
            <a:r>
              <a:rPr lang="en-US" altLang="vi-VN" sz="2500" dirty="0">
                <a:latin typeface="Times New Roman" panose="02020603050405020304" pitchFamily="18" charset="0"/>
              </a:rPr>
              <a:t>,…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này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cần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phải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cẩn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thận</a:t>
            </a:r>
            <a:r>
              <a:rPr lang="en-US" altLang="vi-VN" sz="2500" dirty="0"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chính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và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đúng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pháp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luật</a:t>
            </a:r>
            <a:r>
              <a:rPr lang="en-US" altLang="vi-VN" sz="2500" dirty="0">
                <a:latin typeface="Times New Roman" panose="02020603050405020304" pitchFamily="18" charset="0"/>
              </a:rPr>
              <a:t>, con ạ.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31" y="1177412"/>
            <a:ext cx="842506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25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vi-VN" sz="25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25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5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500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vi-VN" sz="2500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vi-VN" sz="2500" dirty="0">
                <a:solidFill>
                  <a:schemeClr val="accent5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vi-VN" sz="2500" b="1" i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Đến</a:t>
            </a:r>
            <a:r>
              <a:rPr lang="en-US" altLang="vi-VN" sz="2500" b="1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b="1" i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Ủy</a:t>
            </a:r>
            <a:r>
              <a:rPr lang="en-US" altLang="vi-VN" sz="2500" b="1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ban </a:t>
            </a:r>
            <a:r>
              <a:rPr lang="en-US" altLang="vi-VN" sz="2500" b="1" i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b="1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b="1" i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vi-VN" sz="2500" b="1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b="1" i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phường</a:t>
            </a:r>
            <a:r>
              <a:rPr lang="en-US" altLang="vi-VN" sz="2500" b="1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1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545" y="1310436"/>
            <a:ext cx="8784002" cy="6946872"/>
            <a:chOff x="172545" y="1310436"/>
            <a:chExt cx="8784002" cy="69468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45" y="1310436"/>
              <a:ext cx="4359114" cy="26967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177" y="4114800"/>
              <a:ext cx="4228370" cy="2581836"/>
            </a:xfrm>
            <a:prstGeom prst="rect">
              <a:avLst/>
            </a:prstGeom>
          </p:spPr>
        </p:pic>
        <p:pic>
          <p:nvPicPr>
            <p:cNvPr id="10" name="Picture 23" descr="scan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177" y="1310436"/>
              <a:ext cx="4228370" cy="2696788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46" y="4087089"/>
              <a:ext cx="4359114" cy="417021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0" y="6682781"/>
            <a:ext cx="4731964" cy="1602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1026" name="Picture 2" descr="Kết quả hình ảnh cho dân tập trung làm giấy tờ ở UB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942"/>
            <a:ext cx="9144000" cy="56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25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18935" y="1885531"/>
            <a:ext cx="79807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1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UBND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88291" y="2721517"/>
            <a:ext cx="70980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UBND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806">
            <a:off x="-154142" y="388070"/>
            <a:ext cx="1274753" cy="9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1742">
            <a:off x="702802" y="-36316"/>
            <a:ext cx="1170978" cy="8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538">
            <a:off x="7280143" y="5260619"/>
            <a:ext cx="2041577" cy="189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6514303" y="4978447"/>
            <a:ext cx="1975981" cy="22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1742">
            <a:off x="266994" y="-179699"/>
            <a:ext cx="1170978" cy="8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67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5661" y="1689021"/>
            <a:ext cx="797419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6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UBND (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đòi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 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vi-VN" sz="2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95661" y="3002568"/>
            <a:ext cx="7974191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UBND (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ở,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tờ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quản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tiêm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chủng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…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cẩn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kịp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minh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bạch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806">
            <a:off x="-220700" y="415868"/>
            <a:ext cx="1274753" cy="9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1742">
            <a:off x="463979" y="14270"/>
            <a:ext cx="1170978" cy="8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7401096" y="4893084"/>
            <a:ext cx="2337511" cy="210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513">
            <a:off x="6728867" y="5643201"/>
            <a:ext cx="1626964" cy="14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8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1930</TotalTime>
  <Words>792</Words>
  <Application>Microsoft Office PowerPoint</Application>
  <PresentationFormat>On-screen Show (4:3)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Gamer</dc:creator>
  <cp:lastModifiedBy>Admin</cp:lastModifiedBy>
  <cp:revision>642</cp:revision>
  <dcterms:created xsi:type="dcterms:W3CDTF">2017-11-12T02:10:03Z</dcterms:created>
  <dcterms:modified xsi:type="dcterms:W3CDTF">2024-03-23T11:36:11Z</dcterms:modified>
</cp:coreProperties>
</file>