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2"/>
  </p:sldMasterIdLst>
  <p:notesMasterIdLst>
    <p:notesMasterId r:id="rId21"/>
  </p:notesMasterIdLst>
  <p:sldIdLst>
    <p:sldId id="281" r:id="rId3"/>
    <p:sldId id="297" r:id="rId4"/>
    <p:sldId id="467" r:id="rId5"/>
    <p:sldId id="284" r:id="rId6"/>
    <p:sldId id="296" r:id="rId7"/>
    <p:sldId id="289" r:id="rId8"/>
    <p:sldId id="302" r:id="rId9"/>
    <p:sldId id="298" r:id="rId10"/>
    <p:sldId id="300" r:id="rId11"/>
    <p:sldId id="301" r:id="rId12"/>
    <p:sldId id="304" r:id="rId13"/>
    <p:sldId id="338" r:id="rId14"/>
    <p:sldId id="339" r:id="rId15"/>
    <p:sldId id="340" r:id="rId16"/>
    <p:sldId id="334" r:id="rId17"/>
    <p:sldId id="341" r:id="rId18"/>
    <p:sldId id="311" r:id="rId19"/>
    <p:sldId id="468" r:id="rId20"/>
  </p:sldIdLst>
  <p:sldSz cx="12192000" cy="6858000"/>
  <p:notesSz cx="6858000" cy="9144000"/>
  <p:embeddedFontLst>
    <p:embeddedFont>
      <p:font typeface="等线" panose="02010600030101010101" pitchFamily="2" charset="-122"/>
      <p:regular r:id="rId22"/>
      <p:bold r:id="rId23"/>
    </p:embeddedFont>
    <p:embeddedFont>
      <p:font typeface=".VnTime" panose="020B7200000000000000" pitchFamily="34" charset="0"/>
      <p:regular r:id="rId24"/>
      <p:bold r:id="rId25"/>
      <p:italic r:id="rId26"/>
      <p:boldItalic r:id="rId27"/>
    </p:embeddedFont>
    <p:embeddedFont>
      <p:font typeface="Tahoma" panose="020B0604030504040204" pitchFamily="34" charset="0"/>
      <p:regular r:id="rId28"/>
      <p:bold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822D"/>
    <a:srgbClr val="FFFFFF"/>
    <a:srgbClr val="DD2472"/>
    <a:srgbClr val="248055"/>
    <a:srgbClr val="6BC294"/>
    <a:srgbClr val="8ACC8A"/>
    <a:srgbClr val="FF8600"/>
    <a:srgbClr val="D96151"/>
    <a:srgbClr val="CF893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2555" autoAdjust="0"/>
  </p:normalViewPr>
  <p:slideViewPr>
    <p:cSldViewPr snapToGrid="0" showGuides="1">
      <p:cViewPr varScale="1">
        <p:scale>
          <a:sx n="67" d="100"/>
          <a:sy n="67" d="100"/>
        </p:scale>
        <p:origin x="780" y="60"/>
      </p:cViewPr>
      <p:guideLst>
        <p:guide orient="horz" pos="2160"/>
        <p:guide pos="3840"/>
      </p:guideLst>
    </p:cSldViewPr>
  </p:slideViewPr>
  <p:notesTextViewPr>
    <p:cViewPr>
      <p:scale>
        <a:sx n="1" d="1"/>
        <a:sy n="1" d="1"/>
      </p:scale>
      <p:origin x="0" y="0"/>
    </p:cViewPr>
  </p:notesTextViewPr>
  <p:sorterViewPr>
    <p:cViewPr>
      <p:scale>
        <a:sx n="66" d="100"/>
        <a:sy n="66" d="100"/>
      </p:scale>
      <p:origin x="0" y="-4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CA84C-6D84-4371-8BE8-F2B08752D610}" type="datetimeFigureOut">
              <a:rPr lang="en-US" smtClean="0"/>
              <a:t>23/3/2024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74954-268C-4241-A69F-6F8080AC7AB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jpeg"/><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F41C533-3101-4CF1-9B5D-180904183AF2}"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797732-0510-4C37-822F-DC4DE262A54D}" type="datetimeFigureOut">
              <a:rPr lang="en-US" smtClean="0"/>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97732-0510-4C37-822F-DC4DE262A54D}" type="datetimeFigureOut">
              <a:rPr lang="en-US" smtClean="0"/>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797732-0510-4C37-822F-DC4DE262A54D}" type="datetimeFigureOut">
              <a:rPr lang="en-US" smtClean="0"/>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797732-0510-4C37-822F-DC4DE262A54D}" type="datetimeFigureOut">
              <a:rPr lang="en-US" smtClean="0"/>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797732-0510-4C37-822F-DC4DE262A54D}" type="datetimeFigureOut">
              <a:rPr lang="en-US" smtClean="0"/>
              <a:t>23/3/2024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797732-0510-4C37-822F-DC4DE262A54D}" type="datetimeFigureOut">
              <a:rPr lang="en-US" smtClean="0"/>
              <a:t>23/3/2024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97732-0510-4C37-822F-DC4DE262A54D}" type="datetimeFigureOut">
              <a:rPr lang="en-US" smtClean="0"/>
              <a:t>23/3/2024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797732-0510-4C37-822F-DC4DE262A54D}" type="datetimeFigureOut">
              <a:rPr lang="en-US" smtClean="0"/>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797732-0510-4C37-822F-DC4DE262A54D}" type="datetimeFigureOut">
              <a:rPr lang="en-US" smtClean="0"/>
              <a:t>23/3/2024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p:cNvPicPr>
            <a:picLocks noChangeAspect="1"/>
          </p:cNvPicPr>
          <p:nvPr userDrawn="1"/>
        </p:nvPicPr>
        <p:blipFill>
          <a:blip r:embed="rId4"/>
          <a:srcRect/>
          <a:stretch>
            <a:fillRect/>
          </a:stretch>
        </p:blipFill>
        <p:spPr>
          <a:xfrm>
            <a:off x="7518400" y="3251853"/>
            <a:ext cx="4723771" cy="3489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97732-0510-4C37-822F-DC4DE262A54D}" type="datetimeFigureOut">
              <a:rPr lang="en-US" smtClean="0"/>
              <a:t>23/3/2024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A165A3-3C4D-48C6-82E4-B9161DC3456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23/3/2024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10"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a:fillRect/>
          </a:stretch>
        </p:blipFill>
        <p:spPr>
          <a:xfrm>
            <a:off x="0" y="3048000"/>
            <a:ext cx="12217400" cy="37237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8BDEF3C-9650-404C-A9C6-7BE7319A9747}"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Oval 14"/>
          <p:cNvSpPr>
            <a:spLocks noChangeAspect="1"/>
          </p:cNvSpPr>
          <p:nvPr userDrawn="1">
            <p:custDataLst>
              <p:tags r:id="rId12"/>
            </p:custDataLst>
          </p:nvPr>
        </p:nvSpPr>
        <p:spPr>
          <a:xfrm>
            <a:off x="-5029200" y="8105775"/>
            <a:ext cx="1238250" cy="1238250"/>
          </a:xfrm>
          <a:prstGeom prst="ellipse">
            <a:avLst/>
          </a:prstGeom>
          <a:blipFill dpi="0" rotWithShape="0">
            <a:blip r:embed="rId14"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a:spLocks noChangeAspect="1"/>
          </p:cNvSpPr>
          <p:nvPr userDrawn="1">
            <p:custDataLst>
              <p:tags r:id="rId13"/>
            </p:custDataLst>
          </p:nvPr>
        </p:nvSpPr>
        <p:spPr>
          <a:xfrm>
            <a:off x="13792200" y="-2928640"/>
            <a:ext cx="1238250" cy="1238250"/>
          </a:xfrm>
          <a:prstGeom prst="ellipse">
            <a:avLst/>
          </a:prstGeom>
          <a:blipFill dpi="0" rotWithShape="0">
            <a:blip r:embed="rId14"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23/3/2024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pic>
        <p:nvPicPr>
          <p:cNvPr id="9" name="Picture 8"/>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4.png"/><Relationship Id="rId4" Type="http://schemas.openxmlformats.org/officeDocument/2006/relationships/image" Target="../media/image75.png"/><Relationship Id="rId9" Type="http://schemas.openxmlformats.org/officeDocument/2006/relationships/image" Target="../media/image86.svg"/></Relationships>
</file>

<file path=ppt/slides/_rels/slide1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0.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2.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5" Type="http://schemas.microsoft.com/office/2007/relationships/hdphoto" Target="../media/hdphoto3.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1.png"/><Relationship Id="rId16" Type="http://schemas.openxmlformats.org/officeDocument/2006/relationships/image" Target="../media/image44.svg"/><Relationship Id="rId20" Type="http://schemas.openxmlformats.org/officeDocument/2006/relationships/image" Target="../media/image25.svg"/><Relationship Id="rId1" Type="http://schemas.openxmlformats.org/officeDocument/2006/relationships/slideLayout" Target="../slideLayouts/slideLayout1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37.png"/><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20.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5.png"/><Relationship Id="rId17" Type="http://schemas.microsoft.com/office/2007/relationships/hdphoto" Target="../media/hdphoto9.wdp"/><Relationship Id="rId2" Type="http://schemas.openxmlformats.org/officeDocument/2006/relationships/image" Target="../media/image47.png"/><Relationship Id="rId16"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5" Type="http://schemas.microsoft.com/office/2007/relationships/hdphoto" Target="../media/hdphoto8.wdp"/><Relationship Id="rId10" Type="http://schemas.microsoft.com/office/2007/relationships/hdphoto" Target="../media/hdphoto6.wdp"/><Relationship Id="rId19" Type="http://schemas.openxmlformats.org/officeDocument/2006/relationships/image" Target="../media/image58.sv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12.wdp"/><Relationship Id="rId3" Type="http://schemas.openxmlformats.org/officeDocument/2006/relationships/slideLayout" Target="../slideLayouts/slideLayout8.xml"/><Relationship Id="rId7" Type="http://schemas.microsoft.com/office/2007/relationships/hdphoto" Target="../media/hdphoto11.wdp"/><Relationship Id="rId12" Type="http://schemas.openxmlformats.org/officeDocument/2006/relationships/image" Target="../media/image65.png"/><Relationship Id="rId2" Type="http://schemas.openxmlformats.org/officeDocument/2006/relationships/video" Target="../media/media1.mp4"/><Relationship Id="rId16" Type="http://schemas.microsoft.com/office/2007/relationships/hdphoto" Target="../media/hdphoto8.wdp"/><Relationship Id="rId1" Type="http://schemas.microsoft.com/office/2007/relationships/media" Target="../media/media1.mp4"/><Relationship Id="rId6" Type="http://schemas.openxmlformats.org/officeDocument/2006/relationships/image" Target="../media/image60.png"/><Relationship Id="rId11" Type="http://schemas.openxmlformats.org/officeDocument/2006/relationships/image" Target="../media/image64.svg"/><Relationship Id="rId5" Type="http://schemas.microsoft.com/office/2007/relationships/hdphoto" Target="../media/hdphoto10.wdp"/><Relationship Id="rId15" Type="http://schemas.openxmlformats.org/officeDocument/2006/relationships/image" Target="../media/image56.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sv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69.svg"/></Relationships>
</file>

<file path=ppt/slides/_rels/slide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1" y="4065377"/>
            <a:ext cx="12191999" cy="2784241"/>
          </a:xfrm>
          <a:prstGeom prst="rect">
            <a:avLst/>
          </a:prstGeom>
        </p:spPr>
      </p:pic>
      <p:sp>
        <p:nvSpPr>
          <p:cNvPr id="21" name="文本框 20"/>
          <p:cNvSpPr txBox="1"/>
          <p:nvPr/>
        </p:nvSpPr>
        <p:spPr>
          <a:xfrm>
            <a:off x="4282076" y="1504686"/>
            <a:ext cx="5701157" cy="646331"/>
          </a:xfrm>
          <a:prstGeom prst="rect">
            <a:avLst/>
          </a:prstGeom>
          <a:noFill/>
        </p:spPr>
        <p:txBody>
          <a:bodyPr wrap="square" rtlCol="0">
            <a:spAutoFit/>
          </a:bodyPr>
          <a:lstStyle/>
          <a:p>
            <a:pPr algn="ct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Mô tả được cấu tạo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p:cNvSpPr txBox="1"/>
          <p:nvPr/>
        </p:nvSpPr>
        <p:spPr>
          <a:xfrm>
            <a:off x="3068320" y="197980"/>
            <a:ext cx="7374624"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dirty="0">
                <a:gradFill>
                  <a:gsLst>
                    <a:gs pos="0">
                      <a:srgbClr val="8ACC8A"/>
                    </a:gs>
                    <a:gs pos="100000">
                      <a:srgbClr val="248055"/>
                    </a:gs>
                  </a:gsLst>
                  <a:lin ang="5400000" scaled="1"/>
                </a:gradFill>
              </a:rPr>
              <a:t>YÊU CẦU CẦN ĐẠT</a:t>
            </a:r>
            <a:endParaRPr lang="zh-CN" altLang="en-US" sz="6000" dirty="0">
              <a:gradFill>
                <a:gsLst>
                  <a:gs pos="0">
                    <a:srgbClr val="8ACC8A"/>
                  </a:gs>
                  <a:gs pos="100000">
                    <a:srgbClr val="248055"/>
                  </a:gs>
                </a:gsLst>
                <a:lin ang="5400000" scaled="1"/>
              </a:gradFill>
            </a:endParaRPr>
          </a:p>
        </p:txBody>
      </p:sp>
      <p:sp>
        <p:nvSpPr>
          <p:cNvPr id="8" name="任意多边形: 形状 40"/>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p:cNvSpPr txBox="1"/>
          <p:nvPr/>
        </p:nvSpPr>
        <p:spPr>
          <a:xfrm>
            <a:off x="4783252" y="2446885"/>
            <a:ext cx="6950755" cy="1200329"/>
          </a:xfrm>
          <a:prstGeom prst="rect">
            <a:avLst/>
          </a:prstGeom>
          <a:noFill/>
        </p:spPr>
        <p:txBody>
          <a:bodyPr wrap="square" rtlCol="0">
            <a:spAutoFit/>
          </a:bodyPr>
          <a:lstStyle/>
          <a:p>
            <a:pPr algn="just"/>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Nêu được điều kiện nảy mầm và quá trình phát triển thành cây của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07597" y="1225039"/>
            <a:ext cx="707138" cy="997725"/>
          </a:xfrm>
          <a:prstGeom prst="rect">
            <a:avLst/>
          </a:prstGeom>
        </p:spPr>
      </p:pic>
      <p:pic>
        <p:nvPicPr>
          <p:cNvPr id="12"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19496" y="1128920"/>
            <a:ext cx="2449209" cy="4024713"/>
          </a:xfrm>
          <a:prstGeom prst="rect">
            <a:avLst/>
          </a:prstGeom>
        </p:spPr>
      </p:pic>
      <p:pic>
        <p:nvPicPr>
          <p:cNvPr id="14"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7372" y="2326193"/>
            <a:ext cx="1509025" cy="150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55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p:cNvSpPr txBox="1"/>
          <p:nvPr/>
        </p:nvSpPr>
        <p:spPr>
          <a:xfrm>
            <a:off x="3444615" y="2422572"/>
            <a:ext cx="7060920" cy="2145268"/>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6000" spc="100" dirty="0" err="1">
                <a:ln w="12700">
                  <a:solidFill>
                    <a:srgbClr val="000000"/>
                  </a:solidFill>
                </a:ln>
                <a:solidFill>
                  <a:srgbClr val="FF0000"/>
                </a:solidFill>
                <a:latin typeface="UVN Bo Quen" panose="04040804060802020203" pitchFamily="82" charset="0"/>
              </a:rPr>
              <a:t>Điều</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kiện</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nảy</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mầm</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thành</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cây</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của</a:t>
            </a:r>
            <a:r>
              <a:rPr lang="en-US" altLang="zh-CN" sz="6000" spc="100" dirty="0">
                <a:ln w="12700">
                  <a:solidFill>
                    <a:srgbClr val="000000"/>
                  </a:solidFill>
                </a:ln>
                <a:solidFill>
                  <a:srgbClr val="FF0000"/>
                </a:solidFill>
                <a:latin typeface="UVN Bo Quen" panose="04040804060802020203" pitchFamily="82" charset="0"/>
              </a:rPr>
              <a:t> </a:t>
            </a:r>
            <a:r>
              <a:rPr lang="en-US" altLang="zh-CN" sz="6000" spc="100" dirty="0" err="1">
                <a:ln w="12700">
                  <a:solidFill>
                    <a:srgbClr val="000000"/>
                  </a:solidFill>
                </a:ln>
                <a:solidFill>
                  <a:srgbClr val="FF0000"/>
                </a:solidFill>
                <a:latin typeface="UVN Bo Quen" panose="04040804060802020203" pitchFamily="82" charset="0"/>
              </a:rPr>
              <a:t>hạt</a:t>
            </a:r>
            <a:endParaRPr lang="zh-CN" altLang="en-US" sz="6000" spc="100" dirty="0">
              <a:ln w="12700">
                <a:solidFill>
                  <a:srgbClr val="000000"/>
                </a:solidFill>
              </a:ln>
              <a:solidFill>
                <a:srgbClr val="FF0000"/>
              </a:solidFill>
              <a:latin typeface="UVN Bo Quen" panose="04040804060802020203" pitchFamily="82" charset="0"/>
            </a:endParaRPr>
          </a:p>
        </p:txBody>
      </p:sp>
      <p:pic>
        <p:nvPicPr>
          <p:cNvPr id="7" name="Picture 18"/>
          <p:cNvPicPr>
            <a:picLocks noChangeAspect="1"/>
          </p:cNvPicPr>
          <p:nvPr/>
        </p:nvPicPr>
        <p:blipFill>
          <a:blip r:embed="rId2" cstate="print">
            <a:lum contrast="40000"/>
            <a:extLst>
              <a:ext uri="{28A0092B-C50C-407E-A947-70E740481C1C}">
                <a14:useLocalDpi xmlns:a14="http://schemas.microsoft.com/office/drawing/2010/main" val="0"/>
              </a:ext>
            </a:extLst>
          </a:blip>
          <a:srcRect/>
          <a:stretch>
            <a:fillRect/>
          </a:stretch>
        </p:blipFill>
        <p:spPr>
          <a:xfrm flipH="1">
            <a:off x="174405" y="1840906"/>
            <a:ext cx="4277076" cy="5017094"/>
          </a:xfrm>
          <a:prstGeom prst="rect">
            <a:avLst/>
          </a:prstGeom>
        </p:spPr>
      </p:pic>
      <p:grpSp>
        <p:nvGrpSpPr>
          <p:cNvPr id="8" name="Group 7"/>
          <p:cNvGrpSpPr/>
          <p:nvPr/>
        </p:nvGrpSpPr>
        <p:grpSpPr>
          <a:xfrm>
            <a:off x="3863540" y="5305558"/>
            <a:ext cx="8924239" cy="2047180"/>
            <a:chOff x="5000985" y="4463739"/>
            <a:chExt cx="7835982" cy="3081528"/>
          </a:xfrm>
        </p:grpSpPr>
        <p:pic>
          <p:nvPicPr>
            <p:cNvPr id="9"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521767" y="4463739"/>
              <a:ext cx="7315200" cy="3081528"/>
            </a:xfrm>
            <a:prstGeom prst="rect">
              <a:avLst/>
            </a:prstGeom>
          </p:spPr>
        </p:pic>
        <p:pic>
          <p:nvPicPr>
            <p:cNvPr id="10"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000985" y="5449824"/>
              <a:ext cx="7315200" cy="1673352"/>
            </a:xfrm>
            <a:prstGeom prst="rect">
              <a:avLst/>
            </a:prstGeom>
          </p:spPr>
        </p:pic>
      </p:grpSp>
      <p:pic>
        <p:nvPicPr>
          <p:cNvPr id="6"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1561" y="4743985"/>
            <a:ext cx="1924326" cy="15851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0"/>
          <p:cNvSpPr/>
          <p:nvPr/>
        </p:nvSpPr>
        <p:spPr>
          <a:xfrm>
            <a:off x="3401088" y="152401"/>
            <a:ext cx="8790912" cy="202691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122" name="Text Box 2"/>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5123" name="Text Box 3"/>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5124" name="Text Box 7"/>
          <p:cNvSpPr txBox="1">
            <a:spLocks noChangeArrowheads="1"/>
          </p:cNvSpPr>
          <p:nvPr/>
        </p:nvSpPr>
        <p:spPr bwMode="auto">
          <a:xfrm>
            <a:off x="1905000" y="3581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600">
              <a:solidFill>
                <a:srgbClr val="FFFF00"/>
              </a:solidFill>
              <a:latin typeface=".VnTime" panose="020B7200000000000000" pitchFamily="34" charset="0"/>
            </a:endParaRPr>
          </a:p>
        </p:txBody>
      </p:sp>
      <p:sp>
        <p:nvSpPr>
          <p:cNvPr id="80906" name="Text Box 10"/>
          <p:cNvSpPr txBox="1">
            <a:spLocks noChangeArrowheads="1"/>
          </p:cNvSpPr>
          <p:nvPr/>
        </p:nvSpPr>
        <p:spPr bwMode="auto">
          <a:xfrm>
            <a:off x="3530609" y="183793"/>
            <a:ext cx="8382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eaLnBrk="1" hangingPunct="1"/>
            <a:r>
              <a:rPr lang="en-US" altLang="en-US" sz="3600">
                <a:solidFill>
                  <a:schemeClr val="accent2">
                    <a:lumMod val="75000"/>
                  </a:schemeClr>
                </a:solidFill>
                <a:latin typeface="Times New Roman" panose="02020603050405020304" pitchFamily="18" charset="0"/>
              </a:rPr>
              <a:t>Hãy trưng bày sản phẩm thí nghiệm và giới thiệu với bạn trong nhóm về cách gieo hạt của mình theo các gợi ý sau:</a:t>
            </a:r>
          </a:p>
        </p:txBody>
      </p:sp>
      <p:sp>
        <p:nvSpPr>
          <p:cNvPr id="80907" name="Text Box 11"/>
          <p:cNvSpPr txBox="1">
            <a:spLocks noChangeArrowheads="1"/>
          </p:cNvSpPr>
          <p:nvPr/>
        </p:nvSpPr>
        <p:spPr bwMode="auto">
          <a:xfrm>
            <a:off x="4833146" y="2358315"/>
            <a:ext cx="4357914" cy="2862322"/>
          </a:xfrm>
          <a:prstGeom prst="rect">
            <a:avLst/>
          </a:prstGeom>
          <a:solidFill>
            <a:schemeClr val="accent4">
              <a:lumMod val="20000"/>
              <a:lumOff val="80000"/>
            </a:schemeClr>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eaLnBrk="1" hangingPunct="1"/>
            <a:r>
              <a:rPr lang="en-US" altLang="en-US" sz="3600">
                <a:latin typeface="Times New Roman" panose="02020603050405020304" pitchFamily="18" charset="0"/>
              </a:rPr>
              <a:t>Tên hạt được gieo.</a:t>
            </a:r>
          </a:p>
          <a:p>
            <a:pPr algn="l" eaLnBrk="1" hangingPunct="1"/>
            <a:r>
              <a:rPr lang="en-US" altLang="en-US" sz="3600">
                <a:latin typeface="Times New Roman" panose="02020603050405020304" pitchFamily="18" charset="0"/>
              </a:rPr>
              <a:t>Số hạt được gieo. </a:t>
            </a:r>
          </a:p>
          <a:p>
            <a:pPr algn="l" eaLnBrk="1" hangingPunct="1"/>
            <a:r>
              <a:rPr lang="en-US" altLang="en-US" sz="3600">
                <a:latin typeface="Times New Roman" panose="02020603050405020304" pitchFamily="18" charset="0"/>
              </a:rPr>
              <a:t>Số ngày gieo hạt.</a:t>
            </a:r>
          </a:p>
          <a:p>
            <a:pPr algn="l" eaLnBrk="1" hangingPunct="1"/>
            <a:r>
              <a:rPr lang="en-US" altLang="en-US" sz="3600">
                <a:latin typeface="Times New Roman" panose="02020603050405020304" pitchFamily="18" charset="0"/>
              </a:rPr>
              <a:t>Cách gieo hạt.</a:t>
            </a:r>
          </a:p>
          <a:p>
            <a:pPr algn="l" eaLnBrk="1" hangingPunct="1"/>
            <a:r>
              <a:rPr lang="en-US" altLang="en-US" sz="3600">
                <a:latin typeface="Times New Roman" panose="02020603050405020304" pitchFamily="18" charset="0"/>
              </a:rPr>
              <a:t>Kết quả.</a:t>
            </a:r>
          </a:p>
        </p:txBody>
      </p:sp>
      <p:grpSp>
        <p:nvGrpSpPr>
          <p:cNvPr id="2" name="Group 1"/>
          <p:cNvGrpSpPr/>
          <p:nvPr/>
        </p:nvGrpSpPr>
        <p:grpSpPr>
          <a:xfrm>
            <a:off x="6096000" y="5070535"/>
            <a:ext cx="6691779" cy="1956155"/>
            <a:chOff x="3863540" y="4743985"/>
            <a:chExt cx="8924239" cy="2608753"/>
          </a:xfrm>
        </p:grpSpPr>
        <p:grpSp>
          <p:nvGrpSpPr>
            <p:cNvPr id="10" name="Group 9"/>
            <p:cNvGrpSpPr/>
            <p:nvPr/>
          </p:nvGrpSpPr>
          <p:grpSpPr>
            <a:xfrm>
              <a:off x="3863540" y="5305558"/>
              <a:ext cx="8924239" cy="2047180"/>
              <a:chOff x="5000985" y="4463739"/>
              <a:chExt cx="7835982" cy="3081528"/>
            </a:xfrm>
          </p:grpSpPr>
          <p:pic>
            <p:nvPicPr>
              <p:cNvPr id="1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21767" y="4463739"/>
                <a:ext cx="7315200" cy="3081528"/>
              </a:xfrm>
              <a:prstGeom prst="rect">
                <a:avLst/>
              </a:prstGeom>
            </p:spPr>
          </p:pic>
          <p:pic>
            <p:nvPicPr>
              <p:cNvPr id="1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00985" y="5449824"/>
                <a:ext cx="7315200" cy="1673352"/>
              </a:xfrm>
              <a:prstGeom prst="rect">
                <a:avLst/>
              </a:prstGeom>
            </p:spPr>
          </p:pic>
        </p:grpSp>
        <p:pic>
          <p:nvPicPr>
            <p:cNvPr id="13"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1561" y="4743985"/>
              <a:ext cx="1924326" cy="1585163"/>
            </a:xfrm>
            <a:prstGeom prst="rect">
              <a:avLst/>
            </a:prstGeom>
          </p:spPr>
        </p:pic>
      </p:grpSp>
      <p:pic>
        <p:nvPicPr>
          <p:cNvPr id="14"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3055" y="2333943"/>
            <a:ext cx="3699249" cy="442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0906">
                                            <p:txEl>
                                              <p:pRg st="0" end="0"/>
                                            </p:txEl>
                                          </p:spTgt>
                                        </p:tgtEl>
                                        <p:attrNameLst>
                                          <p:attrName>style.visibility</p:attrName>
                                        </p:attrNameLst>
                                      </p:cBhvr>
                                      <p:to>
                                        <p:strVal val="visible"/>
                                      </p:to>
                                    </p:set>
                                    <p:animEffect transition="in" filter="box(in)">
                                      <p:cBhvr>
                                        <p:cTn id="12" dur="500"/>
                                        <p:tgtEl>
                                          <p:spTgt spid="809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907">
                                            <p:bg/>
                                          </p:spTgt>
                                        </p:tgtEl>
                                        <p:attrNameLst>
                                          <p:attrName>style.visibility</p:attrName>
                                        </p:attrNameLst>
                                      </p:cBhvr>
                                      <p:to>
                                        <p:strVal val="visible"/>
                                      </p:to>
                                    </p:set>
                                    <p:animEffect transition="in" filter="wipe(left)">
                                      <p:cBhvr>
                                        <p:cTn id="17" dur="500"/>
                                        <p:tgtEl>
                                          <p:spTgt spid="8090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907">
                                            <p:txEl>
                                              <p:pRg st="0" end="0"/>
                                            </p:txEl>
                                          </p:spTgt>
                                        </p:tgtEl>
                                        <p:attrNameLst>
                                          <p:attrName>style.visibility</p:attrName>
                                        </p:attrNameLst>
                                      </p:cBhvr>
                                      <p:to>
                                        <p:strVal val="visible"/>
                                      </p:to>
                                    </p:set>
                                    <p:animEffect transition="in" filter="wipe(left)">
                                      <p:cBhvr>
                                        <p:cTn id="22" dur="500"/>
                                        <p:tgtEl>
                                          <p:spTgt spid="8090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0907">
                                            <p:txEl>
                                              <p:pRg st="1" end="1"/>
                                            </p:txEl>
                                          </p:spTgt>
                                        </p:tgtEl>
                                        <p:attrNameLst>
                                          <p:attrName>style.visibility</p:attrName>
                                        </p:attrNameLst>
                                      </p:cBhvr>
                                      <p:to>
                                        <p:strVal val="visible"/>
                                      </p:to>
                                    </p:set>
                                    <p:animEffect transition="in" filter="wipe(left)">
                                      <p:cBhvr>
                                        <p:cTn id="27" dur="500"/>
                                        <p:tgtEl>
                                          <p:spTgt spid="8090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0907">
                                            <p:txEl>
                                              <p:pRg st="2" end="2"/>
                                            </p:txEl>
                                          </p:spTgt>
                                        </p:tgtEl>
                                        <p:attrNameLst>
                                          <p:attrName>style.visibility</p:attrName>
                                        </p:attrNameLst>
                                      </p:cBhvr>
                                      <p:to>
                                        <p:strVal val="visible"/>
                                      </p:to>
                                    </p:set>
                                    <p:animEffect transition="in" filter="wipe(left)">
                                      <p:cBhvr>
                                        <p:cTn id="32" dur="500"/>
                                        <p:tgtEl>
                                          <p:spTgt spid="8090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907">
                                            <p:txEl>
                                              <p:pRg st="3" end="3"/>
                                            </p:txEl>
                                          </p:spTgt>
                                        </p:tgtEl>
                                        <p:attrNameLst>
                                          <p:attrName>style.visibility</p:attrName>
                                        </p:attrNameLst>
                                      </p:cBhvr>
                                      <p:to>
                                        <p:strVal val="visible"/>
                                      </p:to>
                                    </p:set>
                                    <p:animEffect transition="in" filter="wipe(left)">
                                      <p:cBhvr>
                                        <p:cTn id="37" dur="500"/>
                                        <p:tgtEl>
                                          <p:spTgt spid="8090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0907">
                                            <p:txEl>
                                              <p:pRg st="4" end="4"/>
                                            </p:txEl>
                                          </p:spTgt>
                                        </p:tgtEl>
                                        <p:attrNameLst>
                                          <p:attrName>style.visibility</p:attrName>
                                        </p:attrNameLst>
                                      </p:cBhvr>
                                      <p:to>
                                        <p:strVal val="visible"/>
                                      </p:to>
                                    </p:set>
                                    <p:animEffect transition="in" filter="wipe(left)">
                                      <p:cBhvr>
                                        <p:cTn id="42" dur="500"/>
                                        <p:tgtEl>
                                          <p:spTgt spid="80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90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69640" name="Text Box 8"/>
          <p:cNvSpPr txBox="1">
            <a:spLocks noChangeArrowheads="1"/>
          </p:cNvSpPr>
          <p:nvPr/>
        </p:nvSpPr>
        <p:spPr bwMode="auto">
          <a:xfrm>
            <a:off x="1455790" y="162137"/>
            <a:ext cx="1019918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600">
                <a:solidFill>
                  <a:srgbClr val="D96151"/>
                </a:solidFill>
                <a:latin typeface="Times New Roman" panose="02020603050405020304" pitchFamily="18" charset="0"/>
                <a:cs typeface="Times New Roman" panose="02020603050405020304" pitchFamily="18" charset="0"/>
              </a:rPr>
              <a:t>Quan sát và đưa ra nhận xét về quá trình nảy mầm của hạt trong thí nghiệm sau:</a:t>
            </a:r>
            <a:endParaRPr lang="en-US" altLang="en-US" sz="2000">
              <a:solidFill>
                <a:srgbClr val="D96151"/>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57081" y="1635251"/>
            <a:ext cx="3240137" cy="3574143"/>
            <a:chOff x="1302834" y="2408642"/>
            <a:chExt cx="3240137" cy="3574143"/>
          </a:xfrm>
        </p:grpSpPr>
        <p:pic>
          <p:nvPicPr>
            <p:cNvPr id="56"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302834" y="2408642"/>
              <a:ext cx="3240137" cy="3548847"/>
              <a:chOff x="1302834" y="2408642"/>
              <a:chExt cx="3240137" cy="3548847"/>
            </a:xfrm>
          </p:grpSpPr>
          <p:grpSp>
            <p:nvGrpSpPr>
              <p:cNvPr id="5" name="Group 4"/>
              <p:cNvGrpSpPr/>
              <p:nvPr/>
            </p:nvGrpSpPr>
            <p:grpSpPr>
              <a:xfrm>
                <a:off x="1338943" y="2408642"/>
                <a:ext cx="3204028" cy="2790898"/>
                <a:chOff x="1338943" y="2408642"/>
                <a:chExt cx="3204028" cy="2790898"/>
              </a:xfrm>
            </p:grpSpPr>
            <p:pic>
              <p:nvPicPr>
                <p:cNvPr id="58"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134" y="4523002"/>
                  <a:ext cx="420654" cy="423693"/>
                </a:xfrm>
                <a:prstGeom prst="rect">
                  <a:avLst/>
                </a:prstGeom>
              </p:spPr>
            </p:pic>
            <p:pic>
              <p:nvPicPr>
                <p:cNvPr id="6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3329" y="4775847"/>
                  <a:ext cx="420654" cy="423693"/>
                </a:xfrm>
                <a:prstGeom prst="rect">
                  <a:avLst/>
                </a:prstGeom>
              </p:spPr>
            </p:pic>
            <p:pic>
              <p:nvPicPr>
                <p:cNvPr id="6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9836" y="4577966"/>
                  <a:ext cx="420654" cy="423693"/>
                </a:xfrm>
                <a:prstGeom prst="rect">
                  <a:avLst/>
                </a:prstGeom>
              </p:spPr>
            </p:pic>
          </p:grpSp>
          <p:pic>
            <p:nvPicPr>
              <p:cNvPr id="62"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8433749" y="1533757"/>
            <a:ext cx="3246745" cy="3618459"/>
            <a:chOff x="4639999" y="2408642"/>
            <a:chExt cx="3246745" cy="3618459"/>
          </a:xfrm>
        </p:grpSpPr>
        <p:pic>
          <p:nvPicPr>
            <p:cNvPr id="65"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a:fillRect/>
            </a:stretch>
          </p:blipFill>
          <p:spPr>
            <a:xfrm>
              <a:off x="5126458" y="4174152"/>
              <a:ext cx="2259808" cy="1709079"/>
            </a:xfrm>
            <a:prstGeom prst="rect">
              <a:avLst/>
            </a:prstGeom>
          </p:spPr>
        </p:pic>
        <p:pic>
          <p:nvPicPr>
            <p:cNvPr id="68"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5907" y="4523002"/>
              <a:ext cx="420654" cy="423693"/>
            </a:xfrm>
            <a:prstGeom prst="rect">
              <a:avLst/>
            </a:prstGeom>
          </p:spPr>
        </p:pic>
        <p:pic>
          <p:nvPicPr>
            <p:cNvPr id="6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87102" y="4775847"/>
              <a:ext cx="420654" cy="423693"/>
            </a:xfrm>
            <a:prstGeom prst="rect">
              <a:avLst/>
            </a:prstGeom>
          </p:spPr>
        </p:pic>
        <p:pic>
          <p:nvPicPr>
            <p:cNvPr id="7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3609" y="4577966"/>
              <a:ext cx="420654" cy="423693"/>
            </a:xfrm>
            <a:prstGeom prst="rect">
              <a:avLst/>
            </a:prstGeom>
          </p:spPr>
        </p:pic>
        <p:pic>
          <p:nvPicPr>
            <p:cNvPr id="71"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872240" y="1635251"/>
            <a:ext cx="3226546" cy="3582306"/>
            <a:chOff x="8132796" y="2343329"/>
            <a:chExt cx="3226546" cy="3582306"/>
          </a:xfrm>
        </p:grpSpPr>
        <p:pic>
          <p:nvPicPr>
            <p:cNvPr id="73"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a:fillRect/>
            </a:stretch>
          </p:blipFill>
          <p:spPr>
            <a:xfrm>
              <a:off x="8521992" y="4273078"/>
              <a:ext cx="2331066" cy="1347233"/>
            </a:xfrm>
            <a:prstGeom prst="rect">
              <a:avLst/>
            </a:prstGeom>
          </p:spPr>
        </p:pic>
        <p:pic>
          <p:nvPicPr>
            <p:cNvPr id="7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08505" y="4457689"/>
              <a:ext cx="420654" cy="423693"/>
            </a:xfrm>
            <a:prstGeom prst="rect">
              <a:avLst/>
            </a:prstGeom>
          </p:spPr>
        </p:pic>
        <p:pic>
          <p:nvPicPr>
            <p:cNvPr id="7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59700" y="4710534"/>
              <a:ext cx="420654" cy="423693"/>
            </a:xfrm>
            <a:prstGeom prst="rect">
              <a:avLst/>
            </a:prstGeom>
          </p:spPr>
        </p:pic>
        <p:pic>
          <p:nvPicPr>
            <p:cNvPr id="78"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6207" y="4512653"/>
              <a:ext cx="420654" cy="423693"/>
            </a:xfrm>
            <a:prstGeom prst="rect">
              <a:avLst/>
            </a:prstGeom>
          </p:spPr>
        </p:pic>
        <p:pic>
          <p:nvPicPr>
            <p:cNvPr id="79"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728289" y="4994249"/>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đất, nước.</a:t>
            </a:r>
          </a:p>
        </p:txBody>
      </p:sp>
      <p:sp>
        <p:nvSpPr>
          <p:cNvPr id="88" name="TextBox 87"/>
          <p:cNvSpPr txBox="1"/>
          <p:nvPr/>
        </p:nvSpPr>
        <p:spPr>
          <a:xfrm>
            <a:off x="8467267" y="4892754"/>
            <a:ext cx="3097721"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Bông gòn được thấm nước.</a:t>
            </a:r>
          </a:p>
        </p:txBody>
      </p:sp>
      <p:sp>
        <p:nvSpPr>
          <p:cNvPr id="89" name="TextBox 88"/>
          <p:cNvSpPr txBox="1"/>
          <p:nvPr/>
        </p:nvSpPr>
        <p:spPr>
          <a:xfrm>
            <a:off x="3936653" y="4994249"/>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Hạt ngập trong nước.</a:t>
            </a:r>
          </a:p>
        </p:txBody>
      </p:sp>
      <p:sp>
        <p:nvSpPr>
          <p:cNvPr id="2" name="Explosion: 8 Points 1"/>
          <p:cNvSpPr/>
          <p:nvPr/>
        </p:nvSpPr>
        <p:spPr>
          <a:xfrm>
            <a:off x="1263946" y="1382286"/>
            <a:ext cx="4755505" cy="4151086"/>
          </a:xfrm>
          <a:prstGeom prst="irregularSeal1">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Hạt không nảy mầm</a:t>
            </a:r>
          </a:p>
        </p:txBody>
      </p:sp>
      <p:sp>
        <p:nvSpPr>
          <p:cNvPr id="35" name="Explosion: 8 Points 34"/>
          <p:cNvSpPr/>
          <p:nvPr/>
        </p:nvSpPr>
        <p:spPr>
          <a:xfrm>
            <a:off x="8075963" y="1115027"/>
            <a:ext cx="4102363" cy="3750225"/>
          </a:xfrm>
          <a:prstGeom prst="irregularSeal1">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Hạt nảy mầm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45"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2000"/>
                                        <p:tgtEl>
                                          <p:spTgt spid="2"/>
                                        </p:tgtEl>
                                      </p:cBhvr>
                                    </p:animEffect>
                                    <p:anim calcmode="lin" valueType="num">
                                      <p:cBhvr>
                                        <p:cTn id="54" dur="2000" fill="hold"/>
                                        <p:tgtEl>
                                          <p:spTgt spid="2"/>
                                        </p:tgtEl>
                                        <p:attrNameLst>
                                          <p:attrName>ppt_w</p:attrName>
                                        </p:attrNameLst>
                                      </p:cBhvr>
                                      <p:tavLst>
                                        <p:tav tm="0" fmla="#ppt_w*sin(2.5*pi*$)">
                                          <p:val>
                                            <p:fltVal val="0"/>
                                          </p:val>
                                        </p:tav>
                                        <p:tav tm="100000">
                                          <p:val>
                                            <p:fltVal val="1"/>
                                          </p:val>
                                        </p:tav>
                                      </p:tavLst>
                                    </p:anim>
                                    <p:anim calcmode="lin" valueType="num">
                                      <p:cBhvr>
                                        <p:cTn id="55" dur="2000" fill="hold"/>
                                        <p:tgtEl>
                                          <p:spTgt spid="2"/>
                                        </p:tgtEl>
                                        <p:attrNameLst>
                                          <p:attrName>ppt_h</p:attrName>
                                        </p:attrNameLst>
                                      </p:cBhvr>
                                      <p:tavLst>
                                        <p:tav tm="0">
                                          <p:val>
                                            <p:strVal val="#ppt_h"/>
                                          </p:val>
                                        </p:tav>
                                        <p:tav tm="100000">
                                          <p:val>
                                            <p:strVal val="#ppt_h"/>
                                          </p:val>
                                        </p:tav>
                                      </p:tavLst>
                                    </p:anim>
                                  </p:childTnLst>
                                </p:cTn>
                              </p:par>
                              <p:par>
                                <p:cTn id="56" presetID="6" presetClass="emph" presetSubtype="0" autoRev="1" fill="hold" grpId="1" nodeType="withEffect">
                                  <p:stCondLst>
                                    <p:cond delay="0"/>
                                  </p:stCondLst>
                                  <p:childTnLst>
                                    <p:animScale>
                                      <p:cBhvr>
                                        <p:cTn id="57" dur="2000" fill="hold"/>
                                        <p:tgtEl>
                                          <p:spTgt spid="2"/>
                                        </p:tgtEl>
                                      </p:cBhvr>
                                      <p:by x="150000" y="150000"/>
                                    </p:animScale>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ppt_w</p:attrName>
                                        </p:attrNameLst>
                                      </p:cBhvr>
                                      <p:tavLst>
                                        <p:tav tm="0" fmla="#ppt_w*sin(2.5*pi*$)">
                                          <p:val>
                                            <p:fltVal val="0"/>
                                          </p:val>
                                        </p:tav>
                                        <p:tav tm="100000">
                                          <p:val>
                                            <p:fltVal val="1"/>
                                          </p:val>
                                        </p:tav>
                                      </p:tavLst>
                                    </p:anim>
                                    <p:anim calcmode="lin" valueType="num">
                                      <p:cBhvr>
                                        <p:cTn id="64" dur="2000" fill="hold"/>
                                        <p:tgtEl>
                                          <p:spTgt spid="35"/>
                                        </p:tgtEl>
                                        <p:attrNameLst>
                                          <p:attrName>ppt_h</p:attrName>
                                        </p:attrNameLst>
                                      </p:cBhvr>
                                      <p:tavLst>
                                        <p:tav tm="0">
                                          <p:val>
                                            <p:strVal val="#ppt_h"/>
                                          </p:val>
                                        </p:tav>
                                        <p:tav tm="100000">
                                          <p:val>
                                            <p:strVal val="#ppt_h"/>
                                          </p:val>
                                        </p:tav>
                                      </p:tavLst>
                                    </p:anim>
                                  </p:childTnLst>
                                </p:cTn>
                              </p:par>
                              <p:par>
                                <p:cTn id="65" presetID="6" presetClass="emph" presetSubtype="0" autoRev="1" fill="hold" grpId="1" nodeType="withEffect">
                                  <p:stCondLst>
                                    <p:cond delay="0"/>
                                  </p:stCondLst>
                                  <p:childTnLst>
                                    <p:animScale>
                                      <p:cBhvr>
                                        <p:cTn id="66" dur="2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9" grpId="0" animBg="1"/>
      <p:bldP spid="2" grpId="0" animBg="1"/>
      <p:bldP spid="2" grpId="1" animBg="1"/>
      <p:bldP spid="35" grpId="0" animBg="1"/>
      <p:bldP spid="3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任意多边形: 形状 40"/>
          <p:cNvSpPr/>
          <p:nvPr/>
        </p:nvSpPr>
        <p:spPr>
          <a:xfrm>
            <a:off x="1263863" y="127105"/>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6146" name="Text Box 2"/>
          <p:cNvSpPr txBox="1">
            <a:spLocks noChangeArrowheads="1"/>
          </p:cNvSpPr>
          <p:nvPr/>
        </p:nvSpPr>
        <p:spPr bwMode="auto">
          <a:xfrm>
            <a:off x="1524000" y="15240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6147" name="Text Box 3"/>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grpSp>
        <p:nvGrpSpPr>
          <p:cNvPr id="9" name="Group 8"/>
          <p:cNvGrpSpPr/>
          <p:nvPr/>
        </p:nvGrpSpPr>
        <p:grpSpPr>
          <a:xfrm>
            <a:off x="745733" y="1637847"/>
            <a:ext cx="3240137" cy="3574143"/>
            <a:chOff x="1302834" y="2408642"/>
            <a:chExt cx="3240137" cy="3574143"/>
          </a:xfrm>
        </p:grpSpPr>
        <p:pic>
          <p:nvPicPr>
            <p:cNvPr id="56"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1338943"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302834" y="2408642"/>
              <a:ext cx="3240137" cy="3548847"/>
              <a:chOff x="1302834" y="2408642"/>
              <a:chExt cx="3240137" cy="3548847"/>
            </a:xfrm>
          </p:grpSpPr>
          <p:grpSp>
            <p:nvGrpSpPr>
              <p:cNvPr id="5" name="Group 4"/>
              <p:cNvGrpSpPr/>
              <p:nvPr/>
            </p:nvGrpSpPr>
            <p:grpSpPr>
              <a:xfrm>
                <a:off x="1338943" y="2408642"/>
                <a:ext cx="3204028" cy="2790898"/>
                <a:chOff x="1338943" y="2408642"/>
                <a:chExt cx="3204028" cy="2790898"/>
              </a:xfrm>
            </p:grpSpPr>
            <p:pic>
              <p:nvPicPr>
                <p:cNvPr id="58"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1338943"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134" y="4523002"/>
                  <a:ext cx="420654" cy="423693"/>
                </a:xfrm>
                <a:prstGeom prst="rect">
                  <a:avLst/>
                </a:prstGeom>
              </p:spPr>
            </p:pic>
            <p:pic>
              <p:nvPicPr>
                <p:cNvPr id="6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43329" y="4775847"/>
                  <a:ext cx="420654" cy="423693"/>
                </a:xfrm>
                <a:prstGeom prst="rect">
                  <a:avLst/>
                </a:prstGeom>
              </p:spPr>
            </p:pic>
            <p:pic>
              <p:nvPicPr>
                <p:cNvPr id="6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39836" y="4577966"/>
                  <a:ext cx="420654" cy="423693"/>
                </a:xfrm>
                <a:prstGeom prst="rect">
                  <a:avLst/>
                </a:prstGeom>
              </p:spPr>
            </p:pic>
          </p:grpSp>
          <p:pic>
            <p:nvPicPr>
              <p:cNvPr id="62"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1302834" y="4294171"/>
                <a:ext cx="3204028" cy="166331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4685985" y="1619770"/>
            <a:ext cx="3246745" cy="3618459"/>
            <a:chOff x="4639999" y="2408642"/>
            <a:chExt cx="3246745" cy="3618459"/>
          </a:xfrm>
        </p:grpSpPr>
        <p:pic>
          <p:nvPicPr>
            <p:cNvPr id="65"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4682716" y="4319467"/>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4682716" y="2408642"/>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p:cNvPicPr>
              <a:picLocks noChangeAspect="1"/>
            </p:cNvPicPr>
            <p:nvPr/>
          </p:nvPicPr>
          <p:blipFill rotWithShape="1">
            <a:blip r:embed="rId6">
              <a:extLst>
                <a:ext uri="{BEBA8EAE-BF5A-486C-A8C5-ECC9F3942E4B}">
                  <a14:imgProps xmlns:a14="http://schemas.microsoft.com/office/drawing/2010/main">
                    <a14:imgLayer r:embed="rId7">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a:fillRect/>
            </a:stretch>
          </p:blipFill>
          <p:spPr>
            <a:xfrm>
              <a:off x="5126458" y="4174152"/>
              <a:ext cx="2259808" cy="1709079"/>
            </a:xfrm>
            <a:prstGeom prst="rect">
              <a:avLst/>
            </a:prstGeom>
          </p:spPr>
        </p:pic>
        <p:pic>
          <p:nvPicPr>
            <p:cNvPr id="68"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5907" y="4523002"/>
              <a:ext cx="420654" cy="423693"/>
            </a:xfrm>
            <a:prstGeom prst="rect">
              <a:avLst/>
            </a:prstGeom>
          </p:spPr>
        </p:pic>
        <p:pic>
          <p:nvPicPr>
            <p:cNvPr id="6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87102" y="4775847"/>
              <a:ext cx="420654" cy="423693"/>
            </a:xfrm>
            <a:prstGeom prst="rect">
              <a:avLst/>
            </a:prstGeom>
          </p:spPr>
        </p:pic>
        <p:pic>
          <p:nvPicPr>
            <p:cNvPr id="7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83609" y="4577966"/>
              <a:ext cx="420654" cy="423693"/>
            </a:xfrm>
            <a:prstGeom prst="rect">
              <a:avLst/>
            </a:prstGeom>
          </p:spPr>
        </p:pic>
        <p:pic>
          <p:nvPicPr>
            <p:cNvPr id="71"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4639999" y="4174152"/>
              <a:ext cx="3204028" cy="1852949"/>
            </a:xfrm>
            <a:prstGeom prst="rect">
              <a:avLst/>
            </a:prstGeom>
            <a:noFill/>
            <a:extLst>
              <a:ext uri="{909E8E84-426E-40DD-AFC4-6F175D3DCCD1}">
                <a14:hiddenFill xmlns:a14="http://schemas.microsoft.com/office/drawing/2010/main">
                  <a:solidFill>
                    <a:srgbClr val="FFFFFF"/>
                  </a:solidFill>
                </a14:hiddenFill>
              </a:ext>
            </a:extLst>
          </p:spPr>
        </p:pic>
      </p:grpSp>
      <p:sp>
        <p:nvSpPr>
          <p:cNvPr id="69640" name="Text Box 8"/>
          <p:cNvSpPr txBox="1">
            <a:spLocks noChangeArrowheads="1"/>
          </p:cNvSpPr>
          <p:nvPr/>
        </p:nvSpPr>
        <p:spPr bwMode="auto">
          <a:xfrm>
            <a:off x="1435033" y="350767"/>
            <a:ext cx="1019918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ctr">
              <a:spcBef>
                <a:spcPct val="50000"/>
              </a:spcBef>
            </a:pPr>
            <a:r>
              <a:rPr lang="en-US" altLang="en-US" sz="4400">
                <a:solidFill>
                  <a:srgbClr val="D96151"/>
                </a:solidFill>
                <a:latin typeface="Times New Roman" panose="02020603050405020304" pitchFamily="18" charset="0"/>
                <a:cs typeface="Times New Roman" panose="02020603050405020304" pitchFamily="18" charset="0"/>
              </a:rPr>
              <a:t>Vì sao hạt nảy mầm/không nảy mầm?</a:t>
            </a:r>
            <a:endParaRPr lang="en-US" altLang="en-US" sz="2800">
              <a:solidFill>
                <a:srgbClr val="D96151"/>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8577050" y="1637847"/>
            <a:ext cx="3226546" cy="3582306"/>
            <a:chOff x="8132796" y="2343329"/>
            <a:chExt cx="3226546" cy="3582306"/>
          </a:xfrm>
        </p:grpSpPr>
        <p:pic>
          <p:nvPicPr>
            <p:cNvPr id="73" name="Picture 2" descr="Chậu đất nung đỏ 13x13"/>
            <p:cNvPicPr>
              <a:picLocks noChangeAspect="1" noChangeArrowheads="1"/>
            </p:cNvPicPr>
            <p:nvPr/>
          </p:nvPicPr>
          <p:blipFill rotWithShape="1">
            <a:blip r:embed="rId2">
              <a:alphaModFix amt="8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155314" y="4254154"/>
              <a:ext cx="3204028" cy="16633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Chậu đất nung đỏ 13x1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8155314" y="2343329"/>
              <a:ext cx="3204028" cy="1910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45139" b="88472" l="45000" r="68438">
                          <a14:foregroundMark x1="46094" y1="50139" x2="46094" y2="50139"/>
                          <a14:foregroundMark x1="45469" y1="50139" x2="47031" y2="59028"/>
                          <a14:foregroundMark x1="49844" y1="49028" x2="64688" y2="47361"/>
                          <a14:foregroundMark x1="68438" y1="47639" x2="65469" y2="66528"/>
                          <a14:foregroundMark x1="65469" y1="66528" x2="65000" y2="67917"/>
                          <a14:foregroundMark x1="51094" y1="86528" x2="62489" y2="86300"/>
                          <a14:foregroundMark x1="50236" y1="85742" x2="51563" y2="86528"/>
                          <a14:foregroundMark x1="62187" y1="45139" x2="66094" y2="45139"/>
                          <a14:foregroundMark x1="45000" y1="47361" x2="49844" y2="47083"/>
                          <a14:foregroundMark x1="49375" y1="85972" x2="49844" y2="88472"/>
                          <a14:foregroundMark x1="48203" y1="68056" x2="51484" y2="79583"/>
                          <a14:foregroundMark x1="51484" y1="79583" x2="51484" y2="80000"/>
                          <a14:foregroundMark x1="47813" y1="71667" x2="50547" y2="82361"/>
                          <a14:foregroundMark x1="50547" y1="82361" x2="50547" y2="82361"/>
                          <a14:foregroundMark x1="48047" y1="72917" x2="49453" y2="80278"/>
                          <a14:backgroundMark x1="48506" y1="80829" x2="49688" y2="86111"/>
                          <a14:backgroundMark x1="46016" y1="76250" x2="48359" y2="83611"/>
                          <a14:backgroundMark x1="67500" y1="76667" x2="65000" y2="85278"/>
                          <a14:backgroundMark x1="67344" y1="74167" x2="64766" y2="88611"/>
                          <a14:backgroundMark x1="67500" y1="75417" x2="64063" y2="89444"/>
                          <a14:backgroundMark x1="67344" y1="72917" x2="63359" y2="88611"/>
                          <a14:backgroundMark x1="67344" y1="71250" x2="62813" y2="91389"/>
                          <a14:backgroundMark x1="67734" y1="75000" x2="63125" y2="90556"/>
                        </a14:backgroundRemoval>
                      </a14:imgEffect>
                    </a14:imgLayer>
                  </a14:imgProps>
                </a:ext>
              </a:extLst>
            </a:blip>
            <a:srcRect l="43088" t="54098" r="29955" b="16877"/>
            <a:stretch>
              <a:fillRect/>
            </a:stretch>
          </p:blipFill>
          <p:spPr>
            <a:xfrm>
              <a:off x="8521992" y="4273078"/>
              <a:ext cx="2331066" cy="1347233"/>
            </a:xfrm>
            <a:prstGeom prst="rect">
              <a:avLst/>
            </a:prstGeom>
          </p:spPr>
        </p:pic>
        <p:pic>
          <p:nvPicPr>
            <p:cNvPr id="7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08505" y="4457689"/>
              <a:ext cx="420654" cy="423693"/>
            </a:xfrm>
            <a:prstGeom prst="rect">
              <a:avLst/>
            </a:prstGeom>
          </p:spPr>
        </p:pic>
        <p:pic>
          <p:nvPicPr>
            <p:cNvPr id="77"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59700" y="4710534"/>
              <a:ext cx="420654" cy="423693"/>
            </a:xfrm>
            <a:prstGeom prst="rect">
              <a:avLst/>
            </a:prstGeom>
          </p:spPr>
        </p:pic>
        <p:pic>
          <p:nvPicPr>
            <p:cNvPr id="78"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6207" y="4512653"/>
              <a:ext cx="420654" cy="423693"/>
            </a:xfrm>
            <a:prstGeom prst="rect">
              <a:avLst/>
            </a:prstGeom>
          </p:spPr>
        </p:pic>
        <p:pic>
          <p:nvPicPr>
            <p:cNvPr id="79" name="Picture 2" descr="Chậu đất nung đỏ 13x13"/>
            <p:cNvPicPr>
              <a:picLocks noChangeAspect="1" noChangeArrowheads="1"/>
            </p:cNvPicPr>
            <p:nvPr/>
          </p:nvPicPr>
          <p:blipFill rotWithShape="1">
            <a:blip r:embed="rId2">
              <a:alphaModFix amt="35000"/>
              <a:extLst>
                <a:ext uri="{BEBA8EAE-BF5A-486C-A8C5-ECC9F3942E4B}">
                  <a14:imgProps xmlns:a14="http://schemas.microsoft.com/office/drawing/2010/main">
                    <a14:imgLayer r:embed="rId3">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132796" y="4262317"/>
              <a:ext cx="3204028" cy="166331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816941" y="4996845"/>
            <a:ext cx="3097721" cy="1736646"/>
          </a:xfrm>
          <a:prstGeom prst="roundRect">
            <a:avLst/>
          </a:prstGeom>
          <a:solidFill>
            <a:schemeClr val="accent4">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A: </a:t>
            </a:r>
          </a:p>
          <a:p>
            <a:r>
              <a:rPr lang="en-US">
                <a:solidFill>
                  <a:schemeClr val="tx1"/>
                </a:solidFill>
              </a:rPr>
              <a:t>Không có độ ẩm</a:t>
            </a:r>
          </a:p>
        </p:txBody>
      </p:sp>
      <p:sp>
        <p:nvSpPr>
          <p:cNvPr id="88" name="TextBox 87"/>
          <p:cNvSpPr txBox="1"/>
          <p:nvPr/>
        </p:nvSpPr>
        <p:spPr>
          <a:xfrm>
            <a:off x="4417209" y="4978768"/>
            <a:ext cx="3784297" cy="1736646"/>
          </a:xfrm>
          <a:prstGeom prst="roundRect">
            <a:avLst/>
          </a:prstGeom>
          <a:solidFill>
            <a:schemeClr val="accent5">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B: </a:t>
            </a:r>
          </a:p>
          <a:p>
            <a:r>
              <a:rPr lang="en-US">
                <a:solidFill>
                  <a:schemeClr val="tx1"/>
                </a:solidFill>
              </a:rPr>
              <a:t>Có đủ độ ẩm và nhiệt độ thích hợp.</a:t>
            </a:r>
          </a:p>
        </p:txBody>
      </p:sp>
      <p:sp>
        <p:nvSpPr>
          <p:cNvPr id="89" name="TextBox 88"/>
          <p:cNvSpPr txBox="1"/>
          <p:nvPr/>
        </p:nvSpPr>
        <p:spPr>
          <a:xfrm>
            <a:off x="8641463" y="4996845"/>
            <a:ext cx="3097721" cy="1736646"/>
          </a:xfrm>
          <a:prstGeom prst="roundRect">
            <a:avLst/>
          </a:prstGeom>
          <a:solidFill>
            <a:schemeClr val="accent2">
              <a:lumMod val="20000"/>
              <a:lumOff val="80000"/>
            </a:schemeClr>
          </a:solidFill>
          <a:ln>
            <a:solidFill>
              <a:srgbClr val="C8822D"/>
            </a:solidFill>
          </a:ln>
        </p:spPr>
        <p:txBody>
          <a:bodyPr wrap="square" rtlCol="0">
            <a:spAutoFit/>
          </a:bodyPr>
          <a:lstStyle>
            <a:defPPr>
              <a:defRPr lang="zh-CN"/>
            </a:defPPr>
            <a:lvl1pPr algn="ctr">
              <a:defRPr sz="3200" b="1">
                <a:solidFill>
                  <a:schemeClr val="accent2">
                    <a:lumMod val="75000"/>
                  </a:schemeClr>
                </a:solidFill>
                <a:latin typeface="Times New Roman" panose="02020603050405020304" pitchFamily="18" charset="0"/>
                <a:cs typeface="Times New Roman" panose="02020603050405020304" pitchFamily="18" charset="0"/>
              </a:defRPr>
            </a:lvl1pPr>
          </a:lstStyle>
          <a:p>
            <a:r>
              <a:rPr lang="en-US"/>
              <a:t>Chậu C: </a:t>
            </a:r>
          </a:p>
          <a:p>
            <a:r>
              <a:rPr lang="en-US">
                <a:solidFill>
                  <a:schemeClr val="tx1"/>
                </a:solidFill>
              </a:rPr>
              <a:t>Quá nhiều nước.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strips(downLeft)">
                                      <p:cBhvr>
                                        <p:cTn id="7" dur="10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wedge">
                                      <p:cBhvr>
                                        <p:cTn id="12" dur="2000"/>
                                        <p:tgtEl>
                                          <p:spTgt spid="696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p:cTn id="34" dur="500" fill="hold"/>
                                        <p:tgtEl>
                                          <p:spTgt spid="88"/>
                                        </p:tgtEl>
                                        <p:attrNameLst>
                                          <p:attrName>ppt_w</p:attrName>
                                        </p:attrNameLst>
                                      </p:cBhvr>
                                      <p:tavLst>
                                        <p:tav tm="0">
                                          <p:val>
                                            <p:fltVal val="0"/>
                                          </p:val>
                                        </p:tav>
                                        <p:tav tm="100000">
                                          <p:val>
                                            <p:strVal val="#ppt_w"/>
                                          </p:val>
                                        </p:tav>
                                      </p:tavLst>
                                    </p:anim>
                                    <p:anim calcmode="lin" valueType="num">
                                      <p:cBhvr>
                                        <p:cTn id="35" dur="500" fill="hold"/>
                                        <p:tgtEl>
                                          <p:spTgt spid="88"/>
                                        </p:tgtEl>
                                        <p:attrNameLst>
                                          <p:attrName>ppt_h</p:attrName>
                                        </p:attrNameLst>
                                      </p:cBhvr>
                                      <p:tavLst>
                                        <p:tav tm="0">
                                          <p:val>
                                            <p:fltVal val="0"/>
                                          </p:val>
                                        </p:tav>
                                        <p:tav tm="100000">
                                          <p:val>
                                            <p:strVal val="#ppt_h"/>
                                          </p:val>
                                        </p:tav>
                                      </p:tavLst>
                                    </p:anim>
                                    <p:animEffect transition="in" filter="fade">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32" presetClass="emph" presetSubtype="0" repeatCount="3000" fill="hold" grpId="1" nodeType="clickEffect">
                                  <p:stCondLst>
                                    <p:cond delay="0"/>
                                  </p:stCondLst>
                                  <p:childTnLst>
                                    <p:animRot by="120000">
                                      <p:cBhvr>
                                        <p:cTn id="52" dur="100" fill="hold">
                                          <p:stCondLst>
                                            <p:cond delay="0"/>
                                          </p:stCondLst>
                                        </p:cTn>
                                        <p:tgtEl>
                                          <p:spTgt spid="88"/>
                                        </p:tgtEl>
                                        <p:attrNameLst>
                                          <p:attrName>r</p:attrName>
                                        </p:attrNameLst>
                                      </p:cBhvr>
                                    </p:animRot>
                                    <p:animRot by="-240000">
                                      <p:cBhvr>
                                        <p:cTn id="53" dur="200" fill="hold">
                                          <p:stCondLst>
                                            <p:cond delay="200"/>
                                          </p:stCondLst>
                                        </p:cTn>
                                        <p:tgtEl>
                                          <p:spTgt spid="88"/>
                                        </p:tgtEl>
                                        <p:attrNameLst>
                                          <p:attrName>r</p:attrName>
                                        </p:attrNameLst>
                                      </p:cBhvr>
                                    </p:animRot>
                                    <p:animRot by="240000">
                                      <p:cBhvr>
                                        <p:cTn id="54" dur="200" fill="hold">
                                          <p:stCondLst>
                                            <p:cond delay="400"/>
                                          </p:stCondLst>
                                        </p:cTn>
                                        <p:tgtEl>
                                          <p:spTgt spid="88"/>
                                        </p:tgtEl>
                                        <p:attrNameLst>
                                          <p:attrName>r</p:attrName>
                                        </p:attrNameLst>
                                      </p:cBhvr>
                                    </p:animRot>
                                    <p:animRot by="-240000">
                                      <p:cBhvr>
                                        <p:cTn id="55" dur="200" fill="hold">
                                          <p:stCondLst>
                                            <p:cond delay="600"/>
                                          </p:stCondLst>
                                        </p:cTn>
                                        <p:tgtEl>
                                          <p:spTgt spid="88"/>
                                        </p:tgtEl>
                                        <p:attrNameLst>
                                          <p:attrName>r</p:attrName>
                                        </p:attrNameLst>
                                      </p:cBhvr>
                                    </p:animRot>
                                    <p:animRot by="120000">
                                      <p:cBhvr>
                                        <p:cTn id="56" dur="200" fill="hold">
                                          <p:stCondLst>
                                            <p:cond delay="800"/>
                                          </p:stCondLst>
                                        </p:cTn>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4" grpId="0" animBg="1"/>
      <p:bldP spid="88" grpId="0" animBg="1"/>
      <p:bldP spid="88" grpId="1" animBg="1"/>
      <p:bldP spid="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6"/>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a:ln w="190500">
                  <a:solidFill>
                    <a:schemeClr val="bg1">
                      <a:alpha val="97000"/>
                    </a:schemeClr>
                  </a:solidFill>
                </a:ln>
              </a:rPr>
              <a:t>vòng đời</a:t>
            </a:r>
          </a:p>
          <a:p>
            <a:r>
              <a:rPr lang="en-US" altLang="zh-CN">
                <a:ln w="190500">
                  <a:solidFill>
                    <a:schemeClr val="bg1">
                      <a:alpha val="97000"/>
                    </a:schemeClr>
                  </a:solidFill>
                </a:ln>
                <a:solidFill>
                  <a:srgbClr val="FFFF00"/>
                </a:solidFill>
              </a:rPr>
              <a:t>Của cây mướp</a:t>
            </a:r>
            <a:endParaRPr lang="zh-CN" altLang="en-US" dirty="0">
              <a:ln w="190500">
                <a:solidFill>
                  <a:schemeClr val="bg1">
                    <a:alpha val="97000"/>
                  </a:schemeClr>
                </a:solidFill>
              </a:ln>
              <a:solidFill>
                <a:srgbClr val="FFFF00"/>
              </a:solidFill>
            </a:endParaRPr>
          </a:p>
        </p:txBody>
      </p:sp>
      <p:sp>
        <p:nvSpPr>
          <p:cNvPr id="2" name="文本框 46"/>
          <p:cNvSpPr txBox="1"/>
          <p:nvPr/>
        </p:nvSpPr>
        <p:spPr>
          <a:xfrm>
            <a:off x="627582" y="-44466"/>
            <a:ext cx="7812636" cy="2308324"/>
          </a:xfrm>
          <a:prstGeom prst="rect">
            <a:avLst/>
          </a:prstGeom>
          <a:noFill/>
        </p:spPr>
        <p:txBody>
          <a:bodyPr wrap="square">
            <a:spAutoFit/>
          </a:bodyPr>
          <a:lstStyle>
            <a:defPPr>
              <a:defRPr lang="zh-CN"/>
            </a:defPPr>
            <a:lvl1pPr algn="ctr">
              <a:defRPr sz="72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a:ln>
                  <a:solidFill>
                    <a:srgbClr val="000000">
                      <a:alpha val="97000"/>
                    </a:srgbClr>
                  </a:solidFill>
                </a:ln>
              </a:rPr>
              <a:t>vòng đời</a:t>
            </a:r>
          </a:p>
          <a:p>
            <a:r>
              <a:rPr lang="en-US" altLang="zh-CN">
                <a:ln>
                  <a:solidFill>
                    <a:srgbClr val="000000">
                      <a:alpha val="97000"/>
                    </a:srgbClr>
                  </a:solidFill>
                </a:ln>
                <a:solidFill>
                  <a:srgbClr val="FFFF00"/>
                </a:solidFill>
              </a:rPr>
              <a:t>Của cây mướp</a:t>
            </a:r>
            <a:endParaRPr lang="zh-CN" altLang="en-US" dirty="0">
              <a:ln>
                <a:solidFill>
                  <a:srgbClr val="000000">
                    <a:alpha val="97000"/>
                  </a:srgbClr>
                </a:solidFill>
              </a:ln>
              <a:solidFill>
                <a:srgbClr val="FFFF00"/>
              </a:solidFill>
            </a:endParaRPr>
          </a:p>
        </p:txBody>
      </p:sp>
      <p:pic>
        <p:nvPicPr>
          <p:cNvPr id="6"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89243" y="4686935"/>
            <a:ext cx="8327543" cy="2046298"/>
          </a:xfrm>
          <a:prstGeom prst="rect">
            <a:avLst/>
          </a:prstGeom>
        </p:spPr>
      </p:pic>
      <p:pic>
        <p:nvPicPr>
          <p:cNvPr id="7" name="图片 1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2420232" y="4464118"/>
            <a:ext cx="6146986" cy="1555188"/>
          </a:xfrm>
          <a:prstGeom prst="rect">
            <a:avLst/>
          </a:prstGeom>
        </p:spPr>
      </p:pic>
      <p:pic>
        <p:nvPicPr>
          <p:cNvPr id="8"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100755" y="5553008"/>
            <a:ext cx="8327543" cy="1111194"/>
          </a:xfrm>
          <a:prstGeom prst="rect">
            <a:avLst/>
          </a:prstGeom>
        </p:spPr>
      </p:pic>
      <p:grpSp>
        <p:nvGrpSpPr>
          <p:cNvPr id="9" name="Group 8"/>
          <p:cNvGrpSpPr/>
          <p:nvPr/>
        </p:nvGrpSpPr>
        <p:grpSpPr>
          <a:xfrm>
            <a:off x="1193075" y="4815488"/>
            <a:ext cx="1465684" cy="1745334"/>
            <a:chOff x="6328683" y="7007429"/>
            <a:chExt cx="2677561" cy="3093820"/>
          </a:xfrm>
        </p:grpSpPr>
        <p:pic>
          <p:nvPicPr>
            <p:cNvPr id="10"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11" name="Rectangle 10"/>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279412" y="5688155"/>
            <a:ext cx="914489" cy="999441"/>
          </a:xfrm>
          <a:prstGeom prst="rect">
            <a:avLst/>
          </a:prstGeom>
        </p:spPr>
      </p:pic>
      <p:pic>
        <p:nvPicPr>
          <p:cNvPr id="13" name="Picture 2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8865823">
            <a:off x="8365661" y="4964542"/>
            <a:ext cx="442746" cy="940195"/>
          </a:xfrm>
          <a:prstGeom prst="rect">
            <a:avLst/>
          </a:prstGeom>
          <a:effectLst>
            <a:outerShdw blurRad="50800" dist="38100" algn="l" rotWithShape="0">
              <a:prstClr val="black">
                <a:alpha val="40000"/>
              </a:prstClr>
            </a:outerShdw>
          </a:effectLst>
        </p:spPr>
      </p:pic>
      <p:pic>
        <p:nvPicPr>
          <p:cNvPr id="14" name="Picture 19"/>
          <p:cNvPicPr>
            <a:picLocks noChangeAspect="1"/>
          </p:cNvPicPr>
          <p:nvPr/>
        </p:nvPicPr>
        <p:blipFill>
          <a:blip r:embed="rId8" cstate="print">
            <a:lum contrast="2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2590800"/>
            <a:ext cx="4035171" cy="4267200"/>
          </a:xfrm>
          <a:prstGeom prst="rect">
            <a:avLst/>
          </a:prstGeom>
        </p:spPr>
      </p:pic>
      <p:pic>
        <p:nvPicPr>
          <p:cNvPr id="4"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043636"/>
            <a:ext cx="12192000" cy="1081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2"/>
                                        </p:tgtEl>
                                        <p:attrNameLst>
                                          <p:attrName>ppt_y</p:attrName>
                                        </p:attrNameLst>
                                      </p:cBhvr>
                                      <p:tavLst>
                                        <p:tav tm="0">
                                          <p:val>
                                            <p:strVal val="#ppt_y"/>
                                          </p:val>
                                        </p:tav>
                                        <p:tav tm="100000">
                                          <p:val>
                                            <p:strVal val="#ppt_y"/>
                                          </p:val>
                                        </p:tav>
                                      </p:tavLst>
                                    </p:anim>
                                    <p:anim calcmode="lin" valueType="num">
                                      <p:cBhvr>
                                        <p:cTn id="9"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2"/>
                                        </p:tgtEl>
                                      </p:cBhvr>
                                    </p:animEffect>
                                  </p:childTnLst>
                                </p:cTn>
                              </p:par>
                            </p:childTnLst>
                          </p:cTn>
                        </p:par>
                        <p:par>
                          <p:cTn id="12" fill="hold">
                            <p:stCondLst>
                              <p:cond delay="2333"/>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p:cNvSpPr/>
          <p:nvPr/>
        </p:nvSpPr>
        <p:spPr>
          <a:xfrm>
            <a:off x="195944" y="102500"/>
            <a:ext cx="11800113"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40"/>
          <p:cNvSpPr/>
          <p:nvPr/>
        </p:nvSpPr>
        <p:spPr>
          <a:xfrm>
            <a:off x="195943" y="127105"/>
            <a:ext cx="11800114" cy="160895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6151" name="Picture 7" descr="4"/>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9267248" y="4318099"/>
            <a:ext cx="2407313" cy="2367432"/>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3" name="Picture 9" descr="5"/>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517439" y="4178282"/>
            <a:ext cx="2676965" cy="2562062"/>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1" name="Text Box 12"/>
          <p:cNvSpPr txBox="1">
            <a:spLocks noChangeArrowheads="1"/>
          </p:cNvSpPr>
          <p:nvPr/>
        </p:nvSpPr>
        <p:spPr bwMode="auto">
          <a:xfrm>
            <a:off x="517439" y="166401"/>
            <a:ext cx="112681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3200" b="1">
                <a:solidFill>
                  <a:srgbClr val="FF8600"/>
                </a:solidFill>
                <a:latin typeface="Times New Roman" panose="02020603050405020304" pitchFamily="18" charset="0"/>
              </a:rPr>
              <a:t>Hãy chỉ vào từng hình và nói về sự phát triển của hạt mướp từ khi được gieo xuống đất cho đến khi mọc thành cây, ra hoa, kết quả,…</a:t>
            </a:r>
          </a:p>
        </p:txBody>
      </p:sp>
      <p:grpSp>
        <p:nvGrpSpPr>
          <p:cNvPr id="2" name="Group 21"/>
          <p:cNvGrpSpPr/>
          <p:nvPr/>
        </p:nvGrpSpPr>
        <p:grpSpPr bwMode="auto">
          <a:xfrm>
            <a:off x="1013816" y="1736061"/>
            <a:ext cx="2286000" cy="2325608"/>
            <a:chOff x="432" y="1584"/>
            <a:chExt cx="1440" cy="1144"/>
          </a:xfrm>
        </p:grpSpPr>
        <p:pic>
          <p:nvPicPr>
            <p:cNvPr id="9235" name="Picture 5" descr="01"/>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6" name="Text Box 13"/>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3" name="Group 20"/>
          <p:cNvGrpSpPr/>
          <p:nvPr/>
        </p:nvGrpSpPr>
        <p:grpSpPr bwMode="auto">
          <a:xfrm>
            <a:off x="4328146" y="1572381"/>
            <a:ext cx="2581394" cy="2548743"/>
            <a:chOff x="2150" y="1536"/>
            <a:chExt cx="1130" cy="1176"/>
          </a:xfrm>
        </p:grpSpPr>
        <p:pic>
          <p:nvPicPr>
            <p:cNvPr id="9233" name="Picture 10" descr="6"/>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4" name="Text Box 14"/>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4" name="Group 18"/>
          <p:cNvGrpSpPr/>
          <p:nvPr/>
        </p:nvGrpSpPr>
        <p:grpSpPr bwMode="auto">
          <a:xfrm>
            <a:off x="7937870" y="1630586"/>
            <a:ext cx="3211286" cy="2447721"/>
            <a:chOff x="3696" y="1536"/>
            <a:chExt cx="1392" cy="1128"/>
          </a:xfrm>
        </p:grpSpPr>
        <p:pic>
          <p:nvPicPr>
            <p:cNvPr id="9231" name="Picture 11" descr="Untitled-7"/>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2" name="Text Box 15"/>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5" name="Group 19"/>
          <p:cNvGrpSpPr/>
          <p:nvPr/>
        </p:nvGrpSpPr>
        <p:grpSpPr bwMode="auto">
          <a:xfrm>
            <a:off x="3732965" y="4282722"/>
            <a:ext cx="2266043" cy="2427375"/>
            <a:chOff x="1824" y="2784"/>
            <a:chExt cx="1176" cy="1440"/>
          </a:xfrm>
        </p:grpSpPr>
        <p:pic>
          <p:nvPicPr>
            <p:cNvPr id="9229" name="Picture 6" descr="3"/>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30" name="Text Box 16"/>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6" name="Group 22"/>
          <p:cNvGrpSpPr/>
          <p:nvPr/>
        </p:nvGrpSpPr>
        <p:grpSpPr bwMode="auto">
          <a:xfrm>
            <a:off x="6493325" y="4293203"/>
            <a:ext cx="2254482" cy="2430208"/>
            <a:chOff x="3168" y="2736"/>
            <a:chExt cx="1179" cy="1530"/>
          </a:xfrm>
        </p:grpSpPr>
        <p:pic>
          <p:nvPicPr>
            <p:cNvPr id="9227" name="Picture 8" descr="2"/>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28" name="Text Box 17"/>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10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221"/>
                                        </p:tgtEl>
                                        <p:attrNameLst>
                                          <p:attrName>style.visibility</p:attrName>
                                        </p:attrNameLst>
                                      </p:cBhvr>
                                      <p:to>
                                        <p:strVal val="visible"/>
                                      </p:to>
                                    </p:set>
                                    <p:animEffect transition="in" filter="barn(inVertical)">
                                      <p:cBhvr>
                                        <p:cTn id="10" dur="500"/>
                                        <p:tgtEl>
                                          <p:spTgt spid="922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par>
                          <p:cTn id="16" fill="hold">
                            <p:stCondLst>
                              <p:cond delay="500"/>
                            </p:stCondLst>
                            <p:childTnLst>
                              <p:par>
                                <p:cTn id="17" presetID="4"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p:stCondLst>
                              <p:cond delay="1000"/>
                            </p:stCondLst>
                            <p:childTnLst>
                              <p:par>
                                <p:cTn id="21" presetID="4"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ox(in)">
                                      <p:cBhvr>
                                        <p:cTn id="23" dur="500"/>
                                        <p:tgtEl>
                                          <p:spTgt spid="4"/>
                                        </p:tgtEl>
                                      </p:cBhvr>
                                    </p:animEffect>
                                  </p:childTnLst>
                                </p:cTn>
                              </p:par>
                            </p:childTnLst>
                          </p:cTn>
                        </p:par>
                        <p:par>
                          <p:cTn id="24" fill="hold">
                            <p:stCondLst>
                              <p:cond delay="1500"/>
                            </p:stCondLst>
                            <p:childTnLst>
                              <p:par>
                                <p:cTn id="25" presetID="4" presetClass="entr" presetSubtype="16" fill="hold" nodeType="afterEffect">
                                  <p:stCondLst>
                                    <p:cond delay="0"/>
                                  </p:stCondLst>
                                  <p:childTnLst>
                                    <p:set>
                                      <p:cBhvr>
                                        <p:cTn id="26" dur="1" fill="hold">
                                          <p:stCondLst>
                                            <p:cond delay="0"/>
                                          </p:stCondLst>
                                        </p:cTn>
                                        <p:tgtEl>
                                          <p:spTgt spid="6153"/>
                                        </p:tgtEl>
                                        <p:attrNameLst>
                                          <p:attrName>style.visibility</p:attrName>
                                        </p:attrNameLst>
                                      </p:cBhvr>
                                      <p:to>
                                        <p:strVal val="visible"/>
                                      </p:to>
                                    </p:set>
                                    <p:animEffect transition="in" filter="box(in)">
                                      <p:cBhvr>
                                        <p:cTn id="27" dur="500"/>
                                        <p:tgtEl>
                                          <p:spTgt spid="6153"/>
                                        </p:tgtEl>
                                      </p:cBhvr>
                                    </p:animEffect>
                                  </p:childTnLst>
                                </p:cTn>
                              </p:par>
                            </p:childTnLst>
                          </p:cTn>
                        </p:par>
                        <p:par>
                          <p:cTn id="28" fill="hold">
                            <p:stCondLst>
                              <p:cond delay="2000"/>
                            </p:stCondLst>
                            <p:childTnLst>
                              <p:par>
                                <p:cTn id="29" presetID="4" presetClass="entr" presetSubtype="16"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ox(in)">
                                      <p:cBhvr>
                                        <p:cTn id="31" dur="500"/>
                                        <p:tgtEl>
                                          <p:spTgt spid="5"/>
                                        </p:tgtEl>
                                      </p:cBhvr>
                                    </p:animEffect>
                                  </p:childTnLst>
                                </p:cTn>
                              </p:par>
                            </p:childTnLst>
                          </p:cTn>
                        </p:par>
                        <p:par>
                          <p:cTn id="32" fill="hold">
                            <p:stCondLst>
                              <p:cond delay="2500"/>
                            </p:stCondLst>
                            <p:childTnLst>
                              <p:par>
                                <p:cTn id="33" presetID="4" presetClass="entr" presetSubtype="16"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500"/>
                                        <p:tgtEl>
                                          <p:spTgt spid="6"/>
                                        </p:tgtEl>
                                      </p:cBhvr>
                                    </p:animEffect>
                                  </p:childTnLst>
                                </p:cTn>
                              </p:par>
                            </p:childTnLst>
                          </p:cTn>
                        </p:par>
                        <p:par>
                          <p:cTn id="36" fill="hold">
                            <p:stCondLst>
                              <p:cond delay="3000"/>
                            </p:stCondLst>
                            <p:childTnLst>
                              <p:par>
                                <p:cTn id="37" presetID="4" presetClass="entr" presetSubtype="16" fill="hold" nodeType="afterEffect">
                                  <p:stCondLst>
                                    <p:cond delay="0"/>
                                  </p:stCondLst>
                                  <p:childTnLst>
                                    <p:set>
                                      <p:cBhvr>
                                        <p:cTn id="38" dur="1" fill="hold">
                                          <p:stCondLst>
                                            <p:cond delay="0"/>
                                          </p:stCondLst>
                                        </p:cTn>
                                        <p:tgtEl>
                                          <p:spTgt spid="6151"/>
                                        </p:tgtEl>
                                        <p:attrNameLst>
                                          <p:attrName>style.visibility</p:attrName>
                                        </p:attrNameLst>
                                      </p:cBhvr>
                                      <p:to>
                                        <p:strVal val="visible"/>
                                      </p:to>
                                    </p:set>
                                    <p:animEffect transition="in" filter="box(in)">
                                      <p:cBhvr>
                                        <p:cTn id="3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2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p:cNvSpPr/>
          <p:nvPr/>
        </p:nvSpPr>
        <p:spPr>
          <a:xfrm>
            <a:off x="60558" y="102500"/>
            <a:ext cx="12070884" cy="675550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33"/>
          <p:cNvSpPr>
            <a:spLocks noChangeArrowheads="1"/>
          </p:cNvSpPr>
          <p:nvPr/>
        </p:nvSpPr>
        <p:spPr bwMode="auto">
          <a:xfrm>
            <a:off x="4211789" y="2643012"/>
            <a:ext cx="3182257" cy="1200151"/>
          </a:xfrm>
          <a:prstGeom prst="round2DiagRect">
            <a:avLst>
              <a:gd name="adj1" fmla="val 25690"/>
              <a:gd name="adj2" fmla="val 0"/>
            </a:avLst>
          </a:prstGeom>
          <a:solidFill>
            <a:schemeClr val="accent4">
              <a:lumMod val="20000"/>
              <a:lumOff val="80000"/>
            </a:schemeClr>
          </a:solidFill>
          <a:ln w="9525">
            <a:noFill/>
            <a:rou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ctr"/>
            <a:r>
              <a:rPr lang="en-US" altLang="en-US" sz="4000" b="1" spc="160">
                <a:solidFill>
                  <a:srgbClr val="0070C0"/>
                </a:solidFill>
                <a:latin typeface="UVN Bo Quen" panose="04040804060802020203" pitchFamily="82" charset="0"/>
              </a:rPr>
              <a:t>Vòng đời </a:t>
            </a:r>
          </a:p>
          <a:p>
            <a:pPr algn="ctr"/>
            <a:r>
              <a:rPr lang="en-US" altLang="en-US" sz="4000" b="1" spc="160">
                <a:solidFill>
                  <a:srgbClr val="0070C0"/>
                </a:solidFill>
                <a:latin typeface="UVN Bo Quen" panose="04040804060802020203" pitchFamily="82" charset="0"/>
              </a:rPr>
              <a:t>của cây mướp</a:t>
            </a:r>
          </a:p>
        </p:txBody>
      </p:sp>
      <p:sp>
        <p:nvSpPr>
          <p:cNvPr id="4" name="Text Box 5"/>
          <p:cNvSpPr txBox="1">
            <a:spLocks noChangeArrowheads="1"/>
          </p:cNvSpPr>
          <p:nvPr/>
        </p:nvSpPr>
        <p:spPr bwMode="auto">
          <a:xfrm>
            <a:off x="1214963" y="2169948"/>
            <a:ext cx="2627086" cy="954107"/>
          </a:xfrm>
          <a:prstGeom prst="rect">
            <a:avLst/>
          </a:prstGeom>
          <a:solidFill>
            <a:srgbClr val="FFFF66"/>
          </a:solidFill>
          <a:ln w="9525">
            <a:solidFill>
              <a:srgbClr val="FFFF66"/>
            </a:solid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00"/>
                </a:solidFill>
                <a:latin typeface="Times New Roman" panose="02020603050405020304" pitchFamily="18" charset="0"/>
                <a:cs typeface="Times New Roman" panose="02020603050405020304" pitchFamily="18" charset="0"/>
              </a:rPr>
              <a:t>Hạt mướp được gieo vào đất ẩm..</a:t>
            </a:r>
          </a:p>
        </p:txBody>
      </p:sp>
      <p:sp>
        <p:nvSpPr>
          <p:cNvPr id="6" name="Text Box 8"/>
          <p:cNvSpPr txBox="1">
            <a:spLocks noChangeArrowheads="1"/>
          </p:cNvSpPr>
          <p:nvPr/>
        </p:nvSpPr>
        <p:spPr bwMode="auto">
          <a:xfrm>
            <a:off x="6295878" y="678279"/>
            <a:ext cx="2749783" cy="1815882"/>
          </a:xfrm>
          <a:prstGeom prst="rect">
            <a:avLst/>
          </a:prstGeom>
          <a:solidFill>
            <a:schemeClr val="accent4">
              <a:lumMod val="40000"/>
              <a:lumOff val="6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Sau vài ngày, thân mầm chui lên khỏi mặt đất với hai lá mầm.</a:t>
            </a:r>
          </a:p>
        </p:txBody>
      </p:sp>
      <p:pic>
        <p:nvPicPr>
          <p:cNvPr id="7" name="Picture 7" descr="4"/>
          <p:cNvPicPr>
            <a:picLocks noChangeAspect="1" noChangeArrowheads="1"/>
          </p:cNvPicPr>
          <p:nvPr/>
        </p:nvPicPr>
        <p:blipFill>
          <a:blip r:embed="rId2">
            <a:extLst>
              <a:ext uri="{28A0092B-C50C-407E-A947-70E740481C1C}">
                <a14:useLocalDpi xmlns:a14="http://schemas.microsoft.com/office/drawing/2010/main" val="0"/>
              </a:ext>
            </a:extLst>
          </a:blip>
          <a:srcRect l="11281" t="6917" r="9753"/>
          <a:stretch>
            <a:fillRect/>
          </a:stretch>
        </p:blipFill>
        <p:spPr bwMode="auto">
          <a:xfrm>
            <a:off x="127668" y="3402694"/>
            <a:ext cx="1969701" cy="1937070"/>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5"/>
          <p:cNvPicPr>
            <a:picLocks noChangeAspect="1" noChangeArrowheads="1"/>
          </p:cNvPicPr>
          <p:nvPr/>
        </p:nvPicPr>
        <p:blipFill>
          <a:blip r:embed="rId3">
            <a:extLst>
              <a:ext uri="{28A0092B-C50C-407E-A947-70E740481C1C}">
                <a14:useLocalDpi xmlns:a14="http://schemas.microsoft.com/office/drawing/2010/main" val="0"/>
              </a:ext>
            </a:extLst>
          </a:blip>
          <a:srcRect l="4959" t="12030" b="15790"/>
          <a:stretch>
            <a:fillRect/>
          </a:stretch>
        </p:blipFill>
        <p:spPr bwMode="auto">
          <a:xfrm>
            <a:off x="9482334" y="4119083"/>
            <a:ext cx="2639672" cy="1570517"/>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21"/>
          <p:cNvGrpSpPr/>
          <p:nvPr/>
        </p:nvGrpSpPr>
        <p:grpSpPr bwMode="auto">
          <a:xfrm>
            <a:off x="140224" y="172743"/>
            <a:ext cx="2148780" cy="1997205"/>
            <a:chOff x="432" y="1584"/>
            <a:chExt cx="1440" cy="1144"/>
          </a:xfrm>
        </p:grpSpPr>
        <p:pic>
          <p:nvPicPr>
            <p:cNvPr id="10" name="Picture 5" descr="01"/>
            <p:cNvPicPr>
              <a:picLocks noChangeAspect="1" noChangeArrowheads="1"/>
            </p:cNvPicPr>
            <p:nvPr/>
          </p:nvPicPr>
          <p:blipFill>
            <a:blip r:embed="rId4">
              <a:extLst>
                <a:ext uri="{28A0092B-C50C-407E-A947-70E740481C1C}">
                  <a14:useLocalDpi xmlns:a14="http://schemas.microsoft.com/office/drawing/2010/main" val="0"/>
                </a:ext>
              </a:extLst>
            </a:blip>
            <a:srcRect l="4706" t="15485" r="5882" b="7097"/>
            <a:stretch>
              <a:fillRect/>
            </a:stretch>
          </p:blipFill>
          <p:spPr bwMode="auto">
            <a:xfrm>
              <a:off x="432" y="1584"/>
              <a:ext cx="1440" cy="113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Box 13"/>
            <p:cNvSpPr txBox="1">
              <a:spLocks noChangeArrowheads="1"/>
            </p:cNvSpPr>
            <p:nvPr/>
          </p:nvSpPr>
          <p:spPr bwMode="auto">
            <a:xfrm>
              <a:off x="518" y="2471"/>
              <a:ext cx="305"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a)</a:t>
              </a:r>
            </a:p>
          </p:txBody>
        </p:sp>
      </p:grpSp>
      <p:grpSp>
        <p:nvGrpSpPr>
          <p:cNvPr id="12" name="Group 20"/>
          <p:cNvGrpSpPr/>
          <p:nvPr/>
        </p:nvGrpSpPr>
        <p:grpSpPr bwMode="auto">
          <a:xfrm>
            <a:off x="3877821" y="123849"/>
            <a:ext cx="2455991" cy="2168450"/>
            <a:chOff x="2150" y="1536"/>
            <a:chExt cx="1130" cy="1176"/>
          </a:xfrm>
        </p:grpSpPr>
        <p:pic>
          <p:nvPicPr>
            <p:cNvPr id="13" name="Picture 10" descr="6"/>
            <p:cNvPicPr>
              <a:picLocks noChangeAspect="1" noChangeArrowheads="1"/>
            </p:cNvPicPr>
            <p:nvPr/>
          </p:nvPicPr>
          <p:blipFill>
            <a:blip r:embed="rId5">
              <a:extLst>
                <a:ext uri="{28A0092B-C50C-407E-A947-70E740481C1C}">
                  <a14:useLocalDpi xmlns:a14="http://schemas.microsoft.com/office/drawing/2010/main" val="0"/>
                </a:ext>
              </a:extLst>
            </a:blip>
            <a:srcRect l="17679" t="5473" r="11603" b="6955"/>
            <a:stretch>
              <a:fillRect/>
            </a:stretch>
          </p:blipFill>
          <p:spPr bwMode="auto">
            <a:xfrm>
              <a:off x="2160" y="1536"/>
              <a:ext cx="1120" cy="112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Box 14"/>
            <p:cNvSpPr txBox="1">
              <a:spLocks noChangeArrowheads="1"/>
            </p:cNvSpPr>
            <p:nvPr/>
          </p:nvSpPr>
          <p:spPr bwMode="auto">
            <a:xfrm>
              <a:off x="2150" y="2471"/>
              <a:ext cx="22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b)</a:t>
              </a:r>
            </a:p>
          </p:txBody>
        </p:sp>
      </p:grpSp>
      <p:grpSp>
        <p:nvGrpSpPr>
          <p:cNvPr id="15" name="Group 18"/>
          <p:cNvGrpSpPr/>
          <p:nvPr/>
        </p:nvGrpSpPr>
        <p:grpSpPr bwMode="auto">
          <a:xfrm>
            <a:off x="9552328" y="924062"/>
            <a:ext cx="2627086" cy="2002764"/>
            <a:chOff x="3696" y="1536"/>
            <a:chExt cx="1392" cy="1128"/>
          </a:xfrm>
        </p:grpSpPr>
        <p:pic>
          <p:nvPicPr>
            <p:cNvPr id="16" name="Picture 11" descr="Untitled-7"/>
            <p:cNvPicPr>
              <a:picLocks noChangeAspect="1" noChangeArrowheads="1"/>
            </p:cNvPicPr>
            <p:nvPr/>
          </p:nvPicPr>
          <p:blipFill>
            <a:blip r:embed="rId6">
              <a:extLst>
                <a:ext uri="{28A0092B-C50C-407E-A947-70E740481C1C}">
                  <a14:useLocalDpi xmlns:a14="http://schemas.microsoft.com/office/drawing/2010/main" val="0"/>
                </a:ext>
              </a:extLst>
            </a:blip>
            <a:srcRect l="21315" r="6216"/>
            <a:stretch>
              <a:fillRect/>
            </a:stretch>
          </p:blipFill>
          <p:spPr bwMode="auto">
            <a:xfrm>
              <a:off x="3701" y="1536"/>
              <a:ext cx="1387" cy="109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15"/>
            <p:cNvSpPr txBox="1">
              <a:spLocks noChangeArrowheads="1"/>
            </p:cNvSpPr>
            <p:nvPr/>
          </p:nvSpPr>
          <p:spPr bwMode="auto">
            <a:xfrm>
              <a:off x="3696" y="2423"/>
              <a:ext cx="201"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c)</a:t>
              </a:r>
            </a:p>
          </p:txBody>
        </p:sp>
      </p:grpSp>
      <p:grpSp>
        <p:nvGrpSpPr>
          <p:cNvPr id="18" name="Group 19"/>
          <p:cNvGrpSpPr/>
          <p:nvPr/>
        </p:nvGrpSpPr>
        <p:grpSpPr bwMode="auto">
          <a:xfrm>
            <a:off x="6334712" y="4182493"/>
            <a:ext cx="1969701" cy="1815882"/>
            <a:chOff x="1824" y="2784"/>
            <a:chExt cx="1176" cy="1440"/>
          </a:xfrm>
        </p:grpSpPr>
        <p:pic>
          <p:nvPicPr>
            <p:cNvPr id="19" name="Picture 6" descr="3"/>
            <p:cNvPicPr>
              <a:picLocks noChangeAspect="1" noChangeArrowheads="1"/>
            </p:cNvPicPr>
            <p:nvPr/>
          </p:nvPicPr>
          <p:blipFill>
            <a:blip r:embed="rId7">
              <a:extLst>
                <a:ext uri="{28A0092B-C50C-407E-A947-70E740481C1C}">
                  <a14:useLocalDpi xmlns:a14="http://schemas.microsoft.com/office/drawing/2010/main" val="0"/>
                </a:ext>
              </a:extLst>
            </a:blip>
            <a:srcRect l="15303" t="10947" r="18385" b="1482"/>
            <a:stretch>
              <a:fillRect/>
            </a:stretch>
          </p:blipFill>
          <p:spPr bwMode="auto">
            <a:xfrm>
              <a:off x="1830" y="2784"/>
              <a:ext cx="1170" cy="1440"/>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Box 16"/>
            <p:cNvSpPr txBox="1">
              <a:spLocks noChangeArrowheads="1"/>
            </p:cNvSpPr>
            <p:nvPr/>
          </p:nvSpPr>
          <p:spPr bwMode="auto">
            <a:xfrm>
              <a:off x="1824" y="2793"/>
              <a:ext cx="24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e)</a:t>
              </a:r>
            </a:p>
          </p:txBody>
        </p:sp>
      </p:grpSp>
      <p:grpSp>
        <p:nvGrpSpPr>
          <p:cNvPr id="21" name="Group 22"/>
          <p:cNvGrpSpPr/>
          <p:nvPr/>
        </p:nvGrpSpPr>
        <p:grpSpPr bwMode="auto">
          <a:xfrm>
            <a:off x="2767601" y="4120882"/>
            <a:ext cx="1844345" cy="1885175"/>
            <a:chOff x="3168" y="2736"/>
            <a:chExt cx="1179" cy="1530"/>
          </a:xfrm>
        </p:grpSpPr>
        <p:pic>
          <p:nvPicPr>
            <p:cNvPr id="22" name="Picture 8" descr="2"/>
            <p:cNvPicPr>
              <a:picLocks noChangeAspect="1" noChangeArrowheads="1"/>
            </p:cNvPicPr>
            <p:nvPr/>
          </p:nvPicPr>
          <p:blipFill>
            <a:blip r:embed="rId8">
              <a:extLst>
                <a:ext uri="{28A0092B-C50C-407E-A947-70E740481C1C}">
                  <a14:useLocalDpi xmlns:a14="http://schemas.microsoft.com/office/drawing/2010/main" val="0"/>
                </a:ext>
              </a:extLst>
            </a:blip>
            <a:srcRect l="14117" t="6015" r="8235" b="9775"/>
            <a:stretch>
              <a:fillRect/>
            </a:stretch>
          </p:blipFill>
          <p:spPr bwMode="auto">
            <a:xfrm>
              <a:off x="3173" y="2736"/>
              <a:ext cx="1174" cy="1494"/>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 Box 17"/>
            <p:cNvSpPr txBox="1">
              <a:spLocks noChangeArrowheads="1"/>
            </p:cNvSpPr>
            <p:nvPr/>
          </p:nvSpPr>
          <p:spPr bwMode="auto">
            <a:xfrm>
              <a:off x="3168" y="3937"/>
              <a:ext cx="253"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r>
                <a:rPr lang="en-US" altLang="en-US" sz="2800" b="1">
                  <a:latin typeface="Times New Roman" panose="02020603050405020304" pitchFamily="18" charset="0"/>
                  <a:cs typeface="Times New Roman" panose="02020603050405020304" pitchFamily="18" charset="0"/>
                </a:rPr>
                <a:t>g)</a:t>
              </a:r>
            </a:p>
          </p:txBody>
        </p:sp>
      </p:grpSp>
      <p:sp>
        <p:nvSpPr>
          <p:cNvPr id="24" name="Text Box 10"/>
          <p:cNvSpPr txBox="1">
            <a:spLocks noChangeArrowheads="1"/>
          </p:cNvSpPr>
          <p:nvPr/>
        </p:nvSpPr>
        <p:spPr bwMode="auto">
          <a:xfrm>
            <a:off x="8137794" y="2937758"/>
            <a:ext cx="2639673" cy="830997"/>
          </a:xfrm>
          <a:prstGeom prst="rect">
            <a:avLst/>
          </a:prstGeom>
          <a:solidFill>
            <a:schemeClr val="accent6">
              <a:lumMod val="40000"/>
              <a:lumOff val="6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99"/>
                </a:solidFill>
                <a:latin typeface="Times New Roman" panose="02020603050405020304" pitchFamily="18" charset="0"/>
                <a:cs typeface="Times New Roman" panose="02020603050405020304" pitchFamily="18" charset="0"/>
              </a:rPr>
              <a:t>Cây đâm chồi, mọc thêm nhiều lá mới.</a:t>
            </a:r>
          </a:p>
        </p:txBody>
      </p:sp>
      <p:sp>
        <p:nvSpPr>
          <p:cNvPr id="25" name="Text Box 19"/>
          <p:cNvSpPr txBox="1">
            <a:spLocks noChangeArrowheads="1"/>
          </p:cNvSpPr>
          <p:nvPr/>
        </p:nvSpPr>
        <p:spPr bwMode="auto">
          <a:xfrm>
            <a:off x="5920544" y="6006057"/>
            <a:ext cx="2956756" cy="830997"/>
          </a:xfrm>
          <a:prstGeom prst="rect">
            <a:avLst/>
          </a:prstGeom>
          <a:solidFill>
            <a:schemeClr val="accent2">
              <a:lumMod val="60000"/>
              <a:lumOff val="4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Cây mướp phát triển mạnh, quả mướp lớn.</a:t>
            </a:r>
          </a:p>
        </p:txBody>
      </p:sp>
      <p:sp>
        <p:nvSpPr>
          <p:cNvPr id="26" name="Text Box 12"/>
          <p:cNvSpPr txBox="1">
            <a:spLocks noChangeArrowheads="1"/>
          </p:cNvSpPr>
          <p:nvPr/>
        </p:nvSpPr>
        <p:spPr bwMode="auto">
          <a:xfrm>
            <a:off x="9362934" y="5801304"/>
            <a:ext cx="2829066" cy="954107"/>
          </a:xfrm>
          <a:prstGeom prst="rect">
            <a:avLst/>
          </a:prstGeom>
          <a:solidFill>
            <a:schemeClr val="accent5">
              <a:lumMod val="20000"/>
              <a:lumOff val="8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solidFill>
                  <a:srgbClr val="000066"/>
                </a:solidFill>
                <a:latin typeface="Times New Roman" panose="02020603050405020304" pitchFamily="18" charset="0"/>
                <a:cs typeface="Times New Roman" panose="02020603050405020304" pitchFamily="18" charset="0"/>
              </a:rPr>
              <a:t>Cây mướp ra hoa và kết quả.</a:t>
            </a:r>
          </a:p>
        </p:txBody>
      </p:sp>
      <p:sp>
        <p:nvSpPr>
          <p:cNvPr id="27" name="Text Box 18"/>
          <p:cNvSpPr txBox="1">
            <a:spLocks noChangeArrowheads="1"/>
          </p:cNvSpPr>
          <p:nvPr/>
        </p:nvSpPr>
        <p:spPr bwMode="auto">
          <a:xfrm>
            <a:off x="6970" y="5387151"/>
            <a:ext cx="2238952" cy="1384995"/>
          </a:xfrm>
          <a:prstGeom prst="rect">
            <a:avLst/>
          </a:prstGeom>
          <a:solidFill>
            <a:schemeClr val="accent2">
              <a:lumMod val="60000"/>
              <a:lumOff val="4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Hạt mướp đã già dùng để gieo trồng.</a:t>
            </a:r>
          </a:p>
        </p:txBody>
      </p:sp>
      <p:sp>
        <p:nvSpPr>
          <p:cNvPr id="28" name="Text Box 31"/>
          <p:cNvSpPr txBox="1">
            <a:spLocks noChangeArrowheads="1"/>
          </p:cNvSpPr>
          <p:nvPr/>
        </p:nvSpPr>
        <p:spPr bwMode="auto">
          <a:xfrm>
            <a:off x="3313032" y="5944501"/>
            <a:ext cx="2470431" cy="954107"/>
          </a:xfrm>
          <a:prstGeom prst="rect">
            <a:avLst/>
          </a:prstGeom>
          <a:solidFill>
            <a:schemeClr val="accent4">
              <a:lumMod val="40000"/>
              <a:lumOff val="60000"/>
            </a:schemeClr>
          </a:solidFill>
          <a:ln w="9525">
            <a:noFill/>
            <a:miter lim="800000"/>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algn="just">
              <a:spcBef>
                <a:spcPct val="50000"/>
              </a:spcBef>
            </a:pPr>
            <a:r>
              <a:rPr lang="en-US" altLang="en-US" sz="2800">
                <a:latin typeface="Times New Roman" panose="02020603050405020304" pitchFamily="18" charset="0"/>
                <a:cs typeface="Times New Roman" panose="02020603050405020304" pitchFamily="18" charset="0"/>
              </a:rPr>
              <a:t>Quả mướp già có thể lấy hạt</a:t>
            </a:r>
          </a:p>
        </p:txBody>
      </p:sp>
      <p:sp>
        <p:nvSpPr>
          <p:cNvPr id="29" name="Arrow: Right 28"/>
          <p:cNvSpPr/>
          <p:nvPr/>
        </p:nvSpPr>
        <p:spPr>
          <a:xfrm>
            <a:off x="2705165" y="1378857"/>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p:cNvSpPr/>
          <p:nvPr/>
        </p:nvSpPr>
        <p:spPr>
          <a:xfrm rot="1229071">
            <a:off x="8291727" y="410225"/>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p:cNvSpPr/>
          <p:nvPr/>
        </p:nvSpPr>
        <p:spPr>
          <a:xfrm rot="5400000">
            <a:off x="10558373" y="3295702"/>
            <a:ext cx="1136884"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p:cNvSpPr/>
          <p:nvPr/>
        </p:nvSpPr>
        <p:spPr>
          <a:xfrm rot="10800000">
            <a:off x="8420102" y="4774370"/>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p:cNvSpPr/>
          <p:nvPr/>
        </p:nvSpPr>
        <p:spPr>
          <a:xfrm rot="10800000">
            <a:off x="4972270" y="4834208"/>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p:cNvSpPr/>
          <p:nvPr/>
        </p:nvSpPr>
        <p:spPr>
          <a:xfrm rot="12389814">
            <a:off x="1851558" y="4939094"/>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p:cNvSpPr/>
          <p:nvPr/>
        </p:nvSpPr>
        <p:spPr>
          <a:xfrm rot="16200000">
            <a:off x="226378" y="2456652"/>
            <a:ext cx="942831" cy="512452"/>
          </a:xfrm>
          <a:prstGeom prst="rightArrow">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arn(inVertical)">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righ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fill="hold"/>
                                        <p:tgtEl>
                                          <p:spTgt spid="18"/>
                                        </p:tgtEl>
                                        <p:attrNameLst>
                                          <p:attrName>ppt_w</p:attrName>
                                        </p:attrNameLst>
                                      </p:cBhvr>
                                      <p:tavLst>
                                        <p:tav tm="0">
                                          <p:val>
                                            <p:fltVal val="0"/>
                                          </p:val>
                                        </p:tav>
                                        <p:tav tm="100000">
                                          <p:val>
                                            <p:strVal val="#ppt_w"/>
                                          </p:val>
                                        </p:tav>
                                      </p:tavLst>
                                    </p:anim>
                                    <p:anim calcmode="lin" valueType="num">
                                      <p:cBhvr>
                                        <p:cTn id="79" dur="500" fill="hold"/>
                                        <p:tgtEl>
                                          <p:spTgt spid="18"/>
                                        </p:tgtEl>
                                        <p:attrNameLst>
                                          <p:attrName>ppt_h</p:attrName>
                                        </p:attrNameLst>
                                      </p:cBhvr>
                                      <p:tavLst>
                                        <p:tav tm="0">
                                          <p:val>
                                            <p:fltVal val="0"/>
                                          </p:val>
                                        </p:tav>
                                        <p:tav tm="100000">
                                          <p:val>
                                            <p:strVal val="#ppt_h"/>
                                          </p:val>
                                        </p:tav>
                                      </p:tavLst>
                                    </p:anim>
                                    <p:animEffect transition="in" filter="fade">
                                      <p:cBhvr>
                                        <p:cTn id="80" dur="500"/>
                                        <p:tgtEl>
                                          <p:spTgt spid="1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2"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righ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barn(inVertic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right)">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 calcmode="lin" valueType="num">
                                      <p:cBhvr>
                                        <p:cTn id="108" dur="500" fill="hold"/>
                                        <p:tgtEl>
                                          <p:spTgt spid="7"/>
                                        </p:tgtEl>
                                        <p:attrNameLst>
                                          <p:attrName>ppt_w</p:attrName>
                                        </p:attrNameLst>
                                      </p:cBhvr>
                                      <p:tavLst>
                                        <p:tav tm="0">
                                          <p:val>
                                            <p:fltVal val="0"/>
                                          </p:val>
                                        </p:tav>
                                        <p:tav tm="100000">
                                          <p:val>
                                            <p:strVal val="#ppt_w"/>
                                          </p:val>
                                        </p:tav>
                                      </p:tavLst>
                                    </p:anim>
                                    <p:anim calcmode="lin" valueType="num">
                                      <p:cBhvr>
                                        <p:cTn id="109" dur="500" fill="hold"/>
                                        <p:tgtEl>
                                          <p:spTgt spid="7"/>
                                        </p:tgtEl>
                                        <p:attrNameLst>
                                          <p:attrName>ppt_h</p:attrName>
                                        </p:attrNameLst>
                                      </p:cBhvr>
                                      <p:tavLst>
                                        <p:tav tm="0">
                                          <p:val>
                                            <p:fltVal val="0"/>
                                          </p:val>
                                        </p:tav>
                                        <p:tav tm="100000">
                                          <p:val>
                                            <p:strVal val="#ppt_h"/>
                                          </p:val>
                                        </p:tav>
                                      </p:tavLst>
                                    </p:anim>
                                    <p:animEffect transition="in" filter="fade">
                                      <p:cBhvr>
                                        <p:cTn id="110" dur="500"/>
                                        <p:tgtEl>
                                          <p:spTgt spid="7"/>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barn(inVertical)">
                                      <p:cBhvr>
                                        <p:cTn id="113" dur="500"/>
                                        <p:tgtEl>
                                          <p:spTgt spid="2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p:cNvSpPr/>
          <p:nvPr/>
        </p:nvSpPr>
        <p:spPr>
          <a:xfrm>
            <a:off x="195944" y="1142761"/>
            <a:ext cx="11800113" cy="5471970"/>
          </a:xfrm>
          <a:prstGeom prst="roundRect">
            <a:avLst>
              <a:gd name="adj" fmla="val 5546"/>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ext Box 2"/>
          <p:cNvSpPr txBox="1">
            <a:spLocks noChangeArrowheads="1"/>
          </p:cNvSpPr>
          <p:nvPr/>
        </p:nvSpPr>
        <p:spPr bwMode="auto">
          <a:xfrm>
            <a:off x="1524000" y="1"/>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1800" b="0">
              <a:latin typeface="Tahoma" panose="020B0604030504040204" pitchFamily="34" charset="0"/>
            </a:endParaRPr>
          </a:p>
          <a:p>
            <a:pPr algn="l">
              <a:spcBef>
                <a:spcPct val="50000"/>
              </a:spcBef>
            </a:pPr>
            <a:endParaRPr lang="en-US" altLang="en-US" sz="1800" b="0">
              <a:latin typeface="Tahoma" panose="020B0604030504040204" pitchFamily="34" charset="0"/>
            </a:endParaRPr>
          </a:p>
        </p:txBody>
      </p:sp>
      <p:sp>
        <p:nvSpPr>
          <p:cNvPr id="12291" name="Text Box 3"/>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spcBef>
                <a:spcPct val="50000"/>
              </a:spcBef>
            </a:pPr>
            <a:endParaRPr lang="en-US" altLang="en-US" sz="3200" b="0">
              <a:latin typeface=".VnTime" panose="020B7200000000000000" pitchFamily="34" charset="0"/>
            </a:endParaRPr>
          </a:p>
        </p:txBody>
      </p:sp>
      <p:sp>
        <p:nvSpPr>
          <p:cNvPr id="79883" name="Text Box 11"/>
          <p:cNvSpPr txBox="1">
            <a:spLocks noChangeArrowheads="1"/>
          </p:cNvSpPr>
          <p:nvPr/>
        </p:nvSpPr>
        <p:spPr bwMode="auto">
          <a:xfrm>
            <a:off x="1335314" y="2615596"/>
            <a:ext cx="10154734" cy="1077218"/>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Hạt nẩy mầm tốt khi độ ẩm, nhiệt độ thích hợp và hạt giống tốt</a:t>
            </a:r>
          </a:p>
        </p:txBody>
      </p:sp>
      <p:sp>
        <p:nvSpPr>
          <p:cNvPr id="79884" name="Text Box 12"/>
          <p:cNvSpPr txBox="1">
            <a:spLocks noChangeArrowheads="1"/>
          </p:cNvSpPr>
          <p:nvPr/>
        </p:nvSpPr>
        <p:spPr bwMode="auto">
          <a:xfrm>
            <a:off x="1335314" y="1759647"/>
            <a:ext cx="10154734" cy="58477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Cấu tạo của hạt bao gồm  vỏ, phôi và chất dinh dưỡng</a:t>
            </a:r>
          </a:p>
        </p:txBody>
      </p:sp>
      <p:sp>
        <p:nvSpPr>
          <p:cNvPr id="9" name="任意多边形: 形状 40"/>
          <p:cNvSpPr/>
          <p:nvPr/>
        </p:nvSpPr>
        <p:spPr>
          <a:xfrm>
            <a:off x="3225203" y="37981"/>
            <a:ext cx="5906098" cy="10668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TextBox 10"/>
          <p:cNvSpPr txBox="1"/>
          <p:nvPr/>
        </p:nvSpPr>
        <p:spPr>
          <a:xfrm>
            <a:off x="3246366" y="52412"/>
            <a:ext cx="557348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en-US" sz="6000" spc="600">
                <a:solidFill>
                  <a:srgbClr val="FF86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rPr>
              <a:t>BÀI HỌC</a:t>
            </a:r>
          </a:p>
        </p:txBody>
      </p:sp>
      <p:sp>
        <p:nvSpPr>
          <p:cNvPr id="14" name="Text Box 11"/>
          <p:cNvSpPr txBox="1">
            <a:spLocks noChangeArrowheads="1"/>
          </p:cNvSpPr>
          <p:nvPr/>
        </p:nvSpPr>
        <p:spPr bwMode="auto">
          <a:xfrm>
            <a:off x="1335314" y="3883846"/>
            <a:ext cx="10154734" cy="2554545"/>
          </a:xfrm>
          <a:prstGeom prst="rect">
            <a:avLst/>
          </a:prstGeom>
          <a:solidFill>
            <a:schemeClr val="bg1"/>
          </a:solidFill>
          <a:ln>
            <a:noFill/>
          </a:ln>
          <a:effec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just">
              <a:spcBef>
                <a:spcPct val="50000"/>
              </a:spcBef>
            </a:pPr>
            <a:r>
              <a:rPr lang="en-US" altLang="en-US" sz="3200">
                <a:solidFill>
                  <a:srgbClr val="0070C0"/>
                </a:solidFill>
                <a:latin typeface="Times New Roman" panose="02020603050405020304" pitchFamily="18" charset="0"/>
              </a:rPr>
              <a:t>Quá trình hạt mọc thành cây:hạt hút nước phình ra, vỏ hạt nứt, rễ mầm nhú ra và mọc nhiều rễ con. Sau vài ngày, thân mầm lớn lên, chui khỏi mặt đất. Hai lá mầm xòe ra, chồi lớn dần sinh ra lá mới, lá mầm teo rụng xuống. Cây non đâm chồi, rễ mọc nhiều hơn. </a:t>
            </a:r>
          </a:p>
        </p:txBody>
      </p:sp>
      <p:pic>
        <p:nvPicPr>
          <p:cNvPr id="15" name="Picture 3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39675" y="1295043"/>
            <a:ext cx="895639" cy="1059358"/>
          </a:xfrm>
          <a:prstGeom prst="rect">
            <a:avLst/>
          </a:prstGeom>
        </p:spPr>
      </p:pic>
      <p:pic>
        <p:nvPicPr>
          <p:cNvPr id="16"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5748" y="2639463"/>
            <a:ext cx="1143491" cy="1072023"/>
          </a:xfrm>
          <a:prstGeom prst="rect">
            <a:avLst/>
          </a:prstGeom>
        </p:spPr>
      </p:pic>
      <p:pic>
        <p:nvPicPr>
          <p:cNvPr id="17" name="Picture 3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9044">
            <a:off x="246225" y="4156269"/>
            <a:ext cx="1282535" cy="12825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1000"/>
                                        <p:tgtEl>
                                          <p:spTgt spid="9"/>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11"/>
                                        </p:tgtEl>
                                        <p:attrNameLst>
                                          <p:attrName>ppt_y</p:attrName>
                                        </p:attrNameLst>
                                      </p:cBhvr>
                                      <p:tavLst>
                                        <p:tav tm="0">
                                          <p:val>
                                            <p:strVal val="#ppt_y"/>
                                          </p:val>
                                        </p:tav>
                                        <p:tav tm="100000">
                                          <p:val>
                                            <p:strVal val="#ppt_y"/>
                                          </p:val>
                                        </p:tav>
                                      </p:tavLst>
                                    </p:anim>
                                    <p:anim calcmode="lin" valueType="num">
                                      <p:cBhvr>
                                        <p:cTn id="13"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9884"/>
                                        </p:tgtEl>
                                        <p:attrNameLst>
                                          <p:attrName>style.visibility</p:attrName>
                                        </p:attrNameLst>
                                      </p:cBhvr>
                                      <p:to>
                                        <p:strVal val="visible"/>
                                      </p:to>
                                    </p:set>
                                    <p:animEffect transition="in" filter="wipe(left)">
                                      <p:cBhvr>
                                        <p:cTn id="26" dur="500"/>
                                        <p:tgtEl>
                                          <p:spTgt spid="7988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9883"/>
                                        </p:tgtEl>
                                        <p:attrNameLst>
                                          <p:attrName>style.visibility</p:attrName>
                                        </p:attrNameLst>
                                      </p:cBhvr>
                                      <p:to>
                                        <p:strVal val="visible"/>
                                      </p:to>
                                    </p:set>
                                    <p:animEffect transition="in" filter="wipe(left)">
                                      <p:cBhvr>
                                        <p:cTn id="37" dur="500"/>
                                        <p:tgtEl>
                                          <p:spTgt spid="7988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3" grpId="0" animBg="1"/>
      <p:bldP spid="79884" grpId="0" animBg="1"/>
      <p:bldP spid="9" grpId="0" animBg="1"/>
      <p:bldP spid="1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任意多边形: 形状 40"/>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1" y="4065377"/>
            <a:ext cx="12191999" cy="2784241"/>
          </a:xfrm>
          <a:prstGeom prst="rect">
            <a:avLst/>
          </a:prstGeom>
        </p:spPr>
      </p:pic>
      <p:sp>
        <p:nvSpPr>
          <p:cNvPr id="21" name="文本框 20"/>
          <p:cNvSpPr txBox="1"/>
          <p:nvPr/>
        </p:nvSpPr>
        <p:spPr>
          <a:xfrm>
            <a:off x="4282076" y="1504686"/>
            <a:ext cx="5701157" cy="646331"/>
          </a:xfrm>
          <a:prstGeom prst="rect">
            <a:avLst/>
          </a:prstGeom>
          <a:noFill/>
        </p:spPr>
        <p:txBody>
          <a:bodyPr wrap="square" rtlCol="0">
            <a:spAutoFit/>
          </a:bodyPr>
          <a:lstStyle/>
          <a:p>
            <a:pPr lvl="0" algn="ctr">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Thực hành gieo hạt.</a:t>
            </a:r>
            <a:endPar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7" name="文本框 46"/>
          <p:cNvSpPr txBox="1"/>
          <p:nvPr/>
        </p:nvSpPr>
        <p:spPr>
          <a:xfrm>
            <a:off x="3068320" y="197980"/>
            <a:ext cx="6096000" cy="1015663"/>
          </a:xfrm>
          <a:prstGeom prst="rect">
            <a:avLst/>
          </a:prstGeom>
          <a:noFill/>
        </p:spPr>
        <p:txBody>
          <a:bodyPr wrap="square">
            <a:spAutoFit/>
          </a:bodyPr>
          <a:lstStyle>
            <a:defPPr>
              <a:defRPr lang="zh-CN"/>
            </a:defPPr>
            <a:lvl1pPr algn="ctr">
              <a:defRPr sz="4400" spc="600">
                <a:ln w="19050">
                  <a:solidFill>
                    <a:schemeClr val="tx1"/>
                  </a:solidFill>
                </a:ln>
                <a:solidFill>
                  <a:srgbClr val="FFFF00"/>
                </a:solidFill>
                <a:effectLst>
                  <a:outerShdw blurRad="50800" dist="38100" algn="l"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6000">
                <a:gradFill>
                  <a:gsLst>
                    <a:gs pos="0">
                      <a:srgbClr val="8ACC8A"/>
                    </a:gs>
                    <a:gs pos="100000">
                      <a:srgbClr val="248055"/>
                    </a:gs>
                  </a:gsLst>
                  <a:lin ang="5400000" scaled="1"/>
                </a:gradFill>
              </a:rPr>
              <a:t>DẶN DÒ</a:t>
            </a:r>
            <a:endParaRPr lang="zh-CN" altLang="en-US" sz="6000" dirty="0">
              <a:gradFill>
                <a:gsLst>
                  <a:gs pos="0">
                    <a:srgbClr val="8ACC8A"/>
                  </a:gs>
                  <a:gs pos="100000">
                    <a:srgbClr val="248055"/>
                  </a:gs>
                </a:gsLst>
                <a:lin ang="5400000" scaled="1"/>
              </a:gradFill>
            </a:endParaRPr>
          </a:p>
        </p:txBody>
      </p:sp>
      <p:sp>
        <p:nvSpPr>
          <p:cNvPr id="8" name="任意多边形: 形状 40"/>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9" name="文本框 20"/>
          <p:cNvSpPr txBox="1"/>
          <p:nvPr/>
        </p:nvSpPr>
        <p:spPr>
          <a:xfrm>
            <a:off x="4783252" y="2446885"/>
            <a:ext cx="6950755" cy="1200329"/>
          </a:xfrm>
          <a:prstGeom prst="rect">
            <a:avLst/>
          </a:prstGeom>
          <a:noFill/>
        </p:spPr>
        <p:txBody>
          <a:bodyPr wrap="square" rtlCol="0">
            <a:spAutoFit/>
          </a:bodyPr>
          <a:lstStyle/>
          <a:p>
            <a:pPr lvl="0" algn="just">
              <a:defRPr/>
            </a:pPr>
            <a:r>
              <a:rPr lang="en-US" altLang="zh-CN" sz="360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Chuẩn bị bài: </a:t>
            </a:r>
            <a:r>
              <a:rPr lang="en-US" altLang="zh-CN" sz="3600" b="1" i="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Cây con có thể mọc lên từ một số bộ phận của cây mẹ.</a:t>
            </a:r>
            <a:endParaRPr lang="en-US" altLang="zh-CN" sz="3600" b="1" i="1"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7597" y="1225039"/>
            <a:ext cx="707138" cy="997725"/>
          </a:xfrm>
          <a:prstGeom prst="rect">
            <a:avLst/>
          </a:prstGeom>
        </p:spPr>
      </p:pic>
      <p:pic>
        <p:nvPicPr>
          <p:cNvPr id="1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19496" y="1121310"/>
            <a:ext cx="2449209" cy="4039933"/>
          </a:xfrm>
          <a:prstGeom prst="rect">
            <a:avLst/>
          </a:prstGeom>
        </p:spPr>
      </p:pic>
      <p:pic>
        <p:nvPicPr>
          <p:cNvPr id="14"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766003" y="2326193"/>
            <a:ext cx="1509025" cy="150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41" presetClass="entr" presetSubtype="0" fill="hold" grpId="0" nodeType="afterEffect">
                                  <p:stCondLst>
                                    <p:cond delay="0"/>
                                  </p:stCondLst>
                                  <p:iterate type="lt">
                                    <p:tmPct val="6667"/>
                                  </p:iterate>
                                  <p:childTnLst>
                                    <p:set>
                                      <p:cBhvr>
                                        <p:cTn id="29" dur="1" fill="hold">
                                          <p:stCondLst>
                                            <p:cond delay="0"/>
                                          </p:stCondLst>
                                        </p:cTn>
                                        <p:tgtEl>
                                          <p:spTgt spid="21"/>
                                        </p:tgtEl>
                                        <p:attrNameLst>
                                          <p:attrName>style.visibility</p:attrName>
                                        </p:attrNameLst>
                                      </p:cBhvr>
                                      <p:to>
                                        <p:strVal val="visible"/>
                                      </p:to>
                                    </p:set>
                                    <p:anim calcmode="lin" valueType="num">
                                      <p:cBhvr>
                                        <p:cTn id="30"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1"/>
                                        </p:tgtEl>
                                        <p:attrNameLst>
                                          <p:attrName>ppt_y</p:attrName>
                                        </p:attrNameLst>
                                      </p:cBhvr>
                                      <p:tavLst>
                                        <p:tav tm="0">
                                          <p:val>
                                            <p:strVal val="#ppt_y"/>
                                          </p:val>
                                        </p:tav>
                                        <p:tav tm="100000">
                                          <p:val>
                                            <p:strVal val="#ppt_y"/>
                                          </p:val>
                                        </p:tav>
                                      </p:tavLst>
                                    </p:anim>
                                    <p:anim calcmode="lin" valueType="num">
                                      <p:cBhvr>
                                        <p:cTn id="32"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1"/>
                                        </p:tgtEl>
                                      </p:cBhvr>
                                    </p:animEffect>
                                  </p:childTnLst>
                                </p:cTn>
                              </p:par>
                            </p:childTnLst>
                          </p:cTn>
                        </p:par>
                        <p:par>
                          <p:cTn id="35" fill="hold">
                            <p:stCondLst>
                              <p:cond delay="2150"/>
                            </p:stCondLst>
                            <p:childTnLst>
                              <p:par>
                                <p:cTn id="36" presetID="18" presetClass="entr" presetSubtype="12"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500"/>
                            </p:stCondLst>
                            <p:childTnLst>
                              <p:par>
                                <p:cTn id="47" presetID="41" presetClass="entr" presetSubtype="0" fill="hold" grpId="0" nodeType="afterEffect">
                                  <p:stCondLst>
                                    <p:cond delay="0"/>
                                  </p:stCondLst>
                                  <p:iterate type="lt">
                                    <p:tmPct val="6667"/>
                                  </p:iterate>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750" fill="hold"/>
                                        <p:tgtEl>
                                          <p:spTgt spid="9"/>
                                        </p:tgtEl>
                                        <p:attrNameLst>
                                          <p:attrName>ppt_y</p:attrName>
                                        </p:attrNameLst>
                                      </p:cBhvr>
                                      <p:tavLst>
                                        <p:tav tm="0">
                                          <p:val>
                                            <p:strVal val="#ppt_y"/>
                                          </p:val>
                                        </p:tav>
                                        <p:tav tm="100000">
                                          <p:val>
                                            <p:strVal val="#ppt_y"/>
                                          </p:val>
                                        </p:tav>
                                      </p:tavLst>
                                    </p:anim>
                                    <p:anim calcmode="lin" valueType="num">
                                      <p:cBhvr>
                                        <p:cTn id="51"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7" grpId="0"/>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317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317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p:cNvSpPr txBox="1"/>
          <p:nvPr/>
        </p:nvSpPr>
        <p:spPr>
          <a:xfrm>
            <a:off x="3379599" y="2552700"/>
            <a:ext cx="5432804" cy="2554545"/>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80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80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43680">
            <a:off x="1612753" y="2681935"/>
            <a:ext cx="1773524" cy="24632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p:cNvSpPr/>
          <p:nvPr/>
        </p:nvSpPr>
        <p:spPr>
          <a:xfrm>
            <a:off x="3403600" y="1111042"/>
            <a:ext cx="7837076" cy="5746473"/>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6"/>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0">
                  <a:solidFill>
                    <a:schemeClr val="bg1"/>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0">
                <a:solidFill>
                  <a:schemeClr val="bg1"/>
                </a:solidFill>
              </a:ln>
              <a:solidFill>
                <a:srgbClr val="FFC000"/>
              </a:solidFill>
              <a:effectLst>
                <a:outerShdw blurRad="50800" dist="38100" dir="8100000" algn="tr" rotWithShape="0">
                  <a:prstClr val="black">
                    <a:alpha val="40000"/>
                  </a:prstClr>
                </a:outerShdw>
              </a:effectLst>
            </a:endParaRPr>
          </a:p>
        </p:txBody>
      </p:sp>
      <p:sp>
        <p:nvSpPr>
          <p:cNvPr id="2" name="文本框 46"/>
          <p:cNvSpPr txBox="1"/>
          <p:nvPr/>
        </p:nvSpPr>
        <p:spPr>
          <a:xfrm>
            <a:off x="963358" y="236211"/>
            <a:ext cx="7837076"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w="19050">
                  <a:solidFill>
                    <a:srgbClr val="000000"/>
                  </a:solidFill>
                </a:ln>
                <a:solidFill>
                  <a:srgbClr val="FFC000"/>
                </a:solidFill>
                <a:effectLst>
                  <a:outerShdw blurRad="50800" dist="38100" dir="8100000" algn="tr" rotWithShape="0">
                    <a:prstClr val="black">
                      <a:alpha val="40000"/>
                    </a:prstClr>
                  </a:outerShdw>
                </a:effectLst>
              </a:rPr>
              <a:t>Cấu tạo của hạt</a:t>
            </a:r>
            <a:endParaRPr lang="zh-CN" altLang="en-US" sz="5400" dirty="0">
              <a:ln w="19050">
                <a:solidFill>
                  <a:srgbClr val="000000"/>
                </a:solidFill>
              </a:ln>
              <a:solidFill>
                <a:srgbClr val="FFC000"/>
              </a:solidFill>
              <a:effectLst>
                <a:outerShdw blurRad="50800" dist="38100" dir="8100000" algn="tr" rotWithShape="0">
                  <a:prstClr val="black">
                    <a:alpha val="40000"/>
                  </a:prstClr>
                </a:outerShdw>
              </a:effectLst>
            </a:endParaRPr>
          </a:p>
        </p:txBody>
      </p:sp>
      <p:pic>
        <p:nvPicPr>
          <p:cNvPr id="6" name="Picture 2"/>
          <p:cNvPicPr>
            <a:picLocks noChangeAspect="1"/>
          </p:cNvPicPr>
          <p:nvPr/>
        </p:nvPicPr>
        <p:blipFill>
          <a:blip r:embed="rId2" cstate="print">
            <a:lum contrast="20000"/>
            <a:extLst>
              <a:ext uri="{28A0092B-C50C-407E-A947-70E740481C1C}">
                <a14:useLocalDpi xmlns:a14="http://schemas.microsoft.com/office/drawing/2010/main" val="0"/>
              </a:ext>
            </a:extLst>
          </a:blip>
          <a:srcRect/>
          <a:stretch>
            <a:fillRect/>
          </a:stretch>
        </p:blipFill>
        <p:spPr>
          <a:xfrm flipH="1">
            <a:off x="676330" y="2043622"/>
            <a:ext cx="3064917" cy="4715255"/>
          </a:xfrm>
          <a:prstGeom prst="rect">
            <a:avLst/>
          </a:prstGeom>
        </p:spPr>
      </p:pic>
      <p:pic>
        <p:nvPicPr>
          <p:cNvPr id="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943680">
            <a:off x="417877" y="202501"/>
            <a:ext cx="794995" cy="110416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941" b="90000" l="6433" r="94152">
                        <a14:foregroundMark x1="65497" y1="9412" x2="65497" y2="8235"/>
                        <a14:foregroundMark x1="66959" y1="4706" x2="73977" y2="3529"/>
                        <a14:foregroundMark x1="90936" y1="23235" x2="94444" y2="49118"/>
                        <a14:foregroundMark x1="94444" y1="49118" x2="94444" y2="49118"/>
                        <a14:foregroundMark x1="10819" y1="33529" x2="6688" y2="63999"/>
                        <a14:foregroundMark x1="10234" y1="43529" x2="6433" y2="43235"/>
                        <a14:backgroundMark x1="5556" y1="64706" x2="7018" y2="66765"/>
                      </a14:backgroundRemoval>
                    </a14:imgEffect>
                    <a14:imgEffect>
                      <a14:saturation sat="400000"/>
                    </a14:imgEffect>
                  </a14:imgLayer>
                </a14:imgProps>
              </a:ext>
            </a:extLst>
          </a:blip>
          <a:stretch>
            <a:fillRect/>
          </a:stretch>
        </p:blipFill>
        <p:spPr>
          <a:xfrm>
            <a:off x="5625989" y="2398412"/>
            <a:ext cx="4485821" cy="4459588"/>
          </a:xfrm>
          <a:prstGeom prst="rect">
            <a:avLst/>
          </a:prstGeom>
        </p:spPr>
      </p:pic>
      <p:cxnSp>
        <p:nvCxnSpPr>
          <p:cNvPr id="10" name="Straight Connector 9"/>
          <p:cNvCxnSpPr>
            <a:endCxn id="12" idx="2"/>
          </p:cNvCxnSpPr>
          <p:nvPr/>
        </p:nvCxnSpPr>
        <p:spPr>
          <a:xfrm flipH="1" flipV="1">
            <a:off x="8255256" y="1999692"/>
            <a:ext cx="654260" cy="13503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2" idx="2"/>
          </p:cNvCxnSpPr>
          <p:nvPr/>
        </p:nvCxnSpPr>
        <p:spPr>
          <a:xfrm flipV="1">
            <a:off x="8013700" y="1999692"/>
            <a:ext cx="241556" cy="150826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93256" y="1353361"/>
            <a:ext cx="1524000" cy="646331"/>
          </a:xfrm>
          <a:prstGeom prst="rect">
            <a:avLst/>
          </a:prstGeom>
          <a:solidFill>
            <a:schemeClr val="accent4">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Phôi</a:t>
            </a:r>
          </a:p>
        </p:txBody>
      </p:sp>
      <p:sp>
        <p:nvSpPr>
          <p:cNvPr id="13" name="TextBox 12"/>
          <p:cNvSpPr txBox="1"/>
          <p:nvPr/>
        </p:nvSpPr>
        <p:spPr>
          <a:xfrm>
            <a:off x="3911953" y="2043622"/>
            <a:ext cx="2230885" cy="1200329"/>
          </a:xfrm>
          <a:prstGeom prst="rect">
            <a:avLst/>
          </a:prstGeom>
          <a:solidFill>
            <a:schemeClr val="accent6">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Chất dinh dưỡng</a:t>
            </a:r>
          </a:p>
        </p:txBody>
      </p:sp>
      <p:sp>
        <p:nvSpPr>
          <p:cNvPr id="14" name="TextBox 13"/>
          <p:cNvSpPr txBox="1"/>
          <p:nvPr/>
        </p:nvSpPr>
        <p:spPr>
          <a:xfrm>
            <a:off x="7416465" y="6194387"/>
            <a:ext cx="946048" cy="646331"/>
          </a:xfrm>
          <a:prstGeom prst="rect">
            <a:avLst/>
          </a:prstGeom>
          <a:solidFill>
            <a:schemeClr val="accent2">
              <a:lumMod val="20000"/>
              <a:lumOff val="80000"/>
            </a:schemeClr>
          </a:solidFill>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Vỏ</a:t>
            </a:r>
          </a:p>
        </p:txBody>
      </p:sp>
      <p:cxnSp>
        <p:nvCxnSpPr>
          <p:cNvPr id="15" name="Straight Connector 14"/>
          <p:cNvCxnSpPr/>
          <p:nvPr/>
        </p:nvCxnSpPr>
        <p:spPr>
          <a:xfrm flipV="1">
            <a:off x="7854385" y="5932277"/>
            <a:ext cx="946049" cy="21364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16464" y="5983520"/>
            <a:ext cx="466949" cy="16240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87223" y="3251082"/>
            <a:ext cx="1741773" cy="169273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1" presetClass="entr" presetSubtype="0" fill="hold" grpId="0" nodeType="afterEffect">
                                  <p:stCondLst>
                                    <p:cond delay="0"/>
                                  </p:stCondLst>
                                  <p:iterate type="lt">
                                    <p:tmPct val="11111"/>
                                  </p:iterate>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750" fill="hold"/>
                                        <p:tgtEl>
                                          <p:spTgt spid="2"/>
                                        </p:tgtEl>
                                        <p:attrNameLst>
                                          <p:attrName>ppt_y</p:attrName>
                                        </p:attrNameLst>
                                      </p:cBhvr>
                                      <p:tavLst>
                                        <p:tav tm="0">
                                          <p:val>
                                            <p:strVal val="#ppt_y"/>
                                          </p:val>
                                        </p:tav>
                                        <p:tav tm="100000">
                                          <p:val>
                                            <p:strVal val="#ppt_y"/>
                                          </p:val>
                                        </p:tav>
                                      </p:tavLst>
                                    </p:anim>
                                    <p:anim calcmode="lin" valueType="num">
                                      <p:cBhvr>
                                        <p:cTn id="20"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750" tmFilter="0,0; .5, 1; 1, 1"/>
                                        <p:tgtEl>
                                          <p:spTgt spid="2"/>
                                        </p:tgtEl>
                                      </p:cBhvr>
                                    </p:animEffect>
                                  </p:childTnLst>
                                </p:cTn>
                              </p:par>
                              <p:par>
                                <p:cTn id="23" presetID="41" presetClass="entr" presetSubtype="0" fill="hold" grpId="0" nodeType="withEffect">
                                  <p:stCondLst>
                                    <p:cond delay="0"/>
                                  </p:stCondLst>
                                  <p:iterate type="lt">
                                    <p:tmPct val="11111"/>
                                  </p:iterate>
                                  <p:childTnLst>
                                    <p:set>
                                      <p:cBhvr>
                                        <p:cTn id="24" dur="1" fill="hold">
                                          <p:stCondLst>
                                            <p:cond delay="0"/>
                                          </p:stCondLst>
                                        </p:cTn>
                                        <p:tgtEl>
                                          <p:spTgt spid="7"/>
                                        </p:tgtEl>
                                        <p:attrNameLst>
                                          <p:attrName>style.visibility</p:attrName>
                                        </p:attrNameLst>
                                      </p:cBhvr>
                                      <p:to>
                                        <p:strVal val="visible"/>
                                      </p:to>
                                    </p:set>
                                    <p:anim calcmode="lin" valueType="num">
                                      <p:cBhvr>
                                        <p:cTn id="25"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750" fill="hold"/>
                                        <p:tgtEl>
                                          <p:spTgt spid="7"/>
                                        </p:tgtEl>
                                        <p:attrNameLst>
                                          <p:attrName>ppt_y</p:attrName>
                                        </p:attrNameLst>
                                      </p:cBhvr>
                                      <p:tavLst>
                                        <p:tav tm="0">
                                          <p:val>
                                            <p:strVal val="#ppt_y"/>
                                          </p:val>
                                        </p:tav>
                                        <p:tav tm="100000">
                                          <p:val>
                                            <p:strVal val="#ppt_y"/>
                                          </p:val>
                                        </p:tav>
                                      </p:tavLst>
                                    </p:anim>
                                    <p:anim calcmode="lin" valueType="num">
                                      <p:cBhvr>
                                        <p:cTn id="27"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750" tmFilter="0,0; .5, 1; 1, 1"/>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par>
                                <p:cTn id="66" presetID="22" presetClass="entr" presetSubtype="4"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234950" y="2839358"/>
            <a:ext cx="11912600" cy="3975100"/>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descr="Half Apple PNG | PNGlib – Free PNG Libr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306" y="3165623"/>
            <a:ext cx="2081910" cy="175558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4" name="Picture 8" descr="Free Png Mango Png - Mango Png, Transparent Png - 480x673(#522063) - PngFin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8" b="95313" l="9063" r="82813">
                        <a14:foregroundMark x1="39688" y1="3438" x2="41250" y2="14688"/>
                        <a14:foregroundMark x1="40938" y1="91875" x2="28750" y2="95313"/>
                        <a14:foregroundMark x1="80313" y1="25313" x2="82813" y2="45625"/>
                      </a14:backgroundRemoval>
                    </a14:imgEffect>
                  </a14:imgLayer>
                </a14:imgProps>
              </a:ext>
              <a:ext uri="{28A0092B-C50C-407E-A947-70E740481C1C}">
                <a14:useLocalDpi xmlns:a14="http://schemas.microsoft.com/office/drawing/2010/main" val="0"/>
              </a:ext>
            </a:extLst>
          </a:blip>
          <a:srcRect r="9048"/>
          <a:stretch>
            <a:fillRect/>
          </a:stretch>
        </p:blipFill>
        <p:spPr bwMode="auto">
          <a:xfrm>
            <a:off x="7920623" y="3040597"/>
            <a:ext cx="1737172" cy="19099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5" name="任意多边形: 形状 70"/>
          <p:cNvSpPr/>
          <p:nvPr/>
        </p:nvSpPr>
        <p:spPr>
          <a:xfrm>
            <a:off x="69850" y="260342"/>
            <a:ext cx="12052300" cy="1224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文本框 46"/>
          <p:cNvSpPr txBox="1"/>
          <p:nvPr/>
        </p:nvSpPr>
        <p:spPr>
          <a:xfrm>
            <a:off x="139700" y="412106"/>
            <a:ext cx="11912600" cy="861774"/>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000" spc="0">
                <a:solidFill>
                  <a:srgbClr val="0070C0"/>
                </a:solidFill>
              </a:rPr>
              <a:t>Một số loại cây mọc lên từ hạt</a:t>
            </a:r>
            <a:endParaRPr lang="zh-CN" altLang="en-US" sz="5000" spc="0" dirty="0">
              <a:solidFill>
                <a:srgbClr val="0070C0"/>
              </a:solidFill>
            </a:endParaRPr>
          </a:p>
        </p:txBody>
      </p:sp>
      <p:sp>
        <p:nvSpPr>
          <p:cNvPr id="9" name="Speech Bubble: Rectangle with Corners Rounded 8"/>
          <p:cNvSpPr/>
          <p:nvPr/>
        </p:nvSpPr>
        <p:spPr>
          <a:xfrm>
            <a:off x="1930400" y="1484816"/>
            <a:ext cx="5617029" cy="1275880"/>
          </a:xfrm>
          <a:prstGeom prst="wedgeRoundRectCallout">
            <a:avLst>
              <a:gd name="adj1" fmla="val -54568"/>
              <a:gd name="adj2" fmla="val 77129"/>
              <a:gd name="adj3" fmla="val 16667"/>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UTM Azuki" panose="02040603050506020204" pitchFamily="18" charset="0"/>
                <a:cs typeface="Times New Roman" panose="02020603050405020304" pitchFamily="18" charset="0"/>
              </a:rPr>
              <a:t>Các em hãy nêu một số loại cây mọc lên từ hạt mà mình biết.</a:t>
            </a:r>
          </a:p>
        </p:txBody>
      </p:sp>
      <p:pic>
        <p:nvPicPr>
          <p:cNvPr id="10" name="Picture 3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80229">
            <a:off x="3613299" y="3458241"/>
            <a:ext cx="1753071" cy="1333285"/>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12198" y="5151815"/>
            <a:ext cx="1171686" cy="1385865"/>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4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579784" y="3194417"/>
            <a:ext cx="2101514" cy="1421388"/>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983122" y="5176234"/>
            <a:ext cx="1465190" cy="1385271"/>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3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99840" y="5018628"/>
            <a:ext cx="892064" cy="1542877"/>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3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282888" y="4983924"/>
            <a:ext cx="900479" cy="1542877"/>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Picture 4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965849" y="5018628"/>
            <a:ext cx="807907" cy="1542877"/>
          </a:xfrm>
          <a:prstGeom prst="rect">
            <a:avLst/>
          </a:prstGeom>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9" name="Picture 2"/>
          <p:cNvPicPr>
            <a:picLocks noChangeAspect="1"/>
          </p:cNvPicPr>
          <p:nvPr/>
        </p:nvPicPr>
        <p:blipFill>
          <a:blip r:embed="rId19" cstate="print">
            <a:lum contrast="2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378" y="2882900"/>
            <a:ext cx="2583816" cy="39751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par>
                          <p:cTn id="16" fill="hold">
                            <p:stCondLst>
                              <p:cond delay="4166"/>
                            </p:stCondLst>
                            <p:childTnLst>
                              <p:par>
                                <p:cTn id="17" presetID="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0"/>
                                        </p:tgtEl>
                                        <p:attrNameLst>
                                          <p:attrName>r</p:attrName>
                                        </p:attrNameLst>
                                      </p:cBhvr>
                                    </p:animRot>
                                    <p:animRot by="-240000">
                                      <p:cBhvr>
                                        <p:cTn id="44" dur="200" fill="hold">
                                          <p:stCondLst>
                                            <p:cond delay="200"/>
                                          </p:stCondLst>
                                        </p:cTn>
                                        <p:tgtEl>
                                          <p:spTgt spid="10"/>
                                        </p:tgtEl>
                                        <p:attrNameLst>
                                          <p:attrName>r</p:attrName>
                                        </p:attrNameLst>
                                      </p:cBhvr>
                                    </p:animRot>
                                    <p:animRot by="240000">
                                      <p:cBhvr>
                                        <p:cTn id="45" dur="200" fill="hold">
                                          <p:stCondLst>
                                            <p:cond delay="400"/>
                                          </p:stCondLst>
                                        </p:cTn>
                                        <p:tgtEl>
                                          <p:spTgt spid="10"/>
                                        </p:tgtEl>
                                        <p:attrNameLst>
                                          <p:attrName>r</p:attrName>
                                        </p:attrNameLst>
                                      </p:cBhvr>
                                    </p:animRot>
                                    <p:animRot by="-240000">
                                      <p:cBhvr>
                                        <p:cTn id="46" dur="200" fill="hold">
                                          <p:stCondLst>
                                            <p:cond delay="600"/>
                                          </p:stCondLst>
                                        </p:cTn>
                                        <p:tgtEl>
                                          <p:spTgt spid="10"/>
                                        </p:tgtEl>
                                        <p:attrNameLst>
                                          <p:attrName>r</p:attrName>
                                        </p:attrNameLst>
                                      </p:cBhvr>
                                    </p:animRot>
                                    <p:animRot by="120000">
                                      <p:cBhvr>
                                        <p:cTn id="47" dur="200" fill="hold">
                                          <p:stCondLst>
                                            <p:cond delay="800"/>
                                          </p:stCondLst>
                                        </p:cTn>
                                        <p:tgtEl>
                                          <p:spTgt spid="10"/>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32" presetClass="emph" presetSubtype="0" fill="hold" nodeType="withEffect">
                                  <p:stCondLst>
                                    <p:cond delay="0"/>
                                  </p:stCondLst>
                                  <p:childTnLst>
                                    <p:animRot by="120000">
                                      <p:cBhvr>
                                        <p:cTn id="56" dur="100" fill="hold">
                                          <p:stCondLst>
                                            <p:cond delay="0"/>
                                          </p:stCondLst>
                                        </p:cTn>
                                        <p:tgtEl>
                                          <p:spTgt spid="3"/>
                                        </p:tgtEl>
                                        <p:attrNameLst>
                                          <p:attrName>r</p:attrName>
                                        </p:attrNameLst>
                                      </p:cBhvr>
                                    </p:animRot>
                                    <p:animRot by="-240000">
                                      <p:cBhvr>
                                        <p:cTn id="57" dur="200" fill="hold">
                                          <p:stCondLst>
                                            <p:cond delay="200"/>
                                          </p:stCondLst>
                                        </p:cTn>
                                        <p:tgtEl>
                                          <p:spTgt spid="3"/>
                                        </p:tgtEl>
                                        <p:attrNameLst>
                                          <p:attrName>r</p:attrName>
                                        </p:attrNameLst>
                                      </p:cBhvr>
                                    </p:animRot>
                                    <p:animRot by="240000">
                                      <p:cBhvr>
                                        <p:cTn id="58" dur="200" fill="hold">
                                          <p:stCondLst>
                                            <p:cond delay="400"/>
                                          </p:stCondLst>
                                        </p:cTn>
                                        <p:tgtEl>
                                          <p:spTgt spid="3"/>
                                        </p:tgtEl>
                                        <p:attrNameLst>
                                          <p:attrName>r</p:attrName>
                                        </p:attrNameLst>
                                      </p:cBhvr>
                                    </p:animRot>
                                    <p:animRot by="-240000">
                                      <p:cBhvr>
                                        <p:cTn id="59" dur="200" fill="hold">
                                          <p:stCondLst>
                                            <p:cond delay="600"/>
                                          </p:stCondLst>
                                        </p:cTn>
                                        <p:tgtEl>
                                          <p:spTgt spid="3"/>
                                        </p:tgtEl>
                                        <p:attrNameLst>
                                          <p:attrName>r</p:attrName>
                                        </p:attrNameLst>
                                      </p:cBhvr>
                                    </p:animRot>
                                    <p:animRot by="120000">
                                      <p:cBhvr>
                                        <p:cTn id="60" dur="200" fill="hold">
                                          <p:stCondLst>
                                            <p:cond delay="800"/>
                                          </p:stCondLst>
                                        </p:cTn>
                                        <p:tgtEl>
                                          <p:spTgt spid="3"/>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32" presetClass="emph" presetSubtype="0"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500" fill="hold"/>
                                        <p:tgtEl>
                                          <p:spTgt spid="13"/>
                                        </p:tgtEl>
                                        <p:attrNameLst>
                                          <p:attrName>ppt_w</p:attrName>
                                        </p:attrNameLst>
                                      </p:cBhvr>
                                      <p:tavLst>
                                        <p:tav tm="0">
                                          <p:val>
                                            <p:fltVal val="0"/>
                                          </p:val>
                                        </p:tav>
                                        <p:tav tm="100000">
                                          <p:val>
                                            <p:strVal val="#ppt_w"/>
                                          </p:val>
                                        </p:tav>
                                      </p:tavLst>
                                    </p:anim>
                                    <p:anim calcmode="lin" valueType="num">
                                      <p:cBhvr>
                                        <p:cTn id="79" dur="500" fill="hold"/>
                                        <p:tgtEl>
                                          <p:spTgt spid="13"/>
                                        </p:tgtEl>
                                        <p:attrNameLst>
                                          <p:attrName>ppt_h</p:attrName>
                                        </p:attrNameLst>
                                      </p:cBhvr>
                                      <p:tavLst>
                                        <p:tav tm="0">
                                          <p:val>
                                            <p:fltVal val="0"/>
                                          </p:val>
                                        </p:tav>
                                        <p:tav tm="100000">
                                          <p:val>
                                            <p:strVal val="#ppt_h"/>
                                          </p:val>
                                        </p:tav>
                                      </p:tavLst>
                                    </p:anim>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100" fill="hold">
                                          <p:stCondLst>
                                            <p:cond delay="0"/>
                                          </p:stCondLst>
                                        </p:cTn>
                                        <p:tgtEl>
                                          <p:spTgt spid="13"/>
                                        </p:tgtEl>
                                        <p:attrNameLst>
                                          <p:attrName>r</p:attrName>
                                        </p:attrNameLst>
                                      </p:cBhvr>
                                    </p:animRot>
                                    <p:animRot by="-240000">
                                      <p:cBhvr>
                                        <p:cTn id="83" dur="200" fill="hold">
                                          <p:stCondLst>
                                            <p:cond delay="200"/>
                                          </p:stCondLst>
                                        </p:cTn>
                                        <p:tgtEl>
                                          <p:spTgt spid="13"/>
                                        </p:tgtEl>
                                        <p:attrNameLst>
                                          <p:attrName>r</p:attrName>
                                        </p:attrNameLst>
                                      </p:cBhvr>
                                    </p:animRot>
                                    <p:animRot by="240000">
                                      <p:cBhvr>
                                        <p:cTn id="84" dur="200" fill="hold">
                                          <p:stCondLst>
                                            <p:cond delay="400"/>
                                          </p:stCondLst>
                                        </p:cTn>
                                        <p:tgtEl>
                                          <p:spTgt spid="13"/>
                                        </p:tgtEl>
                                        <p:attrNameLst>
                                          <p:attrName>r</p:attrName>
                                        </p:attrNameLst>
                                      </p:cBhvr>
                                    </p:animRot>
                                    <p:animRot by="-240000">
                                      <p:cBhvr>
                                        <p:cTn id="85" dur="200" fill="hold">
                                          <p:stCondLst>
                                            <p:cond delay="600"/>
                                          </p:stCondLst>
                                        </p:cTn>
                                        <p:tgtEl>
                                          <p:spTgt spid="13"/>
                                        </p:tgtEl>
                                        <p:attrNameLst>
                                          <p:attrName>r</p:attrName>
                                        </p:attrNameLst>
                                      </p:cBhvr>
                                    </p:animRot>
                                    <p:animRot by="120000">
                                      <p:cBhvr>
                                        <p:cTn id="86" dur="200" fill="hold">
                                          <p:stCondLst>
                                            <p:cond delay="800"/>
                                          </p:stCondLst>
                                        </p:cTn>
                                        <p:tgtEl>
                                          <p:spTgt spid="13"/>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par>
                                <p:cTn id="94" presetID="32" presetClass="emph" presetSubtype="0" fill="hold" nodeType="withEffect">
                                  <p:stCondLst>
                                    <p:cond delay="0"/>
                                  </p:stCondLst>
                                  <p:childTnLst>
                                    <p:animRot by="120000">
                                      <p:cBhvr>
                                        <p:cTn id="95" dur="100" fill="hold">
                                          <p:stCondLst>
                                            <p:cond delay="0"/>
                                          </p:stCondLst>
                                        </p:cTn>
                                        <p:tgtEl>
                                          <p:spTgt spid="18"/>
                                        </p:tgtEl>
                                        <p:attrNameLst>
                                          <p:attrName>r</p:attrName>
                                        </p:attrNameLst>
                                      </p:cBhvr>
                                    </p:animRot>
                                    <p:animRot by="-240000">
                                      <p:cBhvr>
                                        <p:cTn id="96" dur="200" fill="hold">
                                          <p:stCondLst>
                                            <p:cond delay="200"/>
                                          </p:stCondLst>
                                        </p:cTn>
                                        <p:tgtEl>
                                          <p:spTgt spid="18"/>
                                        </p:tgtEl>
                                        <p:attrNameLst>
                                          <p:attrName>r</p:attrName>
                                        </p:attrNameLst>
                                      </p:cBhvr>
                                    </p:animRot>
                                    <p:animRot by="240000">
                                      <p:cBhvr>
                                        <p:cTn id="97" dur="200" fill="hold">
                                          <p:stCondLst>
                                            <p:cond delay="400"/>
                                          </p:stCondLst>
                                        </p:cTn>
                                        <p:tgtEl>
                                          <p:spTgt spid="18"/>
                                        </p:tgtEl>
                                        <p:attrNameLst>
                                          <p:attrName>r</p:attrName>
                                        </p:attrNameLst>
                                      </p:cBhvr>
                                    </p:animRot>
                                    <p:animRot by="-240000">
                                      <p:cBhvr>
                                        <p:cTn id="98" dur="200" fill="hold">
                                          <p:stCondLst>
                                            <p:cond delay="600"/>
                                          </p:stCondLst>
                                        </p:cTn>
                                        <p:tgtEl>
                                          <p:spTgt spid="18"/>
                                        </p:tgtEl>
                                        <p:attrNameLst>
                                          <p:attrName>r</p:attrName>
                                        </p:attrNameLst>
                                      </p:cBhvr>
                                    </p:animRot>
                                    <p:animRot by="120000">
                                      <p:cBhvr>
                                        <p:cTn id="99" dur="200" fill="hold">
                                          <p:stCondLst>
                                            <p:cond delay="800"/>
                                          </p:stCondLst>
                                        </p:cTn>
                                        <p:tgtEl>
                                          <p:spTgt spid="18"/>
                                        </p:tgtEl>
                                        <p:attrNameLst>
                                          <p:attrName>r</p:attrName>
                                        </p:attrNameLst>
                                      </p:cBhvr>
                                    </p:animRo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ppt_w</p:attrName>
                                        </p:attrNameLst>
                                      </p:cBhvr>
                                      <p:tavLst>
                                        <p:tav tm="0">
                                          <p:val>
                                            <p:fltVal val="0"/>
                                          </p:val>
                                        </p:tav>
                                        <p:tav tm="100000">
                                          <p:val>
                                            <p:strVal val="#ppt_w"/>
                                          </p:val>
                                        </p:tav>
                                      </p:tavLst>
                                    </p:anim>
                                    <p:anim calcmode="lin" valueType="num">
                                      <p:cBhvr>
                                        <p:cTn id="105" dur="500" fill="hold"/>
                                        <p:tgtEl>
                                          <p:spTgt spid="17"/>
                                        </p:tgtEl>
                                        <p:attrNameLst>
                                          <p:attrName>ppt_h</p:attrName>
                                        </p:attrNameLst>
                                      </p:cBhvr>
                                      <p:tavLst>
                                        <p:tav tm="0">
                                          <p:val>
                                            <p:fltVal val="0"/>
                                          </p:val>
                                        </p:tav>
                                        <p:tav tm="100000">
                                          <p:val>
                                            <p:strVal val="#ppt_h"/>
                                          </p:val>
                                        </p:tav>
                                      </p:tavLst>
                                    </p:anim>
                                    <p:animEffect transition="in" filter="fade">
                                      <p:cBhvr>
                                        <p:cTn id="106" dur="500"/>
                                        <p:tgtEl>
                                          <p:spTgt spid="17"/>
                                        </p:tgtEl>
                                      </p:cBhvr>
                                    </p:animEffect>
                                  </p:childTnLst>
                                </p:cTn>
                              </p:par>
                              <p:par>
                                <p:cTn id="107" presetID="32" presetClass="emph" presetSubtype="0" fill="hold" nodeType="withEffect">
                                  <p:stCondLst>
                                    <p:cond delay="0"/>
                                  </p:stCondLst>
                                  <p:childTnLst>
                                    <p:animRot by="120000">
                                      <p:cBhvr>
                                        <p:cTn id="108" dur="100" fill="hold">
                                          <p:stCondLst>
                                            <p:cond delay="0"/>
                                          </p:stCondLst>
                                        </p:cTn>
                                        <p:tgtEl>
                                          <p:spTgt spid="17"/>
                                        </p:tgtEl>
                                        <p:attrNameLst>
                                          <p:attrName>r</p:attrName>
                                        </p:attrNameLst>
                                      </p:cBhvr>
                                    </p:animRot>
                                    <p:animRot by="-240000">
                                      <p:cBhvr>
                                        <p:cTn id="109" dur="200" fill="hold">
                                          <p:stCondLst>
                                            <p:cond delay="200"/>
                                          </p:stCondLst>
                                        </p:cTn>
                                        <p:tgtEl>
                                          <p:spTgt spid="17"/>
                                        </p:tgtEl>
                                        <p:attrNameLst>
                                          <p:attrName>r</p:attrName>
                                        </p:attrNameLst>
                                      </p:cBhvr>
                                    </p:animRot>
                                    <p:animRot by="240000">
                                      <p:cBhvr>
                                        <p:cTn id="110" dur="200" fill="hold">
                                          <p:stCondLst>
                                            <p:cond delay="400"/>
                                          </p:stCondLst>
                                        </p:cTn>
                                        <p:tgtEl>
                                          <p:spTgt spid="17"/>
                                        </p:tgtEl>
                                        <p:attrNameLst>
                                          <p:attrName>r</p:attrName>
                                        </p:attrNameLst>
                                      </p:cBhvr>
                                    </p:animRot>
                                    <p:animRot by="-240000">
                                      <p:cBhvr>
                                        <p:cTn id="111" dur="200" fill="hold">
                                          <p:stCondLst>
                                            <p:cond delay="600"/>
                                          </p:stCondLst>
                                        </p:cTn>
                                        <p:tgtEl>
                                          <p:spTgt spid="17"/>
                                        </p:tgtEl>
                                        <p:attrNameLst>
                                          <p:attrName>r</p:attrName>
                                        </p:attrNameLst>
                                      </p:cBhvr>
                                    </p:animRot>
                                    <p:animRot by="120000">
                                      <p:cBhvr>
                                        <p:cTn id="112" dur="200" fill="hold">
                                          <p:stCondLst>
                                            <p:cond delay="800"/>
                                          </p:stCondLst>
                                        </p:cTn>
                                        <p:tgtEl>
                                          <p:spTgt spid="17"/>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Effect transition="in" filter="fade">
                                      <p:cBhvr>
                                        <p:cTn id="119" dur="500"/>
                                        <p:tgtEl>
                                          <p:spTgt spid="16"/>
                                        </p:tgtEl>
                                      </p:cBhvr>
                                    </p:animEffect>
                                  </p:childTnLst>
                                </p:cTn>
                              </p:par>
                              <p:par>
                                <p:cTn id="120" presetID="32" presetClass="emph" presetSubtype="0" fill="hold" nodeType="withEffect">
                                  <p:stCondLst>
                                    <p:cond delay="0"/>
                                  </p:stCondLst>
                                  <p:childTnLst>
                                    <p:animRot by="120000">
                                      <p:cBhvr>
                                        <p:cTn id="121" dur="100" fill="hold">
                                          <p:stCondLst>
                                            <p:cond delay="0"/>
                                          </p:stCondLst>
                                        </p:cTn>
                                        <p:tgtEl>
                                          <p:spTgt spid="16"/>
                                        </p:tgtEl>
                                        <p:attrNameLst>
                                          <p:attrName>r</p:attrName>
                                        </p:attrNameLst>
                                      </p:cBhvr>
                                    </p:animRot>
                                    <p:animRot by="-240000">
                                      <p:cBhvr>
                                        <p:cTn id="122" dur="200" fill="hold">
                                          <p:stCondLst>
                                            <p:cond delay="200"/>
                                          </p:stCondLst>
                                        </p:cTn>
                                        <p:tgtEl>
                                          <p:spTgt spid="16"/>
                                        </p:tgtEl>
                                        <p:attrNameLst>
                                          <p:attrName>r</p:attrName>
                                        </p:attrNameLst>
                                      </p:cBhvr>
                                    </p:animRot>
                                    <p:animRot by="240000">
                                      <p:cBhvr>
                                        <p:cTn id="123" dur="200" fill="hold">
                                          <p:stCondLst>
                                            <p:cond delay="400"/>
                                          </p:stCondLst>
                                        </p:cTn>
                                        <p:tgtEl>
                                          <p:spTgt spid="16"/>
                                        </p:tgtEl>
                                        <p:attrNameLst>
                                          <p:attrName>r</p:attrName>
                                        </p:attrNameLst>
                                      </p:cBhvr>
                                    </p:animRot>
                                    <p:animRot by="-240000">
                                      <p:cBhvr>
                                        <p:cTn id="124" dur="200" fill="hold">
                                          <p:stCondLst>
                                            <p:cond delay="600"/>
                                          </p:stCondLst>
                                        </p:cTn>
                                        <p:tgtEl>
                                          <p:spTgt spid="16"/>
                                        </p:tgtEl>
                                        <p:attrNameLst>
                                          <p:attrName>r</p:attrName>
                                        </p:attrNameLst>
                                      </p:cBhvr>
                                    </p:animRot>
                                    <p:animRot by="120000">
                                      <p:cBhvr>
                                        <p:cTn id="125" dur="200" fill="hold">
                                          <p:stCondLst>
                                            <p:cond delay="800"/>
                                          </p:stCondLst>
                                        </p:cTn>
                                        <p:tgtEl>
                                          <p:spTgt spid="16"/>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 calcmode="lin" valueType="num">
                                      <p:cBhvr>
                                        <p:cTn id="130" dur="500" fill="hold"/>
                                        <p:tgtEl>
                                          <p:spTgt spid="11"/>
                                        </p:tgtEl>
                                        <p:attrNameLst>
                                          <p:attrName>ppt_w</p:attrName>
                                        </p:attrNameLst>
                                      </p:cBhvr>
                                      <p:tavLst>
                                        <p:tav tm="0">
                                          <p:val>
                                            <p:fltVal val="0"/>
                                          </p:val>
                                        </p:tav>
                                        <p:tav tm="100000">
                                          <p:val>
                                            <p:strVal val="#ppt_w"/>
                                          </p:val>
                                        </p:tav>
                                      </p:tavLst>
                                    </p:anim>
                                    <p:anim calcmode="lin" valueType="num">
                                      <p:cBhvr>
                                        <p:cTn id="131" dur="500" fill="hold"/>
                                        <p:tgtEl>
                                          <p:spTgt spid="11"/>
                                        </p:tgtEl>
                                        <p:attrNameLst>
                                          <p:attrName>ppt_h</p:attrName>
                                        </p:attrNameLst>
                                      </p:cBhvr>
                                      <p:tavLst>
                                        <p:tav tm="0">
                                          <p:val>
                                            <p:fltVal val="0"/>
                                          </p:val>
                                        </p:tav>
                                        <p:tav tm="100000">
                                          <p:val>
                                            <p:strVal val="#ppt_h"/>
                                          </p:val>
                                        </p:tav>
                                      </p:tavLst>
                                    </p:anim>
                                    <p:animEffect transition="in" filter="fade">
                                      <p:cBhvr>
                                        <p:cTn id="132" dur="500"/>
                                        <p:tgtEl>
                                          <p:spTgt spid="11"/>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11"/>
                                        </p:tgtEl>
                                        <p:attrNameLst>
                                          <p:attrName>r</p:attrName>
                                        </p:attrNameLst>
                                      </p:cBhvr>
                                    </p:animRot>
                                    <p:animRot by="-240000">
                                      <p:cBhvr>
                                        <p:cTn id="135" dur="200" fill="hold">
                                          <p:stCondLst>
                                            <p:cond delay="200"/>
                                          </p:stCondLst>
                                        </p:cTn>
                                        <p:tgtEl>
                                          <p:spTgt spid="11"/>
                                        </p:tgtEl>
                                        <p:attrNameLst>
                                          <p:attrName>r</p:attrName>
                                        </p:attrNameLst>
                                      </p:cBhvr>
                                    </p:animRot>
                                    <p:animRot by="240000">
                                      <p:cBhvr>
                                        <p:cTn id="136" dur="200" fill="hold">
                                          <p:stCondLst>
                                            <p:cond delay="400"/>
                                          </p:stCondLst>
                                        </p:cTn>
                                        <p:tgtEl>
                                          <p:spTgt spid="11"/>
                                        </p:tgtEl>
                                        <p:attrNameLst>
                                          <p:attrName>r</p:attrName>
                                        </p:attrNameLst>
                                      </p:cBhvr>
                                    </p:animRot>
                                    <p:animRot by="-240000">
                                      <p:cBhvr>
                                        <p:cTn id="137" dur="200" fill="hold">
                                          <p:stCondLst>
                                            <p:cond delay="600"/>
                                          </p:stCondLst>
                                        </p:cTn>
                                        <p:tgtEl>
                                          <p:spTgt spid="11"/>
                                        </p:tgtEl>
                                        <p:attrNameLst>
                                          <p:attrName>r</p:attrName>
                                        </p:attrNameLst>
                                      </p:cBhvr>
                                    </p:animRot>
                                    <p:animRot by="120000">
                                      <p:cBhvr>
                                        <p:cTn id="138" dur="200" fill="hold">
                                          <p:stCondLst>
                                            <p:cond delay="800"/>
                                          </p:stCondLst>
                                        </p:cTn>
                                        <p:tgtEl>
                                          <p:spTgt spid="11"/>
                                        </p:tgtEl>
                                        <p:attrNameLst>
                                          <p:attrName>r</p:attrName>
                                        </p:attrNameLst>
                                      </p:cBhvr>
                                    </p:animRo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p:cTn id="143" dur="500" fill="hold"/>
                                        <p:tgtEl>
                                          <p:spTgt spid="14"/>
                                        </p:tgtEl>
                                        <p:attrNameLst>
                                          <p:attrName>ppt_w</p:attrName>
                                        </p:attrNameLst>
                                      </p:cBhvr>
                                      <p:tavLst>
                                        <p:tav tm="0">
                                          <p:val>
                                            <p:fltVal val="0"/>
                                          </p:val>
                                        </p:tav>
                                        <p:tav tm="100000">
                                          <p:val>
                                            <p:strVal val="#ppt_w"/>
                                          </p:val>
                                        </p:tav>
                                      </p:tavLst>
                                    </p:anim>
                                    <p:anim calcmode="lin" valueType="num">
                                      <p:cBhvr>
                                        <p:cTn id="144" dur="500" fill="hold"/>
                                        <p:tgtEl>
                                          <p:spTgt spid="14"/>
                                        </p:tgtEl>
                                        <p:attrNameLst>
                                          <p:attrName>ppt_h</p:attrName>
                                        </p:attrNameLst>
                                      </p:cBhvr>
                                      <p:tavLst>
                                        <p:tav tm="0">
                                          <p:val>
                                            <p:fltVal val="0"/>
                                          </p:val>
                                        </p:tav>
                                        <p:tav tm="100000">
                                          <p:val>
                                            <p:strVal val="#ppt_h"/>
                                          </p:val>
                                        </p:tav>
                                      </p:tavLst>
                                    </p:anim>
                                    <p:animEffect transition="in" filter="fade">
                                      <p:cBhvr>
                                        <p:cTn id="145" dur="500"/>
                                        <p:tgtEl>
                                          <p:spTgt spid="14"/>
                                        </p:tgtEl>
                                      </p:cBhvr>
                                    </p:animEffect>
                                  </p:childTnLst>
                                </p:cTn>
                              </p:par>
                              <p:par>
                                <p:cTn id="146" presetID="32" presetClass="emph" presetSubtype="0" fill="hold" nodeType="withEffect">
                                  <p:stCondLst>
                                    <p:cond delay="0"/>
                                  </p:stCondLst>
                                  <p:childTnLst>
                                    <p:animRot by="120000">
                                      <p:cBhvr>
                                        <p:cTn id="147" dur="100" fill="hold">
                                          <p:stCondLst>
                                            <p:cond delay="0"/>
                                          </p:stCondLst>
                                        </p:cTn>
                                        <p:tgtEl>
                                          <p:spTgt spid="14"/>
                                        </p:tgtEl>
                                        <p:attrNameLst>
                                          <p:attrName>r</p:attrName>
                                        </p:attrNameLst>
                                      </p:cBhvr>
                                    </p:animRot>
                                    <p:animRot by="-240000">
                                      <p:cBhvr>
                                        <p:cTn id="148" dur="200" fill="hold">
                                          <p:stCondLst>
                                            <p:cond delay="200"/>
                                          </p:stCondLst>
                                        </p:cTn>
                                        <p:tgtEl>
                                          <p:spTgt spid="14"/>
                                        </p:tgtEl>
                                        <p:attrNameLst>
                                          <p:attrName>r</p:attrName>
                                        </p:attrNameLst>
                                      </p:cBhvr>
                                    </p:animRot>
                                    <p:animRot by="240000">
                                      <p:cBhvr>
                                        <p:cTn id="149" dur="200" fill="hold">
                                          <p:stCondLst>
                                            <p:cond delay="400"/>
                                          </p:stCondLst>
                                        </p:cTn>
                                        <p:tgtEl>
                                          <p:spTgt spid="14"/>
                                        </p:tgtEl>
                                        <p:attrNameLst>
                                          <p:attrName>r</p:attrName>
                                        </p:attrNameLst>
                                      </p:cBhvr>
                                    </p:animRot>
                                    <p:animRot by="-240000">
                                      <p:cBhvr>
                                        <p:cTn id="150" dur="200" fill="hold">
                                          <p:stCondLst>
                                            <p:cond delay="600"/>
                                          </p:stCondLst>
                                        </p:cTn>
                                        <p:tgtEl>
                                          <p:spTgt spid="14"/>
                                        </p:tgtEl>
                                        <p:attrNameLst>
                                          <p:attrName>r</p:attrName>
                                        </p:attrNameLst>
                                      </p:cBhvr>
                                    </p:animRot>
                                    <p:animRot by="120000">
                                      <p:cBhvr>
                                        <p:cTn id="151"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46"/>
          <p:cNvSpPr txBox="1"/>
          <p:nvPr/>
        </p:nvSpPr>
        <p:spPr>
          <a:xfrm>
            <a:off x="7123874" y="118885"/>
            <a:ext cx="4407726" cy="923330"/>
          </a:xfrm>
          <a:prstGeom prst="rect">
            <a:avLst/>
          </a:prstGeom>
          <a:noFill/>
          <a:ln w="9525">
            <a:noFill/>
          </a:ln>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ln w="317500">
                  <a:solidFill>
                    <a:schemeClr val="bg1"/>
                  </a:solidFill>
                </a:ln>
                <a:solidFill>
                  <a:srgbClr val="00B0F0"/>
                </a:solidFill>
              </a:rPr>
              <a:t>chuẩn bị</a:t>
            </a:r>
            <a:endParaRPr lang="zh-CN" altLang="en-US" sz="5400" dirty="0">
              <a:ln w="317500">
                <a:solidFill>
                  <a:schemeClr val="bg1"/>
                </a:solidFill>
              </a:ln>
              <a:solidFill>
                <a:srgbClr val="00B0F0"/>
              </a:solidFill>
            </a:endParaRPr>
          </a:p>
        </p:txBody>
      </p:sp>
      <p:sp>
        <p:nvSpPr>
          <p:cNvPr id="81" name="Rectangle 80"/>
          <p:cNvSpPr/>
          <p:nvPr/>
        </p:nvSpPr>
        <p:spPr>
          <a:xfrm>
            <a:off x="-41478" y="5437697"/>
            <a:ext cx="12233478" cy="1420303"/>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1478" y="2380847"/>
            <a:ext cx="12233478" cy="1422564"/>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1478" y="3789980"/>
            <a:ext cx="12233478" cy="1661148"/>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41478" y="1093147"/>
            <a:ext cx="12233478" cy="1301131"/>
          </a:xfrm>
          <a:prstGeom prst="rect">
            <a:avLst/>
          </a:prstGeom>
          <a:solidFill>
            <a:schemeClr val="bg1">
              <a:alpha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oogle Shape;713;p36"/>
          <p:cNvGrpSpPr/>
          <p:nvPr/>
        </p:nvGrpSpPr>
        <p:grpSpPr>
          <a:xfrm>
            <a:off x="62101" y="1075593"/>
            <a:ext cx="1164854" cy="1256836"/>
            <a:chOff x="3349025" y="1588825"/>
            <a:chExt cx="526525" cy="702050"/>
          </a:xfrm>
        </p:grpSpPr>
        <p:sp>
          <p:nvSpPr>
            <p:cNvPr id="19"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 name="Google Shape;853;p38"/>
          <p:cNvGrpSpPr/>
          <p:nvPr/>
        </p:nvGrpSpPr>
        <p:grpSpPr>
          <a:xfrm>
            <a:off x="62101" y="3937350"/>
            <a:ext cx="1036587" cy="1356939"/>
            <a:chOff x="3539325" y="1588838"/>
            <a:chExt cx="394450" cy="702125"/>
          </a:xfrm>
        </p:grpSpPr>
        <p:sp>
          <p:nvSpPr>
            <p:cNvPr id="47"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p:cNvGrpSpPr/>
          <p:nvPr/>
        </p:nvGrpSpPr>
        <p:grpSpPr>
          <a:xfrm>
            <a:off x="62101" y="2409731"/>
            <a:ext cx="1087090" cy="1307704"/>
            <a:chOff x="4797225" y="1588913"/>
            <a:chExt cx="525825" cy="701975"/>
          </a:xfrm>
        </p:grpSpPr>
        <p:sp>
          <p:nvSpPr>
            <p:cNvPr id="56"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 name="Picture 18" descr="Indian Mung Seeds, Rs 100 /kilogram Super Hybrid Seeds Company | ID:  1420254978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656" b="18483"/>
          <a:stretch>
            <a:fillRect/>
          </a:stretch>
        </p:blipFill>
        <p:spPr bwMode="auto">
          <a:xfrm>
            <a:off x="9882780" y="973402"/>
            <a:ext cx="1836176" cy="130113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Kidney beans 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53" b="25498"/>
          <a:stretch>
            <a:fillRect/>
          </a:stretch>
        </p:blipFill>
        <p:spPr bwMode="auto">
          <a:xfrm>
            <a:off x="7750820" y="1142277"/>
            <a:ext cx="1836176" cy="1119132"/>
          </a:xfrm>
          <a:prstGeom prst="rect">
            <a:avLst/>
          </a:prstGeom>
          <a:noFill/>
          <a:extLst>
            <a:ext uri="{909E8E84-426E-40DD-AFC4-6F175D3DCCD1}">
              <a14:hiddenFill xmlns:a14="http://schemas.microsoft.com/office/drawing/2010/main">
                <a:solidFill>
                  <a:srgbClr val="FFFFFF"/>
                </a:solidFill>
              </a14:hiddenFill>
            </a:ext>
          </a:extLst>
        </p:spPr>
      </p:pic>
      <p:pic>
        <p:nvPicPr>
          <p:cNvPr id="71" name="Content Placeholder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2381" y="1197032"/>
            <a:ext cx="2131417" cy="1031621"/>
          </a:xfrm>
          <a:prstGeom prst="rect">
            <a:avLst/>
          </a:prstGeom>
        </p:spPr>
      </p:pic>
      <p:pic>
        <p:nvPicPr>
          <p:cNvPr id="72" name="Picture 71" descr="White Kidney Beans PNG | PNG A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512" b="25060"/>
          <a:stretch>
            <a:fillRect/>
          </a:stretch>
        </p:blipFill>
        <p:spPr bwMode="auto">
          <a:xfrm>
            <a:off x="5651149" y="1128528"/>
            <a:ext cx="2157185" cy="130113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Soybean Seeds by iGlobal Consulting Pvt Ltd from Bangalore Karnataka | ID -  35970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9827" y="1197032"/>
            <a:ext cx="1883265" cy="105149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hậu đất nung đỏ 13x1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a:stretch>
            <a:fillRect/>
          </a:stretch>
        </p:blipFill>
        <p:spPr bwMode="auto">
          <a:xfrm>
            <a:off x="3277120" y="2154260"/>
            <a:ext cx="1557989" cy="17473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rotWithShape="1">
          <a:blip r:embed="rId9">
            <a:extLst>
              <a:ext uri="{BEBA8EAE-BF5A-486C-A8C5-ECC9F3942E4B}">
                <a14:imgProps xmlns:a14="http://schemas.microsoft.com/office/drawing/2010/main">
                  <a14:imgLayer r:embed="rId10">
                    <a14:imgEffect>
                      <a14:backgroundRemoval t="36094" b="65469" l="313" r="95938">
                        <a14:foregroundMark x1="13750" y1="34531" x2="5000" y2="44063"/>
                        <a14:foregroundMark x1="5000" y1="44063" x2="5000" y2="44063"/>
                        <a14:foregroundMark x1="26250" y1="38281" x2="75000" y2="43438"/>
                        <a14:foregroundMark x1="90469" y1="38750" x2="95938" y2="45156"/>
                        <a14:foregroundMark x1="77344" y1="64688" x2="86719" y2="64219"/>
                        <a14:foregroundMark x1="46250" y1="64063" x2="53594" y2="63281"/>
                        <a14:foregroundMark x1="12344" y1="65469" x2="23281" y2="64688"/>
                        <a14:foregroundMark x1="41250" y1="36875" x2="57500" y2="36875"/>
                        <a14:foregroundMark x1="57500" y1="36875" x2="78281" y2="36875"/>
                        <a14:foregroundMark x1="78281" y1="36875" x2="78750" y2="36875"/>
                        <a14:foregroundMark x1="313" y1="41563" x2="1250" y2="42344"/>
                      </a14:backgroundRemoval>
                    </a14:imgEffect>
                  </a14:imgLayer>
                </a14:imgProps>
              </a:ext>
            </a:extLst>
          </a:blip>
          <a:srcRect t="32575" b="32165"/>
          <a:stretch>
            <a:fillRect/>
          </a:stretch>
        </p:blipFill>
        <p:spPr>
          <a:xfrm>
            <a:off x="5396882" y="2306135"/>
            <a:ext cx="4094113" cy="1443582"/>
          </a:xfrm>
          <a:prstGeom prst="rect">
            <a:avLst/>
          </a:prstGeom>
        </p:spPr>
      </p:pic>
      <p:pic>
        <p:nvPicPr>
          <p:cNvPr id="79" name="Picture 2" descr="Soil 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5938" b="6343"/>
          <a:stretch>
            <a:fillRect/>
          </a:stretch>
        </p:blipFill>
        <p:spPr bwMode="auto">
          <a:xfrm>
            <a:off x="2314636" y="3779990"/>
            <a:ext cx="2504544" cy="153862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p:cNvPicPr>
            <a:picLocks noChangeAspect="1"/>
          </p:cNvPicPr>
          <p:nvPr/>
        </p:nvPicPr>
        <p:blipFill rotWithShape="1">
          <a:blip r:embed="rId12">
            <a:extLst>
              <a:ext uri="{BEBA8EAE-BF5A-486C-A8C5-ECC9F3942E4B}">
                <a14:imgProps xmlns:a14="http://schemas.microsoft.com/office/drawing/2010/main">
                  <a14:imgLayer r:embed="rId13">
                    <a14:imgEffect>
                      <a14:backgroundRemoval t="29712" b="75610" l="5000" r="95000">
                        <a14:foregroundMark x1="7000" y1="35033" x2="7800" y2="64080"/>
                        <a14:foregroundMark x1="7800" y1="64080" x2="34200" y2="68958"/>
                        <a14:foregroundMark x1="9600" y1="32816" x2="60400" y2="39024"/>
                        <a14:foregroundMark x1="34600" y1="33259" x2="80000" y2="35033"/>
                        <a14:foregroundMark x1="85800" y1="36364" x2="85800" y2="59645"/>
                        <a14:foregroundMark x1="85800" y1="59645" x2="85800" y2="59645"/>
                        <a14:foregroundMark x1="8400" y1="69401" x2="84200" y2="71619"/>
                        <a14:foregroundMark x1="90200" y1="40798" x2="89800" y2="70288"/>
                        <a14:foregroundMark x1="18800" y1="34146" x2="39800" y2="32816"/>
                        <a14:foregroundMark x1="7600" y1="31486" x2="23200" y2="31042"/>
                        <a14:foregroundMark x1="21600" y1="30599" x2="87000" y2="35920"/>
                        <a14:foregroundMark x1="85000" y1="31929" x2="90087" y2="32282"/>
                        <a14:foregroundMark x1="9461" y1="71263" x2="25600" y2="71840"/>
                        <a14:foregroundMark x1="25600" y1="71840" x2="30800" y2="70732"/>
                        <a14:foregroundMark x1="12886" y1="72613" x2="14047" y2="73159"/>
                        <a14:foregroundMark x1="7000" y1="69845" x2="10543" y2="71511"/>
                        <a14:foregroundMark x1="14400" y1="29712" x2="7000" y2="29712"/>
                        <a14:foregroundMark x1="5400" y1="30155" x2="5400" y2="47007"/>
                        <a14:foregroundMark x1="5000" y1="44789" x2="6200" y2="57871"/>
                        <a14:foregroundMark x1="88600" y1="31042" x2="91097" y2="30647"/>
                        <a14:foregroundMark x1="93498" y1="51885" x2="92600" y2="64080"/>
                        <a14:foregroundMark x1="94511" y1="38120" x2="93628" y2="50111"/>
                        <a14:backgroundMark x1="5400" y1="73836" x2="11200" y2="75166"/>
                        <a14:backgroundMark x1="21600" y1="75610" x2="37400" y2="78271"/>
                        <a14:backgroundMark x1="48600" y1="76497" x2="39000" y2="76497"/>
                        <a14:backgroundMark x1="14800" y1="77827" x2="23200" y2="76053"/>
                        <a14:backgroundMark x1="19600" y1="75166" x2="15200" y2="75166"/>
                        <a14:backgroundMark x1="94600" y1="30599" x2="94600" y2="30599"/>
                        <a14:backgroundMark x1="93400" y1="30599" x2="94600" y2="31042"/>
                        <a14:backgroundMark x1="94600" y1="31042" x2="95000" y2="33259"/>
                        <a14:backgroundMark x1="91400" y1="30155" x2="95000" y2="30599"/>
                        <a14:backgroundMark x1="95400" y1="33259" x2="94600" y2="38137"/>
                        <a14:backgroundMark x1="95400" y1="50111" x2="95400" y2="51885"/>
                      </a14:backgroundRemoval>
                    </a14:imgEffect>
                  </a14:imgLayer>
                </a14:imgProps>
              </a:ext>
            </a:extLst>
          </a:blip>
          <a:srcRect l="5189" t="29043" r="4220" b="22864"/>
          <a:stretch>
            <a:fillRect/>
          </a:stretch>
        </p:blipFill>
        <p:spPr>
          <a:xfrm>
            <a:off x="5630553" y="4031214"/>
            <a:ext cx="2583104" cy="1236935"/>
          </a:xfrm>
          <a:prstGeom prst="rect">
            <a:avLst/>
          </a:prstGeom>
        </p:spPr>
      </p:pic>
      <p:grpSp>
        <p:nvGrpSpPr>
          <p:cNvPr id="82" name="Google Shape;920;p39"/>
          <p:cNvGrpSpPr/>
          <p:nvPr/>
        </p:nvGrpSpPr>
        <p:grpSpPr>
          <a:xfrm>
            <a:off x="62101" y="5457595"/>
            <a:ext cx="1163949" cy="1326391"/>
            <a:chOff x="4931200" y="1588913"/>
            <a:chExt cx="584300" cy="701975"/>
          </a:xfrm>
        </p:grpSpPr>
        <p:sp>
          <p:nvSpPr>
            <p:cNvPr id="83"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4" name="Picture 103"/>
          <p:cNvPicPr>
            <a:picLocks noChangeAspect="1"/>
          </p:cNvPicPr>
          <p:nvPr/>
        </p:nvPicPr>
        <p:blipFill>
          <a:blip r:embed="rId14">
            <a:extLst>
              <a:ext uri="{BEBA8EAE-BF5A-486C-A8C5-ECC9F3942E4B}">
                <a14:imgProps xmlns:a14="http://schemas.microsoft.com/office/drawing/2010/main">
                  <a14:imgLayer r:embed="rId15">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2782428" y="5502966"/>
            <a:ext cx="1249642" cy="1249642"/>
          </a:xfrm>
          <a:prstGeom prst="rect">
            <a:avLst/>
          </a:prstGeom>
        </p:spPr>
      </p:pic>
      <p:pic>
        <p:nvPicPr>
          <p:cNvPr id="105" name="Picture 104"/>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a:fillRect/>
          </a:stretch>
        </p:blipFill>
        <p:spPr>
          <a:xfrm>
            <a:off x="5213411" y="5476223"/>
            <a:ext cx="874053" cy="1259570"/>
          </a:xfrm>
          <a:prstGeom prst="rect">
            <a:avLst/>
          </a:prstGeom>
        </p:spPr>
      </p:pic>
      <p:pic>
        <p:nvPicPr>
          <p:cNvPr id="106" name="Picture 105"/>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a:fillRect/>
          </a:stretch>
        </p:blipFill>
        <p:spPr>
          <a:xfrm>
            <a:off x="6063976" y="6076628"/>
            <a:ext cx="464475" cy="669340"/>
          </a:xfrm>
          <a:prstGeom prst="rect">
            <a:avLst/>
          </a:prstGeom>
        </p:spPr>
      </p:pic>
      <p:pic>
        <p:nvPicPr>
          <p:cNvPr id="107" name="Picture 106"/>
          <p:cNvPicPr>
            <a:picLocks noChangeAspect="1"/>
          </p:cNvPicPr>
          <p:nvPr/>
        </p:nvPicPr>
        <p:blipFill rotWithShape="1">
          <a:blip r:embed="rId16">
            <a:extLst>
              <a:ext uri="{BEBA8EAE-BF5A-486C-A8C5-ECC9F3942E4B}">
                <a14:imgProps xmlns:a14="http://schemas.microsoft.com/office/drawing/2010/main">
                  <a14:imgLayer r:embed="rId17">
                    <a14:imgEffect>
                      <a14:backgroundRemoval t="7639" b="88056" l="29667" r="70000">
                        <a14:foregroundMark x1="49667" y1="7639" x2="51222" y2="16250"/>
                        <a14:foregroundMark x1="34111" y1="45139" x2="33556" y2="59306"/>
                        <a14:foregroundMark x1="38333" y1="80278" x2="53000" y2="85694"/>
                        <a14:foregroundMark x1="69444" y1="53333" x2="70111" y2="63472"/>
                        <a14:foregroundMark x1="70111" y1="63472" x2="70111" y2="63472"/>
                        <a14:foregroundMark x1="29667" y1="53750" x2="29667" y2="60556"/>
                        <a14:foregroundMark x1="31000" y1="74861" x2="41222" y2="85972"/>
                        <a14:foregroundMark x1="53778" y1="88056" x2="61111" y2="85417"/>
                        <a14:foregroundMark x1="61111" y1="85417" x2="62222" y2="82917"/>
                        <a14:foregroundMark x1="67444" y1="71944" x2="57000" y2="84861"/>
                        <a14:foregroundMark x1="57000" y1="84861" x2="50333" y2="87361"/>
                        <a14:foregroundMark x1="50333" y1="87361" x2="50333" y2="87361"/>
                      </a14:backgroundRemoval>
                    </a14:imgEffect>
                  </a14:imgLayer>
                </a14:imgProps>
              </a:ext>
            </a:extLst>
          </a:blip>
          <a:srcRect l="24918" t="2752" r="25619" b="8148"/>
          <a:stretch>
            <a:fillRect/>
          </a:stretch>
        </p:blipFill>
        <p:spPr>
          <a:xfrm>
            <a:off x="4773441" y="6031677"/>
            <a:ext cx="464475" cy="669340"/>
          </a:xfrm>
          <a:prstGeom prst="rect">
            <a:avLst/>
          </a:prstGeom>
        </p:spPr>
      </p:pic>
      <p:sp>
        <p:nvSpPr>
          <p:cNvPr id="93" name="文本框 46"/>
          <p:cNvSpPr txBox="1"/>
          <p:nvPr/>
        </p:nvSpPr>
        <p:spPr>
          <a:xfrm>
            <a:off x="7123874" y="118885"/>
            <a:ext cx="4407726" cy="923330"/>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5400">
                <a:solidFill>
                  <a:srgbClr val="00B0F0"/>
                </a:solidFill>
              </a:rPr>
              <a:t>chuẩn bị</a:t>
            </a:r>
            <a:endParaRPr lang="zh-CN" altLang="en-US" sz="5400" dirty="0">
              <a:solidFill>
                <a:srgbClr val="00B0F0"/>
              </a:solidFill>
            </a:endParaRPr>
          </a:p>
        </p:txBody>
      </p:sp>
      <p:pic>
        <p:nvPicPr>
          <p:cNvPr id="94" name="Picture 23"/>
          <p:cNvPicPr>
            <a:picLocks noChangeAspect="1"/>
          </p:cNvPicPr>
          <p:nvPr/>
        </p:nvPicPr>
        <p:blipFill>
          <a:blip r:embed="rId18" cstate="print">
            <a:lum contrast="2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973937" y="3368540"/>
            <a:ext cx="2049317" cy="3366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93"/>
                                        </p:tgtEl>
                                        <p:attrNameLst>
                                          <p:attrName>style.visibility</p:attrName>
                                        </p:attrNameLst>
                                      </p:cBhvr>
                                      <p:to>
                                        <p:strVal val="visible"/>
                                      </p:to>
                                    </p:set>
                                    <p:anim calcmode="lin" valueType="num">
                                      <p:cBhvr>
                                        <p:cTn id="7" dur="750" fill="hold"/>
                                        <p:tgtEl>
                                          <p:spTgt spid="9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93"/>
                                        </p:tgtEl>
                                        <p:attrNameLst>
                                          <p:attrName>ppt_y</p:attrName>
                                        </p:attrNameLst>
                                      </p:cBhvr>
                                      <p:tavLst>
                                        <p:tav tm="0">
                                          <p:val>
                                            <p:strVal val="#ppt_y"/>
                                          </p:val>
                                        </p:tav>
                                        <p:tav tm="100000">
                                          <p:val>
                                            <p:strVal val="#ppt_y"/>
                                          </p:val>
                                        </p:tav>
                                      </p:tavLst>
                                    </p:anim>
                                    <p:anim calcmode="lin" valueType="num">
                                      <p:cBhvr>
                                        <p:cTn id="9" dur="750" fill="hold"/>
                                        <p:tgtEl>
                                          <p:spTgt spid="9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9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93"/>
                                        </p:tgtEl>
                                      </p:cBhvr>
                                    </p:animEffect>
                                  </p:childTnLst>
                                </p:cTn>
                              </p:par>
                            </p:childTnLst>
                          </p:cTn>
                        </p:par>
                        <p:par>
                          <p:cTn id="12" fill="hold">
                            <p:stCondLst>
                              <p:cond delay="1333"/>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95"/>
                                        </p:tgtEl>
                                        <p:attrNameLst>
                                          <p:attrName>style.visibility</p:attrName>
                                        </p:attrNameLst>
                                      </p:cBhvr>
                                      <p:to>
                                        <p:strVal val="visible"/>
                                      </p:to>
                                    </p:set>
                                    <p:anim calcmode="lin" valueType="num">
                                      <p:cBhvr>
                                        <p:cTn id="15" dur="75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95"/>
                                        </p:tgtEl>
                                        <p:attrNameLst>
                                          <p:attrName>ppt_y</p:attrName>
                                        </p:attrNameLst>
                                      </p:cBhvr>
                                      <p:tavLst>
                                        <p:tav tm="0">
                                          <p:val>
                                            <p:strVal val="#ppt_y"/>
                                          </p:val>
                                        </p:tav>
                                        <p:tav tm="100000">
                                          <p:val>
                                            <p:strVal val="#ppt_y"/>
                                          </p:val>
                                        </p:tav>
                                      </p:tavLst>
                                    </p:anim>
                                    <p:anim calcmode="lin" valueType="num">
                                      <p:cBhvr>
                                        <p:cTn id="17" dur="75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95"/>
                                        </p:tgtEl>
                                      </p:cBhvr>
                                    </p:animEffect>
                                  </p:childTnLst>
                                </p:cTn>
                              </p:par>
                            </p:childTnLst>
                          </p:cTn>
                        </p:par>
                        <p:par>
                          <p:cTn id="20" fill="hold">
                            <p:stCondLst>
                              <p:cond delay="2666"/>
                            </p:stCondLst>
                            <p:childTnLst>
                              <p:par>
                                <p:cTn id="21" presetID="2" presetClass="entr" presetSubtype="2"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 calcmode="lin" valueType="num">
                                      <p:cBhvr additive="base">
                                        <p:cTn id="23" dur="1000" fill="hold"/>
                                        <p:tgtEl>
                                          <p:spTgt spid="94"/>
                                        </p:tgtEl>
                                        <p:attrNameLst>
                                          <p:attrName>ppt_x</p:attrName>
                                        </p:attrNameLst>
                                      </p:cBhvr>
                                      <p:tavLst>
                                        <p:tav tm="0">
                                          <p:val>
                                            <p:strVal val="1+#ppt_w/2"/>
                                          </p:val>
                                        </p:tav>
                                        <p:tav tm="100000">
                                          <p:val>
                                            <p:strVal val="#ppt_x"/>
                                          </p:val>
                                        </p:tav>
                                      </p:tavLst>
                                    </p:anim>
                                    <p:anim calcmode="lin" valueType="num">
                                      <p:cBhvr additive="base">
                                        <p:cTn id="24"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left)">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290">
                                          <p:stCondLst>
                                            <p:cond delay="0"/>
                                          </p:stCondLst>
                                        </p:cTn>
                                        <p:tgtEl>
                                          <p:spTgt spid="73"/>
                                        </p:tgtEl>
                                      </p:cBhvr>
                                    </p:animEffect>
                                    <p:anim calcmode="lin" valueType="num">
                                      <p:cBhvr>
                                        <p:cTn id="42"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7" dur="13">
                                          <p:stCondLst>
                                            <p:cond delay="325"/>
                                          </p:stCondLst>
                                        </p:cTn>
                                        <p:tgtEl>
                                          <p:spTgt spid="73"/>
                                        </p:tgtEl>
                                      </p:cBhvr>
                                      <p:to x="100000" y="60000"/>
                                    </p:animScale>
                                    <p:animScale>
                                      <p:cBhvr>
                                        <p:cTn id="48" dur="83" decel="50000">
                                          <p:stCondLst>
                                            <p:cond delay="338"/>
                                          </p:stCondLst>
                                        </p:cTn>
                                        <p:tgtEl>
                                          <p:spTgt spid="73"/>
                                        </p:tgtEl>
                                      </p:cBhvr>
                                      <p:to x="100000" y="100000"/>
                                    </p:animScale>
                                    <p:animScale>
                                      <p:cBhvr>
                                        <p:cTn id="49" dur="13">
                                          <p:stCondLst>
                                            <p:cond delay="656"/>
                                          </p:stCondLst>
                                        </p:cTn>
                                        <p:tgtEl>
                                          <p:spTgt spid="73"/>
                                        </p:tgtEl>
                                      </p:cBhvr>
                                      <p:to x="100000" y="80000"/>
                                    </p:animScale>
                                    <p:animScale>
                                      <p:cBhvr>
                                        <p:cTn id="50" dur="83" decel="50000">
                                          <p:stCondLst>
                                            <p:cond delay="669"/>
                                          </p:stCondLst>
                                        </p:cTn>
                                        <p:tgtEl>
                                          <p:spTgt spid="73"/>
                                        </p:tgtEl>
                                      </p:cBhvr>
                                      <p:to x="100000" y="100000"/>
                                    </p:animScale>
                                    <p:animScale>
                                      <p:cBhvr>
                                        <p:cTn id="51" dur="13">
                                          <p:stCondLst>
                                            <p:cond delay="821"/>
                                          </p:stCondLst>
                                        </p:cTn>
                                        <p:tgtEl>
                                          <p:spTgt spid="73"/>
                                        </p:tgtEl>
                                      </p:cBhvr>
                                      <p:to x="100000" y="90000"/>
                                    </p:animScale>
                                    <p:animScale>
                                      <p:cBhvr>
                                        <p:cTn id="52" dur="83" decel="50000">
                                          <p:stCondLst>
                                            <p:cond delay="834"/>
                                          </p:stCondLst>
                                        </p:cTn>
                                        <p:tgtEl>
                                          <p:spTgt spid="73"/>
                                        </p:tgtEl>
                                      </p:cBhvr>
                                      <p:to x="100000" y="100000"/>
                                    </p:animScale>
                                    <p:animScale>
                                      <p:cBhvr>
                                        <p:cTn id="53" dur="13">
                                          <p:stCondLst>
                                            <p:cond delay="904"/>
                                          </p:stCondLst>
                                        </p:cTn>
                                        <p:tgtEl>
                                          <p:spTgt spid="73"/>
                                        </p:tgtEl>
                                      </p:cBhvr>
                                      <p:to x="100000" y="95000"/>
                                    </p:animScale>
                                    <p:animScale>
                                      <p:cBhvr>
                                        <p:cTn id="54" dur="83" decel="50000">
                                          <p:stCondLst>
                                            <p:cond delay="917"/>
                                          </p:stCondLst>
                                        </p:cTn>
                                        <p:tgtEl>
                                          <p:spTgt spid="73"/>
                                        </p:tgtEl>
                                      </p:cBhvr>
                                      <p:to x="100000" y="100000"/>
                                    </p:animScale>
                                  </p:childTnLst>
                                </p:cTn>
                              </p:par>
                            </p:childTnLst>
                          </p:cTn>
                        </p:par>
                        <p:par>
                          <p:cTn id="55" fill="hold">
                            <p:stCondLst>
                              <p:cond delay="1000"/>
                            </p:stCondLst>
                            <p:childTnLst>
                              <p:par>
                                <p:cTn id="56" presetID="26" presetClass="entr" presetSubtype="0"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down)">
                                      <p:cBhvr>
                                        <p:cTn id="58" dur="290">
                                          <p:stCondLst>
                                            <p:cond delay="0"/>
                                          </p:stCondLst>
                                        </p:cTn>
                                        <p:tgtEl>
                                          <p:spTgt spid="71"/>
                                        </p:tgtEl>
                                      </p:cBhvr>
                                    </p:animEffect>
                                    <p:anim calcmode="lin" valueType="num">
                                      <p:cBhvr>
                                        <p:cTn id="59" dur="911" tmFilter="0,0; 0.14,0.36; 0.43,0.73; 0.71,0.91; 1.0,1.0">
                                          <p:stCondLst>
                                            <p:cond delay="0"/>
                                          </p:stCondLst>
                                        </p:cTn>
                                        <p:tgtEl>
                                          <p:spTgt spid="71"/>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71"/>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71"/>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71"/>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71"/>
                                        </p:tgtEl>
                                        <p:attrNameLst>
                                          <p:attrName>ppt_y</p:attrName>
                                        </p:attrNameLst>
                                      </p:cBhvr>
                                      <p:tavLst>
                                        <p:tav tm="0" fmla="#ppt_y-sin(pi*$)/81">
                                          <p:val>
                                            <p:fltVal val="0"/>
                                          </p:val>
                                        </p:tav>
                                        <p:tav tm="100000">
                                          <p:val>
                                            <p:fltVal val="1"/>
                                          </p:val>
                                        </p:tav>
                                      </p:tavLst>
                                    </p:anim>
                                    <p:animScale>
                                      <p:cBhvr>
                                        <p:cTn id="64" dur="13">
                                          <p:stCondLst>
                                            <p:cond delay="325"/>
                                          </p:stCondLst>
                                        </p:cTn>
                                        <p:tgtEl>
                                          <p:spTgt spid="71"/>
                                        </p:tgtEl>
                                      </p:cBhvr>
                                      <p:to x="100000" y="60000"/>
                                    </p:animScale>
                                    <p:animScale>
                                      <p:cBhvr>
                                        <p:cTn id="65" dur="83" decel="50000">
                                          <p:stCondLst>
                                            <p:cond delay="338"/>
                                          </p:stCondLst>
                                        </p:cTn>
                                        <p:tgtEl>
                                          <p:spTgt spid="71"/>
                                        </p:tgtEl>
                                      </p:cBhvr>
                                      <p:to x="100000" y="100000"/>
                                    </p:animScale>
                                    <p:animScale>
                                      <p:cBhvr>
                                        <p:cTn id="66" dur="13">
                                          <p:stCondLst>
                                            <p:cond delay="656"/>
                                          </p:stCondLst>
                                        </p:cTn>
                                        <p:tgtEl>
                                          <p:spTgt spid="71"/>
                                        </p:tgtEl>
                                      </p:cBhvr>
                                      <p:to x="100000" y="80000"/>
                                    </p:animScale>
                                    <p:animScale>
                                      <p:cBhvr>
                                        <p:cTn id="67" dur="83" decel="50000">
                                          <p:stCondLst>
                                            <p:cond delay="669"/>
                                          </p:stCondLst>
                                        </p:cTn>
                                        <p:tgtEl>
                                          <p:spTgt spid="71"/>
                                        </p:tgtEl>
                                      </p:cBhvr>
                                      <p:to x="100000" y="100000"/>
                                    </p:animScale>
                                    <p:animScale>
                                      <p:cBhvr>
                                        <p:cTn id="68" dur="13">
                                          <p:stCondLst>
                                            <p:cond delay="821"/>
                                          </p:stCondLst>
                                        </p:cTn>
                                        <p:tgtEl>
                                          <p:spTgt spid="71"/>
                                        </p:tgtEl>
                                      </p:cBhvr>
                                      <p:to x="100000" y="90000"/>
                                    </p:animScale>
                                    <p:animScale>
                                      <p:cBhvr>
                                        <p:cTn id="69" dur="83" decel="50000">
                                          <p:stCondLst>
                                            <p:cond delay="834"/>
                                          </p:stCondLst>
                                        </p:cTn>
                                        <p:tgtEl>
                                          <p:spTgt spid="71"/>
                                        </p:tgtEl>
                                      </p:cBhvr>
                                      <p:to x="100000" y="100000"/>
                                    </p:animScale>
                                    <p:animScale>
                                      <p:cBhvr>
                                        <p:cTn id="70" dur="13">
                                          <p:stCondLst>
                                            <p:cond delay="904"/>
                                          </p:stCondLst>
                                        </p:cTn>
                                        <p:tgtEl>
                                          <p:spTgt spid="71"/>
                                        </p:tgtEl>
                                      </p:cBhvr>
                                      <p:to x="100000" y="95000"/>
                                    </p:animScale>
                                    <p:animScale>
                                      <p:cBhvr>
                                        <p:cTn id="71" dur="83" decel="50000">
                                          <p:stCondLst>
                                            <p:cond delay="917"/>
                                          </p:stCondLst>
                                        </p:cTn>
                                        <p:tgtEl>
                                          <p:spTgt spid="71"/>
                                        </p:tgtEl>
                                      </p:cBhvr>
                                      <p:to x="100000" y="100000"/>
                                    </p:animScale>
                                  </p:childTnLst>
                                </p:cTn>
                              </p:par>
                            </p:childTnLst>
                          </p:cTn>
                        </p:par>
                        <p:par>
                          <p:cTn id="72" fill="hold">
                            <p:stCondLst>
                              <p:cond delay="2000"/>
                            </p:stCondLst>
                            <p:childTnLst>
                              <p:par>
                                <p:cTn id="73" presetID="26" presetClass="entr" presetSubtype="0" fill="hold" nodeType="after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wipe(down)">
                                      <p:cBhvr>
                                        <p:cTn id="75" dur="290">
                                          <p:stCondLst>
                                            <p:cond delay="0"/>
                                          </p:stCondLst>
                                        </p:cTn>
                                        <p:tgtEl>
                                          <p:spTgt spid="72"/>
                                        </p:tgtEl>
                                      </p:cBhvr>
                                    </p:animEffect>
                                    <p:anim calcmode="lin" valueType="num">
                                      <p:cBhvr>
                                        <p:cTn id="76"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81" dur="13">
                                          <p:stCondLst>
                                            <p:cond delay="325"/>
                                          </p:stCondLst>
                                        </p:cTn>
                                        <p:tgtEl>
                                          <p:spTgt spid="72"/>
                                        </p:tgtEl>
                                      </p:cBhvr>
                                      <p:to x="100000" y="60000"/>
                                    </p:animScale>
                                    <p:animScale>
                                      <p:cBhvr>
                                        <p:cTn id="82" dur="83" decel="50000">
                                          <p:stCondLst>
                                            <p:cond delay="338"/>
                                          </p:stCondLst>
                                        </p:cTn>
                                        <p:tgtEl>
                                          <p:spTgt spid="72"/>
                                        </p:tgtEl>
                                      </p:cBhvr>
                                      <p:to x="100000" y="100000"/>
                                    </p:animScale>
                                    <p:animScale>
                                      <p:cBhvr>
                                        <p:cTn id="83" dur="13">
                                          <p:stCondLst>
                                            <p:cond delay="656"/>
                                          </p:stCondLst>
                                        </p:cTn>
                                        <p:tgtEl>
                                          <p:spTgt spid="72"/>
                                        </p:tgtEl>
                                      </p:cBhvr>
                                      <p:to x="100000" y="80000"/>
                                    </p:animScale>
                                    <p:animScale>
                                      <p:cBhvr>
                                        <p:cTn id="84" dur="83" decel="50000">
                                          <p:stCondLst>
                                            <p:cond delay="669"/>
                                          </p:stCondLst>
                                        </p:cTn>
                                        <p:tgtEl>
                                          <p:spTgt spid="72"/>
                                        </p:tgtEl>
                                      </p:cBhvr>
                                      <p:to x="100000" y="100000"/>
                                    </p:animScale>
                                    <p:animScale>
                                      <p:cBhvr>
                                        <p:cTn id="85" dur="13">
                                          <p:stCondLst>
                                            <p:cond delay="821"/>
                                          </p:stCondLst>
                                        </p:cTn>
                                        <p:tgtEl>
                                          <p:spTgt spid="72"/>
                                        </p:tgtEl>
                                      </p:cBhvr>
                                      <p:to x="100000" y="90000"/>
                                    </p:animScale>
                                    <p:animScale>
                                      <p:cBhvr>
                                        <p:cTn id="86" dur="83" decel="50000">
                                          <p:stCondLst>
                                            <p:cond delay="834"/>
                                          </p:stCondLst>
                                        </p:cTn>
                                        <p:tgtEl>
                                          <p:spTgt spid="72"/>
                                        </p:tgtEl>
                                      </p:cBhvr>
                                      <p:to x="100000" y="100000"/>
                                    </p:animScale>
                                    <p:animScale>
                                      <p:cBhvr>
                                        <p:cTn id="87" dur="13">
                                          <p:stCondLst>
                                            <p:cond delay="904"/>
                                          </p:stCondLst>
                                        </p:cTn>
                                        <p:tgtEl>
                                          <p:spTgt spid="72"/>
                                        </p:tgtEl>
                                      </p:cBhvr>
                                      <p:to x="100000" y="95000"/>
                                    </p:animScale>
                                    <p:animScale>
                                      <p:cBhvr>
                                        <p:cTn id="88" dur="83" decel="50000">
                                          <p:stCondLst>
                                            <p:cond delay="917"/>
                                          </p:stCondLst>
                                        </p:cTn>
                                        <p:tgtEl>
                                          <p:spTgt spid="72"/>
                                        </p:tgtEl>
                                      </p:cBhvr>
                                      <p:to x="100000" y="100000"/>
                                    </p:animScale>
                                  </p:childTnLst>
                                </p:cTn>
                              </p:par>
                            </p:childTnLst>
                          </p:cTn>
                        </p:par>
                        <p:par>
                          <p:cTn id="89" fill="hold">
                            <p:stCondLst>
                              <p:cond delay="3000"/>
                            </p:stCondLst>
                            <p:childTnLst>
                              <p:par>
                                <p:cTn id="90" presetID="26" presetClass="entr" presetSubtype="0" fill="hold" nodeType="after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290">
                                          <p:stCondLst>
                                            <p:cond delay="0"/>
                                          </p:stCondLst>
                                        </p:cTn>
                                        <p:tgtEl>
                                          <p:spTgt spid="70"/>
                                        </p:tgtEl>
                                      </p:cBhvr>
                                    </p:animEffect>
                                    <p:anim calcmode="lin" valueType="num">
                                      <p:cBhvr>
                                        <p:cTn id="93" dur="911"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94" dur="332"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95" dur="332" tmFilter="0, 0; 0.125,0.2665; 0.25,0.4; 0.375,0.465; 0.5,0.5;  0.625,0.535; 0.75,0.6; 0.875,0.7335; 1,1">
                                          <p:stCondLst>
                                            <p:cond delay="332"/>
                                          </p:stCondLst>
                                        </p:cTn>
                                        <p:tgtEl>
                                          <p:spTgt spid="70"/>
                                        </p:tgtEl>
                                        <p:attrNameLst>
                                          <p:attrName>ppt_y</p:attrName>
                                        </p:attrNameLst>
                                      </p:cBhvr>
                                      <p:tavLst>
                                        <p:tav tm="0" fmla="#ppt_y-sin(pi*$)/9">
                                          <p:val>
                                            <p:fltVal val="0"/>
                                          </p:val>
                                        </p:tav>
                                        <p:tav tm="100000">
                                          <p:val>
                                            <p:fltVal val="1"/>
                                          </p:val>
                                        </p:tav>
                                      </p:tavLst>
                                    </p:anim>
                                    <p:anim calcmode="lin" valueType="num">
                                      <p:cBhvr>
                                        <p:cTn id="96" dur="166" tmFilter="0, 0; 0.125,0.2665; 0.25,0.4; 0.375,0.465; 0.5,0.5;  0.625,0.535; 0.75,0.6; 0.875,0.7335; 1,1">
                                          <p:stCondLst>
                                            <p:cond delay="662"/>
                                          </p:stCondLst>
                                        </p:cTn>
                                        <p:tgtEl>
                                          <p:spTgt spid="70"/>
                                        </p:tgtEl>
                                        <p:attrNameLst>
                                          <p:attrName>ppt_y</p:attrName>
                                        </p:attrNameLst>
                                      </p:cBhvr>
                                      <p:tavLst>
                                        <p:tav tm="0" fmla="#ppt_y-sin(pi*$)/27">
                                          <p:val>
                                            <p:fltVal val="0"/>
                                          </p:val>
                                        </p:tav>
                                        <p:tav tm="100000">
                                          <p:val>
                                            <p:fltVal val="1"/>
                                          </p:val>
                                        </p:tav>
                                      </p:tavLst>
                                    </p:anim>
                                    <p:anim calcmode="lin" valueType="num">
                                      <p:cBhvr>
                                        <p:cTn id="97" dur="82" tmFilter="0, 0; 0.125,0.2665; 0.25,0.4; 0.375,0.465; 0.5,0.5;  0.625,0.535; 0.75,0.6; 0.875,0.7335; 1,1">
                                          <p:stCondLst>
                                            <p:cond delay="828"/>
                                          </p:stCondLst>
                                        </p:cTn>
                                        <p:tgtEl>
                                          <p:spTgt spid="70"/>
                                        </p:tgtEl>
                                        <p:attrNameLst>
                                          <p:attrName>ppt_y</p:attrName>
                                        </p:attrNameLst>
                                      </p:cBhvr>
                                      <p:tavLst>
                                        <p:tav tm="0" fmla="#ppt_y-sin(pi*$)/81">
                                          <p:val>
                                            <p:fltVal val="0"/>
                                          </p:val>
                                        </p:tav>
                                        <p:tav tm="100000">
                                          <p:val>
                                            <p:fltVal val="1"/>
                                          </p:val>
                                        </p:tav>
                                      </p:tavLst>
                                    </p:anim>
                                    <p:animScale>
                                      <p:cBhvr>
                                        <p:cTn id="98" dur="13">
                                          <p:stCondLst>
                                            <p:cond delay="325"/>
                                          </p:stCondLst>
                                        </p:cTn>
                                        <p:tgtEl>
                                          <p:spTgt spid="70"/>
                                        </p:tgtEl>
                                      </p:cBhvr>
                                      <p:to x="100000" y="60000"/>
                                    </p:animScale>
                                    <p:animScale>
                                      <p:cBhvr>
                                        <p:cTn id="99" dur="83" decel="50000">
                                          <p:stCondLst>
                                            <p:cond delay="338"/>
                                          </p:stCondLst>
                                        </p:cTn>
                                        <p:tgtEl>
                                          <p:spTgt spid="70"/>
                                        </p:tgtEl>
                                      </p:cBhvr>
                                      <p:to x="100000" y="100000"/>
                                    </p:animScale>
                                    <p:animScale>
                                      <p:cBhvr>
                                        <p:cTn id="100" dur="13">
                                          <p:stCondLst>
                                            <p:cond delay="656"/>
                                          </p:stCondLst>
                                        </p:cTn>
                                        <p:tgtEl>
                                          <p:spTgt spid="70"/>
                                        </p:tgtEl>
                                      </p:cBhvr>
                                      <p:to x="100000" y="80000"/>
                                    </p:animScale>
                                    <p:animScale>
                                      <p:cBhvr>
                                        <p:cTn id="101" dur="83" decel="50000">
                                          <p:stCondLst>
                                            <p:cond delay="669"/>
                                          </p:stCondLst>
                                        </p:cTn>
                                        <p:tgtEl>
                                          <p:spTgt spid="70"/>
                                        </p:tgtEl>
                                      </p:cBhvr>
                                      <p:to x="100000" y="100000"/>
                                    </p:animScale>
                                    <p:animScale>
                                      <p:cBhvr>
                                        <p:cTn id="102" dur="13">
                                          <p:stCondLst>
                                            <p:cond delay="821"/>
                                          </p:stCondLst>
                                        </p:cTn>
                                        <p:tgtEl>
                                          <p:spTgt spid="70"/>
                                        </p:tgtEl>
                                      </p:cBhvr>
                                      <p:to x="100000" y="90000"/>
                                    </p:animScale>
                                    <p:animScale>
                                      <p:cBhvr>
                                        <p:cTn id="103" dur="83" decel="50000">
                                          <p:stCondLst>
                                            <p:cond delay="834"/>
                                          </p:stCondLst>
                                        </p:cTn>
                                        <p:tgtEl>
                                          <p:spTgt spid="70"/>
                                        </p:tgtEl>
                                      </p:cBhvr>
                                      <p:to x="100000" y="100000"/>
                                    </p:animScale>
                                    <p:animScale>
                                      <p:cBhvr>
                                        <p:cTn id="104" dur="13">
                                          <p:stCondLst>
                                            <p:cond delay="904"/>
                                          </p:stCondLst>
                                        </p:cTn>
                                        <p:tgtEl>
                                          <p:spTgt spid="70"/>
                                        </p:tgtEl>
                                      </p:cBhvr>
                                      <p:to x="100000" y="95000"/>
                                    </p:animScale>
                                    <p:animScale>
                                      <p:cBhvr>
                                        <p:cTn id="105" dur="83" decel="50000">
                                          <p:stCondLst>
                                            <p:cond delay="917"/>
                                          </p:stCondLst>
                                        </p:cTn>
                                        <p:tgtEl>
                                          <p:spTgt spid="70"/>
                                        </p:tgtEl>
                                      </p:cBhvr>
                                      <p:to x="100000" y="100000"/>
                                    </p:animScale>
                                  </p:childTnLst>
                                </p:cTn>
                              </p:par>
                            </p:childTnLst>
                          </p:cTn>
                        </p:par>
                        <p:par>
                          <p:cTn id="106" fill="hold">
                            <p:stCondLst>
                              <p:cond delay="4000"/>
                            </p:stCondLst>
                            <p:childTnLst>
                              <p:par>
                                <p:cTn id="107" presetID="26" presetClass="entr" presetSubtype="0" fill="hold" nodeType="after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290">
                                          <p:stCondLst>
                                            <p:cond delay="0"/>
                                          </p:stCondLst>
                                        </p:cTn>
                                        <p:tgtEl>
                                          <p:spTgt spid="69"/>
                                        </p:tgtEl>
                                      </p:cBhvr>
                                    </p:animEffect>
                                    <p:anim calcmode="lin" valueType="num">
                                      <p:cBhvr>
                                        <p:cTn id="110" dur="911"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69"/>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69"/>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69"/>
                                        </p:tgtEl>
                                        <p:attrNameLst>
                                          <p:attrName>ppt_y</p:attrName>
                                        </p:attrNameLst>
                                      </p:cBhvr>
                                      <p:tavLst>
                                        <p:tav tm="0" fmla="#ppt_y-sin(pi*$)/81">
                                          <p:val>
                                            <p:fltVal val="0"/>
                                          </p:val>
                                        </p:tav>
                                        <p:tav tm="100000">
                                          <p:val>
                                            <p:fltVal val="1"/>
                                          </p:val>
                                        </p:tav>
                                      </p:tavLst>
                                    </p:anim>
                                    <p:animScale>
                                      <p:cBhvr>
                                        <p:cTn id="115" dur="13">
                                          <p:stCondLst>
                                            <p:cond delay="325"/>
                                          </p:stCondLst>
                                        </p:cTn>
                                        <p:tgtEl>
                                          <p:spTgt spid="69"/>
                                        </p:tgtEl>
                                      </p:cBhvr>
                                      <p:to x="100000" y="60000"/>
                                    </p:animScale>
                                    <p:animScale>
                                      <p:cBhvr>
                                        <p:cTn id="116" dur="83" decel="50000">
                                          <p:stCondLst>
                                            <p:cond delay="338"/>
                                          </p:stCondLst>
                                        </p:cTn>
                                        <p:tgtEl>
                                          <p:spTgt spid="69"/>
                                        </p:tgtEl>
                                      </p:cBhvr>
                                      <p:to x="100000" y="100000"/>
                                    </p:animScale>
                                    <p:animScale>
                                      <p:cBhvr>
                                        <p:cTn id="117" dur="13">
                                          <p:stCondLst>
                                            <p:cond delay="656"/>
                                          </p:stCondLst>
                                        </p:cTn>
                                        <p:tgtEl>
                                          <p:spTgt spid="69"/>
                                        </p:tgtEl>
                                      </p:cBhvr>
                                      <p:to x="100000" y="80000"/>
                                    </p:animScale>
                                    <p:animScale>
                                      <p:cBhvr>
                                        <p:cTn id="118" dur="83" decel="50000">
                                          <p:stCondLst>
                                            <p:cond delay="669"/>
                                          </p:stCondLst>
                                        </p:cTn>
                                        <p:tgtEl>
                                          <p:spTgt spid="69"/>
                                        </p:tgtEl>
                                      </p:cBhvr>
                                      <p:to x="100000" y="100000"/>
                                    </p:animScale>
                                    <p:animScale>
                                      <p:cBhvr>
                                        <p:cTn id="119" dur="13">
                                          <p:stCondLst>
                                            <p:cond delay="821"/>
                                          </p:stCondLst>
                                        </p:cTn>
                                        <p:tgtEl>
                                          <p:spTgt spid="69"/>
                                        </p:tgtEl>
                                      </p:cBhvr>
                                      <p:to x="100000" y="90000"/>
                                    </p:animScale>
                                    <p:animScale>
                                      <p:cBhvr>
                                        <p:cTn id="120" dur="83" decel="50000">
                                          <p:stCondLst>
                                            <p:cond delay="834"/>
                                          </p:stCondLst>
                                        </p:cTn>
                                        <p:tgtEl>
                                          <p:spTgt spid="69"/>
                                        </p:tgtEl>
                                      </p:cBhvr>
                                      <p:to x="100000" y="100000"/>
                                    </p:animScale>
                                    <p:animScale>
                                      <p:cBhvr>
                                        <p:cTn id="121" dur="13">
                                          <p:stCondLst>
                                            <p:cond delay="904"/>
                                          </p:stCondLst>
                                        </p:cTn>
                                        <p:tgtEl>
                                          <p:spTgt spid="69"/>
                                        </p:tgtEl>
                                      </p:cBhvr>
                                      <p:to x="100000" y="95000"/>
                                    </p:animScale>
                                    <p:animScale>
                                      <p:cBhvr>
                                        <p:cTn id="122" dur="83" decel="50000">
                                          <p:stCondLst>
                                            <p:cond delay="917"/>
                                          </p:stCondLst>
                                        </p:cTn>
                                        <p:tgtEl>
                                          <p:spTgt spid="69"/>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wipe(left)">
                                      <p:cBhvr>
                                        <p:cTn id="127" dur="500"/>
                                        <p:tgtEl>
                                          <p:spTgt spid="75"/>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anim calcmode="lin" valueType="num">
                                      <p:cBhvr>
                                        <p:cTn id="132" dur="500" fill="hold"/>
                                        <p:tgtEl>
                                          <p:spTgt spid="55"/>
                                        </p:tgtEl>
                                        <p:attrNameLst>
                                          <p:attrName>ppt_w</p:attrName>
                                        </p:attrNameLst>
                                      </p:cBhvr>
                                      <p:tavLst>
                                        <p:tav tm="0">
                                          <p:val>
                                            <p:fltVal val="0"/>
                                          </p:val>
                                        </p:tav>
                                        <p:tav tm="100000">
                                          <p:val>
                                            <p:strVal val="#ppt_w"/>
                                          </p:val>
                                        </p:tav>
                                      </p:tavLst>
                                    </p:anim>
                                    <p:anim calcmode="lin" valueType="num">
                                      <p:cBhvr>
                                        <p:cTn id="133" dur="500" fill="hold"/>
                                        <p:tgtEl>
                                          <p:spTgt spid="55"/>
                                        </p:tgtEl>
                                        <p:attrNameLst>
                                          <p:attrName>ppt_h</p:attrName>
                                        </p:attrNameLst>
                                      </p:cBhvr>
                                      <p:tavLst>
                                        <p:tav tm="0">
                                          <p:val>
                                            <p:fltVal val="0"/>
                                          </p:val>
                                        </p:tav>
                                        <p:tav tm="100000">
                                          <p:val>
                                            <p:strVal val="#ppt_h"/>
                                          </p:val>
                                        </p:tav>
                                      </p:tavLst>
                                    </p:anim>
                                    <p:animEffect transition="in" filter="fade">
                                      <p:cBhvr>
                                        <p:cTn id="134" dur="500"/>
                                        <p:tgtEl>
                                          <p:spTgt spid="55"/>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77"/>
                                        </p:tgtEl>
                                        <p:attrNameLst>
                                          <p:attrName>style.visibility</p:attrName>
                                        </p:attrNameLst>
                                      </p:cBhvr>
                                      <p:to>
                                        <p:strVal val="visible"/>
                                      </p:to>
                                    </p:set>
                                    <p:anim calcmode="lin" valueType="num">
                                      <p:cBhvr>
                                        <p:cTn id="139" dur="500" fill="hold"/>
                                        <p:tgtEl>
                                          <p:spTgt spid="77"/>
                                        </p:tgtEl>
                                        <p:attrNameLst>
                                          <p:attrName>ppt_w</p:attrName>
                                        </p:attrNameLst>
                                      </p:cBhvr>
                                      <p:tavLst>
                                        <p:tav tm="0">
                                          <p:val>
                                            <p:fltVal val="0"/>
                                          </p:val>
                                        </p:tav>
                                        <p:tav tm="100000">
                                          <p:val>
                                            <p:strVal val="#ppt_w"/>
                                          </p:val>
                                        </p:tav>
                                      </p:tavLst>
                                    </p:anim>
                                    <p:anim calcmode="lin" valueType="num">
                                      <p:cBhvr>
                                        <p:cTn id="140" dur="500" fill="hold"/>
                                        <p:tgtEl>
                                          <p:spTgt spid="77"/>
                                        </p:tgtEl>
                                        <p:attrNameLst>
                                          <p:attrName>ppt_h</p:attrName>
                                        </p:attrNameLst>
                                      </p:cBhvr>
                                      <p:tavLst>
                                        <p:tav tm="0">
                                          <p:val>
                                            <p:fltVal val="0"/>
                                          </p:val>
                                        </p:tav>
                                        <p:tav tm="100000">
                                          <p:val>
                                            <p:strVal val="#ppt_h"/>
                                          </p:val>
                                        </p:tav>
                                      </p:tavLst>
                                    </p:anim>
                                    <p:animEffect transition="in" filter="fade">
                                      <p:cBhvr>
                                        <p:cTn id="141" dur="500"/>
                                        <p:tgtEl>
                                          <p:spTgt spid="77"/>
                                        </p:tgtEl>
                                      </p:cBhvr>
                                    </p:animEffect>
                                  </p:childTnLst>
                                </p:cTn>
                              </p:par>
                            </p:childTnLst>
                          </p:cTn>
                        </p:par>
                        <p:par>
                          <p:cTn id="142" fill="hold">
                            <p:stCondLst>
                              <p:cond delay="500"/>
                            </p:stCondLst>
                            <p:childTnLst>
                              <p:par>
                                <p:cTn id="143" presetID="53" presetClass="entr" presetSubtype="16" fill="hold" nodeType="afterEffect">
                                  <p:stCondLst>
                                    <p:cond delay="0"/>
                                  </p:stCondLst>
                                  <p:childTnLst>
                                    <p:set>
                                      <p:cBhvr>
                                        <p:cTn id="144" dur="1" fill="hold">
                                          <p:stCondLst>
                                            <p:cond delay="0"/>
                                          </p:stCondLst>
                                        </p:cTn>
                                        <p:tgtEl>
                                          <p:spTgt spid="78"/>
                                        </p:tgtEl>
                                        <p:attrNameLst>
                                          <p:attrName>style.visibility</p:attrName>
                                        </p:attrNameLst>
                                      </p:cBhvr>
                                      <p:to>
                                        <p:strVal val="visible"/>
                                      </p:to>
                                    </p:set>
                                    <p:anim calcmode="lin" valueType="num">
                                      <p:cBhvr>
                                        <p:cTn id="145" dur="500" fill="hold"/>
                                        <p:tgtEl>
                                          <p:spTgt spid="78"/>
                                        </p:tgtEl>
                                        <p:attrNameLst>
                                          <p:attrName>ppt_w</p:attrName>
                                        </p:attrNameLst>
                                      </p:cBhvr>
                                      <p:tavLst>
                                        <p:tav tm="0">
                                          <p:val>
                                            <p:fltVal val="0"/>
                                          </p:val>
                                        </p:tav>
                                        <p:tav tm="100000">
                                          <p:val>
                                            <p:strVal val="#ppt_w"/>
                                          </p:val>
                                        </p:tav>
                                      </p:tavLst>
                                    </p:anim>
                                    <p:anim calcmode="lin" valueType="num">
                                      <p:cBhvr>
                                        <p:cTn id="146" dur="500" fill="hold"/>
                                        <p:tgtEl>
                                          <p:spTgt spid="78"/>
                                        </p:tgtEl>
                                        <p:attrNameLst>
                                          <p:attrName>ppt_h</p:attrName>
                                        </p:attrNameLst>
                                      </p:cBhvr>
                                      <p:tavLst>
                                        <p:tav tm="0">
                                          <p:val>
                                            <p:fltVal val="0"/>
                                          </p:val>
                                        </p:tav>
                                        <p:tav tm="100000">
                                          <p:val>
                                            <p:strVal val="#ppt_h"/>
                                          </p:val>
                                        </p:tav>
                                      </p:tavLst>
                                    </p:anim>
                                    <p:animEffect transition="in" filter="fade">
                                      <p:cBhvr>
                                        <p:cTn id="147" dur="500"/>
                                        <p:tgtEl>
                                          <p:spTgt spid="7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76"/>
                                        </p:tgtEl>
                                        <p:attrNameLst>
                                          <p:attrName>style.visibility</p:attrName>
                                        </p:attrNameLst>
                                      </p:cBhvr>
                                      <p:to>
                                        <p:strVal val="visible"/>
                                      </p:to>
                                    </p:set>
                                    <p:animEffect transition="in" filter="wipe(left)">
                                      <p:cBhvr>
                                        <p:cTn id="152" dur="500"/>
                                        <p:tgtEl>
                                          <p:spTgt spid="76"/>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46"/>
                                        </p:tgtEl>
                                        <p:attrNameLst>
                                          <p:attrName>style.visibility</p:attrName>
                                        </p:attrNameLst>
                                      </p:cBhvr>
                                      <p:to>
                                        <p:strVal val="visible"/>
                                      </p:to>
                                    </p:set>
                                    <p:anim calcmode="lin" valueType="num">
                                      <p:cBhvr>
                                        <p:cTn id="157" dur="500" fill="hold"/>
                                        <p:tgtEl>
                                          <p:spTgt spid="46"/>
                                        </p:tgtEl>
                                        <p:attrNameLst>
                                          <p:attrName>ppt_w</p:attrName>
                                        </p:attrNameLst>
                                      </p:cBhvr>
                                      <p:tavLst>
                                        <p:tav tm="0">
                                          <p:val>
                                            <p:fltVal val="0"/>
                                          </p:val>
                                        </p:tav>
                                        <p:tav tm="100000">
                                          <p:val>
                                            <p:strVal val="#ppt_w"/>
                                          </p:val>
                                        </p:tav>
                                      </p:tavLst>
                                    </p:anim>
                                    <p:anim calcmode="lin" valueType="num">
                                      <p:cBhvr>
                                        <p:cTn id="158" dur="500" fill="hold"/>
                                        <p:tgtEl>
                                          <p:spTgt spid="46"/>
                                        </p:tgtEl>
                                        <p:attrNameLst>
                                          <p:attrName>ppt_h</p:attrName>
                                        </p:attrNameLst>
                                      </p:cBhvr>
                                      <p:tavLst>
                                        <p:tav tm="0">
                                          <p:val>
                                            <p:fltVal val="0"/>
                                          </p:val>
                                        </p:tav>
                                        <p:tav tm="100000">
                                          <p:val>
                                            <p:strVal val="#ppt_h"/>
                                          </p:val>
                                        </p:tav>
                                      </p:tavLst>
                                    </p:anim>
                                    <p:animEffect transition="in" filter="fade">
                                      <p:cBhvr>
                                        <p:cTn id="159" dur="500"/>
                                        <p:tgtEl>
                                          <p:spTgt spid="46"/>
                                        </p:tgtEl>
                                      </p:cBhvr>
                                    </p:animEffect>
                                  </p:childTnLst>
                                </p:cTn>
                              </p:par>
                            </p:childTnLst>
                          </p:cTn>
                        </p:par>
                      </p:childTnLst>
                    </p:cTn>
                  </p:par>
                  <p:par>
                    <p:cTn id="160" fill="hold">
                      <p:stCondLst>
                        <p:cond delay="indefinite"/>
                      </p:stCondLst>
                      <p:childTnLst>
                        <p:par>
                          <p:cTn id="161" fill="hold">
                            <p:stCondLst>
                              <p:cond delay="0"/>
                            </p:stCondLst>
                            <p:childTnLst>
                              <p:par>
                                <p:cTn id="162" presetID="16" presetClass="entr" presetSubtype="21" fill="hold" nodeType="clickEffect">
                                  <p:stCondLst>
                                    <p:cond delay="0"/>
                                  </p:stCondLst>
                                  <p:childTnLst>
                                    <p:set>
                                      <p:cBhvr>
                                        <p:cTn id="163" dur="1" fill="hold">
                                          <p:stCondLst>
                                            <p:cond delay="0"/>
                                          </p:stCondLst>
                                        </p:cTn>
                                        <p:tgtEl>
                                          <p:spTgt spid="79"/>
                                        </p:tgtEl>
                                        <p:attrNameLst>
                                          <p:attrName>style.visibility</p:attrName>
                                        </p:attrNameLst>
                                      </p:cBhvr>
                                      <p:to>
                                        <p:strVal val="visible"/>
                                      </p:to>
                                    </p:set>
                                    <p:animEffect transition="in" filter="barn(inVertical)">
                                      <p:cBhvr>
                                        <p:cTn id="164" dur="500"/>
                                        <p:tgtEl>
                                          <p:spTgt spid="79"/>
                                        </p:tgtEl>
                                      </p:cBhvr>
                                    </p:animEffect>
                                  </p:childTnLst>
                                </p:cTn>
                              </p:par>
                            </p:childTnLst>
                          </p:cTn>
                        </p:par>
                        <p:par>
                          <p:cTn id="165" fill="hold">
                            <p:stCondLst>
                              <p:cond delay="500"/>
                            </p:stCondLst>
                            <p:childTnLst>
                              <p:par>
                                <p:cTn id="166" presetID="16" presetClass="entr" presetSubtype="21" fill="hold" nodeType="afterEffect">
                                  <p:stCondLst>
                                    <p:cond delay="0"/>
                                  </p:stCondLst>
                                  <p:childTnLst>
                                    <p:set>
                                      <p:cBhvr>
                                        <p:cTn id="167" dur="1" fill="hold">
                                          <p:stCondLst>
                                            <p:cond delay="0"/>
                                          </p:stCondLst>
                                        </p:cTn>
                                        <p:tgtEl>
                                          <p:spTgt spid="80"/>
                                        </p:tgtEl>
                                        <p:attrNameLst>
                                          <p:attrName>style.visibility</p:attrName>
                                        </p:attrNameLst>
                                      </p:cBhvr>
                                      <p:to>
                                        <p:strVal val="visible"/>
                                      </p:to>
                                    </p:set>
                                    <p:animEffect transition="in" filter="barn(inVertical)">
                                      <p:cBhvr>
                                        <p:cTn id="168" dur="500"/>
                                        <p:tgtEl>
                                          <p:spTgt spid="80"/>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grpId="0" nodeType="clickEffect">
                                  <p:stCondLst>
                                    <p:cond delay="0"/>
                                  </p:stCondLst>
                                  <p:childTnLst>
                                    <p:set>
                                      <p:cBhvr>
                                        <p:cTn id="172" dur="1" fill="hold">
                                          <p:stCondLst>
                                            <p:cond delay="0"/>
                                          </p:stCondLst>
                                        </p:cTn>
                                        <p:tgtEl>
                                          <p:spTgt spid="81"/>
                                        </p:tgtEl>
                                        <p:attrNameLst>
                                          <p:attrName>style.visibility</p:attrName>
                                        </p:attrNameLst>
                                      </p:cBhvr>
                                      <p:to>
                                        <p:strVal val="visible"/>
                                      </p:to>
                                    </p:set>
                                    <p:animEffect transition="in" filter="wipe(left)">
                                      <p:cBhvr>
                                        <p:cTn id="173" dur="500"/>
                                        <p:tgtEl>
                                          <p:spTgt spid="81"/>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82"/>
                                        </p:tgtEl>
                                        <p:attrNameLst>
                                          <p:attrName>style.visibility</p:attrName>
                                        </p:attrNameLst>
                                      </p:cBhvr>
                                      <p:to>
                                        <p:strVal val="visible"/>
                                      </p:to>
                                    </p:set>
                                    <p:anim calcmode="lin" valueType="num">
                                      <p:cBhvr>
                                        <p:cTn id="178" dur="500" fill="hold"/>
                                        <p:tgtEl>
                                          <p:spTgt spid="82"/>
                                        </p:tgtEl>
                                        <p:attrNameLst>
                                          <p:attrName>ppt_w</p:attrName>
                                        </p:attrNameLst>
                                      </p:cBhvr>
                                      <p:tavLst>
                                        <p:tav tm="0">
                                          <p:val>
                                            <p:fltVal val="0"/>
                                          </p:val>
                                        </p:tav>
                                        <p:tav tm="100000">
                                          <p:val>
                                            <p:strVal val="#ppt_w"/>
                                          </p:val>
                                        </p:tav>
                                      </p:tavLst>
                                    </p:anim>
                                    <p:anim calcmode="lin" valueType="num">
                                      <p:cBhvr>
                                        <p:cTn id="179" dur="500" fill="hold"/>
                                        <p:tgtEl>
                                          <p:spTgt spid="82"/>
                                        </p:tgtEl>
                                        <p:attrNameLst>
                                          <p:attrName>ppt_h</p:attrName>
                                        </p:attrNameLst>
                                      </p:cBhvr>
                                      <p:tavLst>
                                        <p:tav tm="0">
                                          <p:val>
                                            <p:fltVal val="0"/>
                                          </p:val>
                                        </p:tav>
                                        <p:tav tm="100000">
                                          <p:val>
                                            <p:strVal val="#ppt_h"/>
                                          </p:val>
                                        </p:tav>
                                      </p:tavLst>
                                    </p:anim>
                                    <p:animEffect transition="in" filter="fade">
                                      <p:cBhvr>
                                        <p:cTn id="180" dur="500"/>
                                        <p:tgtEl>
                                          <p:spTgt spid="82"/>
                                        </p:tgtEl>
                                      </p:cBhvr>
                                    </p:animEffect>
                                  </p:childTnLst>
                                </p:cTn>
                              </p:par>
                            </p:childTnLst>
                          </p:cTn>
                        </p:par>
                      </p:childTnLst>
                    </p:cTn>
                  </p:par>
                  <p:par>
                    <p:cTn id="181" fill="hold">
                      <p:stCondLst>
                        <p:cond delay="indefinite"/>
                      </p:stCondLst>
                      <p:childTnLst>
                        <p:par>
                          <p:cTn id="182" fill="hold">
                            <p:stCondLst>
                              <p:cond delay="0"/>
                            </p:stCondLst>
                            <p:childTnLst>
                              <p:par>
                                <p:cTn id="183" presetID="45" presetClass="entr" presetSubtype="0" fill="hold" nodeType="clickEffect">
                                  <p:stCondLst>
                                    <p:cond delay="0"/>
                                  </p:stCondLst>
                                  <p:childTnLst>
                                    <p:set>
                                      <p:cBhvr>
                                        <p:cTn id="184" dur="1" fill="hold">
                                          <p:stCondLst>
                                            <p:cond delay="0"/>
                                          </p:stCondLst>
                                        </p:cTn>
                                        <p:tgtEl>
                                          <p:spTgt spid="104"/>
                                        </p:tgtEl>
                                        <p:attrNameLst>
                                          <p:attrName>style.visibility</p:attrName>
                                        </p:attrNameLst>
                                      </p:cBhvr>
                                      <p:to>
                                        <p:strVal val="visible"/>
                                      </p:to>
                                    </p:set>
                                    <p:animEffect transition="in" filter="fade">
                                      <p:cBhvr>
                                        <p:cTn id="185" dur="2000"/>
                                        <p:tgtEl>
                                          <p:spTgt spid="104"/>
                                        </p:tgtEl>
                                      </p:cBhvr>
                                    </p:animEffect>
                                    <p:anim calcmode="lin" valueType="num">
                                      <p:cBhvr>
                                        <p:cTn id="186" dur="2000" fill="hold"/>
                                        <p:tgtEl>
                                          <p:spTgt spid="104"/>
                                        </p:tgtEl>
                                        <p:attrNameLst>
                                          <p:attrName>ppt_w</p:attrName>
                                        </p:attrNameLst>
                                      </p:cBhvr>
                                      <p:tavLst>
                                        <p:tav tm="0" fmla="#ppt_w*sin(2.5*pi*$)">
                                          <p:val>
                                            <p:fltVal val="0"/>
                                          </p:val>
                                        </p:tav>
                                        <p:tav tm="100000">
                                          <p:val>
                                            <p:fltVal val="1"/>
                                          </p:val>
                                        </p:tav>
                                      </p:tavLst>
                                    </p:anim>
                                    <p:anim calcmode="lin" valueType="num">
                                      <p:cBhvr>
                                        <p:cTn id="187" dur="20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nodeType="clickEffect">
                                  <p:stCondLst>
                                    <p:cond delay="0"/>
                                  </p:stCondLst>
                                  <p:childTnLst>
                                    <p:set>
                                      <p:cBhvr>
                                        <p:cTn id="191" dur="1" fill="hold">
                                          <p:stCondLst>
                                            <p:cond delay="0"/>
                                          </p:stCondLst>
                                        </p:cTn>
                                        <p:tgtEl>
                                          <p:spTgt spid="105"/>
                                        </p:tgtEl>
                                        <p:attrNameLst>
                                          <p:attrName>style.visibility</p:attrName>
                                        </p:attrNameLst>
                                      </p:cBhvr>
                                      <p:to>
                                        <p:strVal val="visible"/>
                                      </p:to>
                                    </p:set>
                                    <p:anim calcmode="lin" valueType="num">
                                      <p:cBhvr>
                                        <p:cTn id="192" dur="500" fill="hold"/>
                                        <p:tgtEl>
                                          <p:spTgt spid="105"/>
                                        </p:tgtEl>
                                        <p:attrNameLst>
                                          <p:attrName>ppt_w</p:attrName>
                                        </p:attrNameLst>
                                      </p:cBhvr>
                                      <p:tavLst>
                                        <p:tav tm="0">
                                          <p:val>
                                            <p:fltVal val="0"/>
                                          </p:val>
                                        </p:tav>
                                        <p:tav tm="100000">
                                          <p:val>
                                            <p:strVal val="#ppt_w"/>
                                          </p:val>
                                        </p:tav>
                                      </p:tavLst>
                                    </p:anim>
                                    <p:anim calcmode="lin" valueType="num">
                                      <p:cBhvr>
                                        <p:cTn id="193" dur="500" fill="hold"/>
                                        <p:tgtEl>
                                          <p:spTgt spid="105"/>
                                        </p:tgtEl>
                                        <p:attrNameLst>
                                          <p:attrName>ppt_h</p:attrName>
                                        </p:attrNameLst>
                                      </p:cBhvr>
                                      <p:tavLst>
                                        <p:tav tm="0">
                                          <p:val>
                                            <p:fltVal val="0"/>
                                          </p:val>
                                        </p:tav>
                                        <p:tav tm="100000">
                                          <p:val>
                                            <p:strVal val="#ppt_h"/>
                                          </p:val>
                                        </p:tav>
                                      </p:tavLst>
                                    </p:anim>
                                    <p:animEffect transition="in" filter="fade">
                                      <p:cBhvr>
                                        <p:cTn id="194" dur="500"/>
                                        <p:tgtEl>
                                          <p:spTgt spid="105"/>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7"/>
                                        </p:tgtEl>
                                        <p:attrNameLst>
                                          <p:attrName>style.visibility</p:attrName>
                                        </p:attrNameLst>
                                      </p:cBhvr>
                                      <p:to>
                                        <p:strVal val="visible"/>
                                      </p:to>
                                    </p:set>
                                    <p:anim calcmode="lin" valueType="num">
                                      <p:cBhvr>
                                        <p:cTn id="197" dur="500" fill="hold"/>
                                        <p:tgtEl>
                                          <p:spTgt spid="107"/>
                                        </p:tgtEl>
                                        <p:attrNameLst>
                                          <p:attrName>ppt_w</p:attrName>
                                        </p:attrNameLst>
                                      </p:cBhvr>
                                      <p:tavLst>
                                        <p:tav tm="0">
                                          <p:val>
                                            <p:fltVal val="0"/>
                                          </p:val>
                                        </p:tav>
                                        <p:tav tm="100000">
                                          <p:val>
                                            <p:strVal val="#ppt_w"/>
                                          </p:val>
                                        </p:tav>
                                      </p:tavLst>
                                    </p:anim>
                                    <p:anim calcmode="lin" valueType="num">
                                      <p:cBhvr>
                                        <p:cTn id="198" dur="500" fill="hold"/>
                                        <p:tgtEl>
                                          <p:spTgt spid="107"/>
                                        </p:tgtEl>
                                        <p:attrNameLst>
                                          <p:attrName>ppt_h</p:attrName>
                                        </p:attrNameLst>
                                      </p:cBhvr>
                                      <p:tavLst>
                                        <p:tav tm="0">
                                          <p:val>
                                            <p:fltVal val="0"/>
                                          </p:val>
                                        </p:tav>
                                        <p:tav tm="100000">
                                          <p:val>
                                            <p:strVal val="#ppt_h"/>
                                          </p:val>
                                        </p:tav>
                                      </p:tavLst>
                                    </p:anim>
                                    <p:animEffect transition="in" filter="fade">
                                      <p:cBhvr>
                                        <p:cTn id="199" dur="500"/>
                                        <p:tgtEl>
                                          <p:spTgt spid="107"/>
                                        </p:tgtEl>
                                      </p:cBhvr>
                                    </p:animEffect>
                                  </p:childTnLst>
                                </p:cTn>
                              </p:par>
                              <p:par>
                                <p:cTn id="200" presetID="53" presetClass="entr" presetSubtype="16" fill="hold" nodeType="withEffect">
                                  <p:stCondLst>
                                    <p:cond delay="0"/>
                                  </p:stCondLst>
                                  <p:childTnLst>
                                    <p:set>
                                      <p:cBhvr>
                                        <p:cTn id="201" dur="1" fill="hold">
                                          <p:stCondLst>
                                            <p:cond delay="0"/>
                                          </p:stCondLst>
                                        </p:cTn>
                                        <p:tgtEl>
                                          <p:spTgt spid="106"/>
                                        </p:tgtEl>
                                        <p:attrNameLst>
                                          <p:attrName>style.visibility</p:attrName>
                                        </p:attrNameLst>
                                      </p:cBhvr>
                                      <p:to>
                                        <p:strVal val="visible"/>
                                      </p:to>
                                    </p:set>
                                    <p:anim calcmode="lin" valueType="num">
                                      <p:cBhvr>
                                        <p:cTn id="202" dur="500" fill="hold"/>
                                        <p:tgtEl>
                                          <p:spTgt spid="106"/>
                                        </p:tgtEl>
                                        <p:attrNameLst>
                                          <p:attrName>ppt_w</p:attrName>
                                        </p:attrNameLst>
                                      </p:cBhvr>
                                      <p:tavLst>
                                        <p:tav tm="0">
                                          <p:val>
                                            <p:fltVal val="0"/>
                                          </p:val>
                                        </p:tav>
                                        <p:tav tm="100000">
                                          <p:val>
                                            <p:strVal val="#ppt_w"/>
                                          </p:val>
                                        </p:tav>
                                      </p:tavLst>
                                    </p:anim>
                                    <p:anim calcmode="lin" valueType="num">
                                      <p:cBhvr>
                                        <p:cTn id="203" dur="500" fill="hold"/>
                                        <p:tgtEl>
                                          <p:spTgt spid="106"/>
                                        </p:tgtEl>
                                        <p:attrNameLst>
                                          <p:attrName>ppt_h</p:attrName>
                                        </p:attrNameLst>
                                      </p:cBhvr>
                                      <p:tavLst>
                                        <p:tav tm="0">
                                          <p:val>
                                            <p:fltVal val="0"/>
                                          </p:val>
                                        </p:tav>
                                        <p:tav tm="100000">
                                          <p:val>
                                            <p:strVal val="#ppt_h"/>
                                          </p:val>
                                        </p:tav>
                                      </p:tavLst>
                                    </p:anim>
                                    <p:animEffect transition="in" filter="fade">
                                      <p:cBhvr>
                                        <p:cTn id="204" dur="500"/>
                                        <p:tgtEl>
                                          <p:spTgt spid="106"/>
                                        </p:tgtEl>
                                      </p:cBhvr>
                                    </p:animEffect>
                                  </p:childTnLst>
                                </p:cTn>
                              </p:par>
                            </p:childTnLst>
                          </p:cTn>
                        </p:par>
                        <p:par>
                          <p:cTn id="205" fill="hold">
                            <p:stCondLst>
                              <p:cond delay="500"/>
                            </p:stCondLst>
                            <p:childTnLst>
                              <p:par>
                                <p:cTn id="206" presetID="6" presetClass="emph" presetSubtype="0" autoRev="1" fill="hold" nodeType="afterEffect">
                                  <p:stCondLst>
                                    <p:cond delay="0"/>
                                  </p:stCondLst>
                                  <p:childTnLst>
                                    <p:animScale>
                                      <p:cBhvr>
                                        <p:cTn id="207" dur="750" fill="hold"/>
                                        <p:tgtEl>
                                          <p:spTgt spid="105"/>
                                        </p:tgtEl>
                                      </p:cBhvr>
                                      <p:by x="150000" y="150000"/>
                                    </p:animScale>
                                  </p:childTnLst>
                                </p:cTn>
                              </p:par>
                              <p:par>
                                <p:cTn id="208" presetID="6" presetClass="emph" presetSubtype="0" autoRev="1" fill="hold" nodeType="withEffect">
                                  <p:stCondLst>
                                    <p:cond delay="0"/>
                                  </p:stCondLst>
                                  <p:childTnLst>
                                    <p:animScale>
                                      <p:cBhvr>
                                        <p:cTn id="209" dur="750" fill="hold"/>
                                        <p:tgtEl>
                                          <p:spTgt spid="107"/>
                                        </p:tgtEl>
                                      </p:cBhvr>
                                      <p:by x="150000" y="150000"/>
                                    </p:animScale>
                                  </p:childTnLst>
                                </p:cTn>
                              </p:par>
                              <p:par>
                                <p:cTn id="210" presetID="6" presetClass="emph" presetSubtype="0" autoRev="1" fill="hold" nodeType="withEffect">
                                  <p:stCondLst>
                                    <p:cond delay="0"/>
                                  </p:stCondLst>
                                  <p:childTnLst>
                                    <p:animScale>
                                      <p:cBhvr>
                                        <p:cTn id="211" dur="750" fill="hold"/>
                                        <p:tgtEl>
                                          <p:spTgt spid="10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81" grpId="0" animBg="1"/>
      <p:bldP spid="75" grpId="0" animBg="1"/>
      <p:bldP spid="76" grpId="0" animBg="1"/>
      <p:bldP spid="74" grpId="0" animBg="1"/>
      <p:bldP spid="9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Rounded Corners 90"/>
          <p:cNvSpPr/>
          <p:nvPr/>
        </p:nvSpPr>
        <p:spPr>
          <a:xfrm>
            <a:off x="-16374" y="-1752"/>
            <a:ext cx="12224749" cy="6861504"/>
          </a:xfrm>
          <a:prstGeom prst="roundRect">
            <a:avLst>
              <a:gd name="adj" fmla="val 989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4160" y="147335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文本框 46"/>
          <p:cNvSpPr txBox="1"/>
          <p:nvPr/>
        </p:nvSpPr>
        <p:spPr>
          <a:xfrm>
            <a:off x="3601276" y="-29322"/>
            <a:ext cx="5809677" cy="923330"/>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r>
              <a:rPr lang="en-US" altLang="zh-CN" sz="540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rPr>
              <a:t>Các bước gieo hạt</a:t>
            </a:r>
            <a:endParaRPr lang="zh-CN" altLang="en-US" sz="5400" dirty="0">
              <a:ln>
                <a:solidFill>
                  <a:schemeClr val="bg1"/>
                </a:solidFill>
              </a:ln>
              <a:solidFill>
                <a:srgbClr val="E06955"/>
              </a:solidFill>
              <a:effectLst>
                <a:outerShdw blurRad="50800" dist="38100" dir="2700000" algn="tl" rotWithShape="0">
                  <a:prstClr val="black">
                    <a:alpha val="40000"/>
                  </a:prstClr>
                </a:outerShdw>
              </a:effectLst>
              <a:latin typeface="UVN Bo Quen" panose="04040804060802020203" pitchFamily="82" charset="0"/>
            </a:endParaRPr>
          </a:p>
        </p:txBody>
      </p:sp>
      <p:sp>
        <p:nvSpPr>
          <p:cNvPr id="26" name="Rectangle 25"/>
          <p:cNvSpPr/>
          <p:nvPr/>
        </p:nvSpPr>
        <p:spPr>
          <a:xfrm>
            <a:off x="-20739" y="5437697"/>
            <a:ext cx="12233478" cy="1420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160" y="270747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739" y="4154537"/>
            <a:ext cx="12233478" cy="128339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oogle Shape;713;p36"/>
          <p:cNvGrpSpPr/>
          <p:nvPr/>
        </p:nvGrpSpPr>
        <p:grpSpPr>
          <a:xfrm>
            <a:off x="100803" y="5597600"/>
            <a:ext cx="1164854" cy="873516"/>
            <a:chOff x="3349025" y="1588825"/>
            <a:chExt cx="526525" cy="702050"/>
          </a:xfrm>
        </p:grpSpPr>
        <p:sp>
          <p:nvSpPr>
            <p:cNvPr id="31"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 name="Google Shape;853;p38"/>
          <p:cNvGrpSpPr/>
          <p:nvPr/>
        </p:nvGrpSpPr>
        <p:grpSpPr>
          <a:xfrm>
            <a:off x="80690" y="2976478"/>
            <a:ext cx="1150097" cy="938482"/>
            <a:chOff x="3539325" y="1588838"/>
            <a:chExt cx="394450" cy="702125"/>
          </a:xfrm>
        </p:grpSpPr>
        <p:sp>
          <p:nvSpPr>
            <p:cNvPr id="45"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785;p37"/>
          <p:cNvGrpSpPr/>
          <p:nvPr/>
        </p:nvGrpSpPr>
        <p:grpSpPr>
          <a:xfrm>
            <a:off x="213265" y="4301845"/>
            <a:ext cx="1087090" cy="908870"/>
            <a:chOff x="4797225" y="1588913"/>
            <a:chExt cx="525825" cy="701975"/>
          </a:xfrm>
        </p:grpSpPr>
        <p:sp>
          <p:nvSpPr>
            <p:cNvPr id="54"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920;p39"/>
          <p:cNvGrpSpPr/>
          <p:nvPr/>
        </p:nvGrpSpPr>
        <p:grpSpPr>
          <a:xfrm>
            <a:off x="24160" y="1667735"/>
            <a:ext cx="1163949" cy="921858"/>
            <a:chOff x="4931200" y="1588913"/>
            <a:chExt cx="584300" cy="701975"/>
          </a:xfrm>
        </p:grpSpPr>
        <p:sp>
          <p:nvSpPr>
            <p:cNvPr id="68"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2" descr="Chậu đất nung đỏ 13x13"/>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5660382" y="4978150"/>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oil PNG Pic | PNG All"/>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8434" b="86169" l="10000" r="90000">
                        <a14:backgroundMark x1="19700" y1="86200" x2="27100" y2="45000"/>
                        <a14:backgroundMark x1="27100" y1="45000" x2="28000" y2="42900"/>
                        <a14:backgroundMark x1="86200" y1="86200" x2="80800" y2="58600"/>
                        <a14:backgroundMark x1="80800" y1="58600" x2="73100" y2="43600"/>
                        <a14:backgroundMark x1="73100" y1="43600" x2="71600" y2="42000"/>
                        <a14:backgroundMark x1="86500" y1="72200" x2="74000" y2="43400"/>
                        <a14:backgroundMark x1="21500" y1="85700" x2="21500" y2="73600"/>
                        <a14:backgroundMark x1="24200" y1="54400" x2="33900" y2="30700"/>
                        <a14:backgroundMark x1="26900" y1="47900" x2="37900" y2="29300"/>
                        <a14:backgroundMark x1="82300" y1="74900" x2="79400" y2="51900"/>
                        <a14:backgroundMark x1="79400" y1="51900" x2="79300" y2="51600"/>
                        <a14:backgroundMark x1="80600" y1="86000" x2="80900" y2="66000"/>
                        <a14:backgroundMark x1="81700" y1="80000" x2="77700" y2="50000"/>
                        <a14:backgroundMark x1="77700" y1="50000" x2="73400" y2="42800"/>
                        <a14:backgroundMark x1="63700" y1="30200" x2="72000" y2="35800"/>
                        <a14:backgroundMark x1="72000" y1="35800" x2="72000" y2="35800"/>
                      </a14:backgroundRemoval>
                    </a14:imgEffect>
                  </a14:imgLayer>
                </a14:imgProps>
              </a:ext>
              <a:ext uri="{28A0092B-C50C-407E-A947-70E740481C1C}">
                <a14:useLocalDpi xmlns:a14="http://schemas.microsoft.com/office/drawing/2010/main" val="0"/>
              </a:ext>
            </a:extLst>
          </a:blip>
          <a:srcRect l="21586" t="21217" r="17624" b="6614"/>
          <a:stretch>
            <a:fillRect/>
          </a:stretch>
        </p:blipFill>
        <p:spPr bwMode="auto">
          <a:xfrm flipV="1">
            <a:off x="5991093" y="4817859"/>
            <a:ext cx="2315835" cy="1947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ậu đất nung đỏ 13x1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5660382" y="2741001"/>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0521"/>
          <a:stretch>
            <a:fillRect/>
          </a:stretch>
        </p:blipFill>
        <p:spPr>
          <a:xfrm>
            <a:off x="5714806" y="1418963"/>
            <a:ext cx="2436547" cy="2382733"/>
          </a:xfrm>
          <a:prstGeom prst="rect">
            <a:avLst/>
          </a:prstGeom>
        </p:spPr>
      </p:pic>
      <p:pic>
        <p:nvPicPr>
          <p:cNvPr id="18"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98666" y="5175299"/>
            <a:ext cx="399621" cy="496050"/>
          </a:xfrm>
          <a:prstGeom prst="rect">
            <a:avLst/>
          </a:prstGeom>
        </p:spPr>
      </p:pic>
      <p:pic>
        <p:nvPicPr>
          <p:cNvPr id="19"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17302" y="5471323"/>
            <a:ext cx="399621" cy="496050"/>
          </a:xfrm>
          <a:prstGeom prst="rect">
            <a:avLst/>
          </a:prstGeom>
        </p:spPr>
      </p:pic>
      <p:pic>
        <p:nvPicPr>
          <p:cNvPr id="20"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83984" y="5239648"/>
            <a:ext cx="399621" cy="496050"/>
          </a:xfrm>
          <a:prstGeom prst="rect">
            <a:avLst/>
          </a:prstGeom>
        </p:spPr>
      </p:pic>
      <p:pic>
        <p:nvPicPr>
          <p:cNvPr id="15" name="Picture 2" descr="Chậu đất nung đỏ 13x13"/>
          <p:cNvPicPr>
            <a:picLocks noChangeAspect="1" noChangeArrowheads="1"/>
          </p:cNvPicPr>
          <p:nvPr/>
        </p:nvPicPr>
        <p:blipFill rotWithShape="1">
          <a:blip r:embed="rId4">
            <a:alphaModFix amt="50000"/>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980500" y="4953822"/>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ậu đất nung đỏ 13x1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r="7109" b="46538"/>
          <a:stretch>
            <a:fillRect/>
          </a:stretch>
        </p:blipFill>
        <p:spPr bwMode="auto">
          <a:xfrm>
            <a:off x="8993255" y="2716673"/>
            <a:ext cx="3043826" cy="2237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8940" b="68543" l="41875" r="89375">
                        <a14:foregroundMark x1="45397" y1="29387" x2="51458" y2="59272"/>
                        <a14:foregroundMark x1="41250" y1="8940" x2="44291" y2="23932"/>
                        <a14:foregroundMark x1="51458" y1="59272" x2="57708" y2="68543"/>
                        <a14:foregroundMark x1="57708" y1="68543" x2="73862" y2="69380"/>
                        <a14:foregroundMark x1="89235" y1="11655" x2="89375" y2="10596"/>
                        <a14:foregroundMark x1="42083" y1="9603" x2="58750" y2="34106"/>
                        <a14:foregroundMark x1="58750" y1="34106" x2="67708" y2="35099"/>
                        <a14:foregroundMark x1="67708" y1="35099" x2="80625" y2="10927"/>
                        <a14:foregroundMark x1="48958" y1="13245" x2="69583" y2="15232"/>
                        <a14:foregroundMark x1="44583" y1="8940" x2="67500" y2="9603"/>
                        <a14:foregroundMark x1="85482" y1="10450" x2="83750" y2="9603"/>
                        <a14:foregroundMark x1="86667" y1="9603" x2="81042" y2="9603"/>
                        <a14:foregroundMark x1="86875" y1="14238" x2="75000" y2="65232"/>
                        <a14:foregroundMark x1="83958" y1="37748" x2="78958" y2="59272"/>
                        <a14:foregroundMark x1="78958" y1="59272" x2="78333" y2="59934"/>
                        <a14:foregroundMark x1="46875" y1="45364" x2="52500" y2="58940"/>
                        <a14:foregroundMark x1="52500" y1="58940" x2="52500" y2="58940"/>
                        <a14:backgroundMark x1="44113" y1="48922" x2="44792" y2="54636"/>
                        <a14:backgroundMark x1="41250" y1="24834" x2="44006" y2="48020"/>
                        <a14:backgroundMark x1="90179" y1="16276" x2="89167" y2="29139"/>
                        <a14:backgroundMark x1="90417" y1="13245" x2="90192" y2="16107"/>
                        <a14:backgroundMark x1="85665" y1="46658" x2="84792" y2="55960"/>
                        <a14:backgroundMark x1="87396" y1="28225" x2="86374" y2="39106"/>
                        <a14:backgroundMark x1="88958" y1="11589" x2="88617" y2="15220"/>
                        <a14:backgroundMark x1="81417" y1="63291" x2="80833" y2="66887"/>
                        <a14:backgroundMark x1="81810" y1="60874" x2="81440" y2="63149"/>
                        <a14:backgroundMark x1="80833" y1="66887" x2="75625" y2="72185"/>
                        <a14:backgroundMark x1="45000" y1="52980" x2="51042" y2="76159"/>
                        <a14:backgroundMark x1="51042" y1="76159" x2="51042" y2="76159"/>
                      </a14:backgroundRemoval>
                    </a14:imgEffect>
                  </a14:imgLayer>
                </a14:imgProps>
              </a:ext>
            </a:extLst>
          </a:blip>
          <a:srcRect l="40993" t="7673" r="11587" b="23624"/>
          <a:stretch>
            <a:fillRect/>
          </a:stretch>
        </p:blipFill>
        <p:spPr>
          <a:xfrm>
            <a:off x="9323123" y="4972251"/>
            <a:ext cx="2259808" cy="1709079"/>
          </a:xfrm>
          <a:prstGeom prst="rect">
            <a:avLst/>
          </a:prstGeom>
        </p:spPr>
      </p:pic>
      <p:pic>
        <p:nvPicPr>
          <p:cNvPr id="21" name="Picture 16"/>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34909" y="5036701"/>
            <a:ext cx="399621" cy="496050"/>
          </a:xfrm>
          <a:prstGeom prst="rect">
            <a:avLst/>
          </a:prstGeom>
        </p:spPr>
      </p:pic>
      <p:pic>
        <p:nvPicPr>
          <p:cNvPr id="22" name="Picture 16"/>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53544" y="5332725"/>
            <a:ext cx="399621" cy="496050"/>
          </a:xfrm>
          <a:prstGeom prst="rect">
            <a:avLst/>
          </a:prstGeom>
        </p:spPr>
      </p:pic>
      <p:pic>
        <p:nvPicPr>
          <p:cNvPr id="23" name="Picture 16"/>
          <p:cNvPicPr>
            <a:picLocks noChangeAspect="1"/>
          </p:cNvPicPr>
          <p:nvPr/>
        </p:nvPicPr>
        <p:blipFill>
          <a:blip r:embed="rId10" cstate="print">
            <a:biLevel thresh="75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20226" y="5101050"/>
            <a:ext cx="399621" cy="496050"/>
          </a:xfrm>
          <a:prstGeom prst="rect">
            <a:avLst/>
          </a:prstGeom>
        </p:spPr>
      </p:pic>
      <p:pic>
        <p:nvPicPr>
          <p:cNvPr id="24" name="Picture 9"/>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20521"/>
          <a:stretch>
            <a:fillRect/>
          </a:stretch>
        </p:blipFill>
        <p:spPr>
          <a:xfrm>
            <a:off x="9071353" y="1462551"/>
            <a:ext cx="2436547" cy="2382733"/>
          </a:xfrm>
          <a:prstGeom prst="rect">
            <a:avLst/>
          </a:prstGeom>
        </p:spPr>
      </p:pic>
      <p:pic>
        <p:nvPicPr>
          <p:cNvPr id="3" name="Bình xịt nướ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000000">
                  <a:alpha val="0"/>
                </a:srgbClr>
              </a:clrFrom>
              <a:clrTo>
                <a:srgbClr val="000000">
                  <a:alpha val="0"/>
                </a:srgbClr>
              </a:clrTo>
            </a:clrChange>
            <a:lum bright="4000"/>
          </a:blip>
          <a:srcRect r="60362"/>
          <a:stretch>
            <a:fillRect/>
          </a:stretch>
        </p:blipFill>
        <p:spPr>
          <a:xfrm rot="2049262">
            <a:off x="4294128" y="1491752"/>
            <a:ext cx="1699761" cy="2412108"/>
          </a:xfrm>
          <a:prstGeom prst="rect">
            <a:avLst/>
          </a:prstGeom>
        </p:spPr>
      </p:pic>
      <p:sp>
        <p:nvSpPr>
          <p:cNvPr id="2" name="TextBox 1"/>
          <p:cNvSpPr txBox="1"/>
          <p:nvPr/>
        </p:nvSpPr>
        <p:spPr>
          <a:xfrm>
            <a:off x="1411231" y="5587137"/>
            <a:ext cx="4494417"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Bỏ đất hoặc bông gòn (dày 1-2cm) vào chậu.</a:t>
            </a:r>
          </a:p>
        </p:txBody>
      </p:sp>
      <p:sp>
        <p:nvSpPr>
          <p:cNvPr id="78" name="TextBox 77"/>
          <p:cNvSpPr txBox="1"/>
          <p:nvPr/>
        </p:nvSpPr>
        <p:spPr>
          <a:xfrm>
            <a:off x="1411231" y="414311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Đặt một số hạt lên trên đất hoặc bông gòn.</a:t>
            </a:r>
          </a:p>
        </p:txBody>
      </p:sp>
      <p:sp>
        <p:nvSpPr>
          <p:cNvPr id="79" name="TextBox 78"/>
          <p:cNvSpPr txBox="1"/>
          <p:nvPr/>
        </p:nvSpPr>
        <p:spPr>
          <a:xfrm>
            <a:off x="1411231" y="2999221"/>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Tưới vào một ít nước đủ để đất ẩm.</a:t>
            </a:r>
          </a:p>
        </p:txBody>
      </p:sp>
      <p:sp>
        <p:nvSpPr>
          <p:cNvPr id="80" name="TextBox 79"/>
          <p:cNvSpPr txBox="1"/>
          <p:nvPr/>
        </p:nvSpPr>
        <p:spPr>
          <a:xfrm>
            <a:off x="1411231" y="1550793"/>
            <a:ext cx="4303574"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Đem chậu ra nơi thoáng có ánh sáng.</a:t>
            </a:r>
          </a:p>
        </p:txBody>
      </p:sp>
      <p:grpSp>
        <p:nvGrpSpPr>
          <p:cNvPr id="81" name="Google Shape;1028;p40"/>
          <p:cNvGrpSpPr/>
          <p:nvPr/>
        </p:nvGrpSpPr>
        <p:grpSpPr>
          <a:xfrm>
            <a:off x="104424" y="368724"/>
            <a:ext cx="1135357" cy="893965"/>
            <a:chOff x="3788738" y="1588850"/>
            <a:chExt cx="495125" cy="702100"/>
          </a:xfrm>
        </p:grpSpPr>
        <p:sp>
          <p:nvSpPr>
            <p:cNvPr id="82" name="Google Shape;1029;p40"/>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1030;p40"/>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1031;p40"/>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1032;p40"/>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1033;p40"/>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1034;p40"/>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1035;p40"/>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 name="TextBox 88"/>
          <p:cNvSpPr txBox="1"/>
          <p:nvPr/>
        </p:nvSpPr>
        <p:spPr>
          <a:xfrm>
            <a:off x="1426090" y="683167"/>
            <a:ext cx="5155242"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Chờ trong vòng 3 - 4 ngày.</a:t>
            </a:r>
          </a:p>
        </p:txBody>
      </p:sp>
      <p:pic>
        <p:nvPicPr>
          <p:cNvPr id="90" name="Bình xịt nước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clrChange>
              <a:clrFrom>
                <a:srgbClr val="FFFFFF"/>
              </a:clrFrom>
              <a:clrTo>
                <a:srgbClr val="FFFFFF">
                  <a:alpha val="0"/>
                </a:srgbClr>
              </a:clrTo>
            </a:clrChange>
          </a:blip>
          <a:srcRect r="60362"/>
          <a:stretch>
            <a:fillRect/>
          </a:stretch>
        </p:blipFill>
        <p:spPr>
          <a:xfrm rot="2049262">
            <a:off x="7864701" y="1672424"/>
            <a:ext cx="1699761" cy="2412108"/>
          </a:xfrm>
          <a:prstGeom prst="rect">
            <a:avLst/>
          </a:prstGeom>
        </p:spPr>
      </p:pic>
      <p:sp>
        <p:nvSpPr>
          <p:cNvPr id="95" name="Trapezoid 94"/>
          <p:cNvSpPr/>
          <p:nvPr/>
        </p:nvSpPr>
        <p:spPr>
          <a:xfrm rot="20684860">
            <a:off x="9947216" y="898630"/>
            <a:ext cx="1553603" cy="2582331"/>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2" descr="Chậu đất nung đỏ 13x1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8974031" y="4936807"/>
            <a:ext cx="3043826" cy="194737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Chậu đất nung đỏ 13x1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3" b="91732" l="9701" r="90112">
                        <a14:foregroundMark x1="90112" y1="20669" x2="90112" y2="24803"/>
                        <a14:foregroundMark x1="41012" y1="92075" x2="55784" y2="91732"/>
                        <a14:foregroundMark x1="55784" y1="91732" x2="59888" y2="91732"/>
                        <a14:backgroundMark x1="36567" y1="92126" x2="40858" y2="92323"/>
                      </a14:backgroundRemoval>
                    </a14:imgEffect>
                  </a14:imgLayer>
                </a14:imgProps>
              </a:ext>
              <a:ext uri="{28A0092B-C50C-407E-A947-70E740481C1C}">
                <a14:useLocalDpi xmlns:a14="http://schemas.microsoft.com/office/drawing/2010/main" val="0"/>
              </a:ext>
            </a:extLst>
          </a:blip>
          <a:srcRect l="8386" t="53462" r="7109"/>
          <a:stretch>
            <a:fillRect/>
          </a:stretch>
        </p:blipFill>
        <p:spPr bwMode="auto">
          <a:xfrm>
            <a:off x="5647627" y="4964359"/>
            <a:ext cx="3043826" cy="1947373"/>
          </a:xfrm>
          <a:prstGeom prst="rect">
            <a:avLst/>
          </a:prstGeom>
          <a:noFill/>
          <a:extLst>
            <a:ext uri="{909E8E84-426E-40DD-AFC4-6F175D3DCCD1}">
              <a14:hiddenFill xmlns:a14="http://schemas.microsoft.com/office/drawing/2010/main">
                <a:solidFill>
                  <a:srgbClr val="FFFFFF"/>
                </a:solidFill>
              </a14:hiddenFill>
            </a:ext>
          </a:extLst>
        </p:spPr>
      </p:pic>
      <p:sp>
        <p:nvSpPr>
          <p:cNvPr id="96" name="Trapezoid 95"/>
          <p:cNvSpPr/>
          <p:nvPr/>
        </p:nvSpPr>
        <p:spPr>
          <a:xfrm rot="2306923">
            <a:off x="7911042" y="292045"/>
            <a:ext cx="1772967" cy="4470335"/>
          </a:xfrm>
          <a:prstGeom prst="trapezoid">
            <a:avLst>
              <a:gd name="adj" fmla="val 41724"/>
            </a:avLst>
          </a:prstGeom>
          <a:gradFill flip="none" rotWithShape="1">
            <a:gsLst>
              <a:gs pos="100000">
                <a:schemeClr val="bg1">
                  <a:alpha val="87000"/>
                </a:schemeClr>
              </a:gs>
              <a:gs pos="55000">
                <a:schemeClr val="accent4">
                  <a:lumMod val="20000"/>
                  <a:lumOff val="80000"/>
                  <a:alpha val="87000"/>
                </a:schemeClr>
              </a:gs>
              <a:gs pos="0">
                <a:srgbClr val="FFFF00">
                  <a:alpha val="87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15">
            <a:extLst>
              <a:ext uri="{BEBA8EAE-BF5A-486C-A8C5-ECC9F3942E4B}">
                <a14:imgProps xmlns:a14="http://schemas.microsoft.com/office/drawing/2010/main">
                  <a14:imgLayer r:embed="rId16">
                    <a14:imgEffect>
                      <a14:backgroundRemoval t="5667" b="99000" l="4111" r="93889">
                        <a14:foregroundMark x1="47667" y1="43556" x2="38778" y2="60333"/>
                        <a14:foregroundMark x1="48778" y1="35333" x2="40000" y2="45333"/>
                        <a14:foregroundMark x1="50667" y1="37444" x2="44111" y2="44000"/>
                        <a14:foregroundMark x1="44111" y1="44000" x2="45111" y2="46111"/>
                        <a14:foregroundMark x1="45778" y1="35556" x2="40889" y2="42778"/>
                        <a14:foregroundMark x1="43000" y1="34889" x2="42000" y2="38111"/>
                        <a14:foregroundMark x1="43444" y1="35778" x2="51111" y2="36000"/>
                        <a14:foregroundMark x1="59111" y1="44222" x2="59111" y2="49333"/>
                        <a14:foregroundMark x1="62889" y1="43333" x2="60111" y2="47667"/>
                        <a14:foregroundMark x1="61000" y1="43333" x2="58667" y2="46111"/>
                        <a14:foregroundMark x1="55333" y1="41889" x2="55222" y2="51667"/>
                        <a14:foregroundMark x1="55222" y1="51667" x2="55556" y2="51667"/>
                        <a14:foregroundMark x1="54667" y1="41667" x2="56667" y2="51111"/>
                        <a14:foregroundMark x1="56667" y1="51111" x2="58667" y2="51222"/>
                        <a14:foregroundMark x1="53556" y1="44667" x2="52778" y2="48889"/>
                        <a14:foregroundMark x1="66556" y1="35778" x2="67111" y2="39333"/>
                        <a14:foregroundMark x1="64778" y1="9111" x2="62111" y2="9111"/>
                        <a14:foregroundMark x1="37111" y1="8889" x2="44667" y2="8222"/>
                        <a14:foregroundMark x1="44667" y1="8222" x2="44667" y2="8000"/>
                        <a14:foregroundMark x1="8556" y1="26889" x2="8556" y2="26889"/>
                        <a14:foregroundMark x1="11222" y1="47667" x2="7222" y2="47222"/>
                        <a14:foregroundMark x1="6778" y1="58444" x2="7222" y2="62222"/>
                        <a14:foregroundMark x1="29000" y1="90556" x2="33889" y2="91444"/>
                        <a14:foregroundMark x1="60778" y1="91000" x2="61889" y2="94222"/>
                        <a14:foregroundMark x1="67111" y1="8667" x2="59111" y2="6333"/>
                        <a14:foregroundMark x1="34556" y1="8444" x2="43444" y2="5667"/>
                        <a14:foregroundMark x1="38111" y1="7444" x2="32444" y2="18444"/>
                        <a14:foregroundMark x1="90667" y1="37667" x2="90889" y2="39778"/>
                        <a14:foregroundMark x1="90444" y1="60778" x2="93889" y2="67778"/>
                        <a14:foregroundMark x1="93889" y1="67778" x2="93000" y2="70000"/>
                        <a14:foregroundMark x1="93333" y1="51889" x2="93222" y2="51000"/>
                        <a14:foregroundMark x1="36444" y1="93333" x2="39303" y2="96488"/>
                        <a14:foregroundMark x1="37556" y1="96333" x2="38555" y2="97332"/>
                        <a14:foregroundMark x1="44444" y1="94778" x2="44889" y2="94778"/>
                        <a14:foregroundMark x1="9333" y1="25778" x2="4889" y2="27889"/>
                        <a14:foregroundMark x1="4111" y1="56111" x2="6000" y2="64556"/>
                        <a14:backgroundMark x1="40444" y1="96889" x2="40444" y2="99000"/>
                        <a14:backgroundMark x1="41111" y1="97333" x2="39444" y2="99000"/>
                      </a14:backgroundRemoval>
                    </a14:imgEffect>
                  </a14:imgLayer>
                </a14:imgProps>
              </a:ext>
            </a:extLst>
          </a:blip>
          <a:stretch>
            <a:fillRect/>
          </a:stretch>
        </p:blipFill>
        <p:spPr>
          <a:xfrm rot="20480976">
            <a:off x="9599648" y="-42885"/>
            <a:ext cx="1477830" cy="14778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94"/>
                                        </p:tgtEl>
                                        <p:attrNameLst>
                                          <p:attrName>ppt_w</p:attrName>
                                        </p:attrNameLst>
                                      </p:cBhvr>
                                      <p:tavLst>
                                        <p:tav tm="0">
                                          <p:val>
                                            <p:strVal val="ppt_w"/>
                                          </p:val>
                                        </p:tav>
                                        <p:tav tm="100000">
                                          <p:val>
                                            <p:fltVal val="0"/>
                                          </p:val>
                                        </p:tav>
                                      </p:tavLst>
                                    </p:anim>
                                    <p:anim calcmode="lin" valueType="num">
                                      <p:cBhvr>
                                        <p:cTn id="24" dur="500"/>
                                        <p:tgtEl>
                                          <p:spTgt spid="94"/>
                                        </p:tgtEl>
                                        <p:attrNameLst>
                                          <p:attrName>ppt_h</p:attrName>
                                        </p:attrNameLst>
                                      </p:cBhvr>
                                      <p:tavLst>
                                        <p:tav tm="0">
                                          <p:val>
                                            <p:strVal val="ppt_h"/>
                                          </p:val>
                                        </p:tav>
                                        <p:tav tm="100000">
                                          <p:val>
                                            <p:fltVal val="0"/>
                                          </p:val>
                                        </p:tav>
                                      </p:tavLst>
                                    </p:anim>
                                    <p:animEffect transition="out" filter="fade">
                                      <p:cBhvr>
                                        <p:cTn id="25" dur="500"/>
                                        <p:tgtEl>
                                          <p:spTgt spid="94"/>
                                        </p:tgtEl>
                                      </p:cBhvr>
                                    </p:animEffect>
                                    <p:set>
                                      <p:cBhvr>
                                        <p:cTn id="26" dur="1" fill="hold">
                                          <p:stCondLst>
                                            <p:cond delay="499"/>
                                          </p:stCondLst>
                                        </p:cTn>
                                        <p:tgtEl>
                                          <p:spTgt spid="94"/>
                                        </p:tgtEl>
                                        <p:attrNameLst>
                                          <p:attrName>style.visibility</p:attrName>
                                        </p:attrNameLst>
                                      </p:cBhvr>
                                      <p:to>
                                        <p:strVal val="hidden"/>
                                      </p:to>
                                    </p:set>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53" presetClass="exit" presetSubtype="32" fill="hold" nodeType="withEffect">
                                  <p:stCondLst>
                                    <p:cond delay="0"/>
                                  </p:stCondLst>
                                  <p:childTnLst>
                                    <p:anim calcmode="lin" valueType="num">
                                      <p:cBhvr>
                                        <p:cTn id="33" dur="500"/>
                                        <p:tgtEl>
                                          <p:spTgt spid="93"/>
                                        </p:tgtEl>
                                        <p:attrNameLst>
                                          <p:attrName>ppt_w</p:attrName>
                                        </p:attrNameLst>
                                      </p:cBhvr>
                                      <p:tavLst>
                                        <p:tav tm="0">
                                          <p:val>
                                            <p:strVal val="ppt_w"/>
                                          </p:val>
                                        </p:tav>
                                        <p:tav tm="100000">
                                          <p:val>
                                            <p:fltVal val="0"/>
                                          </p:val>
                                        </p:tav>
                                      </p:tavLst>
                                    </p:anim>
                                    <p:anim calcmode="lin" valueType="num">
                                      <p:cBhvr>
                                        <p:cTn id="34" dur="500"/>
                                        <p:tgtEl>
                                          <p:spTgt spid="93"/>
                                        </p:tgtEl>
                                        <p:attrNameLst>
                                          <p:attrName>ppt_h</p:attrName>
                                        </p:attrNameLst>
                                      </p:cBhvr>
                                      <p:tavLst>
                                        <p:tav tm="0">
                                          <p:val>
                                            <p:strVal val="ppt_h"/>
                                          </p:val>
                                        </p:tav>
                                        <p:tav tm="100000">
                                          <p:val>
                                            <p:fltVal val="0"/>
                                          </p:val>
                                        </p:tav>
                                      </p:tavLst>
                                    </p:anim>
                                    <p:animEffect transition="out" filter="fade">
                                      <p:cBhvr>
                                        <p:cTn id="35" dur="500"/>
                                        <p:tgtEl>
                                          <p:spTgt spid="93"/>
                                        </p:tgtEl>
                                      </p:cBhvr>
                                    </p:animEffect>
                                    <p:set>
                                      <p:cBhvr>
                                        <p:cTn id="36" dur="1" fill="hold">
                                          <p:stCondLst>
                                            <p:cond delay="499"/>
                                          </p:stCondLst>
                                        </p:cTn>
                                        <p:tgtEl>
                                          <p:spTgt spid="93"/>
                                        </p:tgtEl>
                                        <p:attrNameLst>
                                          <p:attrName>style.visibility</p:attrName>
                                        </p:attrNameLst>
                                      </p:cBhvr>
                                      <p:to>
                                        <p:strVal val="hidden"/>
                                      </p:to>
                                    </p:set>
                                  </p:childTnLst>
                                </p:cTn>
                              </p:par>
                              <p:par>
                                <p:cTn id="37" presetID="47"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Effect transition="in" filter="fade">
                                      <p:cBhvr>
                                        <p:cTn id="53" dur="500"/>
                                        <p:tgtEl>
                                          <p:spTgt spid="5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barn(inVertical)">
                                      <p:cBhvr>
                                        <p:cTn id="58" dur="500"/>
                                        <p:tgtEl>
                                          <p:spTgt spid="78"/>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7" presetClass="entr" presetSubtype="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7" presetClass="entr" presetSubtype="0"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47" presetClass="entr" presetSubtype="0"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anim calcmode="lin" valueType="num">
                                      <p:cBhvr>
                                        <p:cTn id="82" dur="1000" fill="hold"/>
                                        <p:tgtEl>
                                          <p:spTgt spid="20"/>
                                        </p:tgtEl>
                                        <p:attrNameLst>
                                          <p:attrName>ppt_x</p:attrName>
                                        </p:attrNameLst>
                                      </p:cBhvr>
                                      <p:tavLst>
                                        <p:tav tm="0">
                                          <p:val>
                                            <p:strVal val="#ppt_x"/>
                                          </p:val>
                                        </p:tav>
                                        <p:tav tm="100000">
                                          <p:val>
                                            <p:strVal val="#ppt_x"/>
                                          </p:val>
                                        </p:tav>
                                      </p:tavLst>
                                    </p:anim>
                                    <p:anim calcmode="lin" valueType="num">
                                      <p:cBhvr>
                                        <p:cTn id="8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7" presetClass="entr" presetSubtype="0" fill="hold" nodeType="after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par>
                          <p:cTn id="97" fill="hold">
                            <p:stCondLst>
                              <p:cond delay="2000"/>
                            </p:stCondLst>
                            <p:childTnLst>
                              <p:par>
                                <p:cTn id="98" presetID="47" presetClass="entr" presetSubtype="0"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1000"/>
                                        <p:tgtEl>
                                          <p:spTgt spid="22"/>
                                        </p:tgtEl>
                                      </p:cBhvr>
                                    </p:animEffect>
                                    <p:anim calcmode="lin" valueType="num">
                                      <p:cBhvr>
                                        <p:cTn id="101" dur="1000" fill="hold"/>
                                        <p:tgtEl>
                                          <p:spTgt spid="22"/>
                                        </p:tgtEl>
                                        <p:attrNameLst>
                                          <p:attrName>ppt_x</p:attrName>
                                        </p:attrNameLst>
                                      </p:cBhvr>
                                      <p:tavLst>
                                        <p:tav tm="0">
                                          <p:val>
                                            <p:strVal val="#ppt_x"/>
                                          </p:val>
                                        </p:tav>
                                        <p:tav tm="100000">
                                          <p:val>
                                            <p:strVal val="#ppt_x"/>
                                          </p:val>
                                        </p:tav>
                                      </p:tavLst>
                                    </p:anim>
                                    <p:anim calcmode="lin" valueType="num">
                                      <p:cBhvr>
                                        <p:cTn id="102" dur="1000" fill="hold"/>
                                        <p:tgtEl>
                                          <p:spTgt spid="22"/>
                                        </p:tgtEl>
                                        <p:attrNameLst>
                                          <p:attrName>ppt_y</p:attrName>
                                        </p:attrNameLst>
                                      </p:cBhvr>
                                      <p:tavLst>
                                        <p:tav tm="0">
                                          <p:val>
                                            <p:strVal val="#ppt_y-.1"/>
                                          </p:val>
                                        </p:tav>
                                        <p:tav tm="100000">
                                          <p:val>
                                            <p:strVal val="#ppt_y"/>
                                          </p:val>
                                        </p:tav>
                                      </p:tavLst>
                                    </p:anim>
                                  </p:childTnLst>
                                </p:cTn>
                              </p:par>
                            </p:childTnLst>
                          </p:cTn>
                        </p:par>
                        <p:par>
                          <p:cTn id="103" fill="hold">
                            <p:stCondLst>
                              <p:cond delay="3000"/>
                            </p:stCondLst>
                            <p:childTnLst>
                              <p:par>
                                <p:cTn id="104" presetID="47" presetClass="entr" presetSubtype="0" fill="hold" nodeType="after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1000"/>
                                        <p:tgtEl>
                                          <p:spTgt spid="23"/>
                                        </p:tgtEl>
                                      </p:cBhvr>
                                    </p:animEffect>
                                    <p:anim calcmode="lin" valueType="num">
                                      <p:cBhvr>
                                        <p:cTn id="107" dur="1000" fill="hold"/>
                                        <p:tgtEl>
                                          <p:spTgt spid="23"/>
                                        </p:tgtEl>
                                        <p:attrNameLst>
                                          <p:attrName>ppt_x</p:attrName>
                                        </p:attrNameLst>
                                      </p:cBhvr>
                                      <p:tavLst>
                                        <p:tav tm="0">
                                          <p:val>
                                            <p:strVal val="#ppt_x"/>
                                          </p:val>
                                        </p:tav>
                                        <p:tav tm="100000">
                                          <p:val>
                                            <p:strVal val="#ppt_x"/>
                                          </p:val>
                                        </p:tav>
                                      </p:tavLst>
                                    </p:anim>
                                    <p:anim calcmode="lin" valueType="num">
                                      <p:cBhvr>
                                        <p:cTn id="10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nodeType="clickEffect">
                                  <p:stCondLst>
                                    <p:cond delay="0"/>
                                  </p:stCondLst>
                                  <p:childTnLst>
                                    <p:anim calcmode="lin" valueType="num">
                                      <p:cBhvr>
                                        <p:cTn id="112" dur="500"/>
                                        <p:tgtEl>
                                          <p:spTgt spid="17"/>
                                        </p:tgtEl>
                                        <p:attrNameLst>
                                          <p:attrName>ppt_w</p:attrName>
                                        </p:attrNameLst>
                                      </p:cBhvr>
                                      <p:tavLst>
                                        <p:tav tm="0">
                                          <p:val>
                                            <p:strVal val="ppt_w"/>
                                          </p:val>
                                        </p:tav>
                                        <p:tav tm="100000">
                                          <p:val>
                                            <p:fltVal val="0"/>
                                          </p:val>
                                        </p:tav>
                                      </p:tavLst>
                                    </p:anim>
                                    <p:anim calcmode="lin" valueType="num">
                                      <p:cBhvr>
                                        <p:cTn id="113" dur="500"/>
                                        <p:tgtEl>
                                          <p:spTgt spid="17"/>
                                        </p:tgtEl>
                                        <p:attrNameLst>
                                          <p:attrName>ppt_h</p:attrName>
                                        </p:attrNameLst>
                                      </p:cBhvr>
                                      <p:tavLst>
                                        <p:tav tm="0">
                                          <p:val>
                                            <p:strVal val="ppt_h"/>
                                          </p:val>
                                        </p:tav>
                                        <p:tav tm="100000">
                                          <p:val>
                                            <p:fltVal val="0"/>
                                          </p:val>
                                        </p:tav>
                                      </p:tavLst>
                                    </p:anim>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24"/>
                                        </p:tgtEl>
                                        <p:attrNameLst>
                                          <p:attrName>ppt_w</p:attrName>
                                        </p:attrNameLst>
                                      </p:cBhvr>
                                      <p:tavLst>
                                        <p:tav tm="0">
                                          <p:val>
                                            <p:strVal val="ppt_w"/>
                                          </p:val>
                                        </p:tav>
                                        <p:tav tm="100000">
                                          <p:val>
                                            <p:fltVal val="0"/>
                                          </p:val>
                                        </p:tav>
                                      </p:tavLst>
                                    </p:anim>
                                    <p:anim calcmode="lin" valueType="num">
                                      <p:cBhvr>
                                        <p:cTn id="118" dur="500"/>
                                        <p:tgtEl>
                                          <p:spTgt spid="24"/>
                                        </p:tgtEl>
                                        <p:attrNameLst>
                                          <p:attrName>ppt_h</p:attrName>
                                        </p:attrNameLst>
                                      </p:cBhvr>
                                      <p:tavLst>
                                        <p:tav tm="0">
                                          <p:val>
                                            <p:strVal val="ppt_h"/>
                                          </p:val>
                                        </p:tav>
                                        <p:tav tm="100000">
                                          <p:val>
                                            <p:fltVal val="0"/>
                                          </p:val>
                                        </p:tav>
                                      </p:tavLst>
                                    </p:anim>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wipe(left)">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nodeType="clickEffect">
                                  <p:stCondLst>
                                    <p:cond delay="0"/>
                                  </p:stCondLst>
                                  <p:childTnLst>
                                    <p:set>
                                      <p:cBhvr>
                                        <p:cTn id="129" dur="1" fill="hold">
                                          <p:stCondLst>
                                            <p:cond delay="0"/>
                                          </p:stCondLst>
                                        </p:cTn>
                                        <p:tgtEl>
                                          <p:spTgt spid="44"/>
                                        </p:tgtEl>
                                        <p:attrNameLst>
                                          <p:attrName>style.visibility</p:attrName>
                                        </p:attrNameLst>
                                      </p:cBhvr>
                                      <p:to>
                                        <p:strVal val="visible"/>
                                      </p:to>
                                    </p:set>
                                    <p:anim calcmode="lin" valueType="num">
                                      <p:cBhvr>
                                        <p:cTn id="130" dur="500" fill="hold"/>
                                        <p:tgtEl>
                                          <p:spTgt spid="44"/>
                                        </p:tgtEl>
                                        <p:attrNameLst>
                                          <p:attrName>ppt_w</p:attrName>
                                        </p:attrNameLst>
                                      </p:cBhvr>
                                      <p:tavLst>
                                        <p:tav tm="0">
                                          <p:val>
                                            <p:fltVal val="0"/>
                                          </p:val>
                                        </p:tav>
                                        <p:tav tm="100000">
                                          <p:val>
                                            <p:strVal val="#ppt_w"/>
                                          </p:val>
                                        </p:tav>
                                      </p:tavLst>
                                    </p:anim>
                                    <p:anim calcmode="lin" valueType="num">
                                      <p:cBhvr>
                                        <p:cTn id="131" dur="500" fill="hold"/>
                                        <p:tgtEl>
                                          <p:spTgt spid="44"/>
                                        </p:tgtEl>
                                        <p:attrNameLst>
                                          <p:attrName>ppt_h</p:attrName>
                                        </p:attrNameLst>
                                      </p:cBhvr>
                                      <p:tavLst>
                                        <p:tav tm="0">
                                          <p:val>
                                            <p:fltVal val="0"/>
                                          </p:val>
                                        </p:tav>
                                        <p:tav tm="100000">
                                          <p:val>
                                            <p:strVal val="#ppt_h"/>
                                          </p:val>
                                        </p:tav>
                                      </p:tavLst>
                                    </p:anim>
                                    <p:animEffect transition="in" filter="fade">
                                      <p:cBhvr>
                                        <p:cTn id="132" dur="500"/>
                                        <p:tgtEl>
                                          <p:spTgt spid="44"/>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barn(inVertical)">
                                      <p:cBhvr>
                                        <p:cTn id="137" dur="500"/>
                                        <p:tgtEl>
                                          <p:spTgt spid="79"/>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8" fill="hold" nodeType="clickEffect">
                                  <p:stCondLst>
                                    <p:cond delay="0"/>
                                  </p:stCondLst>
                                  <p:childTnLst>
                                    <p:set>
                                      <p:cBhvr>
                                        <p:cTn id="141" dur="1" fill="hold">
                                          <p:stCondLst>
                                            <p:cond delay="0"/>
                                          </p:stCondLst>
                                        </p:cTn>
                                        <p:tgtEl>
                                          <p:spTgt spid="3"/>
                                        </p:tgtEl>
                                        <p:attrNameLst>
                                          <p:attrName>style.visibility</p:attrName>
                                        </p:attrNameLst>
                                      </p:cBhvr>
                                      <p:to>
                                        <p:strVal val="visible"/>
                                      </p:to>
                                    </p:set>
                                    <p:anim calcmode="lin" valueType="num">
                                      <p:cBhvr additive="base">
                                        <p:cTn id="142" dur="500" fill="hold"/>
                                        <p:tgtEl>
                                          <p:spTgt spid="3"/>
                                        </p:tgtEl>
                                        <p:attrNameLst>
                                          <p:attrName>ppt_x</p:attrName>
                                        </p:attrNameLst>
                                      </p:cBhvr>
                                      <p:tavLst>
                                        <p:tav tm="0">
                                          <p:val>
                                            <p:strVal val="0-#ppt_w/2"/>
                                          </p:val>
                                        </p:tav>
                                        <p:tav tm="100000">
                                          <p:val>
                                            <p:strVal val="#ppt_x"/>
                                          </p:val>
                                        </p:tav>
                                      </p:tavLst>
                                    </p:anim>
                                    <p:anim calcmode="lin" valueType="num">
                                      <p:cBhvr additive="base">
                                        <p:cTn id="14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8" fill="hold"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0-#ppt_w/2"/>
                                          </p:val>
                                        </p:tav>
                                        <p:tav tm="100000">
                                          <p:val>
                                            <p:strVal val="#ppt_x"/>
                                          </p:val>
                                        </p:tav>
                                      </p:tavLst>
                                    </p:anim>
                                    <p:anim calcmode="lin" valueType="num">
                                      <p:cBhvr additive="base">
                                        <p:cTn id="14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3"/>
                                        </p:tgtEl>
                                        <p:attrNameLst>
                                          <p:attrName>ppt_w</p:attrName>
                                        </p:attrNameLst>
                                      </p:cBhvr>
                                      <p:tavLst>
                                        <p:tav tm="0">
                                          <p:val>
                                            <p:strVal val="ppt_w"/>
                                          </p:val>
                                        </p:tav>
                                        <p:tav tm="100000">
                                          <p:val>
                                            <p:fltVal val="0"/>
                                          </p:val>
                                        </p:tav>
                                      </p:tavLst>
                                    </p:anim>
                                    <p:anim calcmode="lin" valueType="num">
                                      <p:cBhvr>
                                        <p:cTn id="154" dur="500"/>
                                        <p:tgtEl>
                                          <p:spTgt spid="3"/>
                                        </p:tgtEl>
                                        <p:attrNameLst>
                                          <p:attrName>ppt_h</p:attrName>
                                        </p:attrNameLst>
                                      </p:cBhvr>
                                      <p:tavLst>
                                        <p:tav tm="0">
                                          <p:val>
                                            <p:strVal val="ppt_h"/>
                                          </p:val>
                                        </p:tav>
                                        <p:tav tm="100000">
                                          <p:val>
                                            <p:fltVal val="0"/>
                                          </p:val>
                                        </p:tav>
                                      </p:tavLst>
                                    </p:anim>
                                    <p:animEffect transition="out" filter="fade">
                                      <p:cBhvr>
                                        <p:cTn id="155" dur="500"/>
                                        <p:tgtEl>
                                          <p:spTgt spid="3"/>
                                        </p:tgtEl>
                                      </p:cBhvr>
                                    </p:animEffect>
                                    <p:set>
                                      <p:cBhvr>
                                        <p:cTn id="156" dur="1" fill="hold">
                                          <p:stCondLst>
                                            <p:cond delay="499"/>
                                          </p:stCondLst>
                                        </p:cTn>
                                        <p:tgtEl>
                                          <p:spTgt spid="3"/>
                                        </p:tgtEl>
                                        <p:attrNameLst>
                                          <p:attrName>style.visibility</p:attrName>
                                        </p:attrNameLst>
                                      </p:cBhvr>
                                      <p:to>
                                        <p:strVal val="hidden"/>
                                      </p:to>
                                    </p:set>
                                    <p:cmd type="call" cmd="stop">
                                      <p:cBhvr>
                                        <p:cTn id="157" dur="1">
                                          <p:stCondLst>
                                            <p:cond delay="499"/>
                                          </p:stCondLst>
                                        </p:cTn>
                                        <p:tgtEl>
                                          <p:spTgt spid="3"/>
                                        </p:tgtEl>
                                      </p:cBhvr>
                                    </p:cmd>
                                  </p:childTnLst>
                                </p:cTn>
                              </p:par>
                              <p:par>
                                <p:cTn id="158" presetID="53" presetClass="exit" presetSubtype="32" fill="hold" nodeType="withEffect">
                                  <p:stCondLst>
                                    <p:cond delay="0"/>
                                  </p:stCondLst>
                                  <p:childTnLst>
                                    <p:anim calcmode="lin" valueType="num">
                                      <p:cBhvr>
                                        <p:cTn id="159" dur="500"/>
                                        <p:tgtEl>
                                          <p:spTgt spid="90"/>
                                        </p:tgtEl>
                                        <p:attrNameLst>
                                          <p:attrName>ppt_w</p:attrName>
                                        </p:attrNameLst>
                                      </p:cBhvr>
                                      <p:tavLst>
                                        <p:tav tm="0">
                                          <p:val>
                                            <p:strVal val="ppt_w"/>
                                          </p:val>
                                        </p:tav>
                                        <p:tav tm="100000">
                                          <p:val>
                                            <p:fltVal val="0"/>
                                          </p:val>
                                        </p:tav>
                                      </p:tavLst>
                                    </p:anim>
                                    <p:anim calcmode="lin" valueType="num">
                                      <p:cBhvr>
                                        <p:cTn id="160" dur="500"/>
                                        <p:tgtEl>
                                          <p:spTgt spid="90"/>
                                        </p:tgtEl>
                                        <p:attrNameLst>
                                          <p:attrName>ppt_h</p:attrName>
                                        </p:attrNameLst>
                                      </p:cBhvr>
                                      <p:tavLst>
                                        <p:tav tm="0">
                                          <p:val>
                                            <p:strVal val="ppt_h"/>
                                          </p:val>
                                        </p:tav>
                                        <p:tav tm="100000">
                                          <p:val>
                                            <p:fltVal val="0"/>
                                          </p:val>
                                        </p:tav>
                                      </p:tavLst>
                                    </p:anim>
                                    <p:animEffect transition="out" filter="fade">
                                      <p:cBhvr>
                                        <p:cTn id="161" dur="500"/>
                                        <p:tgtEl>
                                          <p:spTgt spid="90"/>
                                        </p:tgtEl>
                                      </p:cBhvr>
                                    </p:animEffect>
                                    <p:set>
                                      <p:cBhvr>
                                        <p:cTn id="162" dur="1" fill="hold">
                                          <p:stCondLst>
                                            <p:cond delay="499"/>
                                          </p:stCondLst>
                                        </p:cTn>
                                        <p:tgtEl>
                                          <p:spTgt spid="90"/>
                                        </p:tgtEl>
                                        <p:attrNameLst>
                                          <p:attrName>style.visibility</p:attrName>
                                        </p:attrNameLst>
                                      </p:cBhvr>
                                      <p:to>
                                        <p:strVal val="hidden"/>
                                      </p:to>
                                    </p:set>
                                    <p:cmd type="call" cmd="stop">
                                      <p:cBhvr>
                                        <p:cTn id="163" dur="1">
                                          <p:stCondLst>
                                            <p:cond delay="499"/>
                                          </p:stCondLst>
                                        </p:cTn>
                                        <p:tgtEl>
                                          <p:spTgt spid="90"/>
                                        </p:tgtEl>
                                      </p:cBhvr>
                                    </p:cmd>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29"/>
                                        </p:tgtEl>
                                        <p:attrNameLst>
                                          <p:attrName>style.visibility</p:attrName>
                                        </p:attrNameLst>
                                      </p:cBhvr>
                                      <p:to>
                                        <p:strVal val="visible"/>
                                      </p:to>
                                    </p:set>
                                    <p:animEffect transition="in" filter="wipe(left)">
                                      <p:cBhvr>
                                        <p:cTn id="168" dur="500"/>
                                        <p:tgtEl>
                                          <p:spTgt spid="29"/>
                                        </p:tgtEl>
                                      </p:cBhvr>
                                    </p:animEffec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nodeType="clickEffect">
                                  <p:stCondLst>
                                    <p:cond delay="0"/>
                                  </p:stCondLst>
                                  <p:childTnLst>
                                    <p:set>
                                      <p:cBhvr>
                                        <p:cTn id="172" dur="1" fill="hold">
                                          <p:stCondLst>
                                            <p:cond delay="0"/>
                                          </p:stCondLst>
                                        </p:cTn>
                                        <p:tgtEl>
                                          <p:spTgt spid="67"/>
                                        </p:tgtEl>
                                        <p:attrNameLst>
                                          <p:attrName>style.visibility</p:attrName>
                                        </p:attrNameLst>
                                      </p:cBhvr>
                                      <p:to>
                                        <p:strVal val="visible"/>
                                      </p:to>
                                    </p:set>
                                    <p:anim calcmode="lin" valueType="num">
                                      <p:cBhvr>
                                        <p:cTn id="173" dur="500" fill="hold"/>
                                        <p:tgtEl>
                                          <p:spTgt spid="67"/>
                                        </p:tgtEl>
                                        <p:attrNameLst>
                                          <p:attrName>ppt_w</p:attrName>
                                        </p:attrNameLst>
                                      </p:cBhvr>
                                      <p:tavLst>
                                        <p:tav tm="0">
                                          <p:val>
                                            <p:fltVal val="0"/>
                                          </p:val>
                                        </p:tav>
                                        <p:tav tm="100000">
                                          <p:val>
                                            <p:strVal val="#ppt_w"/>
                                          </p:val>
                                        </p:tav>
                                      </p:tavLst>
                                    </p:anim>
                                    <p:anim calcmode="lin" valueType="num">
                                      <p:cBhvr>
                                        <p:cTn id="174" dur="500" fill="hold"/>
                                        <p:tgtEl>
                                          <p:spTgt spid="67"/>
                                        </p:tgtEl>
                                        <p:attrNameLst>
                                          <p:attrName>ppt_h</p:attrName>
                                        </p:attrNameLst>
                                      </p:cBhvr>
                                      <p:tavLst>
                                        <p:tav tm="0">
                                          <p:val>
                                            <p:fltVal val="0"/>
                                          </p:val>
                                        </p:tav>
                                        <p:tav tm="100000">
                                          <p:val>
                                            <p:strVal val="#ppt_h"/>
                                          </p:val>
                                        </p:tav>
                                      </p:tavLst>
                                    </p:anim>
                                    <p:animEffect transition="in" filter="fade">
                                      <p:cBhvr>
                                        <p:cTn id="175" dur="500"/>
                                        <p:tgtEl>
                                          <p:spTgt spid="67"/>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barn(inVertical)">
                                      <p:cBhvr>
                                        <p:cTn id="180" dur="500"/>
                                        <p:tgtEl>
                                          <p:spTgt spid="80"/>
                                        </p:tgtEl>
                                      </p:cBhvr>
                                    </p:animEffect>
                                  </p:childTnLst>
                                </p:cTn>
                              </p:par>
                            </p:childTnLst>
                          </p:cTn>
                        </p:par>
                      </p:childTnLst>
                    </p:cTn>
                  </p:par>
                  <p:par>
                    <p:cTn id="181" fill="hold">
                      <p:stCondLst>
                        <p:cond delay="indefinite"/>
                      </p:stCondLst>
                      <p:childTnLst>
                        <p:par>
                          <p:cTn id="182" fill="hold">
                            <p:stCondLst>
                              <p:cond delay="0"/>
                            </p:stCondLst>
                            <p:childTnLst>
                              <p:par>
                                <p:cTn id="183" presetID="2" presetClass="entr" presetSubtype="2" fill="hold" nodeType="clickEffect">
                                  <p:stCondLst>
                                    <p:cond delay="0"/>
                                  </p:stCondLst>
                                  <p:childTnLst>
                                    <p:set>
                                      <p:cBhvr>
                                        <p:cTn id="184" dur="1" fill="hold">
                                          <p:stCondLst>
                                            <p:cond delay="0"/>
                                          </p:stCondLst>
                                        </p:cTn>
                                        <p:tgtEl>
                                          <p:spTgt spid="14"/>
                                        </p:tgtEl>
                                        <p:attrNameLst>
                                          <p:attrName>style.visibility</p:attrName>
                                        </p:attrNameLst>
                                      </p:cBhvr>
                                      <p:to>
                                        <p:strVal val="visible"/>
                                      </p:to>
                                    </p:set>
                                    <p:anim calcmode="lin" valueType="num">
                                      <p:cBhvr additive="base">
                                        <p:cTn id="185" dur="500" fill="hold"/>
                                        <p:tgtEl>
                                          <p:spTgt spid="14"/>
                                        </p:tgtEl>
                                        <p:attrNameLst>
                                          <p:attrName>ppt_x</p:attrName>
                                        </p:attrNameLst>
                                      </p:cBhvr>
                                      <p:tavLst>
                                        <p:tav tm="0">
                                          <p:val>
                                            <p:strVal val="1+#ppt_w/2"/>
                                          </p:val>
                                        </p:tav>
                                        <p:tav tm="100000">
                                          <p:val>
                                            <p:strVal val="#ppt_x"/>
                                          </p:val>
                                        </p:tav>
                                      </p:tavLst>
                                    </p:anim>
                                    <p:anim calcmode="lin" valueType="num">
                                      <p:cBhvr additive="base">
                                        <p:cTn id="18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2" presetClass="entr" presetSubtype="1" fill="hold" grpId="0" nodeType="clickEffect">
                                  <p:stCondLst>
                                    <p:cond delay="0"/>
                                  </p:stCondLst>
                                  <p:childTnLst>
                                    <p:set>
                                      <p:cBhvr>
                                        <p:cTn id="190" dur="1" fill="hold">
                                          <p:stCondLst>
                                            <p:cond delay="0"/>
                                          </p:stCondLst>
                                        </p:cTn>
                                        <p:tgtEl>
                                          <p:spTgt spid="96"/>
                                        </p:tgtEl>
                                        <p:attrNameLst>
                                          <p:attrName>style.visibility</p:attrName>
                                        </p:attrNameLst>
                                      </p:cBhvr>
                                      <p:to>
                                        <p:strVal val="visible"/>
                                      </p:to>
                                    </p:set>
                                    <p:animEffect transition="in" filter="wipe(up)">
                                      <p:cBhvr>
                                        <p:cTn id="191" dur="500"/>
                                        <p:tgtEl>
                                          <p:spTgt spid="96"/>
                                        </p:tgtEl>
                                      </p:cBhvr>
                                    </p:animEffect>
                                  </p:childTnLst>
                                </p:cTn>
                              </p:par>
                            </p:childTnLst>
                          </p:cTn>
                        </p:par>
                      </p:childTnLst>
                    </p:cTn>
                  </p:par>
                  <p:par>
                    <p:cTn id="192" fill="hold">
                      <p:stCondLst>
                        <p:cond delay="indefinite"/>
                      </p:stCondLst>
                      <p:childTnLst>
                        <p:par>
                          <p:cTn id="193" fill="hold">
                            <p:stCondLst>
                              <p:cond delay="0"/>
                            </p:stCondLst>
                            <p:childTnLst>
                              <p:par>
                                <p:cTn id="194" presetID="22" presetClass="entr" presetSubtype="1" fill="hold" grpId="0" nodeType="clickEffect">
                                  <p:stCondLst>
                                    <p:cond delay="0"/>
                                  </p:stCondLst>
                                  <p:childTnLst>
                                    <p:set>
                                      <p:cBhvr>
                                        <p:cTn id="195" dur="1" fill="hold">
                                          <p:stCondLst>
                                            <p:cond delay="0"/>
                                          </p:stCondLst>
                                        </p:cTn>
                                        <p:tgtEl>
                                          <p:spTgt spid="95"/>
                                        </p:tgtEl>
                                        <p:attrNameLst>
                                          <p:attrName>style.visibility</p:attrName>
                                        </p:attrNameLst>
                                      </p:cBhvr>
                                      <p:to>
                                        <p:strVal val="visible"/>
                                      </p:to>
                                    </p:set>
                                    <p:animEffect transition="in" filter="wipe(up)">
                                      <p:cBhvr>
                                        <p:cTn id="196" dur="500"/>
                                        <p:tgtEl>
                                          <p:spTgt spid="95"/>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xit" presetSubtype="1" fill="hold" grpId="1" nodeType="clickEffect">
                                  <p:stCondLst>
                                    <p:cond delay="0"/>
                                  </p:stCondLst>
                                  <p:childTnLst>
                                    <p:animEffect transition="out" filter="wipe(up)">
                                      <p:cBhvr>
                                        <p:cTn id="200" dur="500"/>
                                        <p:tgtEl>
                                          <p:spTgt spid="96"/>
                                        </p:tgtEl>
                                      </p:cBhvr>
                                    </p:animEffect>
                                    <p:set>
                                      <p:cBhvr>
                                        <p:cTn id="201" dur="1" fill="hold">
                                          <p:stCondLst>
                                            <p:cond delay="499"/>
                                          </p:stCondLst>
                                        </p:cTn>
                                        <p:tgtEl>
                                          <p:spTgt spid="96"/>
                                        </p:tgtEl>
                                        <p:attrNameLst>
                                          <p:attrName>style.visibility</p:attrName>
                                        </p:attrNameLst>
                                      </p:cBhvr>
                                      <p:to>
                                        <p:strVal val="hidden"/>
                                      </p:to>
                                    </p:set>
                                  </p:childTnLst>
                                </p:cTn>
                              </p:par>
                              <p:par>
                                <p:cTn id="202" presetID="22" presetClass="exit" presetSubtype="1" fill="hold" grpId="1" nodeType="withEffect">
                                  <p:stCondLst>
                                    <p:cond delay="0"/>
                                  </p:stCondLst>
                                  <p:childTnLst>
                                    <p:animEffect transition="out" filter="wipe(up)">
                                      <p:cBhvr>
                                        <p:cTn id="203" dur="500"/>
                                        <p:tgtEl>
                                          <p:spTgt spid="95"/>
                                        </p:tgtEl>
                                      </p:cBhvr>
                                    </p:animEffect>
                                    <p:set>
                                      <p:cBhvr>
                                        <p:cTn id="204" dur="1" fill="hold">
                                          <p:stCondLst>
                                            <p:cond delay="499"/>
                                          </p:stCondLst>
                                        </p:cTn>
                                        <p:tgtEl>
                                          <p:spTgt spid="95"/>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53" presetClass="entr" presetSubtype="16" fill="hold" nodeType="clickEffect">
                                  <p:stCondLst>
                                    <p:cond delay="0"/>
                                  </p:stCondLst>
                                  <p:childTnLst>
                                    <p:set>
                                      <p:cBhvr>
                                        <p:cTn id="208" dur="1" fill="hold">
                                          <p:stCondLst>
                                            <p:cond delay="0"/>
                                          </p:stCondLst>
                                        </p:cTn>
                                        <p:tgtEl>
                                          <p:spTgt spid="81"/>
                                        </p:tgtEl>
                                        <p:attrNameLst>
                                          <p:attrName>style.visibility</p:attrName>
                                        </p:attrNameLst>
                                      </p:cBhvr>
                                      <p:to>
                                        <p:strVal val="visible"/>
                                      </p:to>
                                    </p:set>
                                    <p:anim calcmode="lin" valueType="num">
                                      <p:cBhvr>
                                        <p:cTn id="209" dur="500" fill="hold"/>
                                        <p:tgtEl>
                                          <p:spTgt spid="81"/>
                                        </p:tgtEl>
                                        <p:attrNameLst>
                                          <p:attrName>ppt_w</p:attrName>
                                        </p:attrNameLst>
                                      </p:cBhvr>
                                      <p:tavLst>
                                        <p:tav tm="0">
                                          <p:val>
                                            <p:fltVal val="0"/>
                                          </p:val>
                                        </p:tav>
                                        <p:tav tm="100000">
                                          <p:val>
                                            <p:strVal val="#ppt_w"/>
                                          </p:val>
                                        </p:tav>
                                      </p:tavLst>
                                    </p:anim>
                                    <p:anim calcmode="lin" valueType="num">
                                      <p:cBhvr>
                                        <p:cTn id="210" dur="500" fill="hold"/>
                                        <p:tgtEl>
                                          <p:spTgt spid="81"/>
                                        </p:tgtEl>
                                        <p:attrNameLst>
                                          <p:attrName>ppt_h</p:attrName>
                                        </p:attrNameLst>
                                      </p:cBhvr>
                                      <p:tavLst>
                                        <p:tav tm="0">
                                          <p:val>
                                            <p:fltVal val="0"/>
                                          </p:val>
                                        </p:tav>
                                        <p:tav tm="100000">
                                          <p:val>
                                            <p:strVal val="#ppt_h"/>
                                          </p:val>
                                        </p:tav>
                                      </p:tavLst>
                                    </p:anim>
                                    <p:animEffect transition="in" filter="fade">
                                      <p:cBhvr>
                                        <p:cTn id="211" dur="500"/>
                                        <p:tgtEl>
                                          <p:spTgt spid="81"/>
                                        </p:tgtEl>
                                      </p:cBhvr>
                                    </p:animEffect>
                                  </p:childTnLst>
                                </p:cTn>
                              </p:par>
                            </p:childTnLst>
                          </p:cTn>
                        </p:par>
                      </p:childTnLst>
                    </p:cTn>
                  </p:par>
                  <p:par>
                    <p:cTn id="212" fill="hold">
                      <p:stCondLst>
                        <p:cond delay="indefinite"/>
                      </p:stCondLst>
                      <p:childTnLst>
                        <p:par>
                          <p:cTn id="213" fill="hold">
                            <p:stCondLst>
                              <p:cond delay="0"/>
                            </p:stCondLst>
                            <p:childTnLst>
                              <p:par>
                                <p:cTn id="214" presetID="16" presetClass="entr" presetSubtype="21" fill="hold" grpId="0" nodeType="clickEffect">
                                  <p:stCondLst>
                                    <p:cond delay="0"/>
                                  </p:stCondLst>
                                  <p:childTnLst>
                                    <p:set>
                                      <p:cBhvr>
                                        <p:cTn id="215" dur="1" fill="hold">
                                          <p:stCondLst>
                                            <p:cond delay="0"/>
                                          </p:stCondLst>
                                        </p:cTn>
                                        <p:tgtEl>
                                          <p:spTgt spid="89"/>
                                        </p:tgtEl>
                                        <p:attrNameLst>
                                          <p:attrName>style.visibility</p:attrName>
                                        </p:attrNameLst>
                                      </p:cBhvr>
                                      <p:to>
                                        <p:strVal val="visible"/>
                                      </p:to>
                                    </p:set>
                                    <p:animEffect transition="in" filter="barn(inVertical)">
                                      <p:cBhvr>
                                        <p:cTn id="216" dur="500"/>
                                        <p:tgtEl>
                                          <p:spTgt spid="89"/>
                                        </p:tgtEl>
                                      </p:cBhvr>
                                    </p:animEffect>
                                  </p:childTnLst>
                                </p:cTn>
                              </p:par>
                            </p:childTnLst>
                          </p:cTn>
                        </p:par>
                        <p:par>
                          <p:cTn id="217" fill="hold">
                            <p:stCondLst>
                              <p:cond delay="500"/>
                            </p:stCondLst>
                            <p:childTnLst>
                              <p:par>
                                <p:cTn id="218" presetID="41" presetClass="entr" presetSubtype="0" fill="hold" grpId="0" nodeType="afterEffect">
                                  <p:stCondLst>
                                    <p:cond delay="0"/>
                                  </p:stCondLst>
                                  <p:iterate type="lt">
                                    <p:tmPct val="11111"/>
                                  </p:iterate>
                                  <p:childTnLst>
                                    <p:set>
                                      <p:cBhvr>
                                        <p:cTn id="219" dur="1" fill="hold">
                                          <p:stCondLst>
                                            <p:cond delay="0"/>
                                          </p:stCondLst>
                                        </p:cTn>
                                        <p:tgtEl>
                                          <p:spTgt spid="105"/>
                                        </p:tgtEl>
                                        <p:attrNameLst>
                                          <p:attrName>style.visibility</p:attrName>
                                        </p:attrNameLst>
                                      </p:cBhvr>
                                      <p:to>
                                        <p:strVal val="visible"/>
                                      </p:to>
                                    </p:set>
                                    <p:anim calcmode="lin" valueType="num">
                                      <p:cBhvr>
                                        <p:cTn id="220" dur="750" fill="hold"/>
                                        <p:tgtEl>
                                          <p:spTgt spid="105"/>
                                        </p:tgtEl>
                                        <p:attrNameLst>
                                          <p:attrName>ppt_x</p:attrName>
                                        </p:attrNameLst>
                                      </p:cBhvr>
                                      <p:tavLst>
                                        <p:tav tm="0">
                                          <p:val>
                                            <p:strVal val="#ppt_x"/>
                                          </p:val>
                                        </p:tav>
                                        <p:tav tm="50000">
                                          <p:val>
                                            <p:strVal val="#ppt_x+.1"/>
                                          </p:val>
                                        </p:tav>
                                        <p:tav tm="100000">
                                          <p:val>
                                            <p:strVal val="#ppt_x"/>
                                          </p:val>
                                        </p:tav>
                                      </p:tavLst>
                                    </p:anim>
                                    <p:anim calcmode="lin" valueType="num">
                                      <p:cBhvr>
                                        <p:cTn id="221" dur="750" fill="hold"/>
                                        <p:tgtEl>
                                          <p:spTgt spid="105"/>
                                        </p:tgtEl>
                                        <p:attrNameLst>
                                          <p:attrName>ppt_y</p:attrName>
                                        </p:attrNameLst>
                                      </p:cBhvr>
                                      <p:tavLst>
                                        <p:tav tm="0">
                                          <p:val>
                                            <p:strVal val="#ppt_y"/>
                                          </p:val>
                                        </p:tav>
                                        <p:tav tm="100000">
                                          <p:val>
                                            <p:strVal val="#ppt_y"/>
                                          </p:val>
                                        </p:tav>
                                      </p:tavLst>
                                    </p:anim>
                                    <p:anim calcmode="lin" valueType="num">
                                      <p:cBhvr>
                                        <p:cTn id="222" dur="750" fill="hold"/>
                                        <p:tgtEl>
                                          <p:spTgt spid="105"/>
                                        </p:tgtEl>
                                        <p:attrNameLst>
                                          <p:attrName>ppt_h</p:attrName>
                                        </p:attrNameLst>
                                      </p:cBhvr>
                                      <p:tavLst>
                                        <p:tav tm="0">
                                          <p:val>
                                            <p:strVal val="#ppt_h/10"/>
                                          </p:val>
                                        </p:tav>
                                        <p:tav tm="50000">
                                          <p:val>
                                            <p:strVal val="#ppt_h+.01"/>
                                          </p:val>
                                        </p:tav>
                                        <p:tav tm="100000">
                                          <p:val>
                                            <p:strVal val="#ppt_h"/>
                                          </p:val>
                                        </p:tav>
                                      </p:tavLst>
                                    </p:anim>
                                    <p:anim calcmode="lin" valueType="num">
                                      <p:cBhvr>
                                        <p:cTn id="223" dur="750" fill="hold"/>
                                        <p:tgtEl>
                                          <p:spTgt spid="105"/>
                                        </p:tgtEl>
                                        <p:attrNameLst>
                                          <p:attrName>ppt_w</p:attrName>
                                        </p:attrNameLst>
                                      </p:cBhvr>
                                      <p:tavLst>
                                        <p:tav tm="0">
                                          <p:val>
                                            <p:strVal val="#ppt_w/10"/>
                                          </p:val>
                                        </p:tav>
                                        <p:tav tm="50000">
                                          <p:val>
                                            <p:strVal val="#ppt_w+.01"/>
                                          </p:val>
                                        </p:tav>
                                        <p:tav tm="100000">
                                          <p:val>
                                            <p:strVal val="#ppt_w"/>
                                          </p:val>
                                        </p:tav>
                                      </p:tavLst>
                                    </p:anim>
                                    <p:animEffect transition="in" filter="fade">
                                      <p:cBhvr>
                                        <p:cTn id="224" dur="750" tmFilter="0,0; .5, 1; 1, 1"/>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5" fill="hold" display="0">
                  <p:stCondLst>
                    <p:cond delay="indefinite"/>
                  </p:stCondLst>
                </p:cTn>
                <p:tgtEl>
                  <p:spTgt spid="3"/>
                </p:tgtEl>
              </p:cMediaNode>
            </p:video>
            <p:video>
              <p:cMediaNode vol="80000">
                <p:cTn id="226" fill="hold" display="0">
                  <p:stCondLst>
                    <p:cond delay="indefinite"/>
                  </p:stCondLst>
                </p:cTn>
                <p:tgtEl>
                  <p:spTgt spid="90"/>
                </p:tgtEl>
              </p:cMediaNode>
            </p:video>
          </p:childTnLst>
        </p:cTn>
      </p:par>
    </p:tnLst>
    <p:bldLst>
      <p:bldP spid="29" grpId="0" animBg="1"/>
      <p:bldP spid="105" grpId="0"/>
      <p:bldP spid="26" grpId="0" animBg="1"/>
      <p:bldP spid="27" grpId="0" animBg="1"/>
      <p:bldP spid="28" grpId="0" animBg="1"/>
      <p:bldP spid="2" grpId="0"/>
      <p:bldP spid="78" grpId="0"/>
      <p:bldP spid="79" grpId="0"/>
      <p:bldP spid="80" grpId="0"/>
      <p:bldP spid="89" grpId="0"/>
      <p:bldP spid="95" grpId="0" animBg="1"/>
      <p:bldP spid="95" grpId="1" animBg="1"/>
      <p:bldP spid="96" grpId="0" animBg="1"/>
      <p:bldP spid="9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6"/>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ln w="317500">
                  <a:solidFill>
                    <a:schemeClr val="bg1"/>
                  </a:solidFill>
                </a:ln>
                <a:solidFill>
                  <a:srgbClr val="00B0F0"/>
                </a:solidFill>
              </a:rPr>
              <a:t>2.</a:t>
            </a:r>
          </a:p>
          <a:p>
            <a:r>
              <a:rPr lang="en-US" altLang="zh-CN" sz="7200">
                <a:ln w="317500">
                  <a:solidFill>
                    <a:schemeClr val="bg1"/>
                  </a:solidFill>
                </a:ln>
                <a:solidFill>
                  <a:srgbClr val="00B0F0"/>
                </a:solidFill>
              </a:rPr>
              <a:t>Quá trình phát triển thành cây </a:t>
            </a:r>
          </a:p>
          <a:p>
            <a:r>
              <a:rPr lang="en-US" altLang="zh-CN" sz="7200">
                <a:ln w="317500">
                  <a:solidFill>
                    <a:schemeClr val="bg1"/>
                  </a:solidFill>
                </a:ln>
                <a:solidFill>
                  <a:srgbClr val="00B0F0"/>
                </a:solidFill>
              </a:rPr>
              <a:t>của hạt</a:t>
            </a:r>
            <a:endParaRPr lang="zh-CN" altLang="en-US" sz="7200" dirty="0">
              <a:ln w="317500">
                <a:solidFill>
                  <a:schemeClr val="bg1"/>
                </a:solidFill>
              </a:ln>
              <a:solidFill>
                <a:srgbClr val="00B0F0"/>
              </a:solidFill>
            </a:endParaRPr>
          </a:p>
        </p:txBody>
      </p:sp>
      <p:sp>
        <p:nvSpPr>
          <p:cNvPr id="2" name="文本框 46"/>
          <p:cNvSpPr txBox="1"/>
          <p:nvPr/>
        </p:nvSpPr>
        <p:spPr>
          <a:xfrm>
            <a:off x="4531168" y="278300"/>
            <a:ext cx="7812636" cy="5755422"/>
          </a:xfrm>
          <a:prstGeom prst="rect">
            <a:avLst/>
          </a:prstGeom>
          <a:noFill/>
        </p:spPr>
        <p:txBody>
          <a:bodyPr wrap="square">
            <a:spAutoFit/>
          </a:bodyPr>
          <a:lstStyle>
            <a:defPPr>
              <a:defRPr lang="zh-CN"/>
            </a:defPPr>
            <a:lvl1pPr algn="ctr">
              <a:defRPr sz="8000" spc="600">
                <a:ln w="19050">
                  <a:solidFill>
                    <a:srgbClr val="000000"/>
                  </a:solidFill>
                </a:ln>
                <a:solidFill>
                  <a:srgbClr val="FFC000"/>
                </a:solidFill>
                <a:effectLst>
                  <a:outerShdw blurRad="50800" dist="38100" dir="8100000" algn="tr" rotWithShape="0">
                    <a:prstClr val="black">
                      <a:alpha val="40000"/>
                    </a:prstClr>
                  </a:outerShdw>
                </a:effectLst>
                <a:latin typeface="UTM Showcard" panose="02040603050506020204" pitchFamily="18" charset="0"/>
                <a:ea typeface="思源黑体 CN Bold" panose="020B0800000000000000" pitchFamily="34" charset="-122"/>
              </a:defRPr>
            </a:lvl1pPr>
          </a:lstStyle>
          <a:p>
            <a:r>
              <a:rPr lang="en-US" altLang="zh-CN" sz="7200">
                <a:solidFill>
                  <a:srgbClr val="00B0F0"/>
                </a:solidFill>
              </a:rPr>
              <a:t>2.</a:t>
            </a:r>
          </a:p>
          <a:p>
            <a:r>
              <a:rPr lang="en-US" altLang="zh-CN" sz="7200">
                <a:solidFill>
                  <a:srgbClr val="00B0F0"/>
                </a:solidFill>
              </a:rPr>
              <a:t>Quá trình phát triển thành cây </a:t>
            </a:r>
          </a:p>
          <a:p>
            <a:r>
              <a:rPr lang="en-US" altLang="zh-CN" sz="7200">
                <a:solidFill>
                  <a:srgbClr val="00B0F0"/>
                </a:solidFill>
              </a:rPr>
              <a:t>của hạt</a:t>
            </a:r>
            <a:endParaRPr lang="zh-CN" altLang="en-US" sz="7200" dirty="0">
              <a:solidFill>
                <a:srgbClr val="00B0F0"/>
              </a:solidFill>
            </a:endParaRPr>
          </a:p>
        </p:txBody>
      </p:sp>
      <p:pic>
        <p:nvPicPr>
          <p:cNvPr id="3" name="Picture 3"/>
          <p:cNvPicPr>
            <a:picLocks noChangeAspect="1"/>
          </p:cNvPicPr>
          <p:nvPr/>
        </p:nvPicPr>
        <p:blipFill rotWithShape="1">
          <a:blip r:embed="rId2" cstate="print">
            <a:lum contrast="20000"/>
            <a:extLst>
              <a:ext uri="{28A0092B-C50C-407E-A947-70E740481C1C}">
                <a14:useLocalDpi xmlns:a14="http://schemas.microsoft.com/office/drawing/2010/main" val="0"/>
              </a:ext>
            </a:extLst>
          </a:blip>
          <a:srcRect l="25494" r="19835"/>
          <a:stretch>
            <a:fillRect/>
          </a:stretch>
        </p:blipFill>
        <p:spPr>
          <a:xfrm rot="20734239">
            <a:off x="4870875" y="3359171"/>
            <a:ext cx="1183186" cy="2164208"/>
          </a:xfrm>
          <a:prstGeom prst="rect">
            <a:avLst/>
          </a:prstGeom>
        </p:spPr>
      </p:pic>
      <p:pic>
        <p:nvPicPr>
          <p:cNvPr id="6" name="Picture 14"/>
          <p:cNvPicPr>
            <a:picLocks noChangeAspect="1"/>
          </p:cNvPicPr>
          <p:nvPr/>
        </p:nvPicPr>
        <p:blipFill>
          <a:blip r:embed="rId3" cstate="print">
            <a:lum contrast="2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8396" y="765659"/>
            <a:ext cx="4771695" cy="5472907"/>
          </a:xfrm>
          <a:prstGeom prst="rect">
            <a:avLst/>
          </a:prstGeom>
        </p:spPr>
      </p:pic>
      <p:pic>
        <p:nvPicPr>
          <p:cNvPr id="4"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4499"/>
                            </p:stCondLst>
                            <p:childTnLst>
                              <p:par>
                                <p:cTn id="17" presetID="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499"/>
                            </p:stCondLst>
                            <p:childTnLst>
                              <p:par>
                                <p:cTn id="22" presetID="41" presetClass="entr" presetSubtype="0" fill="hold" grpId="0" nodeType="afterEffect">
                                  <p:stCondLst>
                                    <p:cond delay="0"/>
                                  </p:stCondLst>
                                  <p:iterate type="lt">
                                    <p:tmPct val="11111"/>
                                  </p:iterate>
                                  <p:childTnLst>
                                    <p:set>
                                      <p:cBhvr>
                                        <p:cTn id="23" dur="1" fill="hold">
                                          <p:stCondLst>
                                            <p:cond delay="0"/>
                                          </p:stCondLst>
                                        </p:cTn>
                                        <p:tgtEl>
                                          <p:spTgt spid="7"/>
                                        </p:tgtEl>
                                        <p:attrNameLst>
                                          <p:attrName>style.visibility</p:attrName>
                                        </p:attrNameLst>
                                      </p:cBhvr>
                                      <p:to>
                                        <p:strVal val="visible"/>
                                      </p:to>
                                    </p:set>
                                    <p:anim calcmode="lin" valueType="num">
                                      <p:cBhvr>
                                        <p:cTn id="24"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7"/>
                                        </p:tgtEl>
                                        <p:attrNameLst>
                                          <p:attrName>ppt_y</p:attrName>
                                        </p:attrNameLst>
                                      </p:cBhvr>
                                      <p:tavLst>
                                        <p:tav tm="0">
                                          <p:val>
                                            <p:strVal val="#ppt_y"/>
                                          </p:val>
                                        </p:tav>
                                        <p:tav tm="100000">
                                          <p:val>
                                            <p:strVal val="#ppt_y"/>
                                          </p:val>
                                        </p:tav>
                                      </p:tavLst>
                                    </p:anim>
                                    <p:anim calcmode="lin" valueType="num">
                                      <p:cBhvr>
                                        <p:cTn id="26"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520"/>
          <p:cNvSpPr/>
          <p:nvPr/>
        </p:nvSpPr>
        <p:spPr>
          <a:xfrm>
            <a:off x="-20739" y="4288805"/>
            <a:ext cx="12233478" cy="1301527"/>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ectangle 518"/>
          <p:cNvSpPr/>
          <p:nvPr/>
        </p:nvSpPr>
        <p:spPr>
          <a:xfrm>
            <a:off x="-20739" y="5582395"/>
            <a:ext cx="12233478" cy="127560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ectangle 519"/>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任意多边形: 形状 40"/>
          <p:cNvSpPr/>
          <p:nvPr/>
        </p:nvSpPr>
        <p:spPr>
          <a:xfrm>
            <a:off x="3300009" y="1133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2" name="文本框 46"/>
          <p:cNvSpPr txBox="1"/>
          <p:nvPr/>
        </p:nvSpPr>
        <p:spPr>
          <a:xfrm>
            <a:off x="3470714" y="102399"/>
            <a:ext cx="5096966" cy="769441"/>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400">
                <a:ln>
                  <a:solidFill>
                    <a:srgbClr val="000000"/>
                  </a:solidFill>
                </a:ln>
                <a:solidFill>
                  <a:srgbClr val="FF8600"/>
                </a:solidFill>
                <a:latin typeface="UVN Bo Quen" panose="04040804060802020203" pitchFamily="82" charset="0"/>
              </a:rPr>
              <a:t>Quá trình nảy mầm</a:t>
            </a:r>
            <a:endParaRPr lang="zh-CN" altLang="en-US" sz="4400" dirty="0">
              <a:ln>
                <a:solidFill>
                  <a:srgbClr val="000000"/>
                </a:solidFill>
              </a:ln>
              <a:solidFill>
                <a:srgbClr val="FF8600"/>
              </a:solidFill>
              <a:latin typeface="UVN Bo Quen" panose="04040804060802020203" pitchFamily="82" charset="0"/>
            </a:endParaRPr>
          </a:p>
        </p:txBody>
      </p:sp>
      <p:grpSp>
        <p:nvGrpSpPr>
          <p:cNvPr id="91" name="Google Shape;713;p36"/>
          <p:cNvGrpSpPr/>
          <p:nvPr/>
        </p:nvGrpSpPr>
        <p:grpSpPr>
          <a:xfrm>
            <a:off x="13980361" y="695091"/>
            <a:ext cx="1164854" cy="873516"/>
            <a:chOff x="3349025" y="1588825"/>
            <a:chExt cx="526525" cy="702050"/>
          </a:xfrm>
        </p:grpSpPr>
        <p:sp>
          <p:nvSpPr>
            <p:cNvPr id="92"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5" name="Google Shape;853;p38"/>
          <p:cNvGrpSpPr/>
          <p:nvPr/>
        </p:nvGrpSpPr>
        <p:grpSpPr>
          <a:xfrm>
            <a:off x="13995118" y="3251247"/>
            <a:ext cx="1150097" cy="938482"/>
            <a:chOff x="3539325" y="1588838"/>
            <a:chExt cx="394450" cy="702125"/>
          </a:xfrm>
        </p:grpSpPr>
        <p:sp>
          <p:nvSpPr>
            <p:cNvPr id="106"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785;p37"/>
          <p:cNvGrpSpPr/>
          <p:nvPr/>
        </p:nvGrpSpPr>
        <p:grpSpPr>
          <a:xfrm>
            <a:off x="14058125" y="1955492"/>
            <a:ext cx="1087090" cy="908870"/>
            <a:chOff x="4797225" y="1588913"/>
            <a:chExt cx="525825" cy="701975"/>
          </a:xfrm>
        </p:grpSpPr>
        <p:sp>
          <p:nvSpPr>
            <p:cNvPr id="115"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920;p39"/>
          <p:cNvGrpSpPr/>
          <p:nvPr/>
        </p:nvGrpSpPr>
        <p:grpSpPr>
          <a:xfrm>
            <a:off x="13981266" y="4576614"/>
            <a:ext cx="1163949" cy="921858"/>
            <a:chOff x="4931200" y="1588913"/>
            <a:chExt cx="584300" cy="701975"/>
          </a:xfrm>
        </p:grpSpPr>
        <p:sp>
          <p:nvSpPr>
            <p:cNvPr id="129"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028;p40"/>
          <p:cNvGrpSpPr/>
          <p:nvPr/>
        </p:nvGrpSpPr>
        <p:grpSpPr>
          <a:xfrm>
            <a:off x="14009858" y="5885357"/>
            <a:ext cx="1135357" cy="893965"/>
            <a:chOff x="3788738" y="1588850"/>
            <a:chExt cx="495125" cy="702100"/>
          </a:xfrm>
        </p:grpSpPr>
        <p:sp>
          <p:nvSpPr>
            <p:cNvPr id="140" name="Google Shape;1029;p40"/>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030;p40"/>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031;p40"/>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032;p40"/>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033;p40"/>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034;p40"/>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035;p40"/>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7" name="Group 3"/>
          <p:cNvGrpSpPr/>
          <p:nvPr/>
        </p:nvGrpSpPr>
        <p:grpSpPr bwMode="auto">
          <a:xfrm>
            <a:off x="1867828" y="4747363"/>
            <a:ext cx="1212654" cy="2069693"/>
            <a:chOff x="432" y="816"/>
            <a:chExt cx="768" cy="1920"/>
          </a:xfrm>
        </p:grpSpPr>
        <p:grpSp>
          <p:nvGrpSpPr>
            <p:cNvPr id="148" name="Group 4"/>
            <p:cNvGrpSpPr/>
            <p:nvPr/>
          </p:nvGrpSpPr>
          <p:grpSpPr bwMode="auto">
            <a:xfrm>
              <a:off x="432" y="816"/>
              <a:ext cx="768" cy="1920"/>
              <a:chOff x="2784" y="1248"/>
              <a:chExt cx="768" cy="2064"/>
            </a:xfrm>
          </p:grpSpPr>
          <p:sp>
            <p:nvSpPr>
              <p:cNvPr id="155" name="Rectangle 5"/>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Rectangle 6"/>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9" name="Group 7"/>
            <p:cNvGrpSpPr/>
            <p:nvPr/>
          </p:nvGrpSpPr>
          <p:grpSpPr bwMode="auto">
            <a:xfrm>
              <a:off x="672" y="2088"/>
              <a:ext cx="269" cy="483"/>
              <a:chOff x="4272" y="2576"/>
              <a:chExt cx="576" cy="736"/>
            </a:xfrm>
          </p:grpSpPr>
          <p:sp>
            <p:nvSpPr>
              <p:cNvPr id="151" name="Freeform 8"/>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2" name="Group 9"/>
              <p:cNvGrpSpPr/>
              <p:nvPr/>
            </p:nvGrpSpPr>
            <p:grpSpPr bwMode="auto">
              <a:xfrm>
                <a:off x="4560" y="2736"/>
                <a:ext cx="288" cy="576"/>
                <a:chOff x="3795" y="3120"/>
                <a:chExt cx="305" cy="720"/>
              </a:xfrm>
            </p:grpSpPr>
            <p:sp>
              <p:nvSpPr>
                <p:cNvPr id="153" name="Freeform 10"/>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11"/>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57" name="Group 13"/>
          <p:cNvGrpSpPr/>
          <p:nvPr/>
        </p:nvGrpSpPr>
        <p:grpSpPr bwMode="auto">
          <a:xfrm>
            <a:off x="3578283" y="4769398"/>
            <a:ext cx="1126036" cy="2069693"/>
            <a:chOff x="1488" y="240"/>
            <a:chExt cx="569" cy="1296"/>
          </a:xfrm>
        </p:grpSpPr>
        <p:grpSp>
          <p:nvGrpSpPr>
            <p:cNvPr id="169" name="Group 15"/>
            <p:cNvGrpSpPr/>
            <p:nvPr/>
          </p:nvGrpSpPr>
          <p:grpSpPr bwMode="auto">
            <a:xfrm>
              <a:off x="1488" y="240"/>
              <a:ext cx="569" cy="1296"/>
              <a:chOff x="2784" y="1248"/>
              <a:chExt cx="768" cy="2064"/>
            </a:xfrm>
          </p:grpSpPr>
          <p:sp>
            <p:nvSpPr>
              <p:cNvPr id="171" name="Rectangle 16"/>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72" name="Rectangle 17"/>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9" name="Group 19"/>
            <p:cNvGrpSpPr/>
            <p:nvPr/>
          </p:nvGrpSpPr>
          <p:grpSpPr bwMode="auto">
            <a:xfrm>
              <a:off x="1632" y="912"/>
              <a:ext cx="240" cy="419"/>
              <a:chOff x="3744" y="1488"/>
              <a:chExt cx="324" cy="620"/>
            </a:xfrm>
          </p:grpSpPr>
          <p:sp>
            <p:nvSpPr>
              <p:cNvPr id="160" name="Freeform 20"/>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21"/>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22"/>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23"/>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Oval 24"/>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5" name="Freeform 25"/>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26"/>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27"/>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28"/>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73" name="Group 29"/>
          <p:cNvGrpSpPr/>
          <p:nvPr/>
        </p:nvGrpSpPr>
        <p:grpSpPr bwMode="auto">
          <a:xfrm>
            <a:off x="5335531" y="4790570"/>
            <a:ext cx="1207241" cy="2069693"/>
            <a:chOff x="4464" y="369"/>
            <a:chExt cx="960" cy="1536"/>
          </a:xfrm>
        </p:grpSpPr>
        <p:grpSp>
          <p:nvGrpSpPr>
            <p:cNvPr id="174" name="Group 30"/>
            <p:cNvGrpSpPr/>
            <p:nvPr/>
          </p:nvGrpSpPr>
          <p:grpSpPr bwMode="auto">
            <a:xfrm>
              <a:off x="4464" y="369"/>
              <a:ext cx="960" cy="1536"/>
              <a:chOff x="2784" y="1248"/>
              <a:chExt cx="768" cy="2064"/>
            </a:xfrm>
          </p:grpSpPr>
          <p:sp>
            <p:nvSpPr>
              <p:cNvPr id="206" name="Rectangle 31"/>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7" name="Rectangle 32"/>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75" name="Group 33"/>
            <p:cNvGrpSpPr/>
            <p:nvPr/>
          </p:nvGrpSpPr>
          <p:grpSpPr bwMode="auto">
            <a:xfrm>
              <a:off x="4656" y="800"/>
              <a:ext cx="528" cy="788"/>
              <a:chOff x="768" y="1680"/>
              <a:chExt cx="528" cy="764"/>
            </a:xfrm>
          </p:grpSpPr>
          <p:grpSp>
            <p:nvGrpSpPr>
              <p:cNvPr id="178" name="Group 34"/>
              <p:cNvGrpSpPr/>
              <p:nvPr/>
            </p:nvGrpSpPr>
            <p:grpSpPr bwMode="auto">
              <a:xfrm>
                <a:off x="1114" y="2156"/>
                <a:ext cx="100" cy="84"/>
                <a:chOff x="3122" y="2426"/>
                <a:chExt cx="100" cy="84"/>
              </a:xfrm>
            </p:grpSpPr>
            <p:sp>
              <p:nvSpPr>
                <p:cNvPr id="203" name="Freeform 3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 name="Freeform 3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3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9" name="Group 38"/>
              <p:cNvGrpSpPr/>
              <p:nvPr/>
            </p:nvGrpSpPr>
            <p:grpSpPr bwMode="auto">
              <a:xfrm>
                <a:off x="768" y="1680"/>
                <a:ext cx="528" cy="764"/>
                <a:chOff x="2736" y="1968"/>
                <a:chExt cx="582" cy="764"/>
              </a:xfrm>
            </p:grpSpPr>
            <p:grpSp>
              <p:nvGrpSpPr>
                <p:cNvPr id="180" name="Group 39"/>
                <p:cNvGrpSpPr/>
                <p:nvPr/>
              </p:nvGrpSpPr>
              <p:grpSpPr bwMode="auto">
                <a:xfrm>
                  <a:off x="3148" y="2016"/>
                  <a:ext cx="170" cy="716"/>
                  <a:chOff x="3148" y="2016"/>
                  <a:chExt cx="170" cy="716"/>
                </a:xfrm>
              </p:grpSpPr>
              <p:sp>
                <p:nvSpPr>
                  <p:cNvPr id="193" name="Freeform 40"/>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 name="Freeform 41"/>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5" name="Group 42"/>
                  <p:cNvGrpSpPr/>
                  <p:nvPr/>
                </p:nvGrpSpPr>
                <p:grpSpPr bwMode="auto">
                  <a:xfrm>
                    <a:off x="3164" y="2510"/>
                    <a:ext cx="78" cy="48"/>
                    <a:chOff x="3122" y="2426"/>
                    <a:chExt cx="100" cy="84"/>
                  </a:xfrm>
                </p:grpSpPr>
                <p:sp>
                  <p:nvSpPr>
                    <p:cNvPr id="200" name="Freeform 43"/>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 name="Freeform 44"/>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45"/>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6" name="Freeform 46"/>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 name="Freeform 47"/>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 name="Freeform 48"/>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 name="Freeform 49"/>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1" name="Group 50"/>
                <p:cNvGrpSpPr/>
                <p:nvPr/>
              </p:nvGrpSpPr>
              <p:grpSpPr bwMode="auto">
                <a:xfrm>
                  <a:off x="2736" y="1968"/>
                  <a:ext cx="478" cy="220"/>
                  <a:chOff x="2546" y="1940"/>
                  <a:chExt cx="675" cy="310"/>
                </a:xfrm>
              </p:grpSpPr>
              <p:grpSp>
                <p:nvGrpSpPr>
                  <p:cNvPr id="182" name="Group 51"/>
                  <p:cNvGrpSpPr/>
                  <p:nvPr/>
                </p:nvGrpSpPr>
                <p:grpSpPr bwMode="auto">
                  <a:xfrm>
                    <a:off x="2546" y="1940"/>
                    <a:ext cx="675" cy="310"/>
                    <a:chOff x="2493" y="1926"/>
                    <a:chExt cx="675" cy="310"/>
                  </a:xfrm>
                </p:grpSpPr>
                <p:sp>
                  <p:nvSpPr>
                    <p:cNvPr id="184" name="Freeform 52"/>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53"/>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54"/>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55"/>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 name="Freeform 56"/>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57"/>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58"/>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 name="Freeform 59"/>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60"/>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3" name="Oval 61"/>
                  <p:cNvSpPr>
                    <a:spLocks noChangeArrowheads="1"/>
                  </p:cNvSpPr>
                  <p:nvPr/>
                </p:nvSpPr>
                <p:spPr bwMode="auto">
                  <a:xfrm>
                    <a:off x="3184" y="2036"/>
                    <a:ext cx="12" cy="12"/>
                  </a:xfrm>
                  <a:prstGeom prst="ellipse">
                    <a:avLst/>
                  </a:prstGeom>
                  <a:solidFill>
                    <a:srgbClr val="E3F442"/>
                  </a:solidFill>
                  <a:ln w="9525">
                    <a:solidFill>
                      <a:srgbClr val="E3F44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76" name="Freeform 62"/>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64"/>
          <p:cNvGrpSpPr/>
          <p:nvPr/>
        </p:nvGrpSpPr>
        <p:grpSpPr bwMode="auto">
          <a:xfrm>
            <a:off x="7258740" y="4816469"/>
            <a:ext cx="1207241" cy="2069693"/>
            <a:chOff x="2823" y="1968"/>
            <a:chExt cx="1104" cy="2256"/>
          </a:xfrm>
        </p:grpSpPr>
        <p:grpSp>
          <p:nvGrpSpPr>
            <p:cNvPr id="209" name="Group 65"/>
            <p:cNvGrpSpPr/>
            <p:nvPr/>
          </p:nvGrpSpPr>
          <p:grpSpPr bwMode="auto">
            <a:xfrm>
              <a:off x="2823" y="1968"/>
              <a:ext cx="1104" cy="2256"/>
              <a:chOff x="2784" y="1248"/>
              <a:chExt cx="768" cy="2064"/>
            </a:xfrm>
          </p:grpSpPr>
          <p:sp>
            <p:nvSpPr>
              <p:cNvPr id="289" name="Rectangle 66"/>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90" name="Rectangle 67"/>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10" name="Group 68"/>
            <p:cNvGrpSpPr/>
            <p:nvPr/>
          </p:nvGrpSpPr>
          <p:grpSpPr bwMode="auto">
            <a:xfrm>
              <a:off x="3024" y="2592"/>
              <a:ext cx="627" cy="1011"/>
              <a:chOff x="96" y="1728"/>
              <a:chExt cx="695" cy="774"/>
            </a:xfrm>
          </p:grpSpPr>
          <p:grpSp>
            <p:nvGrpSpPr>
              <p:cNvPr id="212" name="Group 69"/>
              <p:cNvGrpSpPr/>
              <p:nvPr/>
            </p:nvGrpSpPr>
            <p:grpSpPr bwMode="auto">
              <a:xfrm>
                <a:off x="96" y="1728"/>
                <a:ext cx="343" cy="198"/>
                <a:chOff x="288" y="1776"/>
                <a:chExt cx="343" cy="198"/>
              </a:xfrm>
            </p:grpSpPr>
            <p:sp>
              <p:nvSpPr>
                <p:cNvPr id="270" name="Freeform 70"/>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71"/>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72"/>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73"/>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74"/>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75"/>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76"/>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77"/>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78"/>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Freeform 79"/>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Freeform 80"/>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Freeform 81"/>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Freeform 82"/>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Freeform 83"/>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Freeform 84"/>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85"/>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86"/>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87"/>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88"/>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3" name="Group 89"/>
              <p:cNvGrpSpPr/>
              <p:nvPr/>
            </p:nvGrpSpPr>
            <p:grpSpPr bwMode="auto">
              <a:xfrm flipH="1">
                <a:off x="448" y="1730"/>
                <a:ext cx="343" cy="198"/>
                <a:chOff x="288" y="1776"/>
                <a:chExt cx="343" cy="198"/>
              </a:xfrm>
            </p:grpSpPr>
            <p:sp>
              <p:nvSpPr>
                <p:cNvPr id="251" name="Freeform 90"/>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91"/>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92"/>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93"/>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94"/>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95"/>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96"/>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97"/>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98"/>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99"/>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100"/>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101"/>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102"/>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103"/>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104"/>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105"/>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106"/>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107"/>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108"/>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4" name="Freeform 109"/>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10"/>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Oval 111"/>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17" name="Freeform 112"/>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13"/>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9" name="Group 114"/>
              <p:cNvGrpSpPr/>
              <p:nvPr/>
            </p:nvGrpSpPr>
            <p:grpSpPr bwMode="auto">
              <a:xfrm rot="-1593903">
                <a:off x="342" y="2302"/>
                <a:ext cx="100" cy="84"/>
                <a:chOff x="3122" y="2426"/>
                <a:chExt cx="100" cy="84"/>
              </a:xfrm>
            </p:grpSpPr>
            <p:sp>
              <p:nvSpPr>
                <p:cNvPr id="248" name="Freeform 11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1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1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0" name="Group 118"/>
              <p:cNvGrpSpPr/>
              <p:nvPr/>
            </p:nvGrpSpPr>
            <p:grpSpPr bwMode="auto">
              <a:xfrm rot="-1486509">
                <a:off x="409" y="2323"/>
                <a:ext cx="52" cy="84"/>
                <a:chOff x="3122" y="2426"/>
                <a:chExt cx="100" cy="84"/>
              </a:xfrm>
            </p:grpSpPr>
            <p:sp>
              <p:nvSpPr>
                <p:cNvPr id="245" name="Freeform 119"/>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120"/>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121"/>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1" name="Group 122"/>
              <p:cNvGrpSpPr/>
              <p:nvPr/>
            </p:nvGrpSpPr>
            <p:grpSpPr bwMode="auto">
              <a:xfrm rot="-1067537">
                <a:off x="437" y="2389"/>
                <a:ext cx="51" cy="60"/>
                <a:chOff x="3122" y="2426"/>
                <a:chExt cx="100" cy="84"/>
              </a:xfrm>
            </p:grpSpPr>
            <p:sp>
              <p:nvSpPr>
                <p:cNvPr id="242" name="Freeform 123"/>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124"/>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125"/>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2" name="Group 126"/>
              <p:cNvGrpSpPr/>
              <p:nvPr/>
            </p:nvGrpSpPr>
            <p:grpSpPr bwMode="auto">
              <a:xfrm rot="-946845">
                <a:off x="336" y="2208"/>
                <a:ext cx="100" cy="84"/>
                <a:chOff x="3122" y="2426"/>
                <a:chExt cx="100" cy="84"/>
              </a:xfrm>
            </p:grpSpPr>
            <p:sp>
              <p:nvSpPr>
                <p:cNvPr id="239" name="Freeform 127"/>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128"/>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129"/>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3" name="Group 130"/>
              <p:cNvGrpSpPr/>
              <p:nvPr/>
            </p:nvGrpSpPr>
            <p:grpSpPr bwMode="auto">
              <a:xfrm rot="-5189442">
                <a:off x="418" y="2214"/>
                <a:ext cx="100" cy="84"/>
                <a:chOff x="3122" y="2426"/>
                <a:chExt cx="100" cy="84"/>
              </a:xfrm>
            </p:grpSpPr>
            <p:sp>
              <p:nvSpPr>
                <p:cNvPr id="236" name="Freeform 131"/>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32"/>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Freeform 133"/>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4" name="Group 134"/>
              <p:cNvGrpSpPr/>
              <p:nvPr/>
            </p:nvGrpSpPr>
            <p:grpSpPr bwMode="auto">
              <a:xfrm rot="-6893024">
                <a:off x="456" y="2286"/>
                <a:ext cx="100" cy="84"/>
                <a:chOff x="3122" y="2426"/>
                <a:chExt cx="100" cy="84"/>
              </a:xfrm>
            </p:grpSpPr>
            <p:sp>
              <p:nvSpPr>
                <p:cNvPr id="233" name="Freeform 13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3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 name="Freeform 13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5" name="Group 138"/>
              <p:cNvGrpSpPr/>
              <p:nvPr/>
            </p:nvGrpSpPr>
            <p:grpSpPr bwMode="auto">
              <a:xfrm rot="1067537" flipH="1">
                <a:off x="490" y="2400"/>
                <a:ext cx="51" cy="60"/>
                <a:chOff x="3122" y="2426"/>
                <a:chExt cx="100" cy="84"/>
              </a:xfrm>
            </p:grpSpPr>
            <p:sp>
              <p:nvSpPr>
                <p:cNvPr id="230" name="Freeform 139"/>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40"/>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 name="Freeform 141"/>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6" name="Freeform 142"/>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43"/>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44"/>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145"/>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91" name="Group 147"/>
          <p:cNvGrpSpPr/>
          <p:nvPr/>
        </p:nvGrpSpPr>
        <p:grpSpPr bwMode="auto">
          <a:xfrm>
            <a:off x="9489240" y="4816469"/>
            <a:ext cx="1299272" cy="2069693"/>
            <a:chOff x="4371" y="1968"/>
            <a:chExt cx="1037" cy="2256"/>
          </a:xfrm>
        </p:grpSpPr>
        <p:grpSp>
          <p:nvGrpSpPr>
            <p:cNvPr id="292" name="Group 148"/>
            <p:cNvGrpSpPr/>
            <p:nvPr/>
          </p:nvGrpSpPr>
          <p:grpSpPr bwMode="auto">
            <a:xfrm>
              <a:off x="4371" y="1968"/>
              <a:ext cx="1008" cy="2256"/>
              <a:chOff x="2784" y="1248"/>
              <a:chExt cx="768" cy="2064"/>
            </a:xfrm>
          </p:grpSpPr>
          <p:sp>
            <p:nvSpPr>
              <p:cNvPr id="510" name="Rectangle 149"/>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511" name="Rectangle 150"/>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93" name="Group 151"/>
            <p:cNvGrpSpPr/>
            <p:nvPr/>
          </p:nvGrpSpPr>
          <p:grpSpPr bwMode="auto">
            <a:xfrm>
              <a:off x="4479" y="1995"/>
              <a:ext cx="929" cy="1602"/>
              <a:chOff x="1437" y="747"/>
              <a:chExt cx="929" cy="1559"/>
            </a:xfrm>
          </p:grpSpPr>
          <p:grpSp>
            <p:nvGrpSpPr>
              <p:cNvPr id="295" name="Group 152"/>
              <p:cNvGrpSpPr/>
              <p:nvPr/>
            </p:nvGrpSpPr>
            <p:grpSpPr bwMode="auto">
              <a:xfrm rot="14454202" flipV="1">
                <a:off x="1485" y="820"/>
                <a:ext cx="343" cy="198"/>
                <a:chOff x="831" y="1970"/>
                <a:chExt cx="344" cy="198"/>
              </a:xfrm>
            </p:grpSpPr>
            <p:grpSp>
              <p:nvGrpSpPr>
                <p:cNvPr id="489" name="Group 153"/>
                <p:cNvGrpSpPr/>
                <p:nvPr/>
              </p:nvGrpSpPr>
              <p:grpSpPr bwMode="auto">
                <a:xfrm flipH="1">
                  <a:off x="832" y="1970"/>
                  <a:ext cx="343" cy="198"/>
                  <a:chOff x="288" y="1776"/>
                  <a:chExt cx="343" cy="198"/>
                </a:xfrm>
              </p:grpSpPr>
              <p:sp>
                <p:nvSpPr>
                  <p:cNvPr id="491" name="Freeform 154"/>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55"/>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56"/>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57"/>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58"/>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6" name="Freeform 159"/>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 name="Freeform 160"/>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 name="Freeform 161"/>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 name="Freeform 162"/>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 name="Freeform 163"/>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Freeform 164"/>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Freeform 165"/>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 name="Freeform 166"/>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Freeform 167"/>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Freeform 168"/>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 name="Freeform 169"/>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 name="Freeform 170"/>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8" name="Freeform 171"/>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 name="Freeform 172"/>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90" name="Freeform 173"/>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174"/>
              <p:cNvGrpSpPr/>
              <p:nvPr/>
            </p:nvGrpSpPr>
            <p:grpSpPr bwMode="auto">
              <a:xfrm rot="19394814" flipV="1">
                <a:off x="1714" y="827"/>
                <a:ext cx="344" cy="197"/>
                <a:chOff x="831" y="1970"/>
                <a:chExt cx="344" cy="198"/>
              </a:xfrm>
            </p:grpSpPr>
            <p:grpSp>
              <p:nvGrpSpPr>
                <p:cNvPr id="468" name="Group 175"/>
                <p:cNvGrpSpPr/>
                <p:nvPr/>
              </p:nvGrpSpPr>
              <p:grpSpPr bwMode="auto">
                <a:xfrm flipH="1">
                  <a:off x="832" y="1970"/>
                  <a:ext cx="343" cy="198"/>
                  <a:chOff x="288" y="1776"/>
                  <a:chExt cx="343" cy="198"/>
                </a:xfrm>
              </p:grpSpPr>
              <p:sp>
                <p:nvSpPr>
                  <p:cNvPr id="470" name="Freeform 176"/>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77"/>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78"/>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79"/>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80"/>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 name="Freeform 181"/>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6" name="Freeform 182"/>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 name="Freeform 183"/>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84"/>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85"/>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86"/>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87"/>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88"/>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89"/>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90"/>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91"/>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92"/>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93"/>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94"/>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9" name="Freeform 195"/>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 name="Group 196"/>
              <p:cNvGrpSpPr/>
              <p:nvPr/>
            </p:nvGrpSpPr>
            <p:grpSpPr bwMode="auto">
              <a:xfrm rot="8682221">
                <a:off x="1437" y="1018"/>
                <a:ext cx="344" cy="198"/>
                <a:chOff x="831" y="1970"/>
                <a:chExt cx="344" cy="198"/>
              </a:xfrm>
            </p:grpSpPr>
            <p:grpSp>
              <p:nvGrpSpPr>
                <p:cNvPr id="447" name="Group 197"/>
                <p:cNvGrpSpPr/>
                <p:nvPr/>
              </p:nvGrpSpPr>
              <p:grpSpPr bwMode="auto">
                <a:xfrm flipH="1">
                  <a:off x="832" y="1970"/>
                  <a:ext cx="343" cy="198"/>
                  <a:chOff x="288" y="1776"/>
                  <a:chExt cx="343" cy="198"/>
                </a:xfrm>
              </p:grpSpPr>
              <p:sp>
                <p:nvSpPr>
                  <p:cNvPr id="449" name="Freeform 198"/>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199"/>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00"/>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01"/>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02"/>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 name="Freeform 203"/>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 name="Freeform 204"/>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 name="Freeform 205"/>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206"/>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207"/>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208"/>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209"/>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210"/>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211"/>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212"/>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213"/>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214"/>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215"/>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216"/>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8" name="Freeform 217"/>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8" name="Oval 218"/>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99" name="Group 219"/>
              <p:cNvGrpSpPr/>
              <p:nvPr/>
            </p:nvGrpSpPr>
            <p:grpSpPr bwMode="auto">
              <a:xfrm rot="727980">
                <a:off x="1934" y="960"/>
                <a:ext cx="432" cy="432"/>
                <a:chOff x="2242" y="912"/>
                <a:chExt cx="632" cy="627"/>
              </a:xfrm>
            </p:grpSpPr>
            <p:grpSp>
              <p:nvGrpSpPr>
                <p:cNvPr id="384" name="Group 220"/>
                <p:cNvGrpSpPr/>
                <p:nvPr/>
              </p:nvGrpSpPr>
              <p:grpSpPr bwMode="auto">
                <a:xfrm rot="2282823">
                  <a:off x="2588" y="912"/>
                  <a:ext cx="198" cy="348"/>
                  <a:chOff x="2160" y="863"/>
                  <a:chExt cx="198" cy="349"/>
                </a:xfrm>
              </p:grpSpPr>
              <p:sp>
                <p:nvSpPr>
                  <p:cNvPr id="428" name="Freeform 221"/>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22"/>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23"/>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24"/>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25"/>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226"/>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227"/>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228"/>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229"/>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30"/>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31"/>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32"/>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33"/>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34"/>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35"/>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36"/>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37"/>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38"/>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39"/>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5" name="Group 240"/>
                <p:cNvGrpSpPr/>
                <p:nvPr/>
              </p:nvGrpSpPr>
              <p:grpSpPr bwMode="auto">
                <a:xfrm rot="1690561">
                  <a:off x="2300" y="1055"/>
                  <a:ext cx="343" cy="198"/>
                  <a:chOff x="1440" y="1297"/>
                  <a:chExt cx="343" cy="198"/>
                </a:xfrm>
              </p:grpSpPr>
              <p:sp>
                <p:nvSpPr>
                  <p:cNvPr id="408" name="Freeform 241"/>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42"/>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43"/>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44"/>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45"/>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46"/>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247"/>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48"/>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49"/>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50"/>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51"/>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52"/>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53"/>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54"/>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55"/>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56"/>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57"/>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58"/>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59"/>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60"/>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6" name="Group 261"/>
                <p:cNvGrpSpPr/>
                <p:nvPr/>
              </p:nvGrpSpPr>
              <p:grpSpPr bwMode="auto">
                <a:xfrm rot="2150851">
                  <a:off x="2586" y="1241"/>
                  <a:ext cx="288" cy="98"/>
                  <a:chOff x="1866" y="1244"/>
                  <a:chExt cx="329" cy="112"/>
                </a:xfrm>
              </p:grpSpPr>
              <p:sp>
                <p:nvSpPr>
                  <p:cNvPr id="388" name="Freeform 262"/>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Freeform 263"/>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 name="Freeform 264"/>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65"/>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66"/>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67"/>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268"/>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69"/>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70"/>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71"/>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72"/>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73"/>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74"/>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75"/>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76"/>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Oval 277"/>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04" name="Freeform 278"/>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79"/>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80"/>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81"/>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7" name="Freeform 282"/>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0" name="Group 283"/>
              <p:cNvGrpSpPr/>
              <p:nvPr/>
            </p:nvGrpSpPr>
            <p:grpSpPr bwMode="auto">
              <a:xfrm>
                <a:off x="1600" y="1294"/>
                <a:ext cx="254" cy="163"/>
                <a:chOff x="1824" y="1584"/>
                <a:chExt cx="254" cy="163"/>
              </a:xfrm>
            </p:grpSpPr>
            <p:grpSp>
              <p:nvGrpSpPr>
                <p:cNvPr id="375" name="Group 284"/>
                <p:cNvGrpSpPr/>
                <p:nvPr/>
              </p:nvGrpSpPr>
              <p:grpSpPr bwMode="auto">
                <a:xfrm>
                  <a:off x="1824" y="1584"/>
                  <a:ext cx="223" cy="163"/>
                  <a:chOff x="2417" y="1618"/>
                  <a:chExt cx="223" cy="163"/>
                </a:xfrm>
              </p:grpSpPr>
              <p:sp>
                <p:nvSpPr>
                  <p:cNvPr id="377" name="Freeform 285"/>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86"/>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87"/>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88"/>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89"/>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90"/>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91"/>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6" name="Freeform 292"/>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1" name="Group 293"/>
              <p:cNvGrpSpPr/>
              <p:nvPr/>
            </p:nvGrpSpPr>
            <p:grpSpPr bwMode="auto">
              <a:xfrm>
                <a:off x="1844" y="1384"/>
                <a:ext cx="288" cy="150"/>
                <a:chOff x="2068" y="1686"/>
                <a:chExt cx="288" cy="150"/>
              </a:xfrm>
            </p:grpSpPr>
            <p:grpSp>
              <p:nvGrpSpPr>
                <p:cNvPr id="354" name="Group 294"/>
                <p:cNvGrpSpPr/>
                <p:nvPr/>
              </p:nvGrpSpPr>
              <p:grpSpPr bwMode="auto">
                <a:xfrm flipH="1">
                  <a:off x="2068" y="1686"/>
                  <a:ext cx="288" cy="150"/>
                  <a:chOff x="288" y="1776"/>
                  <a:chExt cx="343" cy="198"/>
                </a:xfrm>
              </p:grpSpPr>
              <p:sp>
                <p:nvSpPr>
                  <p:cNvPr id="356" name="Freeform 295"/>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296"/>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297"/>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298"/>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299"/>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Freeform 300"/>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Freeform 301"/>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Freeform 302"/>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303"/>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304"/>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305"/>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306"/>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307"/>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308"/>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Freeform 309"/>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Freeform 310"/>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Freeform 311"/>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Freeform 312"/>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313"/>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55" name="Freeform 314"/>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2" name="Freeform 315"/>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16"/>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4" name="Group 317"/>
              <p:cNvGrpSpPr/>
              <p:nvPr/>
            </p:nvGrpSpPr>
            <p:grpSpPr bwMode="auto">
              <a:xfrm rot="-1593903">
                <a:off x="1724" y="2147"/>
                <a:ext cx="100" cy="67"/>
                <a:chOff x="3122" y="2426"/>
                <a:chExt cx="100" cy="84"/>
              </a:xfrm>
            </p:grpSpPr>
            <p:sp>
              <p:nvSpPr>
                <p:cNvPr id="351" name="Freeform 318"/>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19"/>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20"/>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5" name="Group 321"/>
              <p:cNvGrpSpPr/>
              <p:nvPr/>
            </p:nvGrpSpPr>
            <p:grpSpPr bwMode="auto">
              <a:xfrm rot="-1486509">
                <a:off x="1791" y="2163"/>
                <a:ext cx="52" cy="67"/>
                <a:chOff x="3122" y="2426"/>
                <a:chExt cx="100" cy="84"/>
              </a:xfrm>
            </p:grpSpPr>
            <p:sp>
              <p:nvSpPr>
                <p:cNvPr id="348" name="Freeform 322"/>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23"/>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24"/>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6" name="Group 325"/>
              <p:cNvGrpSpPr/>
              <p:nvPr/>
            </p:nvGrpSpPr>
            <p:grpSpPr bwMode="auto">
              <a:xfrm rot="-1067537">
                <a:off x="1819" y="2216"/>
                <a:ext cx="51" cy="48"/>
                <a:chOff x="3122" y="2426"/>
                <a:chExt cx="100" cy="84"/>
              </a:xfrm>
            </p:grpSpPr>
            <p:sp>
              <p:nvSpPr>
                <p:cNvPr id="345" name="Freeform 326"/>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327"/>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28"/>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7" name="Group 329"/>
              <p:cNvGrpSpPr/>
              <p:nvPr/>
            </p:nvGrpSpPr>
            <p:grpSpPr bwMode="auto">
              <a:xfrm rot="-946845">
                <a:off x="1718" y="2072"/>
                <a:ext cx="100" cy="67"/>
                <a:chOff x="3122" y="2426"/>
                <a:chExt cx="100" cy="84"/>
              </a:xfrm>
            </p:grpSpPr>
            <p:sp>
              <p:nvSpPr>
                <p:cNvPr id="342" name="Freeform 330"/>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331"/>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332"/>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8" name="Group 333"/>
              <p:cNvGrpSpPr/>
              <p:nvPr/>
            </p:nvGrpSpPr>
            <p:grpSpPr bwMode="auto">
              <a:xfrm rot="-5189442">
                <a:off x="1810" y="2068"/>
                <a:ext cx="80" cy="84"/>
                <a:chOff x="3122" y="2426"/>
                <a:chExt cx="100" cy="84"/>
              </a:xfrm>
            </p:grpSpPr>
            <p:sp>
              <p:nvSpPr>
                <p:cNvPr id="339" name="Freeform 334"/>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Freeform 335"/>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Freeform 336"/>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09" name="Group 337"/>
              <p:cNvGrpSpPr/>
              <p:nvPr/>
            </p:nvGrpSpPr>
            <p:grpSpPr bwMode="auto">
              <a:xfrm rot="-6893024">
                <a:off x="1848" y="2126"/>
                <a:ext cx="79" cy="84"/>
                <a:chOff x="3122" y="2426"/>
                <a:chExt cx="100" cy="84"/>
              </a:xfrm>
            </p:grpSpPr>
            <p:sp>
              <p:nvSpPr>
                <p:cNvPr id="336" name="Freeform 338"/>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339"/>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40"/>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0" name="Group 341"/>
              <p:cNvGrpSpPr/>
              <p:nvPr/>
            </p:nvGrpSpPr>
            <p:grpSpPr bwMode="auto">
              <a:xfrm rot="1067537" flipH="1">
                <a:off x="1872" y="2225"/>
                <a:ext cx="51" cy="48"/>
                <a:chOff x="3122" y="2426"/>
                <a:chExt cx="100" cy="84"/>
              </a:xfrm>
            </p:grpSpPr>
            <p:sp>
              <p:nvSpPr>
                <p:cNvPr id="333" name="Freeform 342"/>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343"/>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44"/>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1" name="Freeform 345"/>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46"/>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47"/>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48"/>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5" name="Group 349"/>
              <p:cNvGrpSpPr/>
              <p:nvPr/>
            </p:nvGrpSpPr>
            <p:grpSpPr bwMode="auto">
              <a:xfrm rot="-2484492">
                <a:off x="1892" y="1036"/>
                <a:ext cx="126" cy="165"/>
                <a:chOff x="1920" y="1248"/>
                <a:chExt cx="126" cy="165"/>
              </a:xfrm>
            </p:grpSpPr>
            <p:grpSp>
              <p:nvGrpSpPr>
                <p:cNvPr id="329" name="Group 350"/>
                <p:cNvGrpSpPr/>
                <p:nvPr/>
              </p:nvGrpSpPr>
              <p:grpSpPr bwMode="auto">
                <a:xfrm rot="1656167">
                  <a:off x="1920" y="1248"/>
                  <a:ext cx="95" cy="165"/>
                  <a:chOff x="2069" y="1191"/>
                  <a:chExt cx="95" cy="165"/>
                </a:xfrm>
              </p:grpSpPr>
              <p:sp>
                <p:nvSpPr>
                  <p:cNvPr id="331" name="Freeform 351"/>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52"/>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30" name="Oval 353"/>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16" name="Freeform 354"/>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355"/>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6"/>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 name="Freeform 357"/>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58"/>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59"/>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Freeform 360"/>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61"/>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62"/>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363"/>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64"/>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65"/>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 name="Freeform 366"/>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13" name="TextBox 512"/>
          <p:cNvSpPr txBox="1"/>
          <p:nvPr/>
        </p:nvSpPr>
        <p:spPr>
          <a:xfrm>
            <a:off x="577369" y="1040360"/>
            <a:ext cx="2777097" cy="147732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514" name="TextBox 513"/>
          <p:cNvSpPr txBox="1"/>
          <p:nvPr/>
        </p:nvSpPr>
        <p:spPr>
          <a:xfrm>
            <a:off x="3931835" y="1053755"/>
            <a:ext cx="338866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a:solidFill>
                <a:srgbClr val="002060"/>
              </a:solidFill>
            </a:endParaRPr>
          </a:p>
        </p:txBody>
      </p:sp>
      <p:sp>
        <p:nvSpPr>
          <p:cNvPr id="515" name="TextBox 514"/>
          <p:cNvSpPr txBox="1"/>
          <p:nvPr/>
        </p:nvSpPr>
        <p:spPr>
          <a:xfrm>
            <a:off x="7897867" y="1070740"/>
            <a:ext cx="3716764"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16" name="TextBox 515"/>
          <p:cNvSpPr txBox="1"/>
          <p:nvPr/>
        </p:nvSpPr>
        <p:spPr>
          <a:xfrm>
            <a:off x="603898" y="2669514"/>
            <a:ext cx="5190153" cy="1477328"/>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17" name="TextBox 516"/>
          <p:cNvSpPr txBox="1"/>
          <p:nvPr/>
        </p:nvSpPr>
        <p:spPr>
          <a:xfrm>
            <a:off x="6397949" y="2669514"/>
            <a:ext cx="5190153" cy="1477328"/>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grpSp>
        <p:nvGrpSpPr>
          <p:cNvPr id="523" name="1 - 9Slide.vn"/>
          <p:cNvGrpSpPr>
            <a:grpSpLocks noChangeAspect="1"/>
          </p:cNvGrpSpPr>
          <p:nvPr/>
        </p:nvGrpSpPr>
        <p:grpSpPr>
          <a:xfrm>
            <a:off x="2197179" y="4151346"/>
            <a:ext cx="474349" cy="530355"/>
            <a:chOff x="3349025" y="1588825"/>
            <a:chExt cx="526525" cy="702050"/>
          </a:xfrm>
        </p:grpSpPr>
        <p:sp>
          <p:nvSpPr>
            <p:cNvPr id="524"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37" name="3 - 9Slide.vn"/>
          <p:cNvGrpSpPr>
            <a:grpSpLocks noChangeAspect="1"/>
          </p:cNvGrpSpPr>
          <p:nvPr/>
        </p:nvGrpSpPr>
        <p:grpSpPr>
          <a:xfrm>
            <a:off x="5695863" y="4121983"/>
            <a:ext cx="474349" cy="643448"/>
            <a:chOff x="3539325" y="1588838"/>
            <a:chExt cx="394450" cy="702125"/>
          </a:xfrm>
        </p:grpSpPr>
        <p:sp>
          <p:nvSpPr>
            <p:cNvPr id="538"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2 - 9Slide.vn"/>
          <p:cNvGrpSpPr>
            <a:grpSpLocks noChangeAspect="1"/>
          </p:cNvGrpSpPr>
          <p:nvPr/>
        </p:nvGrpSpPr>
        <p:grpSpPr>
          <a:xfrm>
            <a:off x="3881312" y="4173381"/>
            <a:ext cx="474349" cy="591293"/>
            <a:chOff x="4797225" y="1588913"/>
            <a:chExt cx="525825" cy="701975"/>
          </a:xfrm>
        </p:grpSpPr>
        <p:sp>
          <p:nvSpPr>
            <p:cNvPr id="547"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4 - 9Slide.vn"/>
          <p:cNvGrpSpPr>
            <a:grpSpLocks noChangeAspect="1"/>
          </p:cNvGrpSpPr>
          <p:nvPr/>
        </p:nvGrpSpPr>
        <p:grpSpPr>
          <a:xfrm>
            <a:off x="7640067" y="4194553"/>
            <a:ext cx="474349" cy="542082"/>
            <a:chOff x="4931200" y="1588913"/>
            <a:chExt cx="584300" cy="701975"/>
          </a:xfrm>
        </p:grpSpPr>
        <p:sp>
          <p:nvSpPr>
            <p:cNvPr id="561"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5 - 9Slide.vn"/>
          <p:cNvGrpSpPr>
            <a:grpSpLocks noChangeAspect="1"/>
          </p:cNvGrpSpPr>
          <p:nvPr/>
        </p:nvGrpSpPr>
        <p:grpSpPr>
          <a:xfrm>
            <a:off x="9929630" y="4220452"/>
            <a:ext cx="474349" cy="537392"/>
            <a:chOff x="3788738" y="1588850"/>
            <a:chExt cx="495125" cy="702100"/>
          </a:xfrm>
        </p:grpSpPr>
        <p:sp>
          <p:nvSpPr>
            <p:cNvPr id="572" name="Google Shape;1029;p40"/>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1030;p40"/>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1031;p40"/>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1032;p40"/>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1033;p40"/>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1034;p40"/>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1035;p40"/>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512" name="Picture 15"/>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0" y="4388288"/>
            <a:ext cx="2066840" cy="24697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strips(downLeft)">
                                      <p:cBhvr>
                                        <p:cTn id="7" dur="1000"/>
                                        <p:tgtEl>
                                          <p:spTgt spid="51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1111"/>
                                  </p:iterate>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
                                        </p:tgtEl>
                                        <p:attrNameLst>
                                          <p:attrName>ppt_y</p:attrName>
                                        </p:attrNameLst>
                                      </p:cBhvr>
                                      <p:tavLst>
                                        <p:tav tm="0">
                                          <p:val>
                                            <p:strVal val="#ppt_y"/>
                                          </p:val>
                                        </p:tav>
                                        <p:tav tm="100000">
                                          <p:val>
                                            <p:strVal val="#ppt_y"/>
                                          </p:val>
                                        </p:tav>
                                      </p:tavLst>
                                    </p:anim>
                                    <p:anim calcmode="lin" valueType="num">
                                      <p:cBhvr>
                                        <p:cTn id="13"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
                                        </p:tgtEl>
                                      </p:cBhvr>
                                    </p:animEffect>
                                  </p:childTnLst>
                                </p:cTn>
                              </p:par>
                            </p:childTnLst>
                          </p:cTn>
                        </p:par>
                        <p:par>
                          <p:cTn id="16" fill="hold">
                            <p:stCondLst>
                              <p:cond delay="3083"/>
                            </p:stCondLst>
                            <p:childTnLst>
                              <p:par>
                                <p:cTn id="17" presetID="2" presetClass="entr" presetSubtype="2" fill="hold" nodeType="afterEffect">
                                  <p:stCondLst>
                                    <p:cond delay="0"/>
                                  </p:stCondLst>
                                  <p:childTnLst>
                                    <p:set>
                                      <p:cBhvr>
                                        <p:cTn id="18" dur="1" fill="hold">
                                          <p:stCondLst>
                                            <p:cond delay="0"/>
                                          </p:stCondLst>
                                        </p:cTn>
                                        <p:tgtEl>
                                          <p:spTgt spid="512"/>
                                        </p:tgtEl>
                                        <p:attrNameLst>
                                          <p:attrName>style.visibility</p:attrName>
                                        </p:attrNameLst>
                                      </p:cBhvr>
                                      <p:to>
                                        <p:strVal val="visible"/>
                                      </p:to>
                                    </p:set>
                                    <p:anim calcmode="lin" valueType="num">
                                      <p:cBhvr additive="base">
                                        <p:cTn id="19" dur="1000" fill="hold"/>
                                        <p:tgtEl>
                                          <p:spTgt spid="512"/>
                                        </p:tgtEl>
                                        <p:attrNameLst>
                                          <p:attrName>ppt_x</p:attrName>
                                        </p:attrNameLst>
                                      </p:cBhvr>
                                      <p:tavLst>
                                        <p:tav tm="0">
                                          <p:val>
                                            <p:strVal val="1+#ppt_w/2"/>
                                          </p:val>
                                        </p:tav>
                                        <p:tav tm="100000">
                                          <p:val>
                                            <p:strVal val="#ppt_x"/>
                                          </p:val>
                                        </p:tav>
                                      </p:tavLst>
                                    </p:anim>
                                    <p:anim calcmode="lin" valueType="num">
                                      <p:cBhvr additive="base">
                                        <p:cTn id="20" dur="1000" fill="hold"/>
                                        <p:tgtEl>
                                          <p:spTgt spid="5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23"/>
                                        </p:tgtEl>
                                        <p:attrNameLst>
                                          <p:attrName>style.visibility</p:attrName>
                                        </p:attrNameLst>
                                      </p:cBhvr>
                                      <p:to>
                                        <p:strVal val="visible"/>
                                      </p:to>
                                    </p:set>
                                    <p:anim calcmode="lin" valueType="num">
                                      <p:cBhvr>
                                        <p:cTn id="25" dur="500" fill="hold"/>
                                        <p:tgtEl>
                                          <p:spTgt spid="523"/>
                                        </p:tgtEl>
                                        <p:attrNameLst>
                                          <p:attrName>ppt_w</p:attrName>
                                        </p:attrNameLst>
                                      </p:cBhvr>
                                      <p:tavLst>
                                        <p:tav tm="0">
                                          <p:val>
                                            <p:fltVal val="0"/>
                                          </p:val>
                                        </p:tav>
                                        <p:tav tm="100000">
                                          <p:val>
                                            <p:strVal val="#ppt_w"/>
                                          </p:val>
                                        </p:tav>
                                      </p:tavLst>
                                    </p:anim>
                                    <p:anim calcmode="lin" valueType="num">
                                      <p:cBhvr>
                                        <p:cTn id="26" dur="500" fill="hold"/>
                                        <p:tgtEl>
                                          <p:spTgt spid="523"/>
                                        </p:tgtEl>
                                        <p:attrNameLst>
                                          <p:attrName>ppt_h</p:attrName>
                                        </p:attrNameLst>
                                      </p:cBhvr>
                                      <p:tavLst>
                                        <p:tav tm="0">
                                          <p:val>
                                            <p:fltVal val="0"/>
                                          </p:val>
                                        </p:tav>
                                        <p:tav tm="100000">
                                          <p:val>
                                            <p:strVal val="#ppt_h"/>
                                          </p:val>
                                        </p:tav>
                                      </p:tavLst>
                                    </p:anim>
                                    <p:animEffect transition="in" filter="fade">
                                      <p:cBhvr>
                                        <p:cTn id="27" dur="500"/>
                                        <p:tgtEl>
                                          <p:spTgt spid="523"/>
                                        </p:tgtEl>
                                      </p:cBhvr>
                                    </p:animEffect>
                                  </p:childTnLst>
                                </p:cTn>
                              </p:par>
                              <p:par>
                                <p:cTn id="28" presetID="53" presetClass="entr" presetSubtype="16" fill="hold" nodeType="withEffect">
                                  <p:stCondLst>
                                    <p:cond delay="0"/>
                                  </p:stCondLst>
                                  <p:childTnLst>
                                    <p:set>
                                      <p:cBhvr>
                                        <p:cTn id="29" dur="1" fill="hold">
                                          <p:stCondLst>
                                            <p:cond delay="0"/>
                                          </p:stCondLst>
                                        </p:cTn>
                                        <p:tgtEl>
                                          <p:spTgt spid="147"/>
                                        </p:tgtEl>
                                        <p:attrNameLst>
                                          <p:attrName>style.visibility</p:attrName>
                                        </p:attrNameLst>
                                      </p:cBhvr>
                                      <p:to>
                                        <p:strVal val="visible"/>
                                      </p:to>
                                    </p:set>
                                    <p:anim calcmode="lin" valueType="num">
                                      <p:cBhvr>
                                        <p:cTn id="30" dur="500" fill="hold"/>
                                        <p:tgtEl>
                                          <p:spTgt spid="147"/>
                                        </p:tgtEl>
                                        <p:attrNameLst>
                                          <p:attrName>ppt_w</p:attrName>
                                        </p:attrNameLst>
                                      </p:cBhvr>
                                      <p:tavLst>
                                        <p:tav tm="0">
                                          <p:val>
                                            <p:fltVal val="0"/>
                                          </p:val>
                                        </p:tav>
                                        <p:tav tm="100000">
                                          <p:val>
                                            <p:strVal val="#ppt_w"/>
                                          </p:val>
                                        </p:tav>
                                      </p:tavLst>
                                    </p:anim>
                                    <p:anim calcmode="lin" valueType="num">
                                      <p:cBhvr>
                                        <p:cTn id="31" dur="500" fill="hold"/>
                                        <p:tgtEl>
                                          <p:spTgt spid="147"/>
                                        </p:tgtEl>
                                        <p:attrNameLst>
                                          <p:attrName>ppt_h</p:attrName>
                                        </p:attrNameLst>
                                      </p:cBhvr>
                                      <p:tavLst>
                                        <p:tav tm="0">
                                          <p:val>
                                            <p:fltVal val="0"/>
                                          </p:val>
                                        </p:tav>
                                        <p:tav tm="100000">
                                          <p:val>
                                            <p:strVal val="#ppt_h"/>
                                          </p:val>
                                        </p:tav>
                                      </p:tavLst>
                                    </p:anim>
                                    <p:animEffect transition="in" filter="fade">
                                      <p:cBhvr>
                                        <p:cTn id="32" dur="500"/>
                                        <p:tgtEl>
                                          <p:spTgt spid="14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46"/>
                                        </p:tgtEl>
                                        <p:attrNameLst>
                                          <p:attrName>style.visibility</p:attrName>
                                        </p:attrNameLst>
                                      </p:cBhvr>
                                      <p:to>
                                        <p:strVal val="visible"/>
                                      </p:to>
                                    </p:set>
                                    <p:anim calcmode="lin" valueType="num">
                                      <p:cBhvr>
                                        <p:cTn id="37" dur="500" fill="hold"/>
                                        <p:tgtEl>
                                          <p:spTgt spid="546"/>
                                        </p:tgtEl>
                                        <p:attrNameLst>
                                          <p:attrName>ppt_w</p:attrName>
                                        </p:attrNameLst>
                                      </p:cBhvr>
                                      <p:tavLst>
                                        <p:tav tm="0">
                                          <p:val>
                                            <p:fltVal val="0"/>
                                          </p:val>
                                        </p:tav>
                                        <p:tav tm="100000">
                                          <p:val>
                                            <p:strVal val="#ppt_w"/>
                                          </p:val>
                                        </p:tav>
                                      </p:tavLst>
                                    </p:anim>
                                    <p:anim calcmode="lin" valueType="num">
                                      <p:cBhvr>
                                        <p:cTn id="38" dur="500" fill="hold"/>
                                        <p:tgtEl>
                                          <p:spTgt spid="546"/>
                                        </p:tgtEl>
                                        <p:attrNameLst>
                                          <p:attrName>ppt_h</p:attrName>
                                        </p:attrNameLst>
                                      </p:cBhvr>
                                      <p:tavLst>
                                        <p:tav tm="0">
                                          <p:val>
                                            <p:fltVal val="0"/>
                                          </p:val>
                                        </p:tav>
                                        <p:tav tm="100000">
                                          <p:val>
                                            <p:strVal val="#ppt_h"/>
                                          </p:val>
                                        </p:tav>
                                      </p:tavLst>
                                    </p:anim>
                                    <p:animEffect transition="in" filter="fade">
                                      <p:cBhvr>
                                        <p:cTn id="39" dur="500"/>
                                        <p:tgtEl>
                                          <p:spTgt spid="546"/>
                                        </p:tgtEl>
                                      </p:cBhvr>
                                    </p:animEffect>
                                  </p:childTnLst>
                                </p:cTn>
                              </p:par>
                              <p:par>
                                <p:cTn id="40" presetID="53" presetClass="entr" presetSubtype="16" fill="hold"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p:cTn id="42" dur="500" fill="hold"/>
                                        <p:tgtEl>
                                          <p:spTgt spid="157"/>
                                        </p:tgtEl>
                                        <p:attrNameLst>
                                          <p:attrName>ppt_w</p:attrName>
                                        </p:attrNameLst>
                                      </p:cBhvr>
                                      <p:tavLst>
                                        <p:tav tm="0">
                                          <p:val>
                                            <p:fltVal val="0"/>
                                          </p:val>
                                        </p:tav>
                                        <p:tav tm="100000">
                                          <p:val>
                                            <p:strVal val="#ppt_w"/>
                                          </p:val>
                                        </p:tav>
                                      </p:tavLst>
                                    </p:anim>
                                    <p:anim calcmode="lin" valueType="num">
                                      <p:cBhvr>
                                        <p:cTn id="43" dur="500" fill="hold"/>
                                        <p:tgtEl>
                                          <p:spTgt spid="157"/>
                                        </p:tgtEl>
                                        <p:attrNameLst>
                                          <p:attrName>ppt_h</p:attrName>
                                        </p:attrNameLst>
                                      </p:cBhvr>
                                      <p:tavLst>
                                        <p:tav tm="0">
                                          <p:val>
                                            <p:fltVal val="0"/>
                                          </p:val>
                                        </p:tav>
                                        <p:tav tm="100000">
                                          <p:val>
                                            <p:strVal val="#ppt_h"/>
                                          </p:val>
                                        </p:tav>
                                      </p:tavLst>
                                    </p:anim>
                                    <p:animEffect transition="in" filter="fade">
                                      <p:cBhvr>
                                        <p:cTn id="44" dur="500"/>
                                        <p:tgtEl>
                                          <p:spTgt spid="15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37"/>
                                        </p:tgtEl>
                                        <p:attrNameLst>
                                          <p:attrName>style.visibility</p:attrName>
                                        </p:attrNameLst>
                                      </p:cBhvr>
                                      <p:to>
                                        <p:strVal val="visible"/>
                                      </p:to>
                                    </p:set>
                                    <p:anim calcmode="lin" valueType="num">
                                      <p:cBhvr>
                                        <p:cTn id="49" dur="500" fill="hold"/>
                                        <p:tgtEl>
                                          <p:spTgt spid="537"/>
                                        </p:tgtEl>
                                        <p:attrNameLst>
                                          <p:attrName>ppt_w</p:attrName>
                                        </p:attrNameLst>
                                      </p:cBhvr>
                                      <p:tavLst>
                                        <p:tav tm="0">
                                          <p:val>
                                            <p:fltVal val="0"/>
                                          </p:val>
                                        </p:tav>
                                        <p:tav tm="100000">
                                          <p:val>
                                            <p:strVal val="#ppt_w"/>
                                          </p:val>
                                        </p:tav>
                                      </p:tavLst>
                                    </p:anim>
                                    <p:anim calcmode="lin" valueType="num">
                                      <p:cBhvr>
                                        <p:cTn id="50" dur="500" fill="hold"/>
                                        <p:tgtEl>
                                          <p:spTgt spid="537"/>
                                        </p:tgtEl>
                                        <p:attrNameLst>
                                          <p:attrName>ppt_h</p:attrName>
                                        </p:attrNameLst>
                                      </p:cBhvr>
                                      <p:tavLst>
                                        <p:tav tm="0">
                                          <p:val>
                                            <p:fltVal val="0"/>
                                          </p:val>
                                        </p:tav>
                                        <p:tav tm="100000">
                                          <p:val>
                                            <p:strVal val="#ppt_h"/>
                                          </p:val>
                                        </p:tav>
                                      </p:tavLst>
                                    </p:anim>
                                    <p:animEffect transition="in" filter="fade">
                                      <p:cBhvr>
                                        <p:cTn id="51" dur="500"/>
                                        <p:tgtEl>
                                          <p:spTgt spid="537"/>
                                        </p:tgtEl>
                                      </p:cBhvr>
                                    </p:animEffect>
                                  </p:childTnLst>
                                </p:cTn>
                              </p:par>
                              <p:par>
                                <p:cTn id="52" presetID="53" presetClass="entr" presetSubtype="16" fill="hold" nodeType="withEffect">
                                  <p:stCondLst>
                                    <p:cond delay="0"/>
                                  </p:stCondLst>
                                  <p:childTnLst>
                                    <p:set>
                                      <p:cBhvr>
                                        <p:cTn id="53" dur="1" fill="hold">
                                          <p:stCondLst>
                                            <p:cond delay="0"/>
                                          </p:stCondLst>
                                        </p:cTn>
                                        <p:tgtEl>
                                          <p:spTgt spid="173"/>
                                        </p:tgtEl>
                                        <p:attrNameLst>
                                          <p:attrName>style.visibility</p:attrName>
                                        </p:attrNameLst>
                                      </p:cBhvr>
                                      <p:to>
                                        <p:strVal val="visible"/>
                                      </p:to>
                                    </p:set>
                                    <p:anim calcmode="lin" valueType="num">
                                      <p:cBhvr>
                                        <p:cTn id="54" dur="500" fill="hold"/>
                                        <p:tgtEl>
                                          <p:spTgt spid="173"/>
                                        </p:tgtEl>
                                        <p:attrNameLst>
                                          <p:attrName>ppt_w</p:attrName>
                                        </p:attrNameLst>
                                      </p:cBhvr>
                                      <p:tavLst>
                                        <p:tav tm="0">
                                          <p:val>
                                            <p:fltVal val="0"/>
                                          </p:val>
                                        </p:tav>
                                        <p:tav tm="100000">
                                          <p:val>
                                            <p:strVal val="#ppt_w"/>
                                          </p:val>
                                        </p:tav>
                                      </p:tavLst>
                                    </p:anim>
                                    <p:anim calcmode="lin" valueType="num">
                                      <p:cBhvr>
                                        <p:cTn id="55" dur="500" fill="hold"/>
                                        <p:tgtEl>
                                          <p:spTgt spid="173"/>
                                        </p:tgtEl>
                                        <p:attrNameLst>
                                          <p:attrName>ppt_h</p:attrName>
                                        </p:attrNameLst>
                                      </p:cBhvr>
                                      <p:tavLst>
                                        <p:tav tm="0">
                                          <p:val>
                                            <p:fltVal val="0"/>
                                          </p:val>
                                        </p:tav>
                                        <p:tav tm="100000">
                                          <p:val>
                                            <p:strVal val="#ppt_h"/>
                                          </p:val>
                                        </p:tav>
                                      </p:tavLst>
                                    </p:anim>
                                    <p:animEffect transition="in" filter="fade">
                                      <p:cBhvr>
                                        <p:cTn id="56" dur="500"/>
                                        <p:tgtEl>
                                          <p:spTgt spid="17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560"/>
                                        </p:tgtEl>
                                        <p:attrNameLst>
                                          <p:attrName>style.visibility</p:attrName>
                                        </p:attrNameLst>
                                      </p:cBhvr>
                                      <p:to>
                                        <p:strVal val="visible"/>
                                      </p:to>
                                    </p:set>
                                    <p:anim calcmode="lin" valueType="num">
                                      <p:cBhvr>
                                        <p:cTn id="61" dur="500" fill="hold"/>
                                        <p:tgtEl>
                                          <p:spTgt spid="560"/>
                                        </p:tgtEl>
                                        <p:attrNameLst>
                                          <p:attrName>ppt_w</p:attrName>
                                        </p:attrNameLst>
                                      </p:cBhvr>
                                      <p:tavLst>
                                        <p:tav tm="0">
                                          <p:val>
                                            <p:fltVal val="0"/>
                                          </p:val>
                                        </p:tav>
                                        <p:tav tm="100000">
                                          <p:val>
                                            <p:strVal val="#ppt_w"/>
                                          </p:val>
                                        </p:tav>
                                      </p:tavLst>
                                    </p:anim>
                                    <p:anim calcmode="lin" valueType="num">
                                      <p:cBhvr>
                                        <p:cTn id="62" dur="500" fill="hold"/>
                                        <p:tgtEl>
                                          <p:spTgt spid="560"/>
                                        </p:tgtEl>
                                        <p:attrNameLst>
                                          <p:attrName>ppt_h</p:attrName>
                                        </p:attrNameLst>
                                      </p:cBhvr>
                                      <p:tavLst>
                                        <p:tav tm="0">
                                          <p:val>
                                            <p:fltVal val="0"/>
                                          </p:val>
                                        </p:tav>
                                        <p:tav tm="100000">
                                          <p:val>
                                            <p:strVal val="#ppt_h"/>
                                          </p:val>
                                        </p:tav>
                                      </p:tavLst>
                                    </p:anim>
                                    <p:animEffect transition="in" filter="fade">
                                      <p:cBhvr>
                                        <p:cTn id="63" dur="500"/>
                                        <p:tgtEl>
                                          <p:spTgt spid="560"/>
                                        </p:tgtEl>
                                      </p:cBhvr>
                                    </p:animEffect>
                                  </p:childTnLst>
                                </p:cTn>
                              </p:par>
                              <p:par>
                                <p:cTn id="64" presetID="53" presetClass="entr" presetSubtype="16" fill="hold" nodeType="withEffect">
                                  <p:stCondLst>
                                    <p:cond delay="0"/>
                                  </p:stCondLst>
                                  <p:childTnLst>
                                    <p:set>
                                      <p:cBhvr>
                                        <p:cTn id="65" dur="1" fill="hold">
                                          <p:stCondLst>
                                            <p:cond delay="0"/>
                                          </p:stCondLst>
                                        </p:cTn>
                                        <p:tgtEl>
                                          <p:spTgt spid="208"/>
                                        </p:tgtEl>
                                        <p:attrNameLst>
                                          <p:attrName>style.visibility</p:attrName>
                                        </p:attrNameLst>
                                      </p:cBhvr>
                                      <p:to>
                                        <p:strVal val="visible"/>
                                      </p:to>
                                    </p:set>
                                    <p:anim calcmode="lin" valueType="num">
                                      <p:cBhvr>
                                        <p:cTn id="66" dur="500" fill="hold"/>
                                        <p:tgtEl>
                                          <p:spTgt spid="208"/>
                                        </p:tgtEl>
                                        <p:attrNameLst>
                                          <p:attrName>ppt_w</p:attrName>
                                        </p:attrNameLst>
                                      </p:cBhvr>
                                      <p:tavLst>
                                        <p:tav tm="0">
                                          <p:val>
                                            <p:fltVal val="0"/>
                                          </p:val>
                                        </p:tav>
                                        <p:tav tm="100000">
                                          <p:val>
                                            <p:strVal val="#ppt_w"/>
                                          </p:val>
                                        </p:tav>
                                      </p:tavLst>
                                    </p:anim>
                                    <p:anim calcmode="lin" valueType="num">
                                      <p:cBhvr>
                                        <p:cTn id="67" dur="500" fill="hold"/>
                                        <p:tgtEl>
                                          <p:spTgt spid="208"/>
                                        </p:tgtEl>
                                        <p:attrNameLst>
                                          <p:attrName>ppt_h</p:attrName>
                                        </p:attrNameLst>
                                      </p:cBhvr>
                                      <p:tavLst>
                                        <p:tav tm="0">
                                          <p:val>
                                            <p:fltVal val="0"/>
                                          </p:val>
                                        </p:tav>
                                        <p:tav tm="100000">
                                          <p:val>
                                            <p:strVal val="#ppt_h"/>
                                          </p:val>
                                        </p:tav>
                                      </p:tavLst>
                                    </p:anim>
                                    <p:animEffect transition="in" filter="fade">
                                      <p:cBhvr>
                                        <p:cTn id="68" dur="500"/>
                                        <p:tgtEl>
                                          <p:spTgt spid="20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71"/>
                                        </p:tgtEl>
                                        <p:attrNameLst>
                                          <p:attrName>style.visibility</p:attrName>
                                        </p:attrNameLst>
                                      </p:cBhvr>
                                      <p:to>
                                        <p:strVal val="visible"/>
                                      </p:to>
                                    </p:set>
                                    <p:anim calcmode="lin" valueType="num">
                                      <p:cBhvr>
                                        <p:cTn id="73" dur="500" fill="hold"/>
                                        <p:tgtEl>
                                          <p:spTgt spid="571"/>
                                        </p:tgtEl>
                                        <p:attrNameLst>
                                          <p:attrName>ppt_w</p:attrName>
                                        </p:attrNameLst>
                                      </p:cBhvr>
                                      <p:tavLst>
                                        <p:tav tm="0">
                                          <p:val>
                                            <p:fltVal val="0"/>
                                          </p:val>
                                        </p:tav>
                                        <p:tav tm="100000">
                                          <p:val>
                                            <p:strVal val="#ppt_w"/>
                                          </p:val>
                                        </p:tav>
                                      </p:tavLst>
                                    </p:anim>
                                    <p:anim calcmode="lin" valueType="num">
                                      <p:cBhvr>
                                        <p:cTn id="74" dur="500" fill="hold"/>
                                        <p:tgtEl>
                                          <p:spTgt spid="571"/>
                                        </p:tgtEl>
                                        <p:attrNameLst>
                                          <p:attrName>ppt_h</p:attrName>
                                        </p:attrNameLst>
                                      </p:cBhvr>
                                      <p:tavLst>
                                        <p:tav tm="0">
                                          <p:val>
                                            <p:fltVal val="0"/>
                                          </p:val>
                                        </p:tav>
                                        <p:tav tm="100000">
                                          <p:val>
                                            <p:strVal val="#ppt_h"/>
                                          </p:val>
                                        </p:tav>
                                      </p:tavLst>
                                    </p:anim>
                                    <p:animEffect transition="in" filter="fade">
                                      <p:cBhvr>
                                        <p:cTn id="75" dur="500"/>
                                        <p:tgtEl>
                                          <p:spTgt spid="571"/>
                                        </p:tgtEl>
                                      </p:cBhvr>
                                    </p:animEffect>
                                  </p:childTnLst>
                                </p:cTn>
                              </p:par>
                              <p:par>
                                <p:cTn id="76" presetID="53" presetClass="entr" presetSubtype="16" fill="hold" nodeType="withEffect">
                                  <p:stCondLst>
                                    <p:cond delay="0"/>
                                  </p:stCondLst>
                                  <p:childTnLst>
                                    <p:set>
                                      <p:cBhvr>
                                        <p:cTn id="77" dur="1" fill="hold">
                                          <p:stCondLst>
                                            <p:cond delay="0"/>
                                          </p:stCondLst>
                                        </p:cTn>
                                        <p:tgtEl>
                                          <p:spTgt spid="291"/>
                                        </p:tgtEl>
                                        <p:attrNameLst>
                                          <p:attrName>style.visibility</p:attrName>
                                        </p:attrNameLst>
                                      </p:cBhvr>
                                      <p:to>
                                        <p:strVal val="visible"/>
                                      </p:to>
                                    </p:set>
                                    <p:anim calcmode="lin" valueType="num">
                                      <p:cBhvr>
                                        <p:cTn id="78" dur="500" fill="hold"/>
                                        <p:tgtEl>
                                          <p:spTgt spid="291"/>
                                        </p:tgtEl>
                                        <p:attrNameLst>
                                          <p:attrName>ppt_w</p:attrName>
                                        </p:attrNameLst>
                                      </p:cBhvr>
                                      <p:tavLst>
                                        <p:tav tm="0">
                                          <p:val>
                                            <p:fltVal val="0"/>
                                          </p:val>
                                        </p:tav>
                                        <p:tav tm="100000">
                                          <p:val>
                                            <p:strVal val="#ppt_w"/>
                                          </p:val>
                                        </p:tav>
                                      </p:tavLst>
                                    </p:anim>
                                    <p:anim calcmode="lin" valueType="num">
                                      <p:cBhvr>
                                        <p:cTn id="79" dur="500" fill="hold"/>
                                        <p:tgtEl>
                                          <p:spTgt spid="291"/>
                                        </p:tgtEl>
                                        <p:attrNameLst>
                                          <p:attrName>ppt_h</p:attrName>
                                        </p:attrNameLst>
                                      </p:cBhvr>
                                      <p:tavLst>
                                        <p:tav tm="0">
                                          <p:val>
                                            <p:fltVal val="0"/>
                                          </p:val>
                                        </p:tav>
                                        <p:tav tm="100000">
                                          <p:val>
                                            <p:strVal val="#ppt_h"/>
                                          </p:val>
                                        </p:tav>
                                      </p:tavLst>
                                    </p:anim>
                                    <p:animEffect transition="in" filter="fade">
                                      <p:cBhvr>
                                        <p:cTn id="80" dur="500"/>
                                        <p:tgtEl>
                                          <p:spTgt spid="29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513"/>
                                        </p:tgtEl>
                                        <p:attrNameLst>
                                          <p:attrName>style.visibility</p:attrName>
                                        </p:attrNameLst>
                                      </p:cBhvr>
                                      <p:to>
                                        <p:strVal val="visible"/>
                                      </p:to>
                                    </p:set>
                                    <p:animEffect transition="in" filter="barn(inVertical)">
                                      <p:cBhvr>
                                        <p:cTn id="85" dur="500"/>
                                        <p:tgtEl>
                                          <p:spTgt spid="51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514"/>
                                        </p:tgtEl>
                                        <p:attrNameLst>
                                          <p:attrName>style.visibility</p:attrName>
                                        </p:attrNameLst>
                                      </p:cBhvr>
                                      <p:to>
                                        <p:strVal val="visible"/>
                                      </p:to>
                                    </p:set>
                                    <p:animEffect transition="in" filter="barn(inVertical)">
                                      <p:cBhvr>
                                        <p:cTn id="90" dur="500"/>
                                        <p:tgtEl>
                                          <p:spTgt spid="514"/>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15"/>
                                        </p:tgtEl>
                                        <p:attrNameLst>
                                          <p:attrName>style.visibility</p:attrName>
                                        </p:attrNameLst>
                                      </p:cBhvr>
                                      <p:to>
                                        <p:strVal val="visible"/>
                                      </p:to>
                                    </p:set>
                                    <p:animEffect transition="in" filter="barn(inVertical)">
                                      <p:cBhvr>
                                        <p:cTn id="95" dur="500"/>
                                        <p:tgtEl>
                                          <p:spTgt spid="515"/>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6"/>
                                        </p:tgtEl>
                                        <p:attrNameLst>
                                          <p:attrName>style.visibility</p:attrName>
                                        </p:attrNameLst>
                                      </p:cBhvr>
                                      <p:to>
                                        <p:strVal val="visible"/>
                                      </p:to>
                                    </p:set>
                                    <p:animEffect transition="in" filter="barn(inVertical)">
                                      <p:cBhvr>
                                        <p:cTn id="100" dur="500"/>
                                        <p:tgtEl>
                                          <p:spTgt spid="51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17"/>
                                        </p:tgtEl>
                                        <p:attrNameLst>
                                          <p:attrName>style.visibility</p:attrName>
                                        </p:attrNameLst>
                                      </p:cBhvr>
                                      <p:to>
                                        <p:strVal val="visible"/>
                                      </p:to>
                                    </p:set>
                                    <p:animEffect transition="in" filter="barn(inVertical)">
                                      <p:cBhvr>
                                        <p:cTn id="105" dur="500"/>
                                        <p:tgtEl>
                                          <p:spTgt spid="517"/>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6.25E-7 -1.48148E-6 L 0.12187 -0.49421 " pathEditMode="relative" rAng="0" ptsTypes="AA">
                                      <p:cBhvr>
                                        <p:cTn id="109" dur="2000" fill="hold"/>
                                        <p:tgtEl>
                                          <p:spTgt spid="523"/>
                                        </p:tgtEl>
                                        <p:attrNameLst>
                                          <p:attrName>ppt_x</p:attrName>
                                          <p:attrName>ppt_y</p:attrName>
                                        </p:attrNameLst>
                                      </p:cBhvr>
                                      <p:rCtr x="6094" y="-24722"/>
                                    </p:animMotion>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4.16667E-7 -3.7037E-7 L -0.28828 -0.50787 " pathEditMode="relative" rAng="0" ptsTypes="AA">
                                      <p:cBhvr>
                                        <p:cTn id="113" dur="2000" fill="hold"/>
                                        <p:tgtEl>
                                          <p:spTgt spid="546"/>
                                        </p:tgtEl>
                                        <p:attrNameLst>
                                          <p:attrName>ppt_x</p:attrName>
                                          <p:attrName>ppt_y</p:attrName>
                                        </p:attrNameLst>
                                      </p:cBhvr>
                                      <p:rCtr x="-14414" y="-25394"/>
                                    </p:animMotion>
                                  </p:childTnLst>
                                </p:cTn>
                              </p:par>
                            </p:childTnLst>
                          </p:cTn>
                        </p:par>
                      </p:childTnLst>
                    </p:cTn>
                  </p:par>
                  <p:par>
                    <p:cTn id="114" fill="hold">
                      <p:stCondLst>
                        <p:cond delay="indefinite"/>
                      </p:stCondLst>
                      <p:childTnLst>
                        <p:par>
                          <p:cTn id="115" fill="hold">
                            <p:stCondLst>
                              <p:cond delay="0"/>
                            </p:stCondLst>
                            <p:childTnLst>
                              <p:par>
                                <p:cTn id="116" presetID="42" presetClass="path" presetSubtype="0" accel="50000" decel="50000" fill="hold" nodeType="clickEffect">
                                  <p:stCondLst>
                                    <p:cond delay="0"/>
                                  </p:stCondLst>
                                  <p:childTnLst>
                                    <p:animMotion origin="layout" path="M 1.45833E-6 3.33333E-6 L 0.02526 -0.23033 " pathEditMode="relative" rAng="0" ptsTypes="AA">
                                      <p:cBhvr>
                                        <p:cTn id="117" dur="2000" fill="hold"/>
                                        <p:tgtEl>
                                          <p:spTgt spid="537"/>
                                        </p:tgtEl>
                                        <p:attrNameLst>
                                          <p:attrName>ppt_x</p:attrName>
                                          <p:attrName>ppt_y</p:attrName>
                                        </p:attrNameLst>
                                      </p:cBhvr>
                                      <p:rCtr x="1263" y="-11528"/>
                                    </p:animMotion>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3.75E-6 2.59259E-6 L 0.00248 -0.48449 " pathEditMode="relative" rAng="0" ptsTypes="AA">
                                      <p:cBhvr>
                                        <p:cTn id="121" dur="2000" fill="hold"/>
                                        <p:tgtEl>
                                          <p:spTgt spid="560"/>
                                        </p:tgtEl>
                                        <p:attrNameLst>
                                          <p:attrName>ppt_x</p:attrName>
                                          <p:attrName>ppt_y</p:attrName>
                                        </p:attrNameLst>
                                      </p:cBhvr>
                                      <p:rCtr x="117" y="-24236"/>
                                    </p:animMotion>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nodeType="clickEffect">
                                  <p:stCondLst>
                                    <p:cond delay="0"/>
                                  </p:stCondLst>
                                  <p:childTnLst>
                                    <p:animMotion origin="layout" path="M -4.16667E-6 3.7037E-7 L -0.79843 -0.24607 " pathEditMode="relative" rAng="0" ptsTypes="AA">
                                      <p:cBhvr>
                                        <p:cTn id="125" dur="2000" fill="hold"/>
                                        <p:tgtEl>
                                          <p:spTgt spid="571"/>
                                        </p:tgtEl>
                                        <p:attrNameLst>
                                          <p:attrName>ppt_x</p:attrName>
                                          <p:attrName>ppt_y</p:attrName>
                                        </p:attrNameLst>
                                      </p:cBhvr>
                                      <p:rCtr x="-39922"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animBg="1"/>
      <p:bldP spid="2" grpId="0"/>
      <p:bldP spid="513" grpId="0" animBg="1"/>
      <p:bldP spid="514" grpId="0" animBg="1"/>
      <p:bldP spid="515" grpId="0" animBg="1"/>
      <p:bldP spid="516" grpId="0" animBg="1"/>
      <p:bldP spid="5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504"/>
          <p:cNvSpPr/>
          <p:nvPr/>
        </p:nvSpPr>
        <p:spPr>
          <a:xfrm>
            <a:off x="-20739" y="573525"/>
            <a:ext cx="12233478" cy="62844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 name="图片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5862" b="98476" l="42731" r="99411">
                        <a14:foregroundMark x1="71120" y1="7620" x2="64244" y2="5862"/>
                        <a14:foregroundMark x1="43124" y1="28722" x2="42829" y2="31536"/>
                        <a14:foregroundMark x1="64440" y1="20281" x2="61788" y2="21219"/>
                        <a14:foregroundMark x1="62868" y1="19695" x2="63163" y2="26846"/>
                        <a14:foregroundMark x1="63360" y1="90973" x2="55992" y2="90739"/>
                        <a14:foregroundMark x1="88802" y1="89215" x2="83006" y2="94138"/>
                        <a14:foregroundMark x1="95285" y1="74326" x2="94303" y2="88042"/>
                        <a14:foregroundMark x1="94303" y1="88042" x2="83988" y2="92732"/>
                        <a14:foregroundMark x1="91749" y1="94842" x2="81434" y2="95897"/>
                        <a14:foregroundMark x1="74754" y1="84056" x2="75835" y2="97186"/>
                        <a14:foregroundMark x1="75835" y1="78312" x2="81827" y2="78898"/>
                        <a14:foregroundMark x1="79077" y1="76553" x2="79470" y2="78898"/>
                        <a14:foregroundMark x1="99312" y1="77843" x2="92436" y2="98476"/>
                        <a14:foregroundMark x1="99411" y1="76553" x2="99411" y2="76553"/>
                        <a14:backgroundMark x1="40963" y1="25909" x2="40963" y2="25909"/>
                      </a14:backgroundRemoval>
                    </a14:imgEffect>
                  </a14:imgLayer>
                </a14:imgProps>
              </a:ext>
              <a:ext uri="{28A0092B-C50C-407E-A947-70E740481C1C}">
                <a14:useLocalDpi xmlns:a14="http://schemas.microsoft.com/office/drawing/2010/main" val="0"/>
              </a:ext>
            </a:extLst>
          </a:blip>
          <a:srcRect l="38960"/>
          <a:stretch>
            <a:fillRect/>
          </a:stretch>
        </p:blipFill>
        <p:spPr>
          <a:xfrm>
            <a:off x="13383556" y="3710322"/>
            <a:ext cx="2497803" cy="3429000"/>
          </a:xfrm>
          <a:prstGeom prst="rect">
            <a:avLst/>
          </a:prstGeom>
        </p:spPr>
      </p:pic>
      <p:grpSp>
        <p:nvGrpSpPr>
          <p:cNvPr id="18" name="Google Shape;713;p36"/>
          <p:cNvGrpSpPr>
            <a:grpSpLocks noChangeAspect="1"/>
          </p:cNvGrpSpPr>
          <p:nvPr/>
        </p:nvGrpSpPr>
        <p:grpSpPr>
          <a:xfrm>
            <a:off x="13316508" y="794118"/>
            <a:ext cx="1080000" cy="1207515"/>
            <a:chOff x="3349025" y="1588825"/>
            <a:chExt cx="526525" cy="702050"/>
          </a:xfrm>
        </p:grpSpPr>
        <p:sp>
          <p:nvSpPr>
            <p:cNvPr id="19"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 name="Google Shape;853;p38"/>
          <p:cNvGrpSpPr>
            <a:grpSpLocks noChangeAspect="1"/>
          </p:cNvGrpSpPr>
          <p:nvPr/>
        </p:nvGrpSpPr>
        <p:grpSpPr>
          <a:xfrm>
            <a:off x="17740508" y="794118"/>
            <a:ext cx="1080000" cy="1465005"/>
            <a:chOff x="3539325" y="1588838"/>
            <a:chExt cx="394450" cy="702125"/>
          </a:xfrm>
        </p:grpSpPr>
        <p:sp>
          <p:nvSpPr>
            <p:cNvPr id="47"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785;p37"/>
          <p:cNvGrpSpPr>
            <a:grpSpLocks noChangeAspect="1"/>
          </p:cNvGrpSpPr>
          <p:nvPr/>
        </p:nvGrpSpPr>
        <p:grpSpPr>
          <a:xfrm>
            <a:off x="15528508" y="794118"/>
            <a:ext cx="1080000" cy="1346259"/>
            <a:chOff x="4797225" y="1588913"/>
            <a:chExt cx="525825" cy="701975"/>
          </a:xfrm>
        </p:grpSpPr>
        <p:sp>
          <p:nvSpPr>
            <p:cNvPr id="56"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920;p39"/>
          <p:cNvGrpSpPr>
            <a:grpSpLocks noChangeAspect="1"/>
          </p:cNvGrpSpPr>
          <p:nvPr/>
        </p:nvGrpSpPr>
        <p:grpSpPr>
          <a:xfrm>
            <a:off x="19952508" y="794118"/>
            <a:ext cx="1080000" cy="1234215"/>
            <a:chOff x="4931200" y="1588913"/>
            <a:chExt cx="584300" cy="701975"/>
          </a:xfrm>
        </p:grpSpPr>
        <p:sp>
          <p:nvSpPr>
            <p:cNvPr id="42"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1028;p40"/>
          <p:cNvGrpSpPr>
            <a:grpSpLocks noChangeAspect="1"/>
          </p:cNvGrpSpPr>
          <p:nvPr/>
        </p:nvGrpSpPr>
        <p:grpSpPr>
          <a:xfrm>
            <a:off x="22164508" y="794118"/>
            <a:ext cx="1080000" cy="1223537"/>
            <a:chOff x="3788738" y="1588850"/>
            <a:chExt cx="495125" cy="702100"/>
          </a:xfrm>
        </p:grpSpPr>
        <p:sp>
          <p:nvSpPr>
            <p:cNvPr id="84" name="Google Shape;1029;p40"/>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1030;p40"/>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1031;p40"/>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1032;p40"/>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1033;p40"/>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1034;p40"/>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1035;p40"/>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13;p36"/>
          <p:cNvGrpSpPr/>
          <p:nvPr/>
        </p:nvGrpSpPr>
        <p:grpSpPr>
          <a:xfrm>
            <a:off x="0" y="617213"/>
            <a:ext cx="1073363" cy="952013"/>
            <a:chOff x="3349025" y="1588825"/>
            <a:chExt cx="526525" cy="702050"/>
          </a:xfrm>
        </p:grpSpPr>
        <p:sp>
          <p:nvSpPr>
            <p:cNvPr id="76" name="Google Shape;714;p36"/>
            <p:cNvSpPr/>
            <p:nvPr/>
          </p:nvSpPr>
          <p:spPr>
            <a:xfrm>
              <a:off x="3384250" y="1781375"/>
              <a:ext cx="204375" cy="241125"/>
            </a:xfrm>
            <a:custGeom>
              <a:avLst/>
              <a:gdLst/>
              <a:ahLst/>
              <a:cxnLst/>
              <a:rect l="l" t="t" r="r" b="b"/>
              <a:pathLst>
                <a:path w="8175" h="9645" extrusionOk="0">
                  <a:moveTo>
                    <a:pt x="8174" y="0"/>
                  </a:moveTo>
                  <a:cubicBezTo>
                    <a:pt x="6001" y="1049"/>
                    <a:pt x="3847" y="2530"/>
                    <a:pt x="2452" y="4023"/>
                  </a:cubicBezTo>
                  <a:cubicBezTo>
                    <a:pt x="0" y="6649"/>
                    <a:pt x="578" y="8673"/>
                    <a:pt x="1139" y="9645"/>
                  </a:cubicBezTo>
                  <a:lnTo>
                    <a:pt x="3739" y="8144"/>
                  </a:lnTo>
                  <a:cubicBezTo>
                    <a:pt x="3215" y="7238"/>
                    <a:pt x="5201" y="5112"/>
                    <a:pt x="8174" y="3394"/>
                  </a:cubicBezTo>
                  <a:lnTo>
                    <a:pt x="8174" y="0"/>
                  </a:ln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15;p36"/>
            <p:cNvSpPr/>
            <p:nvPr/>
          </p:nvSpPr>
          <p:spPr>
            <a:xfrm>
              <a:off x="3588625" y="1744375"/>
              <a:ext cx="223300" cy="121800"/>
            </a:xfrm>
            <a:custGeom>
              <a:avLst/>
              <a:gdLst/>
              <a:ahLst/>
              <a:cxnLst/>
              <a:rect l="l" t="t" r="r" b="b"/>
              <a:pathLst>
                <a:path w="8932" h="4872" extrusionOk="0">
                  <a:moveTo>
                    <a:pt x="5261" y="0"/>
                  </a:moveTo>
                  <a:cubicBezTo>
                    <a:pt x="4717" y="0"/>
                    <a:pt x="4103" y="70"/>
                    <a:pt x="3407" y="231"/>
                  </a:cubicBezTo>
                  <a:cubicBezTo>
                    <a:pt x="2343" y="479"/>
                    <a:pt x="1168" y="917"/>
                    <a:pt x="1" y="1479"/>
                  </a:cubicBezTo>
                  <a:lnTo>
                    <a:pt x="1" y="4871"/>
                  </a:lnTo>
                  <a:cubicBezTo>
                    <a:pt x="2067" y="3678"/>
                    <a:pt x="4066" y="2997"/>
                    <a:pt x="5269" y="2997"/>
                  </a:cubicBezTo>
                  <a:cubicBezTo>
                    <a:pt x="5797" y="2997"/>
                    <a:pt x="6172" y="3129"/>
                    <a:pt x="6332" y="3405"/>
                  </a:cubicBezTo>
                  <a:lnTo>
                    <a:pt x="8931" y="1904"/>
                  </a:lnTo>
                  <a:cubicBezTo>
                    <a:pt x="8481" y="1126"/>
                    <a:pt x="7451" y="0"/>
                    <a:pt x="5261"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16;p36"/>
            <p:cNvSpPr/>
            <p:nvPr/>
          </p:nvSpPr>
          <p:spPr>
            <a:xfrm>
              <a:off x="3809325" y="1727050"/>
              <a:ext cx="66225" cy="94300"/>
            </a:xfrm>
            <a:custGeom>
              <a:avLst/>
              <a:gdLst/>
              <a:ahLst/>
              <a:cxnLst/>
              <a:rect l="l" t="t" r="r" b="b"/>
              <a:pathLst>
                <a:path w="2649" h="3772" extrusionOk="0">
                  <a:moveTo>
                    <a:pt x="471" y="1"/>
                  </a:moveTo>
                  <a:cubicBezTo>
                    <a:pt x="354" y="1"/>
                    <a:pt x="237" y="49"/>
                    <a:pt x="154" y="142"/>
                  </a:cubicBezTo>
                  <a:cubicBezTo>
                    <a:pt x="0" y="319"/>
                    <a:pt x="16" y="586"/>
                    <a:pt x="190" y="741"/>
                  </a:cubicBezTo>
                  <a:cubicBezTo>
                    <a:pt x="1023" y="1477"/>
                    <a:pt x="1558" y="2446"/>
                    <a:pt x="1770" y="3437"/>
                  </a:cubicBezTo>
                  <a:cubicBezTo>
                    <a:pt x="1812" y="3636"/>
                    <a:pt x="1989" y="3771"/>
                    <a:pt x="2184" y="3771"/>
                  </a:cubicBezTo>
                  <a:cubicBezTo>
                    <a:pt x="2213" y="3771"/>
                    <a:pt x="2243" y="3768"/>
                    <a:pt x="2272" y="3762"/>
                  </a:cubicBezTo>
                  <a:cubicBezTo>
                    <a:pt x="2502" y="3714"/>
                    <a:pt x="2649" y="3487"/>
                    <a:pt x="2600" y="3259"/>
                  </a:cubicBezTo>
                  <a:cubicBezTo>
                    <a:pt x="2350" y="2101"/>
                    <a:pt x="1725" y="968"/>
                    <a:pt x="753" y="106"/>
                  </a:cubicBezTo>
                  <a:cubicBezTo>
                    <a:pt x="671" y="36"/>
                    <a:pt x="571" y="1"/>
                    <a:pt x="471" y="1"/>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17;p36"/>
            <p:cNvSpPr/>
            <p:nvPr/>
          </p:nvSpPr>
          <p:spPr>
            <a:xfrm>
              <a:off x="3349025" y="1992875"/>
              <a:ext cx="65375" cy="94850"/>
            </a:xfrm>
            <a:custGeom>
              <a:avLst/>
              <a:gdLst/>
              <a:ahLst/>
              <a:cxnLst/>
              <a:rect l="l" t="t" r="r" b="b"/>
              <a:pathLst>
                <a:path w="2615" h="3794" extrusionOk="0">
                  <a:moveTo>
                    <a:pt x="463" y="0"/>
                  </a:moveTo>
                  <a:cubicBezTo>
                    <a:pt x="435" y="0"/>
                    <a:pt x="406" y="3"/>
                    <a:pt x="378" y="9"/>
                  </a:cubicBezTo>
                  <a:cubicBezTo>
                    <a:pt x="148" y="56"/>
                    <a:pt x="0" y="280"/>
                    <a:pt x="48" y="510"/>
                  </a:cubicBezTo>
                  <a:cubicBezTo>
                    <a:pt x="302" y="1757"/>
                    <a:pt x="961" y="2874"/>
                    <a:pt x="1857" y="3684"/>
                  </a:cubicBezTo>
                  <a:cubicBezTo>
                    <a:pt x="1938" y="3757"/>
                    <a:pt x="2040" y="3793"/>
                    <a:pt x="2141" y="3793"/>
                  </a:cubicBezTo>
                  <a:cubicBezTo>
                    <a:pt x="2257" y="3793"/>
                    <a:pt x="2371" y="3746"/>
                    <a:pt x="2455" y="3654"/>
                  </a:cubicBezTo>
                  <a:cubicBezTo>
                    <a:pt x="2614" y="3480"/>
                    <a:pt x="2600" y="3212"/>
                    <a:pt x="2426" y="3056"/>
                  </a:cubicBezTo>
                  <a:cubicBezTo>
                    <a:pt x="1681" y="2383"/>
                    <a:pt x="1100" y="1431"/>
                    <a:pt x="878" y="339"/>
                  </a:cubicBezTo>
                  <a:cubicBezTo>
                    <a:pt x="837" y="138"/>
                    <a:pt x="660" y="0"/>
                    <a:pt x="46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718;p36"/>
            <p:cNvSpPr/>
            <p:nvPr/>
          </p:nvSpPr>
          <p:spPr>
            <a:xfrm>
              <a:off x="3571350" y="1610850"/>
              <a:ext cx="244300" cy="679675"/>
            </a:xfrm>
            <a:custGeom>
              <a:avLst/>
              <a:gdLst/>
              <a:ahLst/>
              <a:cxnLst/>
              <a:rect l="l" t="t" r="r" b="b"/>
              <a:pathLst>
                <a:path w="9772" h="27187" extrusionOk="0">
                  <a:moveTo>
                    <a:pt x="1" y="0"/>
                  </a:moveTo>
                  <a:lnTo>
                    <a:pt x="1" y="24228"/>
                  </a:lnTo>
                  <a:lnTo>
                    <a:pt x="3956" y="27186"/>
                  </a:lnTo>
                  <a:lnTo>
                    <a:pt x="6560" y="27186"/>
                  </a:lnTo>
                  <a:cubicBezTo>
                    <a:pt x="8357" y="27034"/>
                    <a:pt x="9767" y="25528"/>
                    <a:pt x="9767" y="23690"/>
                  </a:cubicBezTo>
                  <a:cubicBezTo>
                    <a:pt x="9772" y="21750"/>
                    <a:pt x="8200" y="20179"/>
                    <a:pt x="6261" y="20179"/>
                  </a:cubicBezTo>
                  <a:lnTo>
                    <a:pt x="5207" y="20179"/>
                  </a:lnTo>
                  <a:lnTo>
                    <a:pt x="5207" y="2629"/>
                  </a:lnTo>
                  <a:cubicBezTo>
                    <a:pt x="5207" y="1606"/>
                    <a:pt x="4763" y="654"/>
                    <a:pt x="402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719;p36"/>
            <p:cNvSpPr/>
            <p:nvPr/>
          </p:nvSpPr>
          <p:spPr>
            <a:xfrm>
              <a:off x="3403025" y="1588825"/>
              <a:ext cx="332350" cy="702050"/>
            </a:xfrm>
            <a:custGeom>
              <a:avLst/>
              <a:gdLst/>
              <a:ahLst/>
              <a:cxnLst/>
              <a:rect l="l" t="t" r="r" b="b"/>
              <a:pathLst>
                <a:path w="13294" h="28082" extrusionOk="0">
                  <a:moveTo>
                    <a:pt x="8432" y="0"/>
                  </a:moveTo>
                  <a:cubicBezTo>
                    <a:pt x="7503" y="0"/>
                    <a:pt x="6591" y="369"/>
                    <a:pt x="5918" y="1059"/>
                  </a:cubicBezTo>
                  <a:lnTo>
                    <a:pt x="1353" y="5740"/>
                  </a:lnTo>
                  <a:cubicBezTo>
                    <a:pt x="0" y="7128"/>
                    <a:pt x="29" y="9351"/>
                    <a:pt x="1416" y="10704"/>
                  </a:cubicBezTo>
                  <a:cubicBezTo>
                    <a:pt x="2099" y="11370"/>
                    <a:pt x="2984" y="11702"/>
                    <a:pt x="3868" y="11702"/>
                  </a:cubicBezTo>
                  <a:cubicBezTo>
                    <a:pt x="4223" y="11702"/>
                    <a:pt x="4578" y="11649"/>
                    <a:pt x="4920" y="11541"/>
                  </a:cubicBezTo>
                  <a:lnTo>
                    <a:pt x="4920" y="21061"/>
                  </a:lnTo>
                  <a:lnTo>
                    <a:pt x="3865" y="21061"/>
                  </a:lnTo>
                  <a:cubicBezTo>
                    <a:pt x="1926" y="21061"/>
                    <a:pt x="355" y="22633"/>
                    <a:pt x="355" y="24571"/>
                  </a:cubicBezTo>
                  <a:cubicBezTo>
                    <a:pt x="355" y="26510"/>
                    <a:pt x="1926" y="28082"/>
                    <a:pt x="3865" y="28082"/>
                  </a:cubicBezTo>
                  <a:lnTo>
                    <a:pt x="12992" y="28082"/>
                  </a:lnTo>
                  <a:cubicBezTo>
                    <a:pt x="13094" y="28082"/>
                    <a:pt x="13194" y="28076"/>
                    <a:pt x="13293" y="28067"/>
                  </a:cubicBezTo>
                  <a:cubicBezTo>
                    <a:pt x="10579" y="27879"/>
                    <a:pt x="8431" y="25613"/>
                    <a:pt x="8431" y="22848"/>
                  </a:cubicBezTo>
                  <a:lnTo>
                    <a:pt x="8431" y="5232"/>
                  </a:lnTo>
                  <a:cubicBezTo>
                    <a:pt x="8431" y="3419"/>
                    <a:pt x="9353" y="1819"/>
                    <a:pt x="10758" y="881"/>
                  </a:cubicBezTo>
                  <a:cubicBezTo>
                    <a:pt x="10467" y="623"/>
                    <a:pt x="10129" y="412"/>
                    <a:pt x="9754" y="259"/>
                  </a:cubicBezTo>
                  <a:cubicBezTo>
                    <a:pt x="9326" y="85"/>
                    <a:pt x="8877" y="0"/>
                    <a:pt x="8432"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720;p36"/>
            <p:cNvSpPr/>
            <p:nvPr/>
          </p:nvSpPr>
          <p:spPr>
            <a:xfrm>
              <a:off x="3437275" y="1770250"/>
              <a:ext cx="66525" cy="52975"/>
            </a:xfrm>
            <a:custGeom>
              <a:avLst/>
              <a:gdLst/>
              <a:ahLst/>
              <a:cxnLst/>
              <a:rect l="l" t="t" r="r" b="b"/>
              <a:pathLst>
                <a:path w="2661" h="2119" extrusionOk="0">
                  <a:moveTo>
                    <a:pt x="1331" y="0"/>
                  </a:moveTo>
                  <a:cubicBezTo>
                    <a:pt x="597" y="0"/>
                    <a:pt x="1" y="474"/>
                    <a:pt x="1" y="1060"/>
                  </a:cubicBezTo>
                  <a:cubicBezTo>
                    <a:pt x="1" y="1645"/>
                    <a:pt x="597" y="2119"/>
                    <a:pt x="1331" y="2119"/>
                  </a:cubicBezTo>
                  <a:cubicBezTo>
                    <a:pt x="2064" y="2119"/>
                    <a:pt x="2661" y="1645"/>
                    <a:pt x="2661" y="1060"/>
                  </a:cubicBezTo>
                  <a:cubicBezTo>
                    <a:pt x="2661" y="475"/>
                    <a:pt x="2064" y="0"/>
                    <a:pt x="133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721;p36"/>
            <p:cNvSpPr/>
            <p:nvPr/>
          </p:nvSpPr>
          <p:spPr>
            <a:xfrm>
              <a:off x="3610825" y="1770250"/>
              <a:ext cx="66550" cy="52975"/>
            </a:xfrm>
            <a:custGeom>
              <a:avLst/>
              <a:gdLst/>
              <a:ahLst/>
              <a:cxnLst/>
              <a:rect l="l" t="t" r="r" b="b"/>
              <a:pathLst>
                <a:path w="2662" h="2119" extrusionOk="0">
                  <a:moveTo>
                    <a:pt x="1330" y="0"/>
                  </a:moveTo>
                  <a:cubicBezTo>
                    <a:pt x="596" y="0"/>
                    <a:pt x="0" y="474"/>
                    <a:pt x="0" y="1060"/>
                  </a:cubicBezTo>
                  <a:cubicBezTo>
                    <a:pt x="0" y="1645"/>
                    <a:pt x="596" y="2119"/>
                    <a:pt x="1330" y="2119"/>
                  </a:cubicBezTo>
                  <a:cubicBezTo>
                    <a:pt x="2066" y="2119"/>
                    <a:pt x="2662" y="1645"/>
                    <a:pt x="2662" y="1060"/>
                  </a:cubicBezTo>
                  <a:cubicBezTo>
                    <a:pt x="2662" y="475"/>
                    <a:pt x="2067" y="0"/>
                    <a:pt x="13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722;p36"/>
            <p:cNvSpPr/>
            <p:nvPr/>
          </p:nvSpPr>
          <p:spPr>
            <a:xfrm>
              <a:off x="3412725" y="1960375"/>
              <a:ext cx="201100" cy="109750"/>
            </a:xfrm>
            <a:custGeom>
              <a:avLst/>
              <a:gdLst/>
              <a:ahLst/>
              <a:cxnLst/>
              <a:rect l="l" t="t" r="r" b="b"/>
              <a:pathLst>
                <a:path w="8044" h="4390" extrusionOk="0">
                  <a:moveTo>
                    <a:pt x="8043" y="0"/>
                  </a:moveTo>
                  <a:cubicBezTo>
                    <a:pt x="6303" y="892"/>
                    <a:pt x="4690" y="1391"/>
                    <a:pt x="3660" y="1391"/>
                  </a:cubicBezTo>
                  <a:cubicBezTo>
                    <a:pt x="3133" y="1391"/>
                    <a:pt x="2759" y="1260"/>
                    <a:pt x="2600" y="984"/>
                  </a:cubicBezTo>
                  <a:lnTo>
                    <a:pt x="0" y="984"/>
                  </a:lnTo>
                  <a:lnTo>
                    <a:pt x="0" y="2485"/>
                  </a:lnTo>
                  <a:cubicBezTo>
                    <a:pt x="450" y="3265"/>
                    <a:pt x="1479" y="4389"/>
                    <a:pt x="3668" y="4389"/>
                  </a:cubicBezTo>
                  <a:cubicBezTo>
                    <a:pt x="4212" y="4389"/>
                    <a:pt x="4828" y="4320"/>
                    <a:pt x="5524" y="4158"/>
                  </a:cubicBezTo>
                  <a:cubicBezTo>
                    <a:pt x="6320" y="3973"/>
                    <a:pt x="7174" y="3683"/>
                    <a:pt x="8043" y="3315"/>
                  </a:cubicBezTo>
                  <a:cubicBezTo>
                    <a:pt x="7170" y="2383"/>
                    <a:pt x="7170" y="932"/>
                    <a:pt x="8043"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723;p36"/>
            <p:cNvSpPr/>
            <p:nvPr/>
          </p:nvSpPr>
          <p:spPr>
            <a:xfrm>
              <a:off x="3591975" y="1792000"/>
              <a:ext cx="248425" cy="251275"/>
            </a:xfrm>
            <a:custGeom>
              <a:avLst/>
              <a:gdLst/>
              <a:ahLst/>
              <a:cxnLst/>
              <a:rect l="l" t="t" r="r" b="b"/>
              <a:pathLst>
                <a:path w="9937" h="10051" extrusionOk="0">
                  <a:moveTo>
                    <a:pt x="6198" y="0"/>
                  </a:moveTo>
                  <a:lnTo>
                    <a:pt x="6198" y="1501"/>
                  </a:lnTo>
                  <a:cubicBezTo>
                    <a:pt x="6722" y="2409"/>
                    <a:pt x="4736" y="4535"/>
                    <a:pt x="1762" y="6253"/>
                  </a:cubicBezTo>
                  <a:cubicBezTo>
                    <a:pt x="1464" y="6425"/>
                    <a:pt x="1168" y="6586"/>
                    <a:pt x="873" y="6735"/>
                  </a:cubicBezTo>
                  <a:cubicBezTo>
                    <a:pt x="0" y="7667"/>
                    <a:pt x="0" y="9118"/>
                    <a:pt x="873" y="10050"/>
                  </a:cubicBezTo>
                  <a:cubicBezTo>
                    <a:pt x="3337" y="9002"/>
                    <a:pt x="5900" y="7318"/>
                    <a:pt x="7483" y="5622"/>
                  </a:cubicBezTo>
                  <a:cubicBezTo>
                    <a:pt x="9936" y="2998"/>
                    <a:pt x="9360" y="974"/>
                    <a:pt x="8797"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724;p36"/>
            <p:cNvSpPr/>
            <p:nvPr/>
          </p:nvSpPr>
          <p:spPr>
            <a:xfrm>
              <a:off x="3534775" y="1771675"/>
              <a:ext cx="46400" cy="51900"/>
            </a:xfrm>
            <a:custGeom>
              <a:avLst/>
              <a:gdLst/>
              <a:ahLst/>
              <a:cxnLst/>
              <a:rect l="l" t="t" r="r" b="b"/>
              <a:pathLst>
                <a:path w="1856" h="2076" extrusionOk="0">
                  <a:moveTo>
                    <a:pt x="928" y="0"/>
                  </a:moveTo>
                  <a:cubicBezTo>
                    <a:pt x="415" y="0"/>
                    <a:pt x="0" y="464"/>
                    <a:pt x="0" y="1037"/>
                  </a:cubicBezTo>
                  <a:cubicBezTo>
                    <a:pt x="0" y="1612"/>
                    <a:pt x="415" y="2076"/>
                    <a:pt x="928" y="2076"/>
                  </a:cubicBezTo>
                  <a:cubicBezTo>
                    <a:pt x="1441" y="2076"/>
                    <a:pt x="1856" y="1612"/>
                    <a:pt x="1856" y="1037"/>
                  </a:cubicBezTo>
                  <a:cubicBezTo>
                    <a:pt x="1856" y="464"/>
                    <a:pt x="1441" y="0"/>
                    <a:pt x="92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725;p36"/>
            <p:cNvSpPr/>
            <p:nvPr/>
          </p:nvSpPr>
          <p:spPr>
            <a:xfrm>
              <a:off x="3450050" y="1752075"/>
              <a:ext cx="60075" cy="40625"/>
            </a:xfrm>
            <a:custGeom>
              <a:avLst/>
              <a:gdLst/>
              <a:ahLst/>
              <a:cxnLst/>
              <a:rect l="l" t="t" r="r" b="b"/>
              <a:pathLst>
                <a:path w="2403" h="1625" extrusionOk="0">
                  <a:moveTo>
                    <a:pt x="1202" y="0"/>
                  </a:moveTo>
                  <a:cubicBezTo>
                    <a:pt x="539" y="0"/>
                    <a:pt x="1" y="539"/>
                    <a:pt x="1" y="1201"/>
                  </a:cubicBezTo>
                  <a:cubicBezTo>
                    <a:pt x="1" y="1435"/>
                    <a:pt x="190" y="1625"/>
                    <a:pt x="425" y="1625"/>
                  </a:cubicBezTo>
                  <a:cubicBezTo>
                    <a:pt x="657" y="1625"/>
                    <a:pt x="848" y="1435"/>
                    <a:pt x="848" y="1201"/>
                  </a:cubicBezTo>
                  <a:cubicBezTo>
                    <a:pt x="848" y="1006"/>
                    <a:pt x="1006" y="848"/>
                    <a:pt x="1202" y="848"/>
                  </a:cubicBezTo>
                  <a:cubicBezTo>
                    <a:pt x="1397" y="848"/>
                    <a:pt x="1555" y="1006"/>
                    <a:pt x="1555" y="1201"/>
                  </a:cubicBezTo>
                  <a:cubicBezTo>
                    <a:pt x="1555" y="1435"/>
                    <a:pt x="1746" y="1625"/>
                    <a:pt x="1979" y="1625"/>
                  </a:cubicBezTo>
                  <a:cubicBezTo>
                    <a:pt x="2213" y="1625"/>
                    <a:pt x="2402" y="1435"/>
                    <a:pt x="2402" y="1201"/>
                  </a:cubicBezTo>
                  <a:cubicBezTo>
                    <a:pt x="2402" y="539"/>
                    <a:pt x="1864" y="0"/>
                    <a:pt x="1202"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726;p36"/>
            <p:cNvSpPr/>
            <p:nvPr/>
          </p:nvSpPr>
          <p:spPr>
            <a:xfrm>
              <a:off x="3604100" y="1752075"/>
              <a:ext cx="60075" cy="40625"/>
            </a:xfrm>
            <a:custGeom>
              <a:avLst/>
              <a:gdLst/>
              <a:ahLst/>
              <a:cxnLst/>
              <a:rect l="l" t="t" r="r" b="b"/>
              <a:pathLst>
                <a:path w="2403" h="1625" extrusionOk="0">
                  <a:moveTo>
                    <a:pt x="1201" y="0"/>
                  </a:moveTo>
                  <a:cubicBezTo>
                    <a:pt x="539" y="0"/>
                    <a:pt x="1" y="539"/>
                    <a:pt x="1" y="1201"/>
                  </a:cubicBezTo>
                  <a:cubicBezTo>
                    <a:pt x="1" y="1435"/>
                    <a:pt x="190" y="1625"/>
                    <a:pt x="424" y="1625"/>
                  </a:cubicBezTo>
                  <a:cubicBezTo>
                    <a:pt x="657" y="1625"/>
                    <a:pt x="848" y="1435"/>
                    <a:pt x="848" y="1201"/>
                  </a:cubicBezTo>
                  <a:cubicBezTo>
                    <a:pt x="848" y="1006"/>
                    <a:pt x="1006" y="848"/>
                    <a:pt x="1201" y="848"/>
                  </a:cubicBezTo>
                  <a:cubicBezTo>
                    <a:pt x="1397" y="848"/>
                    <a:pt x="1555" y="1006"/>
                    <a:pt x="1555" y="1201"/>
                  </a:cubicBezTo>
                  <a:cubicBezTo>
                    <a:pt x="1555" y="1435"/>
                    <a:pt x="1746" y="1625"/>
                    <a:pt x="1978" y="1625"/>
                  </a:cubicBezTo>
                  <a:cubicBezTo>
                    <a:pt x="2212" y="1625"/>
                    <a:pt x="2402" y="1435"/>
                    <a:pt x="2402" y="1201"/>
                  </a:cubicBezTo>
                  <a:cubicBezTo>
                    <a:pt x="2402" y="539"/>
                    <a:pt x="1863" y="0"/>
                    <a:pt x="120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7" name="Google Shape;853;p38"/>
          <p:cNvGrpSpPr/>
          <p:nvPr/>
        </p:nvGrpSpPr>
        <p:grpSpPr>
          <a:xfrm>
            <a:off x="14757" y="3168948"/>
            <a:ext cx="1059765" cy="1022818"/>
            <a:chOff x="3539325" y="1588838"/>
            <a:chExt cx="394450" cy="702125"/>
          </a:xfrm>
        </p:grpSpPr>
        <p:sp>
          <p:nvSpPr>
            <p:cNvPr id="98" name="Google Shape;854;p38"/>
            <p:cNvSpPr/>
            <p:nvPr/>
          </p:nvSpPr>
          <p:spPr>
            <a:xfrm>
              <a:off x="3742525" y="1679313"/>
              <a:ext cx="191250" cy="611475"/>
            </a:xfrm>
            <a:custGeom>
              <a:avLst/>
              <a:gdLst/>
              <a:ahLst/>
              <a:cxnLst/>
              <a:rect l="l" t="t" r="r" b="b"/>
              <a:pathLst>
                <a:path w="7650" h="24459" extrusionOk="0">
                  <a:moveTo>
                    <a:pt x="1" y="0"/>
                  </a:moveTo>
                  <a:lnTo>
                    <a:pt x="74" y="5668"/>
                  </a:lnTo>
                  <a:cubicBezTo>
                    <a:pt x="82" y="5668"/>
                    <a:pt x="91" y="5667"/>
                    <a:pt x="99" y="5667"/>
                  </a:cubicBezTo>
                  <a:cubicBezTo>
                    <a:pt x="1411" y="5667"/>
                    <a:pt x="2256" y="7011"/>
                    <a:pt x="1778" y="8198"/>
                  </a:cubicBezTo>
                  <a:lnTo>
                    <a:pt x="159" y="12229"/>
                  </a:lnTo>
                  <a:lnTo>
                    <a:pt x="1788" y="16349"/>
                  </a:lnTo>
                  <a:cubicBezTo>
                    <a:pt x="2234" y="17480"/>
                    <a:pt x="1486" y="18769"/>
                    <a:pt x="245" y="18863"/>
                  </a:cubicBezTo>
                  <a:lnTo>
                    <a:pt x="317" y="24459"/>
                  </a:lnTo>
                  <a:cubicBezTo>
                    <a:pt x="4384" y="24292"/>
                    <a:pt x="7642" y="20931"/>
                    <a:pt x="7642" y="16820"/>
                  </a:cubicBezTo>
                  <a:cubicBezTo>
                    <a:pt x="7642" y="15103"/>
                    <a:pt x="7073" y="13516"/>
                    <a:pt x="6112" y="12237"/>
                  </a:cubicBezTo>
                  <a:cubicBezTo>
                    <a:pt x="7076" y="10956"/>
                    <a:pt x="7649" y="9366"/>
                    <a:pt x="7649" y="7645"/>
                  </a:cubicBezTo>
                  <a:cubicBezTo>
                    <a:pt x="7649" y="5879"/>
                    <a:pt x="7047" y="4250"/>
                    <a:pt x="6036" y="2956"/>
                  </a:cubicBezTo>
                  <a:cubicBezTo>
                    <a:pt x="4636" y="1158"/>
                    <a:pt x="245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55;p38"/>
            <p:cNvSpPr/>
            <p:nvPr/>
          </p:nvSpPr>
          <p:spPr>
            <a:xfrm>
              <a:off x="3555875" y="1679313"/>
              <a:ext cx="278825" cy="611650"/>
            </a:xfrm>
            <a:custGeom>
              <a:avLst/>
              <a:gdLst/>
              <a:ahLst/>
              <a:cxnLst/>
              <a:rect l="l" t="t" r="r" b="b"/>
              <a:pathLst>
                <a:path w="11153" h="24466" extrusionOk="0">
                  <a:moveTo>
                    <a:pt x="7467" y="0"/>
                  </a:moveTo>
                  <a:cubicBezTo>
                    <a:pt x="5804" y="0"/>
                    <a:pt x="4222" y="524"/>
                    <a:pt x="2892" y="1517"/>
                  </a:cubicBezTo>
                  <a:cubicBezTo>
                    <a:pt x="1538" y="2528"/>
                    <a:pt x="1261" y="4444"/>
                    <a:pt x="2270" y="5797"/>
                  </a:cubicBezTo>
                  <a:cubicBezTo>
                    <a:pt x="2871" y="6602"/>
                    <a:pt x="3792" y="7027"/>
                    <a:pt x="4724" y="7027"/>
                  </a:cubicBezTo>
                  <a:cubicBezTo>
                    <a:pt x="5360" y="7027"/>
                    <a:pt x="6002" y="6829"/>
                    <a:pt x="6550" y="6419"/>
                  </a:cubicBezTo>
                  <a:cubicBezTo>
                    <a:pt x="6736" y="6281"/>
                    <a:pt x="7045" y="6117"/>
                    <a:pt x="7467" y="6117"/>
                  </a:cubicBezTo>
                  <a:cubicBezTo>
                    <a:pt x="8313" y="6117"/>
                    <a:pt x="8999" y="6802"/>
                    <a:pt x="8999" y="7647"/>
                  </a:cubicBezTo>
                  <a:cubicBezTo>
                    <a:pt x="8999" y="8490"/>
                    <a:pt x="8311" y="9176"/>
                    <a:pt x="7467" y="9176"/>
                  </a:cubicBezTo>
                  <a:cubicBezTo>
                    <a:pt x="5776" y="9176"/>
                    <a:pt x="4409" y="10547"/>
                    <a:pt x="4409" y="12234"/>
                  </a:cubicBezTo>
                  <a:cubicBezTo>
                    <a:pt x="4409" y="13922"/>
                    <a:pt x="5779" y="15291"/>
                    <a:pt x="7467" y="15291"/>
                  </a:cubicBezTo>
                  <a:cubicBezTo>
                    <a:pt x="8309" y="15291"/>
                    <a:pt x="8995" y="15977"/>
                    <a:pt x="8995" y="16820"/>
                  </a:cubicBezTo>
                  <a:cubicBezTo>
                    <a:pt x="8995" y="17665"/>
                    <a:pt x="8309" y="18350"/>
                    <a:pt x="7467" y="18350"/>
                  </a:cubicBezTo>
                  <a:cubicBezTo>
                    <a:pt x="6915" y="18350"/>
                    <a:pt x="6420" y="18063"/>
                    <a:pt x="6141" y="17585"/>
                  </a:cubicBezTo>
                  <a:cubicBezTo>
                    <a:pt x="5574" y="16604"/>
                    <a:pt x="4546" y="16056"/>
                    <a:pt x="3491" y="16056"/>
                  </a:cubicBezTo>
                  <a:cubicBezTo>
                    <a:pt x="2972" y="16056"/>
                    <a:pt x="2446" y="16188"/>
                    <a:pt x="1964" y="16467"/>
                  </a:cubicBezTo>
                  <a:cubicBezTo>
                    <a:pt x="502" y="17313"/>
                    <a:pt x="1" y="19183"/>
                    <a:pt x="847" y="20645"/>
                  </a:cubicBezTo>
                  <a:cubicBezTo>
                    <a:pt x="2210" y="23001"/>
                    <a:pt x="4746" y="24466"/>
                    <a:pt x="7467" y="24466"/>
                  </a:cubicBezTo>
                  <a:cubicBezTo>
                    <a:pt x="7572" y="24466"/>
                    <a:pt x="7678" y="24461"/>
                    <a:pt x="7784" y="24459"/>
                  </a:cubicBezTo>
                  <a:cubicBezTo>
                    <a:pt x="11152" y="21078"/>
                    <a:pt x="11151" y="15607"/>
                    <a:pt x="7776" y="12231"/>
                  </a:cubicBezTo>
                  <a:cubicBezTo>
                    <a:pt x="10946" y="8723"/>
                    <a:pt x="10809" y="3345"/>
                    <a:pt x="7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6;p38"/>
            <p:cNvSpPr/>
            <p:nvPr/>
          </p:nvSpPr>
          <p:spPr>
            <a:xfrm>
              <a:off x="3728250" y="1599088"/>
              <a:ext cx="165200" cy="154075"/>
            </a:xfrm>
            <a:custGeom>
              <a:avLst/>
              <a:gdLst/>
              <a:ahLst/>
              <a:cxnLst/>
              <a:rect l="l" t="t" r="r" b="b"/>
              <a:pathLst>
                <a:path w="6608" h="6163" extrusionOk="0">
                  <a:moveTo>
                    <a:pt x="0" y="0"/>
                  </a:moveTo>
                  <a:lnTo>
                    <a:pt x="0" y="4120"/>
                  </a:lnTo>
                  <a:cubicBezTo>
                    <a:pt x="213" y="4109"/>
                    <a:pt x="431" y="4105"/>
                    <a:pt x="651" y="4105"/>
                  </a:cubicBezTo>
                  <a:cubicBezTo>
                    <a:pt x="690" y="4105"/>
                    <a:pt x="729" y="4105"/>
                    <a:pt x="769" y="4105"/>
                  </a:cubicBezTo>
                  <a:cubicBezTo>
                    <a:pt x="791" y="4105"/>
                    <a:pt x="813" y="4105"/>
                    <a:pt x="835" y="4105"/>
                  </a:cubicBezTo>
                  <a:cubicBezTo>
                    <a:pt x="2890" y="4105"/>
                    <a:pt x="5311" y="5209"/>
                    <a:pt x="6607" y="6162"/>
                  </a:cubicBezTo>
                  <a:cubicBezTo>
                    <a:pt x="6495" y="5705"/>
                    <a:pt x="5765" y="2787"/>
                    <a:pt x="5691" y="2482"/>
                  </a:cubicBezTo>
                  <a:cubicBezTo>
                    <a:pt x="5415" y="1368"/>
                    <a:pt x="4579" y="477"/>
                    <a:pt x="3483" y="137"/>
                  </a:cubicBezTo>
                  <a:lnTo>
                    <a:pt x="30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7;p38"/>
            <p:cNvSpPr/>
            <p:nvPr/>
          </p:nvSpPr>
          <p:spPr>
            <a:xfrm>
              <a:off x="3601750" y="1588838"/>
              <a:ext cx="202650" cy="164325"/>
            </a:xfrm>
            <a:custGeom>
              <a:avLst/>
              <a:gdLst/>
              <a:ahLst/>
              <a:cxnLst/>
              <a:rect l="l" t="t" r="r" b="b"/>
              <a:pathLst>
                <a:path w="8106" h="6573" extrusionOk="0">
                  <a:moveTo>
                    <a:pt x="5784" y="1"/>
                  </a:moveTo>
                  <a:cubicBezTo>
                    <a:pt x="5459" y="1"/>
                    <a:pt x="5133" y="50"/>
                    <a:pt x="4817" y="149"/>
                  </a:cubicBezTo>
                  <a:lnTo>
                    <a:pt x="3113" y="547"/>
                  </a:lnTo>
                  <a:cubicBezTo>
                    <a:pt x="2017" y="887"/>
                    <a:pt x="1181" y="1778"/>
                    <a:pt x="906" y="2892"/>
                  </a:cubicBezTo>
                  <a:cubicBezTo>
                    <a:pt x="837" y="3171"/>
                    <a:pt x="249" y="5564"/>
                    <a:pt x="0" y="6572"/>
                  </a:cubicBezTo>
                  <a:cubicBezTo>
                    <a:pt x="1396" y="5529"/>
                    <a:pt x="3236" y="4616"/>
                    <a:pt x="5060" y="4530"/>
                  </a:cubicBezTo>
                  <a:cubicBezTo>
                    <a:pt x="5247" y="3773"/>
                    <a:pt x="5422" y="3065"/>
                    <a:pt x="5462" y="2892"/>
                  </a:cubicBezTo>
                  <a:cubicBezTo>
                    <a:pt x="5737" y="1778"/>
                    <a:pt x="6574" y="887"/>
                    <a:pt x="7669" y="547"/>
                  </a:cubicBezTo>
                  <a:lnTo>
                    <a:pt x="8105" y="410"/>
                  </a:lnTo>
                  <a:lnTo>
                    <a:pt x="6779" y="149"/>
                  </a:lnTo>
                  <a:cubicBezTo>
                    <a:pt x="6451" y="84"/>
                    <a:pt x="6129" y="1"/>
                    <a:pt x="5798" y="1"/>
                  </a:cubicBezTo>
                  <a:cubicBezTo>
                    <a:pt x="5794" y="1"/>
                    <a:pt x="5789" y="1"/>
                    <a:pt x="57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8;p38"/>
            <p:cNvSpPr/>
            <p:nvPr/>
          </p:nvSpPr>
          <p:spPr>
            <a:xfrm>
              <a:off x="3539325" y="1640413"/>
              <a:ext cx="354075" cy="112750"/>
            </a:xfrm>
            <a:custGeom>
              <a:avLst/>
              <a:gdLst/>
              <a:ahLst/>
              <a:cxnLst/>
              <a:rect l="l" t="t" r="r" b="b"/>
              <a:pathLst>
                <a:path w="14163" h="4510" extrusionOk="0">
                  <a:moveTo>
                    <a:pt x="4119" y="1"/>
                  </a:moveTo>
                  <a:cubicBezTo>
                    <a:pt x="3866" y="1"/>
                    <a:pt x="3614" y="11"/>
                    <a:pt x="3363" y="32"/>
                  </a:cubicBezTo>
                  <a:cubicBezTo>
                    <a:pt x="1" y="318"/>
                    <a:pt x="235" y="3642"/>
                    <a:pt x="2497" y="4509"/>
                  </a:cubicBezTo>
                  <a:cubicBezTo>
                    <a:pt x="4259" y="3544"/>
                    <a:pt x="6136" y="3072"/>
                    <a:pt x="8197" y="3072"/>
                  </a:cubicBezTo>
                  <a:cubicBezTo>
                    <a:pt x="8243" y="3072"/>
                    <a:pt x="8289" y="3072"/>
                    <a:pt x="8336" y="3073"/>
                  </a:cubicBezTo>
                  <a:cubicBezTo>
                    <a:pt x="8376" y="3072"/>
                    <a:pt x="8417" y="3072"/>
                    <a:pt x="8457" y="3072"/>
                  </a:cubicBezTo>
                  <a:cubicBezTo>
                    <a:pt x="10524" y="3072"/>
                    <a:pt x="12396" y="3541"/>
                    <a:pt x="14163" y="4509"/>
                  </a:cubicBezTo>
                  <a:cubicBezTo>
                    <a:pt x="12388" y="2648"/>
                    <a:pt x="8185" y="1"/>
                    <a:pt x="4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9;p38"/>
            <p:cNvSpPr/>
            <p:nvPr/>
          </p:nvSpPr>
          <p:spPr>
            <a:xfrm>
              <a:off x="37065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60;p38"/>
            <p:cNvSpPr/>
            <p:nvPr/>
          </p:nvSpPr>
          <p:spPr>
            <a:xfrm>
              <a:off x="3837725" y="1962538"/>
              <a:ext cx="21200" cy="38150"/>
            </a:xfrm>
            <a:custGeom>
              <a:avLst/>
              <a:gdLst/>
              <a:ahLst/>
              <a:cxnLst/>
              <a:rect l="l" t="t" r="r" b="b"/>
              <a:pathLst>
                <a:path w="848" h="1526" extrusionOk="0">
                  <a:moveTo>
                    <a:pt x="424" y="0"/>
                  </a:moveTo>
                  <a:cubicBezTo>
                    <a:pt x="191" y="0"/>
                    <a:pt x="0" y="190"/>
                    <a:pt x="0" y="424"/>
                  </a:cubicBezTo>
                  <a:lnTo>
                    <a:pt x="0" y="1102"/>
                  </a:lnTo>
                  <a:cubicBezTo>
                    <a:pt x="0" y="1336"/>
                    <a:pt x="191" y="1526"/>
                    <a:pt x="424" y="1526"/>
                  </a:cubicBezTo>
                  <a:cubicBezTo>
                    <a:pt x="658" y="1526"/>
                    <a:pt x="848" y="1336"/>
                    <a:pt x="848" y="1102"/>
                  </a:cubicBezTo>
                  <a:lnTo>
                    <a:pt x="848" y="424"/>
                  </a:lnTo>
                  <a:cubicBezTo>
                    <a:pt x="848" y="189"/>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61;p38"/>
            <p:cNvSpPr/>
            <p:nvPr/>
          </p:nvSpPr>
          <p:spPr>
            <a:xfrm>
              <a:off x="3747625" y="1978938"/>
              <a:ext cx="70200" cy="31800"/>
            </a:xfrm>
            <a:custGeom>
              <a:avLst/>
              <a:gdLst/>
              <a:ahLst/>
              <a:cxnLst/>
              <a:rect l="l" t="t" r="r" b="b"/>
              <a:pathLst>
                <a:path w="2808" h="1272" extrusionOk="0">
                  <a:moveTo>
                    <a:pt x="474" y="1"/>
                  </a:moveTo>
                  <a:cubicBezTo>
                    <a:pt x="376" y="1"/>
                    <a:pt x="277" y="35"/>
                    <a:pt x="198" y="106"/>
                  </a:cubicBezTo>
                  <a:cubicBezTo>
                    <a:pt x="21" y="259"/>
                    <a:pt x="1" y="527"/>
                    <a:pt x="156" y="703"/>
                  </a:cubicBezTo>
                  <a:cubicBezTo>
                    <a:pt x="472" y="1064"/>
                    <a:pt x="926" y="1272"/>
                    <a:pt x="1405" y="1272"/>
                  </a:cubicBezTo>
                  <a:cubicBezTo>
                    <a:pt x="1885" y="1272"/>
                    <a:pt x="2341" y="1064"/>
                    <a:pt x="2655" y="703"/>
                  </a:cubicBezTo>
                  <a:cubicBezTo>
                    <a:pt x="2807" y="527"/>
                    <a:pt x="2790" y="259"/>
                    <a:pt x="2613" y="106"/>
                  </a:cubicBezTo>
                  <a:cubicBezTo>
                    <a:pt x="2534" y="35"/>
                    <a:pt x="2435" y="1"/>
                    <a:pt x="2336" y="1"/>
                  </a:cubicBezTo>
                  <a:cubicBezTo>
                    <a:pt x="2218" y="1"/>
                    <a:pt x="2100" y="50"/>
                    <a:pt x="2016" y="146"/>
                  </a:cubicBezTo>
                  <a:cubicBezTo>
                    <a:pt x="1861" y="324"/>
                    <a:pt x="1638" y="425"/>
                    <a:pt x="1405" y="425"/>
                  </a:cubicBezTo>
                  <a:cubicBezTo>
                    <a:pt x="1171" y="425"/>
                    <a:pt x="949" y="323"/>
                    <a:pt x="795"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785;p37"/>
          <p:cNvGrpSpPr/>
          <p:nvPr/>
        </p:nvGrpSpPr>
        <p:grpSpPr>
          <a:xfrm>
            <a:off x="77764" y="1873815"/>
            <a:ext cx="1001707" cy="990544"/>
            <a:chOff x="4797225" y="1588913"/>
            <a:chExt cx="525825" cy="701975"/>
          </a:xfrm>
        </p:grpSpPr>
        <p:sp>
          <p:nvSpPr>
            <p:cNvPr id="107" name="Google Shape;786;p37"/>
            <p:cNvSpPr/>
            <p:nvPr/>
          </p:nvSpPr>
          <p:spPr>
            <a:xfrm>
              <a:off x="5193875" y="1815188"/>
              <a:ext cx="129175" cy="84775"/>
            </a:xfrm>
            <a:custGeom>
              <a:avLst/>
              <a:gdLst/>
              <a:ahLst/>
              <a:cxnLst/>
              <a:rect l="l" t="t" r="r" b="b"/>
              <a:pathLst>
                <a:path w="5167" h="3391" extrusionOk="0">
                  <a:moveTo>
                    <a:pt x="2584" y="1"/>
                  </a:moveTo>
                  <a:cubicBezTo>
                    <a:pt x="2313" y="1"/>
                    <a:pt x="2050" y="40"/>
                    <a:pt x="1801" y="107"/>
                  </a:cubicBezTo>
                  <a:cubicBezTo>
                    <a:pt x="1123" y="295"/>
                    <a:pt x="547" y="722"/>
                    <a:pt x="165" y="1289"/>
                  </a:cubicBezTo>
                  <a:cubicBezTo>
                    <a:pt x="0" y="1535"/>
                    <a:pt x="0" y="1858"/>
                    <a:pt x="165" y="2104"/>
                  </a:cubicBezTo>
                  <a:cubicBezTo>
                    <a:pt x="688" y="2881"/>
                    <a:pt x="1576" y="3390"/>
                    <a:pt x="2583" y="3390"/>
                  </a:cubicBezTo>
                  <a:cubicBezTo>
                    <a:pt x="2585" y="3390"/>
                    <a:pt x="2588" y="3390"/>
                    <a:pt x="2591" y="3390"/>
                  </a:cubicBezTo>
                  <a:cubicBezTo>
                    <a:pt x="3596" y="3390"/>
                    <a:pt x="4481" y="2878"/>
                    <a:pt x="5001" y="2104"/>
                  </a:cubicBezTo>
                  <a:cubicBezTo>
                    <a:pt x="5167" y="1858"/>
                    <a:pt x="5167" y="1535"/>
                    <a:pt x="5001" y="1289"/>
                  </a:cubicBezTo>
                  <a:cubicBezTo>
                    <a:pt x="4479" y="511"/>
                    <a:pt x="3591"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87;p37"/>
            <p:cNvSpPr/>
            <p:nvPr/>
          </p:nvSpPr>
          <p:spPr>
            <a:xfrm>
              <a:off x="5077850" y="1605813"/>
              <a:ext cx="211550" cy="251025"/>
            </a:xfrm>
            <a:custGeom>
              <a:avLst/>
              <a:gdLst/>
              <a:ahLst/>
              <a:cxnLst/>
              <a:rect l="l" t="t" r="r" b="b"/>
              <a:pathLst>
                <a:path w="8462" h="10041" extrusionOk="0">
                  <a:moveTo>
                    <a:pt x="4584" y="1"/>
                  </a:moveTo>
                  <a:lnTo>
                    <a:pt x="0" y="4584"/>
                  </a:lnTo>
                  <a:lnTo>
                    <a:pt x="39" y="5255"/>
                  </a:lnTo>
                  <a:lnTo>
                    <a:pt x="4608" y="9824"/>
                  </a:lnTo>
                  <a:cubicBezTo>
                    <a:pt x="4640" y="9854"/>
                    <a:pt x="4671" y="9881"/>
                    <a:pt x="4704" y="9904"/>
                  </a:cubicBezTo>
                  <a:cubicBezTo>
                    <a:pt x="4835" y="9998"/>
                    <a:pt x="4985" y="10041"/>
                    <a:pt x="5137" y="10041"/>
                  </a:cubicBezTo>
                  <a:cubicBezTo>
                    <a:pt x="5396" y="10041"/>
                    <a:pt x="5663" y="9918"/>
                    <a:pt x="5858" y="9723"/>
                  </a:cubicBezTo>
                  <a:lnTo>
                    <a:pt x="6205" y="9377"/>
                  </a:lnTo>
                  <a:cubicBezTo>
                    <a:pt x="7940" y="7640"/>
                    <a:pt x="8462" y="5143"/>
                    <a:pt x="7557" y="2977"/>
                  </a:cubicBezTo>
                  <a:lnTo>
                    <a:pt x="45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88;p37"/>
            <p:cNvSpPr/>
            <p:nvPr/>
          </p:nvSpPr>
          <p:spPr>
            <a:xfrm>
              <a:off x="5005025" y="1588913"/>
              <a:ext cx="261800" cy="163875"/>
            </a:xfrm>
            <a:custGeom>
              <a:avLst/>
              <a:gdLst/>
              <a:ahLst/>
              <a:cxnLst/>
              <a:rect l="l" t="t" r="r" b="b"/>
              <a:pathLst>
                <a:path w="10472" h="6555" extrusionOk="0">
                  <a:moveTo>
                    <a:pt x="5018" y="1"/>
                  </a:moveTo>
                  <a:cubicBezTo>
                    <a:pt x="3492" y="1"/>
                    <a:pt x="1964" y="587"/>
                    <a:pt x="806" y="1745"/>
                  </a:cubicBezTo>
                  <a:lnTo>
                    <a:pt x="460" y="2092"/>
                  </a:lnTo>
                  <a:cubicBezTo>
                    <a:pt x="123" y="2429"/>
                    <a:pt x="1" y="2983"/>
                    <a:pt x="360" y="3341"/>
                  </a:cubicBezTo>
                  <a:lnTo>
                    <a:pt x="3574" y="6554"/>
                  </a:lnTo>
                  <a:cubicBezTo>
                    <a:pt x="3217" y="6194"/>
                    <a:pt x="3339" y="5641"/>
                    <a:pt x="3676" y="5303"/>
                  </a:cubicBezTo>
                  <a:lnTo>
                    <a:pt x="4022" y="4957"/>
                  </a:lnTo>
                  <a:cubicBezTo>
                    <a:pt x="5180" y="3800"/>
                    <a:pt x="6705" y="3213"/>
                    <a:pt x="8230" y="3213"/>
                  </a:cubicBezTo>
                  <a:cubicBezTo>
                    <a:pt x="8992" y="3213"/>
                    <a:pt x="9755" y="3360"/>
                    <a:pt x="10471" y="3656"/>
                  </a:cubicBezTo>
                  <a:cubicBezTo>
                    <a:pt x="10181" y="2961"/>
                    <a:pt x="9745" y="2300"/>
                    <a:pt x="9154" y="1709"/>
                  </a:cubicBezTo>
                  <a:cubicBezTo>
                    <a:pt x="8010" y="565"/>
                    <a:pt x="6514" y="1"/>
                    <a:pt x="5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89;p37"/>
            <p:cNvSpPr/>
            <p:nvPr/>
          </p:nvSpPr>
          <p:spPr>
            <a:xfrm>
              <a:off x="4880900" y="2133513"/>
              <a:ext cx="314650" cy="157375"/>
            </a:xfrm>
            <a:custGeom>
              <a:avLst/>
              <a:gdLst/>
              <a:ahLst/>
              <a:cxnLst/>
              <a:rect l="l" t="t" r="r" b="b"/>
              <a:pathLst>
                <a:path w="12586" h="6295" extrusionOk="0">
                  <a:moveTo>
                    <a:pt x="0" y="1"/>
                  </a:moveTo>
                  <a:lnTo>
                    <a:pt x="0" y="6294"/>
                  </a:lnTo>
                  <a:lnTo>
                    <a:pt x="9438" y="6294"/>
                  </a:lnTo>
                  <a:cubicBezTo>
                    <a:pt x="11176" y="6294"/>
                    <a:pt x="12584" y="4884"/>
                    <a:pt x="12584" y="3149"/>
                  </a:cubicBezTo>
                  <a:cubicBezTo>
                    <a:pt x="12585" y="1411"/>
                    <a:pt x="11176" y="1"/>
                    <a:pt x="9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90;p37"/>
            <p:cNvSpPr/>
            <p:nvPr/>
          </p:nvSpPr>
          <p:spPr>
            <a:xfrm>
              <a:off x="4797225" y="1661613"/>
              <a:ext cx="398325" cy="629275"/>
            </a:xfrm>
            <a:custGeom>
              <a:avLst/>
              <a:gdLst/>
              <a:ahLst/>
              <a:cxnLst/>
              <a:rect l="l" t="t" r="r" b="b"/>
              <a:pathLst>
                <a:path w="15933" h="25171" extrusionOk="0">
                  <a:moveTo>
                    <a:pt x="8067" y="1"/>
                  </a:moveTo>
                  <a:lnTo>
                    <a:pt x="3241" y="3174"/>
                  </a:lnTo>
                  <a:lnTo>
                    <a:pt x="8181" y="6297"/>
                  </a:lnTo>
                  <a:cubicBezTo>
                    <a:pt x="9014" y="6355"/>
                    <a:pt x="9646" y="7041"/>
                    <a:pt x="9640" y="7875"/>
                  </a:cubicBezTo>
                  <a:cubicBezTo>
                    <a:pt x="9638" y="8304"/>
                    <a:pt x="9469" y="8619"/>
                    <a:pt x="9327" y="8807"/>
                  </a:cubicBezTo>
                  <a:lnTo>
                    <a:pt x="830" y="20136"/>
                  </a:lnTo>
                  <a:cubicBezTo>
                    <a:pt x="116" y="21088"/>
                    <a:pt x="1" y="22364"/>
                    <a:pt x="534" y="23430"/>
                  </a:cubicBezTo>
                  <a:cubicBezTo>
                    <a:pt x="1067" y="24497"/>
                    <a:pt x="2157" y="25170"/>
                    <a:pt x="3347" y="25170"/>
                  </a:cubicBezTo>
                  <a:lnTo>
                    <a:pt x="9640" y="25170"/>
                  </a:lnTo>
                  <a:cubicBezTo>
                    <a:pt x="7695" y="25170"/>
                    <a:pt x="6586" y="22948"/>
                    <a:pt x="7753" y="21394"/>
                  </a:cubicBezTo>
                  <a:lnTo>
                    <a:pt x="14361" y="12583"/>
                  </a:lnTo>
                  <a:cubicBezTo>
                    <a:pt x="15388" y="11212"/>
                    <a:pt x="15932" y="9581"/>
                    <a:pt x="15932" y="7866"/>
                  </a:cubicBezTo>
                  <a:cubicBezTo>
                    <a:pt x="15932" y="3528"/>
                    <a:pt x="12405" y="1"/>
                    <a:pt x="8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91;p37"/>
            <p:cNvSpPr/>
            <p:nvPr/>
          </p:nvSpPr>
          <p:spPr>
            <a:xfrm>
              <a:off x="4806825" y="1661588"/>
              <a:ext cx="194925" cy="216350"/>
            </a:xfrm>
            <a:custGeom>
              <a:avLst/>
              <a:gdLst/>
              <a:ahLst/>
              <a:cxnLst/>
              <a:rect l="l" t="t" r="r" b="b"/>
              <a:pathLst>
                <a:path w="7797" h="8654" extrusionOk="0">
                  <a:moveTo>
                    <a:pt x="7683" y="0"/>
                  </a:moveTo>
                  <a:cubicBezTo>
                    <a:pt x="4884" y="0"/>
                    <a:pt x="2275" y="1506"/>
                    <a:pt x="871" y="3930"/>
                  </a:cubicBezTo>
                  <a:cubicBezTo>
                    <a:pt x="0" y="5434"/>
                    <a:pt x="514" y="7358"/>
                    <a:pt x="2018" y="8230"/>
                  </a:cubicBezTo>
                  <a:cubicBezTo>
                    <a:pt x="2515" y="8517"/>
                    <a:pt x="3057" y="8654"/>
                    <a:pt x="3592" y="8654"/>
                  </a:cubicBezTo>
                  <a:cubicBezTo>
                    <a:pt x="4678" y="8654"/>
                    <a:pt x="5735" y="8091"/>
                    <a:pt x="6319" y="7083"/>
                  </a:cubicBezTo>
                  <a:cubicBezTo>
                    <a:pt x="6604" y="6589"/>
                    <a:pt x="7114" y="6295"/>
                    <a:pt x="7684" y="6295"/>
                  </a:cubicBezTo>
                  <a:cubicBezTo>
                    <a:pt x="7721" y="6295"/>
                    <a:pt x="7759" y="6296"/>
                    <a:pt x="7797" y="6298"/>
                  </a:cubicBezTo>
                  <a:cubicBezTo>
                    <a:pt x="6928" y="5488"/>
                    <a:pt x="6422" y="4361"/>
                    <a:pt x="6403" y="3172"/>
                  </a:cubicBezTo>
                  <a:cubicBezTo>
                    <a:pt x="6382" y="1985"/>
                    <a:pt x="6844" y="841"/>
                    <a:pt x="7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92;p37"/>
            <p:cNvSpPr/>
            <p:nvPr/>
          </p:nvSpPr>
          <p:spPr>
            <a:xfrm>
              <a:off x="5160125" y="1850013"/>
              <a:ext cx="93075" cy="139600"/>
            </a:xfrm>
            <a:custGeom>
              <a:avLst/>
              <a:gdLst/>
              <a:ahLst/>
              <a:cxnLst/>
              <a:rect l="l" t="t" r="r" b="b"/>
              <a:pathLst>
                <a:path w="3723" h="5584" extrusionOk="0">
                  <a:moveTo>
                    <a:pt x="1861" y="0"/>
                  </a:moveTo>
                  <a:cubicBezTo>
                    <a:pt x="1705" y="0"/>
                    <a:pt x="1549" y="46"/>
                    <a:pt x="1415" y="136"/>
                  </a:cubicBezTo>
                  <a:cubicBezTo>
                    <a:pt x="562" y="711"/>
                    <a:pt x="0" y="1686"/>
                    <a:pt x="0" y="2792"/>
                  </a:cubicBezTo>
                  <a:cubicBezTo>
                    <a:pt x="0" y="3899"/>
                    <a:pt x="562" y="4873"/>
                    <a:pt x="1415" y="5447"/>
                  </a:cubicBezTo>
                  <a:cubicBezTo>
                    <a:pt x="1549" y="5538"/>
                    <a:pt x="1705" y="5583"/>
                    <a:pt x="1861" y="5583"/>
                  </a:cubicBezTo>
                  <a:cubicBezTo>
                    <a:pt x="2018" y="5583"/>
                    <a:pt x="2174" y="5538"/>
                    <a:pt x="2308" y="5447"/>
                  </a:cubicBezTo>
                  <a:cubicBezTo>
                    <a:pt x="3161" y="4873"/>
                    <a:pt x="3723" y="3898"/>
                    <a:pt x="3723" y="2792"/>
                  </a:cubicBezTo>
                  <a:cubicBezTo>
                    <a:pt x="3723" y="1686"/>
                    <a:pt x="3161" y="711"/>
                    <a:pt x="2308" y="136"/>
                  </a:cubicBezTo>
                  <a:cubicBezTo>
                    <a:pt x="2174" y="46"/>
                    <a:pt x="2018" y="0"/>
                    <a:pt x="1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93;p37"/>
            <p:cNvSpPr/>
            <p:nvPr/>
          </p:nvSpPr>
          <p:spPr>
            <a:xfrm>
              <a:off x="5072725" y="1775688"/>
              <a:ext cx="84025" cy="67000"/>
            </a:xfrm>
            <a:custGeom>
              <a:avLst/>
              <a:gdLst/>
              <a:ahLst/>
              <a:cxnLst/>
              <a:rect l="l" t="t" r="r" b="b"/>
              <a:pathLst>
                <a:path w="3361" h="2680" extrusionOk="0">
                  <a:moveTo>
                    <a:pt x="1681" y="1"/>
                  </a:moveTo>
                  <a:cubicBezTo>
                    <a:pt x="753" y="1"/>
                    <a:pt x="0" y="601"/>
                    <a:pt x="0" y="1341"/>
                  </a:cubicBezTo>
                  <a:cubicBezTo>
                    <a:pt x="0" y="2081"/>
                    <a:pt x="753" y="2680"/>
                    <a:pt x="1681" y="2680"/>
                  </a:cubicBezTo>
                  <a:cubicBezTo>
                    <a:pt x="2608" y="2680"/>
                    <a:pt x="3361" y="2081"/>
                    <a:pt x="3361" y="1341"/>
                  </a:cubicBezTo>
                  <a:cubicBezTo>
                    <a:pt x="3361" y="601"/>
                    <a:pt x="2608"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94;p37"/>
            <p:cNvSpPr/>
            <p:nvPr/>
          </p:nvSpPr>
          <p:spPr>
            <a:xfrm>
              <a:off x="4844875" y="1775938"/>
              <a:ext cx="84050" cy="67000"/>
            </a:xfrm>
            <a:custGeom>
              <a:avLst/>
              <a:gdLst/>
              <a:ahLst/>
              <a:cxnLst/>
              <a:rect l="l" t="t" r="r" b="b"/>
              <a:pathLst>
                <a:path w="3362" h="2680" extrusionOk="0">
                  <a:moveTo>
                    <a:pt x="1681" y="1"/>
                  </a:moveTo>
                  <a:cubicBezTo>
                    <a:pt x="753" y="1"/>
                    <a:pt x="1" y="600"/>
                    <a:pt x="1" y="1340"/>
                  </a:cubicBezTo>
                  <a:cubicBezTo>
                    <a:pt x="1" y="2079"/>
                    <a:pt x="753" y="2680"/>
                    <a:pt x="1681" y="2680"/>
                  </a:cubicBezTo>
                  <a:cubicBezTo>
                    <a:pt x="2609" y="2680"/>
                    <a:pt x="3362" y="2079"/>
                    <a:pt x="3362" y="1340"/>
                  </a:cubicBezTo>
                  <a:cubicBezTo>
                    <a:pt x="3362" y="600"/>
                    <a:pt x="2609" y="1"/>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95;p37"/>
            <p:cNvSpPr/>
            <p:nvPr/>
          </p:nvSpPr>
          <p:spPr>
            <a:xfrm>
              <a:off x="4890875" y="1749588"/>
              <a:ext cx="21225" cy="37975"/>
            </a:xfrm>
            <a:custGeom>
              <a:avLst/>
              <a:gdLst/>
              <a:ahLst/>
              <a:cxnLst/>
              <a:rect l="l" t="t" r="r" b="b"/>
              <a:pathLst>
                <a:path w="849" h="1519" extrusionOk="0">
                  <a:moveTo>
                    <a:pt x="424" y="1"/>
                  </a:moveTo>
                  <a:cubicBezTo>
                    <a:pt x="189" y="1"/>
                    <a:pt x="1" y="190"/>
                    <a:pt x="1" y="424"/>
                  </a:cubicBezTo>
                  <a:lnTo>
                    <a:pt x="1" y="1095"/>
                  </a:lnTo>
                  <a:cubicBezTo>
                    <a:pt x="1" y="1329"/>
                    <a:pt x="192" y="1519"/>
                    <a:pt x="424" y="1519"/>
                  </a:cubicBezTo>
                  <a:cubicBezTo>
                    <a:pt x="658" y="1519"/>
                    <a:pt x="848" y="1329"/>
                    <a:pt x="848" y="1095"/>
                  </a:cubicBezTo>
                  <a:lnTo>
                    <a:pt x="848" y="424"/>
                  </a:lnTo>
                  <a:cubicBezTo>
                    <a:pt x="848" y="190"/>
                    <a:pt x="658" y="1"/>
                    <a:pt x="4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96;p37"/>
            <p:cNvSpPr/>
            <p:nvPr/>
          </p:nvSpPr>
          <p:spPr>
            <a:xfrm>
              <a:off x="5063600" y="1737013"/>
              <a:ext cx="57375" cy="50375"/>
            </a:xfrm>
            <a:custGeom>
              <a:avLst/>
              <a:gdLst/>
              <a:ahLst/>
              <a:cxnLst/>
              <a:rect l="l" t="t" r="r" b="b"/>
              <a:pathLst>
                <a:path w="2295" h="2015" extrusionOk="0">
                  <a:moveTo>
                    <a:pt x="466" y="0"/>
                  </a:moveTo>
                  <a:cubicBezTo>
                    <a:pt x="283" y="0"/>
                    <a:pt x="115" y="119"/>
                    <a:pt x="61" y="300"/>
                  </a:cubicBezTo>
                  <a:cubicBezTo>
                    <a:pt x="0" y="497"/>
                    <a:pt x="91" y="702"/>
                    <a:pt x="265" y="795"/>
                  </a:cubicBezTo>
                  <a:cubicBezTo>
                    <a:pt x="252" y="835"/>
                    <a:pt x="247" y="877"/>
                    <a:pt x="247" y="920"/>
                  </a:cubicBezTo>
                  <a:lnTo>
                    <a:pt x="247" y="1591"/>
                  </a:lnTo>
                  <a:cubicBezTo>
                    <a:pt x="247" y="1825"/>
                    <a:pt x="437" y="2015"/>
                    <a:pt x="671" y="2015"/>
                  </a:cubicBezTo>
                  <a:cubicBezTo>
                    <a:pt x="904" y="2015"/>
                    <a:pt x="1095" y="1825"/>
                    <a:pt x="1095" y="1591"/>
                  </a:cubicBezTo>
                  <a:lnTo>
                    <a:pt x="1095" y="982"/>
                  </a:lnTo>
                  <a:cubicBezTo>
                    <a:pt x="1169" y="989"/>
                    <a:pt x="1245" y="993"/>
                    <a:pt x="1321" y="993"/>
                  </a:cubicBezTo>
                  <a:cubicBezTo>
                    <a:pt x="1630" y="993"/>
                    <a:pt x="1945" y="926"/>
                    <a:pt x="2143" y="702"/>
                  </a:cubicBezTo>
                  <a:cubicBezTo>
                    <a:pt x="2294" y="527"/>
                    <a:pt x="2275" y="260"/>
                    <a:pt x="2100" y="104"/>
                  </a:cubicBezTo>
                  <a:cubicBezTo>
                    <a:pt x="2019" y="35"/>
                    <a:pt x="1920" y="1"/>
                    <a:pt x="1821" y="1"/>
                  </a:cubicBezTo>
                  <a:cubicBezTo>
                    <a:pt x="1711" y="1"/>
                    <a:pt x="1602" y="43"/>
                    <a:pt x="1520" y="126"/>
                  </a:cubicBezTo>
                  <a:cubicBezTo>
                    <a:pt x="1485" y="140"/>
                    <a:pt x="1429" y="146"/>
                    <a:pt x="1357" y="146"/>
                  </a:cubicBezTo>
                  <a:cubicBezTo>
                    <a:pt x="1160" y="146"/>
                    <a:pt x="851" y="97"/>
                    <a:pt x="588" y="18"/>
                  </a:cubicBezTo>
                  <a:cubicBezTo>
                    <a:pt x="547" y="6"/>
                    <a:pt x="506"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97;p37"/>
            <p:cNvSpPr/>
            <p:nvPr/>
          </p:nvSpPr>
          <p:spPr>
            <a:xfrm>
              <a:off x="4880800" y="1717388"/>
              <a:ext cx="57975" cy="28150"/>
            </a:xfrm>
            <a:custGeom>
              <a:avLst/>
              <a:gdLst/>
              <a:ahLst/>
              <a:cxnLst/>
              <a:rect l="l" t="t" r="r" b="b"/>
              <a:pathLst>
                <a:path w="2319" h="1126" extrusionOk="0">
                  <a:moveTo>
                    <a:pt x="1029" y="0"/>
                  </a:moveTo>
                  <a:cubicBezTo>
                    <a:pt x="707" y="0"/>
                    <a:pt x="384" y="116"/>
                    <a:pt x="138" y="450"/>
                  </a:cubicBezTo>
                  <a:cubicBezTo>
                    <a:pt x="0" y="638"/>
                    <a:pt x="40" y="904"/>
                    <a:pt x="228" y="1043"/>
                  </a:cubicBezTo>
                  <a:cubicBezTo>
                    <a:pt x="304" y="1098"/>
                    <a:pt x="392" y="1125"/>
                    <a:pt x="479" y="1125"/>
                  </a:cubicBezTo>
                  <a:cubicBezTo>
                    <a:pt x="609" y="1125"/>
                    <a:pt x="738" y="1065"/>
                    <a:pt x="820" y="953"/>
                  </a:cubicBezTo>
                  <a:cubicBezTo>
                    <a:pt x="876" y="877"/>
                    <a:pt x="959" y="849"/>
                    <a:pt x="1049" y="849"/>
                  </a:cubicBezTo>
                  <a:cubicBezTo>
                    <a:pt x="1290" y="849"/>
                    <a:pt x="1588" y="1046"/>
                    <a:pt x="1594" y="1050"/>
                  </a:cubicBezTo>
                  <a:cubicBezTo>
                    <a:pt x="1668" y="1101"/>
                    <a:pt x="1751" y="1125"/>
                    <a:pt x="1833" y="1125"/>
                  </a:cubicBezTo>
                  <a:cubicBezTo>
                    <a:pt x="1967" y="1125"/>
                    <a:pt x="2100" y="1061"/>
                    <a:pt x="2183" y="943"/>
                  </a:cubicBezTo>
                  <a:cubicBezTo>
                    <a:pt x="2318" y="752"/>
                    <a:pt x="2269" y="487"/>
                    <a:pt x="2077" y="352"/>
                  </a:cubicBezTo>
                  <a:cubicBezTo>
                    <a:pt x="1839" y="186"/>
                    <a:pt x="1435" y="0"/>
                    <a:pt x="10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98;p37"/>
            <p:cNvSpPr/>
            <p:nvPr/>
          </p:nvSpPr>
          <p:spPr>
            <a:xfrm>
              <a:off x="4967000" y="1765338"/>
              <a:ext cx="69150" cy="27450"/>
            </a:xfrm>
            <a:custGeom>
              <a:avLst/>
              <a:gdLst/>
              <a:ahLst/>
              <a:cxnLst/>
              <a:rect l="l" t="t" r="r" b="b"/>
              <a:pathLst>
                <a:path w="2766" h="1098" extrusionOk="0">
                  <a:moveTo>
                    <a:pt x="2284" y="0"/>
                  </a:moveTo>
                  <a:cubicBezTo>
                    <a:pt x="2231" y="0"/>
                    <a:pt x="2177" y="10"/>
                    <a:pt x="2125" y="31"/>
                  </a:cubicBezTo>
                  <a:cubicBezTo>
                    <a:pt x="1593" y="248"/>
                    <a:pt x="788" y="250"/>
                    <a:pt x="437" y="250"/>
                  </a:cubicBezTo>
                  <a:lnTo>
                    <a:pt x="424" y="250"/>
                  </a:lnTo>
                  <a:cubicBezTo>
                    <a:pt x="192" y="250"/>
                    <a:pt x="1" y="441"/>
                    <a:pt x="1" y="673"/>
                  </a:cubicBezTo>
                  <a:cubicBezTo>
                    <a:pt x="1" y="908"/>
                    <a:pt x="192" y="1097"/>
                    <a:pt x="424" y="1097"/>
                  </a:cubicBezTo>
                  <a:lnTo>
                    <a:pt x="439" y="1097"/>
                  </a:lnTo>
                  <a:cubicBezTo>
                    <a:pt x="872" y="1097"/>
                    <a:pt x="1762" y="1096"/>
                    <a:pt x="2447" y="816"/>
                  </a:cubicBezTo>
                  <a:cubicBezTo>
                    <a:pt x="2664" y="728"/>
                    <a:pt x="2765" y="480"/>
                    <a:pt x="2678" y="263"/>
                  </a:cubicBezTo>
                  <a:cubicBezTo>
                    <a:pt x="2610" y="99"/>
                    <a:pt x="2451" y="0"/>
                    <a:pt x="228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920;p39"/>
          <p:cNvGrpSpPr/>
          <p:nvPr/>
        </p:nvGrpSpPr>
        <p:grpSpPr>
          <a:xfrm>
            <a:off x="905" y="4496355"/>
            <a:ext cx="1072529" cy="1004699"/>
            <a:chOff x="4931200" y="1588913"/>
            <a:chExt cx="584300" cy="701975"/>
          </a:xfrm>
        </p:grpSpPr>
        <p:sp>
          <p:nvSpPr>
            <p:cNvPr id="121"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2;p39"/>
            <p:cNvSpPr/>
            <p:nvPr/>
          </p:nvSpPr>
          <p:spPr>
            <a:xfrm>
              <a:off x="4931200" y="1626438"/>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028;p40"/>
          <p:cNvGrpSpPr/>
          <p:nvPr/>
        </p:nvGrpSpPr>
        <p:grpSpPr>
          <a:xfrm>
            <a:off x="29497" y="5805643"/>
            <a:ext cx="1046183" cy="974299"/>
            <a:chOff x="3788738" y="1588850"/>
            <a:chExt cx="495125" cy="702100"/>
          </a:xfrm>
        </p:grpSpPr>
        <p:sp>
          <p:nvSpPr>
            <p:cNvPr id="132" name="Google Shape;1029;p40"/>
            <p:cNvSpPr/>
            <p:nvPr/>
          </p:nvSpPr>
          <p:spPr>
            <a:xfrm>
              <a:off x="3959363" y="1588875"/>
              <a:ext cx="324500" cy="702075"/>
            </a:xfrm>
            <a:custGeom>
              <a:avLst/>
              <a:gdLst/>
              <a:ahLst/>
              <a:cxnLst/>
              <a:rect l="l" t="t" r="r" b="b"/>
              <a:pathLst>
                <a:path w="12980" h="28083" extrusionOk="0">
                  <a:moveTo>
                    <a:pt x="4409" y="0"/>
                  </a:moveTo>
                  <a:cubicBezTo>
                    <a:pt x="1974" y="0"/>
                    <a:pt x="1" y="1974"/>
                    <a:pt x="1" y="4408"/>
                  </a:cubicBezTo>
                  <a:lnTo>
                    <a:pt x="1" y="12154"/>
                  </a:lnTo>
                  <a:lnTo>
                    <a:pt x="4311" y="14954"/>
                  </a:lnTo>
                  <a:cubicBezTo>
                    <a:pt x="5341" y="15622"/>
                    <a:pt x="5960" y="16763"/>
                    <a:pt x="5960" y="17989"/>
                  </a:cubicBezTo>
                  <a:cubicBezTo>
                    <a:pt x="5960" y="19682"/>
                    <a:pt x="4581" y="21061"/>
                    <a:pt x="2886" y="21061"/>
                  </a:cubicBezTo>
                  <a:lnTo>
                    <a:pt x="1" y="23152"/>
                  </a:lnTo>
                  <a:lnTo>
                    <a:pt x="1" y="25992"/>
                  </a:lnTo>
                  <a:lnTo>
                    <a:pt x="2886" y="28083"/>
                  </a:lnTo>
                  <a:cubicBezTo>
                    <a:pt x="8452" y="28083"/>
                    <a:pt x="12979" y="23557"/>
                    <a:pt x="12979" y="17991"/>
                  </a:cubicBezTo>
                  <a:cubicBezTo>
                    <a:pt x="12979" y="12426"/>
                    <a:pt x="8452" y="7899"/>
                    <a:pt x="2886" y="7899"/>
                  </a:cubicBezTo>
                  <a:lnTo>
                    <a:pt x="2834" y="7899"/>
                  </a:lnTo>
                  <a:lnTo>
                    <a:pt x="2834" y="7021"/>
                  </a:lnTo>
                  <a:lnTo>
                    <a:pt x="7778" y="7021"/>
                  </a:lnTo>
                  <a:cubicBezTo>
                    <a:pt x="9709" y="7021"/>
                    <a:pt x="11316" y="5486"/>
                    <a:pt x="11340" y="3558"/>
                  </a:cubicBezTo>
                  <a:cubicBezTo>
                    <a:pt x="11366" y="1598"/>
                    <a:pt x="9783" y="0"/>
                    <a:pt x="783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030;p40"/>
            <p:cNvSpPr/>
            <p:nvPr/>
          </p:nvSpPr>
          <p:spPr>
            <a:xfrm>
              <a:off x="3788738" y="2033150"/>
              <a:ext cx="242800" cy="257800"/>
            </a:xfrm>
            <a:custGeom>
              <a:avLst/>
              <a:gdLst/>
              <a:ahLst/>
              <a:cxnLst/>
              <a:rect l="l" t="t" r="r" b="b"/>
              <a:pathLst>
                <a:path w="9712" h="10312" extrusionOk="0">
                  <a:moveTo>
                    <a:pt x="4006" y="0"/>
                  </a:moveTo>
                  <a:cubicBezTo>
                    <a:pt x="3409" y="0"/>
                    <a:pt x="2804" y="153"/>
                    <a:pt x="2250" y="473"/>
                  </a:cubicBezTo>
                  <a:cubicBezTo>
                    <a:pt x="572" y="1444"/>
                    <a:pt x="0" y="3591"/>
                    <a:pt x="971" y="5270"/>
                  </a:cubicBezTo>
                  <a:cubicBezTo>
                    <a:pt x="2772" y="8380"/>
                    <a:pt x="6120" y="10312"/>
                    <a:pt x="9711" y="10312"/>
                  </a:cubicBezTo>
                  <a:cubicBezTo>
                    <a:pt x="7774" y="8371"/>
                    <a:pt x="7774" y="5229"/>
                    <a:pt x="9711" y="3290"/>
                  </a:cubicBezTo>
                  <a:cubicBezTo>
                    <a:pt x="8618" y="3290"/>
                    <a:pt x="7595" y="2701"/>
                    <a:pt x="7047" y="1751"/>
                  </a:cubicBezTo>
                  <a:cubicBezTo>
                    <a:pt x="6396" y="628"/>
                    <a:pt x="5218" y="0"/>
                    <a:pt x="4006"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031;p40"/>
            <p:cNvSpPr/>
            <p:nvPr/>
          </p:nvSpPr>
          <p:spPr>
            <a:xfrm>
              <a:off x="3854038" y="1588850"/>
              <a:ext cx="254325" cy="449750"/>
            </a:xfrm>
            <a:custGeom>
              <a:avLst/>
              <a:gdLst/>
              <a:ahLst/>
              <a:cxnLst/>
              <a:rect l="l" t="t" r="r" b="b"/>
              <a:pathLst>
                <a:path w="10173" h="17990" extrusionOk="0">
                  <a:moveTo>
                    <a:pt x="3536" y="0"/>
                  </a:moveTo>
                  <a:cubicBezTo>
                    <a:pt x="1597" y="0"/>
                    <a:pt x="25" y="1571"/>
                    <a:pt x="25" y="3510"/>
                  </a:cubicBezTo>
                  <a:cubicBezTo>
                    <a:pt x="25" y="11132"/>
                    <a:pt x="5" y="11453"/>
                    <a:pt x="1" y="11453"/>
                  </a:cubicBezTo>
                  <a:cubicBezTo>
                    <a:pt x="1" y="11453"/>
                    <a:pt x="1" y="11450"/>
                    <a:pt x="1" y="11450"/>
                  </a:cubicBezTo>
                  <a:lnTo>
                    <a:pt x="1" y="11450"/>
                  </a:lnTo>
                  <a:cubicBezTo>
                    <a:pt x="23" y="13379"/>
                    <a:pt x="1630" y="14917"/>
                    <a:pt x="3562" y="14917"/>
                  </a:cubicBezTo>
                  <a:lnTo>
                    <a:pt x="7099" y="14917"/>
                  </a:lnTo>
                  <a:cubicBezTo>
                    <a:pt x="8794" y="14917"/>
                    <a:pt x="10173" y="16295"/>
                    <a:pt x="10173" y="17990"/>
                  </a:cubicBezTo>
                  <a:lnTo>
                    <a:pt x="10173" y="16023"/>
                  </a:lnTo>
                  <a:cubicBezTo>
                    <a:pt x="10173" y="13757"/>
                    <a:pt x="8670" y="11841"/>
                    <a:pt x="6609" y="11215"/>
                  </a:cubicBezTo>
                  <a:cubicBezTo>
                    <a:pt x="5720" y="10945"/>
                    <a:pt x="5111" y="10123"/>
                    <a:pt x="5111" y="9192"/>
                  </a:cubicBezTo>
                  <a:lnTo>
                    <a:pt x="5111" y="3510"/>
                  </a:lnTo>
                  <a:cubicBezTo>
                    <a:pt x="5111" y="1571"/>
                    <a:pt x="6683" y="0"/>
                    <a:pt x="862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032;p40"/>
            <p:cNvSpPr/>
            <p:nvPr/>
          </p:nvSpPr>
          <p:spPr>
            <a:xfrm>
              <a:off x="394731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033;p40"/>
            <p:cNvSpPr/>
            <p:nvPr/>
          </p:nvSpPr>
          <p:spPr>
            <a:xfrm>
              <a:off x="4123763" y="1642950"/>
              <a:ext cx="21200" cy="38150"/>
            </a:xfrm>
            <a:custGeom>
              <a:avLst/>
              <a:gdLst/>
              <a:ahLst/>
              <a:cxnLst/>
              <a:rect l="l" t="t" r="r" b="b"/>
              <a:pathLst>
                <a:path w="848" h="1526" extrusionOk="0">
                  <a:moveTo>
                    <a:pt x="424" y="0"/>
                  </a:moveTo>
                  <a:cubicBezTo>
                    <a:pt x="190" y="0"/>
                    <a:pt x="0" y="190"/>
                    <a:pt x="0" y="423"/>
                  </a:cubicBezTo>
                  <a:lnTo>
                    <a:pt x="0" y="1102"/>
                  </a:lnTo>
                  <a:cubicBezTo>
                    <a:pt x="0" y="1336"/>
                    <a:pt x="190" y="1526"/>
                    <a:pt x="424" y="1526"/>
                  </a:cubicBezTo>
                  <a:cubicBezTo>
                    <a:pt x="656" y="1526"/>
                    <a:pt x="847" y="1336"/>
                    <a:pt x="847" y="1102"/>
                  </a:cubicBezTo>
                  <a:lnTo>
                    <a:pt x="847" y="423"/>
                  </a:lnTo>
                  <a:cubicBezTo>
                    <a:pt x="847" y="189"/>
                    <a:pt x="656"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034;p40"/>
            <p:cNvSpPr/>
            <p:nvPr/>
          </p:nvSpPr>
          <p:spPr>
            <a:xfrm>
              <a:off x="3991013" y="1685600"/>
              <a:ext cx="110250" cy="110200"/>
            </a:xfrm>
            <a:custGeom>
              <a:avLst/>
              <a:gdLst/>
              <a:ahLst/>
              <a:cxnLst/>
              <a:rect l="l" t="t" r="r" b="b"/>
              <a:pathLst>
                <a:path w="4410" h="4408" extrusionOk="0">
                  <a:moveTo>
                    <a:pt x="1103" y="1"/>
                  </a:moveTo>
                  <a:cubicBezTo>
                    <a:pt x="494" y="1"/>
                    <a:pt x="0" y="456"/>
                    <a:pt x="0" y="1470"/>
                  </a:cubicBezTo>
                  <a:cubicBezTo>
                    <a:pt x="0" y="2524"/>
                    <a:pt x="531" y="3665"/>
                    <a:pt x="1152" y="3665"/>
                  </a:cubicBezTo>
                  <a:cubicBezTo>
                    <a:pt x="1204" y="3665"/>
                    <a:pt x="1257" y="3657"/>
                    <a:pt x="1310" y="3640"/>
                  </a:cubicBezTo>
                  <a:cubicBezTo>
                    <a:pt x="1508" y="4106"/>
                    <a:pt x="1836" y="4407"/>
                    <a:pt x="2205" y="4407"/>
                  </a:cubicBezTo>
                  <a:cubicBezTo>
                    <a:pt x="2575" y="4407"/>
                    <a:pt x="2900" y="4104"/>
                    <a:pt x="3101" y="3640"/>
                  </a:cubicBezTo>
                  <a:cubicBezTo>
                    <a:pt x="3154" y="3657"/>
                    <a:pt x="3207" y="3665"/>
                    <a:pt x="3259" y="3665"/>
                  </a:cubicBezTo>
                  <a:cubicBezTo>
                    <a:pt x="3880" y="3665"/>
                    <a:pt x="4409" y="2524"/>
                    <a:pt x="4409" y="1470"/>
                  </a:cubicBezTo>
                  <a:cubicBezTo>
                    <a:pt x="4408" y="456"/>
                    <a:pt x="3914" y="1"/>
                    <a:pt x="3306" y="1"/>
                  </a:cubicBezTo>
                  <a:close/>
                </a:path>
              </a:pathLst>
            </a:custGeom>
            <a:solidFill>
              <a:srgbClr val="A776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035;p40"/>
            <p:cNvSpPr/>
            <p:nvPr/>
          </p:nvSpPr>
          <p:spPr>
            <a:xfrm>
              <a:off x="3965688" y="1653100"/>
              <a:ext cx="160875" cy="83675"/>
            </a:xfrm>
            <a:custGeom>
              <a:avLst/>
              <a:gdLst/>
              <a:ahLst/>
              <a:cxnLst/>
              <a:rect l="l" t="t" r="r" b="b"/>
              <a:pathLst>
                <a:path w="6435" h="3347" extrusionOk="0">
                  <a:moveTo>
                    <a:pt x="2519" y="1"/>
                  </a:moveTo>
                  <a:cubicBezTo>
                    <a:pt x="2467" y="1"/>
                    <a:pt x="2415" y="5"/>
                    <a:pt x="2362" y="15"/>
                  </a:cubicBezTo>
                  <a:cubicBezTo>
                    <a:pt x="1556" y="169"/>
                    <a:pt x="877" y="660"/>
                    <a:pt x="500" y="1368"/>
                  </a:cubicBezTo>
                  <a:cubicBezTo>
                    <a:pt x="344" y="1660"/>
                    <a:pt x="222" y="1972"/>
                    <a:pt x="140" y="2292"/>
                  </a:cubicBezTo>
                  <a:cubicBezTo>
                    <a:pt x="0" y="2826"/>
                    <a:pt x="400" y="3346"/>
                    <a:pt x="951" y="3346"/>
                  </a:cubicBezTo>
                  <a:cubicBezTo>
                    <a:pt x="1329" y="3346"/>
                    <a:pt x="1667" y="3093"/>
                    <a:pt x="1763" y="2726"/>
                  </a:cubicBezTo>
                  <a:cubicBezTo>
                    <a:pt x="1813" y="2529"/>
                    <a:pt x="1886" y="2339"/>
                    <a:pt x="1981" y="2160"/>
                  </a:cubicBezTo>
                  <a:cubicBezTo>
                    <a:pt x="2116" y="1908"/>
                    <a:pt x="2375" y="1723"/>
                    <a:pt x="2675" y="1667"/>
                  </a:cubicBezTo>
                  <a:cubicBezTo>
                    <a:pt x="2907" y="1624"/>
                    <a:pt x="3100" y="1486"/>
                    <a:pt x="3221" y="1301"/>
                  </a:cubicBezTo>
                  <a:cubicBezTo>
                    <a:pt x="3340" y="1485"/>
                    <a:pt x="3532" y="1623"/>
                    <a:pt x="3766" y="1667"/>
                  </a:cubicBezTo>
                  <a:cubicBezTo>
                    <a:pt x="4064" y="1723"/>
                    <a:pt x="4324" y="1908"/>
                    <a:pt x="4459" y="2160"/>
                  </a:cubicBezTo>
                  <a:cubicBezTo>
                    <a:pt x="4553" y="2339"/>
                    <a:pt x="4628" y="2529"/>
                    <a:pt x="4678" y="2726"/>
                  </a:cubicBezTo>
                  <a:cubicBezTo>
                    <a:pt x="4772" y="3093"/>
                    <a:pt x="5109" y="3346"/>
                    <a:pt x="5490" y="3346"/>
                  </a:cubicBezTo>
                  <a:cubicBezTo>
                    <a:pt x="5491" y="3346"/>
                    <a:pt x="5491" y="3346"/>
                    <a:pt x="5492" y="3346"/>
                  </a:cubicBezTo>
                  <a:cubicBezTo>
                    <a:pt x="6038" y="3346"/>
                    <a:pt x="6435" y="2825"/>
                    <a:pt x="6297" y="2292"/>
                  </a:cubicBezTo>
                  <a:cubicBezTo>
                    <a:pt x="6215" y="1972"/>
                    <a:pt x="6093" y="1660"/>
                    <a:pt x="5937" y="1368"/>
                  </a:cubicBezTo>
                  <a:cubicBezTo>
                    <a:pt x="5559" y="660"/>
                    <a:pt x="4880" y="169"/>
                    <a:pt x="4075" y="15"/>
                  </a:cubicBezTo>
                  <a:cubicBezTo>
                    <a:pt x="4023" y="5"/>
                    <a:pt x="3971" y="1"/>
                    <a:pt x="3919" y="1"/>
                  </a:cubicBezTo>
                  <a:cubicBezTo>
                    <a:pt x="3633" y="1"/>
                    <a:pt x="3370" y="147"/>
                    <a:pt x="3218" y="379"/>
                  </a:cubicBezTo>
                  <a:cubicBezTo>
                    <a:pt x="3065" y="145"/>
                    <a:pt x="2804" y="1"/>
                    <a:pt x="2519" y="1"/>
                  </a:cubicBezTo>
                  <a:close/>
                </a:path>
              </a:pathLst>
            </a:custGeom>
            <a:solidFill>
              <a:srgbClr val="FFC7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9" name="Group 3"/>
          <p:cNvGrpSpPr/>
          <p:nvPr/>
        </p:nvGrpSpPr>
        <p:grpSpPr bwMode="auto">
          <a:xfrm>
            <a:off x="1183429" y="632983"/>
            <a:ext cx="856219" cy="952013"/>
            <a:chOff x="432" y="816"/>
            <a:chExt cx="768" cy="1920"/>
          </a:xfrm>
        </p:grpSpPr>
        <p:grpSp>
          <p:nvGrpSpPr>
            <p:cNvPr id="140" name="Group 4"/>
            <p:cNvGrpSpPr/>
            <p:nvPr/>
          </p:nvGrpSpPr>
          <p:grpSpPr bwMode="auto">
            <a:xfrm>
              <a:off x="432" y="816"/>
              <a:ext cx="768" cy="1920"/>
              <a:chOff x="2784" y="1248"/>
              <a:chExt cx="768" cy="2064"/>
            </a:xfrm>
          </p:grpSpPr>
          <p:sp>
            <p:nvSpPr>
              <p:cNvPr id="146" name="Rectangle 5"/>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47" name="Rectangle 6"/>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41" name="Group 7"/>
            <p:cNvGrpSpPr/>
            <p:nvPr/>
          </p:nvGrpSpPr>
          <p:grpSpPr bwMode="auto">
            <a:xfrm>
              <a:off x="672" y="2088"/>
              <a:ext cx="269" cy="483"/>
              <a:chOff x="4272" y="2576"/>
              <a:chExt cx="576" cy="736"/>
            </a:xfrm>
          </p:grpSpPr>
          <p:sp>
            <p:nvSpPr>
              <p:cNvPr id="142" name="Freeform 8"/>
              <p:cNvSpPr/>
              <p:nvPr/>
            </p:nvSpPr>
            <p:spPr bwMode="auto">
              <a:xfrm>
                <a:off x="4272" y="2576"/>
                <a:ext cx="528" cy="521"/>
              </a:xfrm>
              <a:custGeom>
                <a:avLst/>
                <a:gdLst>
                  <a:gd name="T0" fmla="*/ 385 w 528"/>
                  <a:gd name="T1" fmla="*/ 207 h 521"/>
                  <a:gd name="T2" fmla="*/ 471 w 528"/>
                  <a:gd name="T3" fmla="*/ 239 h 521"/>
                  <a:gd name="T4" fmla="*/ 528 w 528"/>
                  <a:gd name="T5" fmla="*/ 141 h 521"/>
                  <a:gd name="T6" fmla="*/ 471 w 528"/>
                  <a:gd name="T7" fmla="*/ 44 h 521"/>
                  <a:gd name="T8" fmla="*/ 300 w 528"/>
                  <a:gd name="T9" fmla="*/ 11 h 521"/>
                  <a:gd name="T10" fmla="*/ 100 w 528"/>
                  <a:gd name="T11" fmla="*/ 109 h 521"/>
                  <a:gd name="T12" fmla="*/ 14 w 528"/>
                  <a:gd name="T13" fmla="*/ 272 h 521"/>
                  <a:gd name="T14" fmla="*/ 14 w 528"/>
                  <a:gd name="T15" fmla="*/ 403 h 521"/>
                  <a:gd name="T16" fmla="*/ 100 w 528"/>
                  <a:gd name="T17" fmla="*/ 500 h 521"/>
                  <a:gd name="T18" fmla="*/ 243 w 528"/>
                  <a:gd name="T19" fmla="*/ 500 h 521"/>
                  <a:gd name="T20" fmla="*/ 360 w 528"/>
                  <a:gd name="T21" fmla="*/ 376 h 521"/>
                  <a:gd name="T22" fmla="*/ 385 w 528"/>
                  <a:gd name="T23" fmla="*/ 207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3" name="Group 9"/>
              <p:cNvGrpSpPr/>
              <p:nvPr/>
            </p:nvGrpSpPr>
            <p:grpSpPr bwMode="auto">
              <a:xfrm>
                <a:off x="4560" y="2736"/>
                <a:ext cx="288" cy="576"/>
                <a:chOff x="3795" y="3120"/>
                <a:chExt cx="305" cy="720"/>
              </a:xfrm>
            </p:grpSpPr>
            <p:sp>
              <p:nvSpPr>
                <p:cNvPr id="144" name="Freeform 10"/>
                <p:cNvSpPr/>
                <p:nvPr/>
              </p:nvSpPr>
              <p:spPr bwMode="auto">
                <a:xfrm>
                  <a:off x="3888" y="3120"/>
                  <a:ext cx="212" cy="720"/>
                </a:xfrm>
                <a:custGeom>
                  <a:avLst/>
                  <a:gdLst>
                    <a:gd name="T0" fmla="*/ 48 w 212"/>
                    <a:gd name="T1" fmla="*/ 0 h 720"/>
                    <a:gd name="T2" fmla="*/ 72 w 212"/>
                    <a:gd name="T3" fmla="*/ 96 h 720"/>
                    <a:gd name="T4" fmla="*/ 144 w 212"/>
                    <a:gd name="T5" fmla="*/ 168 h 720"/>
                    <a:gd name="T6" fmla="*/ 192 w 212"/>
                    <a:gd name="T7" fmla="*/ 336 h 720"/>
                    <a:gd name="T8" fmla="*/ 24 w 212"/>
                    <a:gd name="T9" fmla="*/ 492 h 720"/>
                    <a:gd name="T10" fmla="*/ 48 w 212"/>
                    <a:gd name="T11" fmla="*/ 624 h 720"/>
                    <a:gd name="T12" fmla="*/ 0 w 212"/>
                    <a:gd name="T13" fmla="*/ 720 h 7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720">
                      <a:moveTo>
                        <a:pt x="48" y="0"/>
                      </a:moveTo>
                      <a:cubicBezTo>
                        <a:pt x="52" y="16"/>
                        <a:pt x="56" y="68"/>
                        <a:pt x="72" y="96"/>
                      </a:cubicBezTo>
                      <a:cubicBezTo>
                        <a:pt x="88" y="124"/>
                        <a:pt x="124" y="128"/>
                        <a:pt x="144" y="168"/>
                      </a:cubicBezTo>
                      <a:cubicBezTo>
                        <a:pt x="164" y="208"/>
                        <a:pt x="212" y="282"/>
                        <a:pt x="192" y="336"/>
                      </a:cubicBezTo>
                      <a:cubicBezTo>
                        <a:pt x="172" y="390"/>
                        <a:pt x="48" y="444"/>
                        <a:pt x="24" y="492"/>
                      </a:cubicBezTo>
                      <a:cubicBezTo>
                        <a:pt x="0" y="540"/>
                        <a:pt x="52" y="586"/>
                        <a:pt x="48" y="624"/>
                      </a:cubicBezTo>
                      <a:cubicBezTo>
                        <a:pt x="44" y="662"/>
                        <a:pt x="24" y="692"/>
                        <a:pt x="0" y="720"/>
                      </a:cubicBezTo>
                    </a:path>
                  </a:pathLst>
                </a:custGeom>
                <a:solidFill>
                  <a:srgbClr val="F4AADB"/>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11"/>
                <p:cNvSpPr/>
                <p:nvPr/>
              </p:nvSpPr>
              <p:spPr bwMode="auto">
                <a:xfrm>
                  <a:off x="3795" y="3132"/>
                  <a:ext cx="173" cy="708"/>
                </a:xfrm>
                <a:custGeom>
                  <a:avLst/>
                  <a:gdLst>
                    <a:gd name="T0" fmla="*/ 141 w 173"/>
                    <a:gd name="T1" fmla="*/ 0 h 708"/>
                    <a:gd name="T2" fmla="*/ 81 w 173"/>
                    <a:gd name="T3" fmla="*/ 72 h 708"/>
                    <a:gd name="T4" fmla="*/ 109 w 173"/>
                    <a:gd name="T5" fmla="*/ 180 h 708"/>
                    <a:gd name="T6" fmla="*/ 157 w 173"/>
                    <a:gd name="T7" fmla="*/ 324 h 708"/>
                    <a:gd name="T8" fmla="*/ 13 w 173"/>
                    <a:gd name="T9" fmla="*/ 468 h 708"/>
                    <a:gd name="T10" fmla="*/ 81 w 173"/>
                    <a:gd name="T11" fmla="*/ 576 h 708"/>
                    <a:gd name="T12" fmla="*/ 93 w 173"/>
                    <a:gd name="T13" fmla="*/ 708 h 7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3" h="708">
                      <a:moveTo>
                        <a:pt x="141" y="0"/>
                      </a:moveTo>
                      <a:cubicBezTo>
                        <a:pt x="133" y="12"/>
                        <a:pt x="86" y="42"/>
                        <a:pt x="81" y="72"/>
                      </a:cubicBezTo>
                      <a:cubicBezTo>
                        <a:pt x="76" y="102"/>
                        <a:pt x="96" y="138"/>
                        <a:pt x="109" y="180"/>
                      </a:cubicBezTo>
                      <a:cubicBezTo>
                        <a:pt x="122" y="222"/>
                        <a:pt x="173" y="276"/>
                        <a:pt x="157" y="324"/>
                      </a:cubicBezTo>
                      <a:cubicBezTo>
                        <a:pt x="141" y="372"/>
                        <a:pt x="26" y="426"/>
                        <a:pt x="13" y="468"/>
                      </a:cubicBezTo>
                      <a:cubicBezTo>
                        <a:pt x="0" y="510"/>
                        <a:pt x="68" y="536"/>
                        <a:pt x="81" y="576"/>
                      </a:cubicBezTo>
                      <a:cubicBezTo>
                        <a:pt x="94" y="616"/>
                        <a:pt x="91" y="681"/>
                        <a:pt x="93" y="708"/>
                      </a:cubicBezTo>
                    </a:path>
                  </a:pathLst>
                </a:custGeom>
                <a:solidFill>
                  <a:srgbClr val="F4AADB"/>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148" name="Group 13"/>
          <p:cNvGrpSpPr/>
          <p:nvPr/>
        </p:nvGrpSpPr>
        <p:grpSpPr bwMode="auto">
          <a:xfrm>
            <a:off x="1183429" y="1704503"/>
            <a:ext cx="888782" cy="1191018"/>
            <a:chOff x="1488" y="240"/>
            <a:chExt cx="569" cy="1296"/>
          </a:xfrm>
        </p:grpSpPr>
        <p:grpSp>
          <p:nvGrpSpPr>
            <p:cNvPr id="149" name="Group 15"/>
            <p:cNvGrpSpPr/>
            <p:nvPr/>
          </p:nvGrpSpPr>
          <p:grpSpPr bwMode="auto">
            <a:xfrm>
              <a:off x="1488" y="240"/>
              <a:ext cx="569" cy="1296"/>
              <a:chOff x="2784" y="1248"/>
              <a:chExt cx="768" cy="2064"/>
            </a:xfrm>
          </p:grpSpPr>
          <p:sp>
            <p:nvSpPr>
              <p:cNvPr id="160" name="Rectangle 16"/>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61" name="Rectangle 17"/>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50" name="Group 19"/>
            <p:cNvGrpSpPr/>
            <p:nvPr/>
          </p:nvGrpSpPr>
          <p:grpSpPr bwMode="auto">
            <a:xfrm>
              <a:off x="1632" y="912"/>
              <a:ext cx="240" cy="419"/>
              <a:chOff x="3744" y="1488"/>
              <a:chExt cx="324" cy="620"/>
            </a:xfrm>
          </p:grpSpPr>
          <p:sp>
            <p:nvSpPr>
              <p:cNvPr id="151" name="Freeform 20"/>
              <p:cNvSpPr/>
              <p:nvPr/>
            </p:nvSpPr>
            <p:spPr bwMode="auto">
              <a:xfrm rot="-321261">
                <a:off x="3744" y="1488"/>
                <a:ext cx="263" cy="354"/>
              </a:xfrm>
              <a:custGeom>
                <a:avLst/>
                <a:gdLst>
                  <a:gd name="T0" fmla="*/ 192 w 528"/>
                  <a:gd name="T1" fmla="*/ 141 h 521"/>
                  <a:gd name="T2" fmla="*/ 235 w 528"/>
                  <a:gd name="T3" fmla="*/ 162 h 521"/>
                  <a:gd name="T4" fmla="*/ 263 w 528"/>
                  <a:gd name="T5" fmla="*/ 96 h 521"/>
                  <a:gd name="T6" fmla="*/ 235 w 528"/>
                  <a:gd name="T7" fmla="*/ 30 h 521"/>
                  <a:gd name="T8" fmla="*/ 149 w 528"/>
                  <a:gd name="T9" fmla="*/ 7 h 521"/>
                  <a:gd name="T10" fmla="*/ 50 w 528"/>
                  <a:gd name="T11" fmla="*/ 74 h 521"/>
                  <a:gd name="T12" fmla="*/ 7 w 528"/>
                  <a:gd name="T13" fmla="*/ 185 h 521"/>
                  <a:gd name="T14" fmla="*/ 7 w 528"/>
                  <a:gd name="T15" fmla="*/ 274 h 521"/>
                  <a:gd name="T16" fmla="*/ 50 w 528"/>
                  <a:gd name="T17" fmla="*/ 340 h 521"/>
                  <a:gd name="T18" fmla="*/ 121 w 528"/>
                  <a:gd name="T19" fmla="*/ 340 h 521"/>
                  <a:gd name="T20" fmla="*/ 179 w 528"/>
                  <a:gd name="T21" fmla="*/ 255 h 521"/>
                  <a:gd name="T22" fmla="*/ 192 w 528"/>
                  <a:gd name="T23" fmla="*/ 141 h 5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28" h="521">
                    <a:moveTo>
                      <a:pt x="385" y="207"/>
                    </a:moveTo>
                    <a:cubicBezTo>
                      <a:pt x="410" y="188"/>
                      <a:pt x="447" y="250"/>
                      <a:pt x="471" y="239"/>
                    </a:cubicBezTo>
                    <a:cubicBezTo>
                      <a:pt x="495" y="228"/>
                      <a:pt x="528" y="174"/>
                      <a:pt x="528" y="141"/>
                    </a:cubicBezTo>
                    <a:cubicBezTo>
                      <a:pt x="528" y="109"/>
                      <a:pt x="509" y="65"/>
                      <a:pt x="471" y="44"/>
                    </a:cubicBezTo>
                    <a:cubicBezTo>
                      <a:pt x="433" y="22"/>
                      <a:pt x="362" y="0"/>
                      <a:pt x="300" y="11"/>
                    </a:cubicBezTo>
                    <a:cubicBezTo>
                      <a:pt x="238" y="22"/>
                      <a:pt x="147" y="65"/>
                      <a:pt x="100" y="109"/>
                    </a:cubicBezTo>
                    <a:cubicBezTo>
                      <a:pt x="52" y="152"/>
                      <a:pt x="29" y="223"/>
                      <a:pt x="14" y="272"/>
                    </a:cubicBezTo>
                    <a:cubicBezTo>
                      <a:pt x="0" y="321"/>
                      <a:pt x="0" y="364"/>
                      <a:pt x="14" y="403"/>
                    </a:cubicBezTo>
                    <a:cubicBezTo>
                      <a:pt x="29" y="441"/>
                      <a:pt x="62" y="484"/>
                      <a:pt x="100" y="500"/>
                    </a:cubicBezTo>
                    <a:cubicBezTo>
                      <a:pt x="138" y="517"/>
                      <a:pt x="200" y="521"/>
                      <a:pt x="243" y="500"/>
                    </a:cubicBezTo>
                    <a:cubicBezTo>
                      <a:pt x="286" y="479"/>
                      <a:pt x="336" y="425"/>
                      <a:pt x="360" y="376"/>
                    </a:cubicBezTo>
                    <a:cubicBezTo>
                      <a:pt x="384" y="327"/>
                      <a:pt x="380" y="242"/>
                      <a:pt x="385" y="20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21"/>
              <p:cNvSpPr/>
              <p:nvPr/>
            </p:nvSpPr>
            <p:spPr bwMode="auto">
              <a:xfrm>
                <a:off x="3851" y="1496"/>
                <a:ext cx="159" cy="228"/>
              </a:xfrm>
              <a:custGeom>
                <a:avLst/>
                <a:gdLst>
                  <a:gd name="T0" fmla="*/ 159 w 159"/>
                  <a:gd name="T1" fmla="*/ 47 h 204"/>
                  <a:gd name="T2" fmla="*/ 107 w 159"/>
                  <a:gd name="T3" fmla="*/ 7 h 204"/>
                  <a:gd name="T4" fmla="*/ 55 w 159"/>
                  <a:gd name="T5" fmla="*/ 9 h 204"/>
                  <a:gd name="T6" fmla="*/ 15 w 159"/>
                  <a:gd name="T7" fmla="*/ 63 h 204"/>
                  <a:gd name="T8" fmla="*/ 9 w 159"/>
                  <a:gd name="T9" fmla="*/ 162 h 204"/>
                  <a:gd name="T10" fmla="*/ 67 w 159"/>
                  <a:gd name="T11" fmla="*/ 221 h 204"/>
                  <a:gd name="T12" fmla="*/ 143 w 159"/>
                  <a:gd name="T13" fmla="*/ 125 h 2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204">
                    <a:moveTo>
                      <a:pt x="159" y="42"/>
                    </a:moveTo>
                    <a:cubicBezTo>
                      <a:pt x="150" y="36"/>
                      <a:pt x="124" y="12"/>
                      <a:pt x="107" y="6"/>
                    </a:cubicBezTo>
                    <a:cubicBezTo>
                      <a:pt x="90" y="0"/>
                      <a:pt x="70" y="0"/>
                      <a:pt x="55" y="8"/>
                    </a:cubicBezTo>
                    <a:cubicBezTo>
                      <a:pt x="40" y="16"/>
                      <a:pt x="23" y="33"/>
                      <a:pt x="15" y="56"/>
                    </a:cubicBezTo>
                    <a:cubicBezTo>
                      <a:pt x="7" y="79"/>
                      <a:pt x="0" y="121"/>
                      <a:pt x="9" y="145"/>
                    </a:cubicBezTo>
                    <a:cubicBezTo>
                      <a:pt x="18" y="169"/>
                      <a:pt x="45" y="204"/>
                      <a:pt x="67" y="198"/>
                    </a:cubicBezTo>
                    <a:cubicBezTo>
                      <a:pt x="89" y="192"/>
                      <a:pt x="127" y="130"/>
                      <a:pt x="143" y="112"/>
                    </a:cubicBezTo>
                  </a:path>
                </a:pathLst>
              </a:custGeom>
              <a:solidFill>
                <a:srgbClr val="F6F967"/>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22"/>
              <p:cNvSpPr/>
              <p:nvPr/>
            </p:nvSpPr>
            <p:spPr bwMode="auto">
              <a:xfrm>
                <a:off x="3912" y="1556"/>
                <a:ext cx="56" cy="161"/>
              </a:xfrm>
              <a:custGeom>
                <a:avLst/>
                <a:gdLst>
                  <a:gd name="T0" fmla="*/ 56 w 56"/>
                  <a:gd name="T1" fmla="*/ 0 h 144"/>
                  <a:gd name="T2" fmla="*/ 10 w 56"/>
                  <a:gd name="T3" fmla="*/ 45 h 144"/>
                  <a:gd name="T4" fmla="*/ 0 w 56"/>
                  <a:gd name="T5" fmla="*/ 161 h 144"/>
                  <a:gd name="T6" fmla="*/ 0 60000 65536"/>
                  <a:gd name="T7" fmla="*/ 0 60000 65536"/>
                  <a:gd name="T8" fmla="*/ 0 60000 65536"/>
                </a:gdLst>
                <a:ahLst/>
                <a:cxnLst>
                  <a:cxn ang="T6">
                    <a:pos x="T0" y="T1"/>
                  </a:cxn>
                  <a:cxn ang="T7">
                    <a:pos x="T2" y="T3"/>
                  </a:cxn>
                  <a:cxn ang="T8">
                    <a:pos x="T4" y="T5"/>
                  </a:cxn>
                </a:cxnLst>
                <a:rect l="0" t="0" r="r" b="b"/>
                <a:pathLst>
                  <a:path w="56" h="144">
                    <a:moveTo>
                      <a:pt x="56" y="0"/>
                    </a:moveTo>
                    <a:cubicBezTo>
                      <a:pt x="48" y="7"/>
                      <a:pt x="19" y="16"/>
                      <a:pt x="10" y="40"/>
                    </a:cubicBezTo>
                    <a:cubicBezTo>
                      <a:pt x="1" y="64"/>
                      <a:pt x="2" y="122"/>
                      <a:pt x="0" y="14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23"/>
              <p:cNvSpPr/>
              <p:nvPr/>
            </p:nvSpPr>
            <p:spPr bwMode="auto">
              <a:xfrm>
                <a:off x="3924" y="1518"/>
                <a:ext cx="144" cy="590"/>
              </a:xfrm>
              <a:custGeom>
                <a:avLst/>
                <a:gdLst>
                  <a:gd name="T0" fmla="*/ 46 w 144"/>
                  <a:gd name="T1" fmla="*/ 590 h 528"/>
                  <a:gd name="T2" fmla="*/ 2 w 144"/>
                  <a:gd name="T3" fmla="*/ 530 h 528"/>
                  <a:gd name="T4" fmla="*/ 59 w 144"/>
                  <a:gd name="T5" fmla="*/ 441 h 528"/>
                  <a:gd name="T6" fmla="*/ 48 w 144"/>
                  <a:gd name="T7" fmla="*/ 367 h 528"/>
                  <a:gd name="T8" fmla="*/ 7 w 144"/>
                  <a:gd name="T9" fmla="*/ 298 h 528"/>
                  <a:gd name="T10" fmla="*/ 37 w 144"/>
                  <a:gd name="T11" fmla="*/ 236 h 528"/>
                  <a:gd name="T12" fmla="*/ 78 w 144"/>
                  <a:gd name="T13" fmla="*/ 181 h 528"/>
                  <a:gd name="T14" fmla="*/ 75 w 144"/>
                  <a:gd name="T15" fmla="*/ 121 h 528"/>
                  <a:gd name="T16" fmla="*/ 36 w 144"/>
                  <a:gd name="T17" fmla="*/ 44 h 528"/>
                  <a:gd name="T18" fmla="*/ 57 w 144"/>
                  <a:gd name="T19" fmla="*/ 3 h 528"/>
                  <a:gd name="T20" fmla="*/ 119 w 144"/>
                  <a:gd name="T21" fmla="*/ 59 h 528"/>
                  <a:gd name="T22" fmla="*/ 143 w 144"/>
                  <a:gd name="T23" fmla="*/ 127 h 528"/>
                  <a:gd name="T24" fmla="*/ 124 w 144"/>
                  <a:gd name="T25" fmla="*/ 217 h 528"/>
                  <a:gd name="T26" fmla="*/ 62 w 144"/>
                  <a:gd name="T27" fmla="*/ 288 h 528"/>
                  <a:gd name="T28" fmla="*/ 88 w 144"/>
                  <a:gd name="T29" fmla="*/ 371 h 528"/>
                  <a:gd name="T30" fmla="*/ 92 w 144"/>
                  <a:gd name="T31" fmla="*/ 460 h 528"/>
                  <a:gd name="T32" fmla="*/ 37 w 144"/>
                  <a:gd name="T33" fmla="*/ 532 h 528"/>
                  <a:gd name="T34" fmla="*/ 46 w 144"/>
                  <a:gd name="T35" fmla="*/ 59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4" h="528">
                    <a:moveTo>
                      <a:pt x="46" y="528"/>
                    </a:moveTo>
                    <a:cubicBezTo>
                      <a:pt x="41" y="528"/>
                      <a:pt x="0" y="496"/>
                      <a:pt x="2" y="474"/>
                    </a:cubicBezTo>
                    <a:cubicBezTo>
                      <a:pt x="4" y="451"/>
                      <a:pt x="51" y="419"/>
                      <a:pt x="59" y="395"/>
                    </a:cubicBezTo>
                    <a:cubicBezTo>
                      <a:pt x="67" y="371"/>
                      <a:pt x="57" y="349"/>
                      <a:pt x="48" y="328"/>
                    </a:cubicBezTo>
                    <a:cubicBezTo>
                      <a:pt x="39" y="307"/>
                      <a:pt x="9" y="286"/>
                      <a:pt x="7" y="267"/>
                    </a:cubicBezTo>
                    <a:cubicBezTo>
                      <a:pt x="5" y="248"/>
                      <a:pt x="25" y="228"/>
                      <a:pt x="37" y="211"/>
                    </a:cubicBezTo>
                    <a:cubicBezTo>
                      <a:pt x="49" y="194"/>
                      <a:pt x="72" y="179"/>
                      <a:pt x="78" y="162"/>
                    </a:cubicBezTo>
                    <a:cubicBezTo>
                      <a:pt x="84" y="145"/>
                      <a:pt x="82" y="128"/>
                      <a:pt x="75" y="108"/>
                    </a:cubicBezTo>
                    <a:cubicBezTo>
                      <a:pt x="68" y="88"/>
                      <a:pt x="40" y="56"/>
                      <a:pt x="36" y="39"/>
                    </a:cubicBezTo>
                    <a:cubicBezTo>
                      <a:pt x="33" y="22"/>
                      <a:pt x="44" y="0"/>
                      <a:pt x="57" y="3"/>
                    </a:cubicBezTo>
                    <a:cubicBezTo>
                      <a:pt x="70" y="5"/>
                      <a:pt x="104" y="34"/>
                      <a:pt x="119" y="53"/>
                    </a:cubicBezTo>
                    <a:cubicBezTo>
                      <a:pt x="133" y="72"/>
                      <a:pt x="142" y="91"/>
                      <a:pt x="143" y="114"/>
                    </a:cubicBezTo>
                    <a:cubicBezTo>
                      <a:pt x="144" y="137"/>
                      <a:pt x="137" y="170"/>
                      <a:pt x="124" y="194"/>
                    </a:cubicBezTo>
                    <a:cubicBezTo>
                      <a:pt x="111" y="218"/>
                      <a:pt x="68" y="235"/>
                      <a:pt x="62" y="258"/>
                    </a:cubicBezTo>
                    <a:cubicBezTo>
                      <a:pt x="56" y="281"/>
                      <a:pt x="83" y="306"/>
                      <a:pt x="88" y="332"/>
                    </a:cubicBezTo>
                    <a:cubicBezTo>
                      <a:pt x="93" y="358"/>
                      <a:pt x="100" y="388"/>
                      <a:pt x="92" y="412"/>
                    </a:cubicBezTo>
                    <a:cubicBezTo>
                      <a:pt x="84" y="436"/>
                      <a:pt x="45" y="457"/>
                      <a:pt x="37" y="476"/>
                    </a:cubicBezTo>
                    <a:cubicBezTo>
                      <a:pt x="29" y="495"/>
                      <a:pt x="44" y="517"/>
                      <a:pt x="46" y="528"/>
                    </a:cubicBezTo>
                    <a:close/>
                  </a:path>
                </a:pathLst>
              </a:custGeom>
              <a:gradFill rotWithShape="1">
                <a:gsLst>
                  <a:gs pos="0">
                    <a:srgbClr val="A5E8A2"/>
                  </a:gs>
                  <a:gs pos="100000">
                    <a:srgbClr val="FF85B6"/>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Oval 24"/>
              <p:cNvSpPr>
                <a:spLocks noChangeArrowheads="1"/>
              </p:cNvSpPr>
              <p:nvPr/>
            </p:nvSpPr>
            <p:spPr bwMode="auto">
              <a:xfrm>
                <a:off x="3946" y="1515"/>
                <a:ext cx="48" cy="52"/>
              </a:xfrm>
              <a:prstGeom prst="ellipse">
                <a:avLst/>
              </a:prstGeom>
              <a:gradFill rotWithShape="1">
                <a:gsLst>
                  <a:gs pos="0">
                    <a:srgbClr val="F6F967"/>
                  </a:gs>
                  <a:gs pos="100000">
                    <a:srgbClr val="77DC72"/>
                  </a:gs>
                </a:gsLst>
                <a:lin ang="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56" name="Freeform 25"/>
              <p:cNvSpPr/>
              <p:nvPr/>
            </p:nvSpPr>
            <p:spPr bwMode="auto">
              <a:xfrm>
                <a:off x="3927" y="186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26"/>
              <p:cNvSpPr/>
              <p:nvPr/>
            </p:nvSpPr>
            <p:spPr bwMode="auto">
              <a:xfrm>
                <a:off x="3949" y="191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27"/>
              <p:cNvSpPr/>
              <p:nvPr/>
            </p:nvSpPr>
            <p:spPr bwMode="auto">
              <a:xfrm rot="902590">
                <a:off x="3922" y="1978"/>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28"/>
              <p:cNvSpPr/>
              <p:nvPr/>
            </p:nvSpPr>
            <p:spPr bwMode="auto">
              <a:xfrm rot="424431" flipH="1">
                <a:off x="4003" y="1896"/>
                <a:ext cx="43" cy="60"/>
              </a:xfrm>
              <a:custGeom>
                <a:avLst/>
                <a:gdLst>
                  <a:gd name="T0" fmla="*/ 33 w 43"/>
                  <a:gd name="T1" fmla="*/ 0 h 60"/>
                  <a:gd name="T2" fmla="*/ 17 w 43"/>
                  <a:gd name="T3" fmla="*/ 16 h 60"/>
                  <a:gd name="T4" fmla="*/ 5 w 43"/>
                  <a:gd name="T5" fmla="*/ 40 h 60"/>
                  <a:gd name="T6" fmla="*/ 1 w 43"/>
                  <a:gd name="T7" fmla="*/ 52 h 60"/>
                  <a:gd name="T8" fmla="*/ 3 w 43"/>
                  <a:gd name="T9" fmla="*/ 60 h 60"/>
                  <a:gd name="T10" fmla="*/ 9 w 43"/>
                  <a:gd name="T11" fmla="*/ 40 h 60"/>
                  <a:gd name="T12" fmla="*/ 33 w 43"/>
                  <a:gd name="T13" fmla="*/ 16 h 60"/>
                  <a:gd name="T14" fmla="*/ 33 w 43"/>
                  <a:gd name="T15" fmla="*/ 0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60">
                    <a:moveTo>
                      <a:pt x="33" y="0"/>
                    </a:moveTo>
                    <a:cubicBezTo>
                      <a:pt x="27" y="6"/>
                      <a:pt x="24" y="11"/>
                      <a:pt x="17" y="16"/>
                    </a:cubicBezTo>
                    <a:cubicBezTo>
                      <a:pt x="7" y="32"/>
                      <a:pt x="11" y="23"/>
                      <a:pt x="5" y="40"/>
                    </a:cubicBezTo>
                    <a:cubicBezTo>
                      <a:pt x="4" y="44"/>
                      <a:pt x="1" y="52"/>
                      <a:pt x="1" y="52"/>
                    </a:cubicBezTo>
                    <a:cubicBezTo>
                      <a:pt x="2" y="55"/>
                      <a:pt x="0" y="60"/>
                      <a:pt x="3" y="60"/>
                    </a:cubicBezTo>
                    <a:cubicBezTo>
                      <a:pt x="5" y="60"/>
                      <a:pt x="4" y="48"/>
                      <a:pt x="9" y="40"/>
                    </a:cubicBezTo>
                    <a:cubicBezTo>
                      <a:pt x="17" y="28"/>
                      <a:pt x="19" y="21"/>
                      <a:pt x="33" y="16"/>
                    </a:cubicBezTo>
                    <a:cubicBezTo>
                      <a:pt x="35" y="13"/>
                      <a:pt x="43" y="0"/>
                      <a:pt x="33" y="0"/>
                    </a:cubicBezTo>
                    <a:close/>
                  </a:path>
                </a:pathLst>
              </a:custGeom>
              <a:solidFill>
                <a:srgbClr val="FF85B6"/>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62" name="Group 29"/>
          <p:cNvGrpSpPr/>
          <p:nvPr/>
        </p:nvGrpSpPr>
        <p:grpSpPr bwMode="auto">
          <a:xfrm>
            <a:off x="1183429" y="3011743"/>
            <a:ext cx="846060" cy="1191018"/>
            <a:chOff x="4464" y="369"/>
            <a:chExt cx="960" cy="1536"/>
          </a:xfrm>
        </p:grpSpPr>
        <p:grpSp>
          <p:nvGrpSpPr>
            <p:cNvPr id="163" name="Group 30"/>
            <p:cNvGrpSpPr/>
            <p:nvPr/>
          </p:nvGrpSpPr>
          <p:grpSpPr bwMode="auto">
            <a:xfrm>
              <a:off x="4464" y="369"/>
              <a:ext cx="960" cy="1536"/>
              <a:chOff x="2784" y="1248"/>
              <a:chExt cx="768" cy="2064"/>
            </a:xfrm>
          </p:grpSpPr>
          <p:sp>
            <p:nvSpPr>
              <p:cNvPr id="194" name="Rectangle 31"/>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195" name="Rectangle 32"/>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64" name="Group 33"/>
            <p:cNvGrpSpPr/>
            <p:nvPr/>
          </p:nvGrpSpPr>
          <p:grpSpPr bwMode="auto">
            <a:xfrm>
              <a:off x="4656" y="800"/>
              <a:ext cx="528" cy="788"/>
              <a:chOff x="768" y="1680"/>
              <a:chExt cx="528" cy="764"/>
            </a:xfrm>
          </p:grpSpPr>
          <p:grpSp>
            <p:nvGrpSpPr>
              <p:cNvPr id="166" name="Group 34"/>
              <p:cNvGrpSpPr/>
              <p:nvPr/>
            </p:nvGrpSpPr>
            <p:grpSpPr bwMode="auto">
              <a:xfrm>
                <a:off x="1114" y="2156"/>
                <a:ext cx="100" cy="84"/>
                <a:chOff x="3122" y="2426"/>
                <a:chExt cx="100" cy="84"/>
              </a:xfrm>
            </p:grpSpPr>
            <p:sp>
              <p:nvSpPr>
                <p:cNvPr id="191" name="Freeform 3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 name="Freeform 3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 name="Freeform 3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 name="Group 38"/>
              <p:cNvGrpSpPr/>
              <p:nvPr/>
            </p:nvGrpSpPr>
            <p:grpSpPr bwMode="auto">
              <a:xfrm>
                <a:off x="768" y="1680"/>
                <a:ext cx="528" cy="764"/>
                <a:chOff x="2736" y="1968"/>
                <a:chExt cx="582" cy="764"/>
              </a:xfrm>
            </p:grpSpPr>
            <p:grpSp>
              <p:nvGrpSpPr>
                <p:cNvPr id="168" name="Group 39"/>
                <p:cNvGrpSpPr/>
                <p:nvPr/>
              </p:nvGrpSpPr>
              <p:grpSpPr bwMode="auto">
                <a:xfrm>
                  <a:off x="3148" y="2016"/>
                  <a:ext cx="170" cy="716"/>
                  <a:chOff x="3148" y="2016"/>
                  <a:chExt cx="170" cy="716"/>
                </a:xfrm>
              </p:grpSpPr>
              <p:sp>
                <p:nvSpPr>
                  <p:cNvPr id="181" name="Freeform 40"/>
                  <p:cNvSpPr/>
                  <p:nvPr/>
                </p:nvSpPr>
                <p:spPr bwMode="auto">
                  <a:xfrm>
                    <a:off x="3168" y="2016"/>
                    <a:ext cx="104" cy="712"/>
                  </a:xfrm>
                  <a:custGeom>
                    <a:avLst/>
                    <a:gdLst>
                      <a:gd name="T0" fmla="*/ 0 w 104"/>
                      <a:gd name="T1" fmla="*/ 0 h 712"/>
                      <a:gd name="T2" fmla="*/ 96 w 104"/>
                      <a:gd name="T3" fmla="*/ 96 h 712"/>
                      <a:gd name="T4" fmla="*/ 48 w 104"/>
                      <a:gd name="T5" fmla="*/ 288 h 712"/>
                      <a:gd name="T6" fmla="*/ 96 w 104"/>
                      <a:gd name="T7" fmla="*/ 480 h 712"/>
                      <a:gd name="T8" fmla="*/ 48 w 104"/>
                      <a:gd name="T9" fmla="*/ 576 h 712"/>
                      <a:gd name="T10" fmla="*/ 68 w 104"/>
                      <a:gd name="T11" fmla="*/ 656 h 712"/>
                      <a:gd name="T12" fmla="*/ 54 w 104"/>
                      <a:gd name="T13" fmla="*/ 712 h 7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2">
                        <a:moveTo>
                          <a:pt x="0" y="0"/>
                        </a:moveTo>
                        <a:cubicBezTo>
                          <a:pt x="44" y="24"/>
                          <a:pt x="88" y="48"/>
                          <a:pt x="96" y="96"/>
                        </a:cubicBezTo>
                        <a:cubicBezTo>
                          <a:pt x="104" y="144"/>
                          <a:pt x="48" y="224"/>
                          <a:pt x="48" y="288"/>
                        </a:cubicBezTo>
                        <a:cubicBezTo>
                          <a:pt x="48" y="352"/>
                          <a:pt x="96" y="432"/>
                          <a:pt x="96" y="480"/>
                        </a:cubicBezTo>
                        <a:cubicBezTo>
                          <a:pt x="96" y="528"/>
                          <a:pt x="53" y="547"/>
                          <a:pt x="48" y="576"/>
                        </a:cubicBezTo>
                        <a:cubicBezTo>
                          <a:pt x="43" y="605"/>
                          <a:pt x="67" y="633"/>
                          <a:pt x="68" y="656"/>
                        </a:cubicBezTo>
                        <a:cubicBezTo>
                          <a:pt x="69" y="679"/>
                          <a:pt x="57" y="700"/>
                          <a:pt x="54" y="7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 name="Freeform 41"/>
                  <p:cNvSpPr/>
                  <p:nvPr/>
                </p:nvSpPr>
                <p:spPr bwMode="auto">
                  <a:xfrm>
                    <a:off x="3148" y="2018"/>
                    <a:ext cx="104" cy="714"/>
                  </a:xfrm>
                  <a:custGeom>
                    <a:avLst/>
                    <a:gdLst>
                      <a:gd name="T0" fmla="*/ 0 w 104"/>
                      <a:gd name="T1" fmla="*/ 0 h 714"/>
                      <a:gd name="T2" fmla="*/ 96 w 104"/>
                      <a:gd name="T3" fmla="*/ 96 h 714"/>
                      <a:gd name="T4" fmla="*/ 48 w 104"/>
                      <a:gd name="T5" fmla="*/ 288 h 714"/>
                      <a:gd name="T6" fmla="*/ 96 w 104"/>
                      <a:gd name="T7" fmla="*/ 480 h 714"/>
                      <a:gd name="T8" fmla="*/ 48 w 104"/>
                      <a:gd name="T9" fmla="*/ 576 h 714"/>
                      <a:gd name="T10" fmla="*/ 72 w 104"/>
                      <a:gd name="T11" fmla="*/ 648 h 714"/>
                      <a:gd name="T12" fmla="*/ 76 w 104"/>
                      <a:gd name="T13" fmla="*/ 714 h 7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 h="714">
                        <a:moveTo>
                          <a:pt x="0" y="0"/>
                        </a:moveTo>
                        <a:cubicBezTo>
                          <a:pt x="44" y="24"/>
                          <a:pt x="88" y="48"/>
                          <a:pt x="96" y="96"/>
                        </a:cubicBezTo>
                        <a:cubicBezTo>
                          <a:pt x="104" y="144"/>
                          <a:pt x="48" y="224"/>
                          <a:pt x="48" y="288"/>
                        </a:cubicBezTo>
                        <a:cubicBezTo>
                          <a:pt x="48" y="352"/>
                          <a:pt x="96" y="432"/>
                          <a:pt x="96" y="480"/>
                        </a:cubicBezTo>
                        <a:cubicBezTo>
                          <a:pt x="96" y="528"/>
                          <a:pt x="52" y="548"/>
                          <a:pt x="48" y="576"/>
                        </a:cubicBezTo>
                        <a:cubicBezTo>
                          <a:pt x="44" y="604"/>
                          <a:pt x="67" y="625"/>
                          <a:pt x="72" y="648"/>
                        </a:cubicBezTo>
                        <a:cubicBezTo>
                          <a:pt x="77" y="671"/>
                          <a:pt x="75" y="700"/>
                          <a:pt x="76" y="71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3" name="Group 42"/>
                  <p:cNvGrpSpPr/>
                  <p:nvPr/>
                </p:nvGrpSpPr>
                <p:grpSpPr bwMode="auto">
                  <a:xfrm>
                    <a:off x="3164" y="2510"/>
                    <a:ext cx="78" cy="48"/>
                    <a:chOff x="3122" y="2426"/>
                    <a:chExt cx="100" cy="84"/>
                  </a:xfrm>
                </p:grpSpPr>
                <p:sp>
                  <p:nvSpPr>
                    <p:cNvPr id="188" name="Freeform 43"/>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 name="Freeform 44"/>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 name="Freeform 45"/>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 name="Freeform 46"/>
                  <p:cNvSpPr/>
                  <p:nvPr/>
                </p:nvSpPr>
                <p:spPr bwMode="auto">
                  <a:xfrm>
                    <a:off x="3234" y="2564"/>
                    <a:ext cx="30" cy="56"/>
                  </a:xfrm>
                  <a:custGeom>
                    <a:avLst/>
                    <a:gdLst>
                      <a:gd name="T0" fmla="*/ 0 w 30"/>
                      <a:gd name="T1" fmla="*/ 0 h 56"/>
                      <a:gd name="T2" fmla="*/ 16 w 30"/>
                      <a:gd name="T3" fmla="*/ 30 h 56"/>
                      <a:gd name="T4" fmla="*/ 18 w 30"/>
                      <a:gd name="T5" fmla="*/ 46 h 56"/>
                      <a:gd name="T6" fmla="*/ 30 w 30"/>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6">
                        <a:moveTo>
                          <a:pt x="0" y="0"/>
                        </a:moveTo>
                        <a:cubicBezTo>
                          <a:pt x="6" y="10"/>
                          <a:pt x="12" y="19"/>
                          <a:pt x="16" y="30"/>
                        </a:cubicBezTo>
                        <a:cubicBezTo>
                          <a:pt x="17" y="35"/>
                          <a:pt x="16" y="41"/>
                          <a:pt x="18" y="46"/>
                        </a:cubicBezTo>
                        <a:cubicBezTo>
                          <a:pt x="20" y="51"/>
                          <a:pt x="30" y="56"/>
                          <a:pt x="30" y="5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 name="Freeform 47"/>
                  <p:cNvSpPr/>
                  <p:nvPr/>
                </p:nvSpPr>
                <p:spPr bwMode="auto">
                  <a:xfrm>
                    <a:off x="3258" y="2460"/>
                    <a:ext cx="49" cy="71"/>
                  </a:xfrm>
                  <a:custGeom>
                    <a:avLst/>
                    <a:gdLst>
                      <a:gd name="T0" fmla="*/ 0 w 49"/>
                      <a:gd name="T1" fmla="*/ 0 h 71"/>
                      <a:gd name="T2" fmla="*/ 18 w 49"/>
                      <a:gd name="T3" fmla="*/ 18 h 71"/>
                      <a:gd name="T4" fmla="*/ 30 w 49"/>
                      <a:gd name="T5" fmla="*/ 30 h 71"/>
                      <a:gd name="T6" fmla="*/ 42 w 49"/>
                      <a:gd name="T7" fmla="*/ 64 h 71"/>
                      <a:gd name="T8" fmla="*/ 48 w 49"/>
                      <a:gd name="T9" fmla="*/ 68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1">
                        <a:moveTo>
                          <a:pt x="0" y="0"/>
                        </a:moveTo>
                        <a:cubicBezTo>
                          <a:pt x="6" y="8"/>
                          <a:pt x="11" y="12"/>
                          <a:pt x="18" y="18"/>
                        </a:cubicBezTo>
                        <a:cubicBezTo>
                          <a:pt x="22" y="22"/>
                          <a:pt x="30" y="30"/>
                          <a:pt x="30" y="30"/>
                        </a:cubicBezTo>
                        <a:cubicBezTo>
                          <a:pt x="31" y="34"/>
                          <a:pt x="42" y="64"/>
                          <a:pt x="42" y="64"/>
                        </a:cubicBezTo>
                        <a:cubicBezTo>
                          <a:pt x="49" y="71"/>
                          <a:pt x="48" y="62"/>
                          <a:pt x="48" y="6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 name="Freeform 48"/>
                  <p:cNvSpPr/>
                  <p:nvPr/>
                </p:nvSpPr>
                <p:spPr bwMode="auto">
                  <a:xfrm>
                    <a:off x="3250" y="2592"/>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 name="Freeform 49"/>
                  <p:cNvSpPr/>
                  <p:nvPr/>
                </p:nvSpPr>
                <p:spPr bwMode="auto">
                  <a:xfrm>
                    <a:off x="3290" y="2496"/>
                    <a:ext cx="28" cy="6"/>
                  </a:xfrm>
                  <a:custGeom>
                    <a:avLst/>
                    <a:gdLst>
                      <a:gd name="T0" fmla="*/ 0 w 28"/>
                      <a:gd name="T1" fmla="*/ 0 h 6"/>
                      <a:gd name="T2" fmla="*/ 28 w 28"/>
                      <a:gd name="T3" fmla="*/ 6 h 6"/>
                      <a:gd name="T4" fmla="*/ 0 60000 65536"/>
                      <a:gd name="T5" fmla="*/ 0 60000 65536"/>
                    </a:gdLst>
                    <a:ahLst/>
                    <a:cxnLst>
                      <a:cxn ang="T4">
                        <a:pos x="T0" y="T1"/>
                      </a:cxn>
                      <a:cxn ang="T5">
                        <a:pos x="T2" y="T3"/>
                      </a:cxn>
                    </a:cxnLst>
                    <a:rect l="0" t="0" r="r" b="b"/>
                    <a:pathLst>
                      <a:path w="28" h="6">
                        <a:moveTo>
                          <a:pt x="0" y="0"/>
                        </a:moveTo>
                        <a:cubicBezTo>
                          <a:pt x="9" y="2"/>
                          <a:pt x="20" y="2"/>
                          <a:pt x="28" y="6"/>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9" name="Group 50"/>
                <p:cNvGrpSpPr/>
                <p:nvPr/>
              </p:nvGrpSpPr>
              <p:grpSpPr bwMode="auto">
                <a:xfrm>
                  <a:off x="2736" y="1968"/>
                  <a:ext cx="478" cy="220"/>
                  <a:chOff x="2546" y="1940"/>
                  <a:chExt cx="675" cy="310"/>
                </a:xfrm>
              </p:grpSpPr>
              <p:grpSp>
                <p:nvGrpSpPr>
                  <p:cNvPr id="170" name="Group 51"/>
                  <p:cNvGrpSpPr/>
                  <p:nvPr/>
                </p:nvGrpSpPr>
                <p:grpSpPr bwMode="auto">
                  <a:xfrm>
                    <a:off x="2546" y="1940"/>
                    <a:ext cx="675" cy="310"/>
                    <a:chOff x="2493" y="1926"/>
                    <a:chExt cx="675" cy="310"/>
                  </a:xfrm>
                </p:grpSpPr>
                <p:sp>
                  <p:nvSpPr>
                    <p:cNvPr id="172" name="Freeform 52"/>
                    <p:cNvSpPr/>
                    <p:nvPr/>
                  </p:nvSpPr>
                  <p:spPr bwMode="auto">
                    <a:xfrm>
                      <a:off x="2508" y="2070"/>
                      <a:ext cx="128" cy="106"/>
                    </a:xfrm>
                    <a:custGeom>
                      <a:avLst/>
                      <a:gdLst>
                        <a:gd name="T0" fmla="*/ 80 w 128"/>
                        <a:gd name="T1" fmla="*/ 0 h 106"/>
                        <a:gd name="T2" fmla="*/ 44 w 128"/>
                        <a:gd name="T3" fmla="*/ 12 h 106"/>
                        <a:gd name="T4" fmla="*/ 10 w 128"/>
                        <a:gd name="T5" fmla="*/ 52 h 106"/>
                        <a:gd name="T6" fmla="*/ 8 w 128"/>
                        <a:gd name="T7" fmla="*/ 104 h 106"/>
                        <a:gd name="T8" fmla="*/ 60 w 128"/>
                        <a:gd name="T9" fmla="*/ 64 h 106"/>
                        <a:gd name="T10" fmla="*/ 128 w 128"/>
                        <a:gd name="T11" fmla="*/ 48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 h="106">
                          <a:moveTo>
                            <a:pt x="80" y="0"/>
                          </a:moveTo>
                          <a:cubicBezTo>
                            <a:pt x="74" y="2"/>
                            <a:pt x="56" y="3"/>
                            <a:pt x="44" y="12"/>
                          </a:cubicBezTo>
                          <a:cubicBezTo>
                            <a:pt x="32" y="21"/>
                            <a:pt x="16" y="37"/>
                            <a:pt x="10" y="52"/>
                          </a:cubicBezTo>
                          <a:cubicBezTo>
                            <a:pt x="4" y="67"/>
                            <a:pt x="0" y="102"/>
                            <a:pt x="8" y="104"/>
                          </a:cubicBezTo>
                          <a:cubicBezTo>
                            <a:pt x="16" y="106"/>
                            <a:pt x="40" y="73"/>
                            <a:pt x="60" y="64"/>
                          </a:cubicBezTo>
                          <a:cubicBezTo>
                            <a:pt x="80" y="55"/>
                            <a:pt x="114" y="51"/>
                            <a:pt x="128" y="48"/>
                          </a:cubicBezTo>
                        </a:path>
                      </a:pathLst>
                    </a:custGeom>
                    <a:solidFill>
                      <a:srgbClr val="00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Freeform 53"/>
                    <p:cNvSpPr/>
                    <p:nvPr/>
                  </p:nvSpPr>
                  <p:spPr bwMode="auto">
                    <a:xfrm>
                      <a:off x="2493" y="1962"/>
                      <a:ext cx="123" cy="132"/>
                    </a:xfrm>
                    <a:custGeom>
                      <a:avLst/>
                      <a:gdLst>
                        <a:gd name="T0" fmla="*/ 123 w 123"/>
                        <a:gd name="T1" fmla="*/ 64 h 132"/>
                        <a:gd name="T2" fmla="*/ 43 w 123"/>
                        <a:gd name="T3" fmla="*/ 56 h 132"/>
                        <a:gd name="T4" fmla="*/ 3 w 123"/>
                        <a:gd name="T5" fmla="*/ 6 h 132"/>
                        <a:gd name="T6" fmla="*/ 25 w 123"/>
                        <a:gd name="T7" fmla="*/ 90 h 132"/>
                        <a:gd name="T8" fmla="*/ 115 w 123"/>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123" y="64"/>
                          </a:moveTo>
                          <a:cubicBezTo>
                            <a:pt x="110" y="63"/>
                            <a:pt x="63" y="66"/>
                            <a:pt x="43" y="56"/>
                          </a:cubicBezTo>
                          <a:cubicBezTo>
                            <a:pt x="23" y="46"/>
                            <a:pt x="6" y="0"/>
                            <a:pt x="3" y="6"/>
                          </a:cubicBezTo>
                          <a:cubicBezTo>
                            <a:pt x="0" y="12"/>
                            <a:pt x="6" y="69"/>
                            <a:pt x="25" y="90"/>
                          </a:cubicBezTo>
                          <a:cubicBezTo>
                            <a:pt x="44" y="111"/>
                            <a:pt x="96" y="123"/>
                            <a:pt x="115" y="132"/>
                          </a:cubicBezTo>
                        </a:path>
                      </a:pathLst>
                    </a:custGeom>
                    <a:solidFill>
                      <a:srgbClr val="00FF00"/>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Freeform 54"/>
                    <p:cNvSpPr/>
                    <p:nvPr/>
                  </p:nvSpPr>
                  <p:spPr bwMode="auto">
                    <a:xfrm>
                      <a:off x="2606" y="1926"/>
                      <a:ext cx="538" cy="162"/>
                    </a:xfrm>
                    <a:custGeom>
                      <a:avLst/>
                      <a:gdLst>
                        <a:gd name="T0" fmla="*/ 538 w 538"/>
                        <a:gd name="T1" fmla="*/ 94 h 162"/>
                        <a:gd name="T2" fmla="*/ 454 w 538"/>
                        <a:gd name="T3" fmla="*/ 42 h 162"/>
                        <a:gd name="T4" fmla="*/ 392 w 538"/>
                        <a:gd name="T5" fmla="*/ 36 h 162"/>
                        <a:gd name="T6" fmla="*/ 282 w 538"/>
                        <a:gd name="T7" fmla="*/ 66 h 162"/>
                        <a:gd name="T8" fmla="*/ 160 w 538"/>
                        <a:gd name="T9" fmla="*/ 8 h 162"/>
                        <a:gd name="T10" fmla="*/ 56 w 538"/>
                        <a:gd name="T11" fmla="*/ 18 h 162"/>
                        <a:gd name="T12" fmla="*/ 8 w 538"/>
                        <a:gd name="T13" fmla="*/ 66 h 162"/>
                        <a:gd name="T14" fmla="*/ 8 w 538"/>
                        <a:gd name="T15" fmla="*/ 114 h 162"/>
                        <a:gd name="T16" fmla="*/ 56 w 538"/>
                        <a:gd name="T17" fmla="*/ 162 h 1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8" h="162">
                          <a:moveTo>
                            <a:pt x="538" y="94"/>
                          </a:moveTo>
                          <a:cubicBezTo>
                            <a:pt x="524" y="86"/>
                            <a:pt x="478" y="52"/>
                            <a:pt x="454" y="42"/>
                          </a:cubicBezTo>
                          <a:cubicBezTo>
                            <a:pt x="430" y="32"/>
                            <a:pt x="421" y="32"/>
                            <a:pt x="392" y="36"/>
                          </a:cubicBezTo>
                          <a:cubicBezTo>
                            <a:pt x="363" y="40"/>
                            <a:pt x="321" y="71"/>
                            <a:pt x="282" y="66"/>
                          </a:cubicBezTo>
                          <a:cubicBezTo>
                            <a:pt x="243" y="61"/>
                            <a:pt x="198" y="16"/>
                            <a:pt x="160" y="8"/>
                          </a:cubicBezTo>
                          <a:cubicBezTo>
                            <a:pt x="122" y="0"/>
                            <a:pt x="81" y="8"/>
                            <a:pt x="56" y="18"/>
                          </a:cubicBezTo>
                          <a:cubicBezTo>
                            <a:pt x="31" y="28"/>
                            <a:pt x="16" y="50"/>
                            <a:pt x="8" y="66"/>
                          </a:cubicBezTo>
                          <a:cubicBezTo>
                            <a:pt x="0" y="82"/>
                            <a:pt x="0" y="98"/>
                            <a:pt x="8" y="114"/>
                          </a:cubicBezTo>
                          <a:cubicBezTo>
                            <a:pt x="16" y="130"/>
                            <a:pt x="48" y="154"/>
                            <a:pt x="56" y="162"/>
                          </a:cubicBezTo>
                        </a:path>
                      </a:pathLst>
                    </a:custGeom>
                    <a:solidFill>
                      <a:srgbClr val="E3F44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Freeform 55"/>
                    <p:cNvSpPr/>
                    <p:nvPr/>
                  </p:nvSpPr>
                  <p:spPr bwMode="auto">
                    <a:xfrm>
                      <a:off x="2592" y="1970"/>
                      <a:ext cx="576" cy="266"/>
                    </a:xfrm>
                    <a:custGeom>
                      <a:avLst/>
                      <a:gdLst>
                        <a:gd name="T0" fmla="*/ 8 w 576"/>
                        <a:gd name="T1" fmla="*/ 112 h 266"/>
                        <a:gd name="T2" fmla="*/ 54 w 576"/>
                        <a:gd name="T3" fmla="*/ 44 h 266"/>
                        <a:gd name="T4" fmla="*/ 140 w 576"/>
                        <a:gd name="T5" fmla="*/ 6 h 266"/>
                        <a:gd name="T6" fmla="*/ 222 w 576"/>
                        <a:gd name="T7" fmla="*/ 6 h 266"/>
                        <a:gd name="T8" fmla="*/ 306 w 576"/>
                        <a:gd name="T9" fmla="*/ 34 h 266"/>
                        <a:gd name="T10" fmla="*/ 426 w 576"/>
                        <a:gd name="T11" fmla="*/ 6 h 266"/>
                        <a:gd name="T12" fmla="*/ 548 w 576"/>
                        <a:gd name="T13" fmla="*/ 54 h 266"/>
                        <a:gd name="T14" fmla="*/ 559 w 576"/>
                        <a:gd name="T15" fmla="*/ 190 h 266"/>
                        <a:gd name="T16" fmla="*/ 447 w 576"/>
                        <a:gd name="T17" fmla="*/ 242 h 266"/>
                        <a:gd name="T18" fmla="*/ 319 w 576"/>
                        <a:gd name="T19" fmla="*/ 194 h 266"/>
                        <a:gd name="T20" fmla="*/ 250 w 576"/>
                        <a:gd name="T21" fmla="*/ 222 h 266"/>
                        <a:gd name="T22" fmla="*/ 160 w 576"/>
                        <a:gd name="T23" fmla="*/ 262 h 266"/>
                        <a:gd name="T24" fmla="*/ 70 w 576"/>
                        <a:gd name="T25" fmla="*/ 246 h 266"/>
                        <a:gd name="T26" fmla="*/ 14 w 576"/>
                        <a:gd name="T27" fmla="*/ 182 h 266"/>
                        <a:gd name="T28" fmla="*/ 8 w 576"/>
                        <a:gd name="T29" fmla="*/ 112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76" h="266">
                          <a:moveTo>
                            <a:pt x="8" y="112"/>
                          </a:moveTo>
                          <a:cubicBezTo>
                            <a:pt x="14" y="89"/>
                            <a:pt x="31" y="62"/>
                            <a:pt x="54" y="44"/>
                          </a:cubicBezTo>
                          <a:cubicBezTo>
                            <a:pt x="76" y="26"/>
                            <a:pt x="112" y="12"/>
                            <a:pt x="140" y="6"/>
                          </a:cubicBezTo>
                          <a:cubicBezTo>
                            <a:pt x="168" y="0"/>
                            <a:pt x="195" y="1"/>
                            <a:pt x="222" y="6"/>
                          </a:cubicBezTo>
                          <a:cubicBezTo>
                            <a:pt x="249" y="11"/>
                            <a:pt x="272" y="34"/>
                            <a:pt x="306" y="34"/>
                          </a:cubicBezTo>
                          <a:cubicBezTo>
                            <a:pt x="340" y="34"/>
                            <a:pt x="386" y="3"/>
                            <a:pt x="426" y="6"/>
                          </a:cubicBezTo>
                          <a:cubicBezTo>
                            <a:pt x="466" y="9"/>
                            <a:pt x="526" y="23"/>
                            <a:pt x="548" y="54"/>
                          </a:cubicBezTo>
                          <a:cubicBezTo>
                            <a:pt x="570" y="85"/>
                            <a:pt x="576" y="159"/>
                            <a:pt x="559" y="190"/>
                          </a:cubicBezTo>
                          <a:cubicBezTo>
                            <a:pt x="542" y="221"/>
                            <a:pt x="487" y="241"/>
                            <a:pt x="447" y="242"/>
                          </a:cubicBezTo>
                          <a:cubicBezTo>
                            <a:pt x="407" y="243"/>
                            <a:pt x="352" y="197"/>
                            <a:pt x="319" y="194"/>
                          </a:cubicBezTo>
                          <a:cubicBezTo>
                            <a:pt x="286" y="191"/>
                            <a:pt x="276" y="211"/>
                            <a:pt x="250" y="222"/>
                          </a:cubicBezTo>
                          <a:cubicBezTo>
                            <a:pt x="224" y="233"/>
                            <a:pt x="190" y="258"/>
                            <a:pt x="160" y="262"/>
                          </a:cubicBezTo>
                          <a:cubicBezTo>
                            <a:pt x="130" y="266"/>
                            <a:pt x="94" y="259"/>
                            <a:pt x="70" y="246"/>
                          </a:cubicBezTo>
                          <a:cubicBezTo>
                            <a:pt x="46" y="233"/>
                            <a:pt x="24" y="204"/>
                            <a:pt x="14" y="182"/>
                          </a:cubicBezTo>
                          <a:cubicBezTo>
                            <a:pt x="4" y="160"/>
                            <a:pt x="0" y="133"/>
                            <a:pt x="8" y="112"/>
                          </a:cubicBezTo>
                          <a:close/>
                        </a:path>
                      </a:pathLst>
                    </a:custGeom>
                    <a:solidFill>
                      <a:srgbClr val="E3F442"/>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Freeform 56"/>
                    <p:cNvSpPr/>
                    <p:nvPr/>
                  </p:nvSpPr>
                  <p:spPr bwMode="auto">
                    <a:xfrm>
                      <a:off x="2566" y="2024"/>
                      <a:ext cx="40" cy="18"/>
                    </a:xfrm>
                    <a:custGeom>
                      <a:avLst/>
                      <a:gdLst>
                        <a:gd name="T0" fmla="*/ 40 w 40"/>
                        <a:gd name="T1" fmla="*/ 0 h 18"/>
                        <a:gd name="T2" fmla="*/ 0 w 40"/>
                        <a:gd name="T3" fmla="*/ 18 h 18"/>
                        <a:gd name="T4" fmla="*/ 0 60000 65536"/>
                        <a:gd name="T5" fmla="*/ 0 60000 65536"/>
                      </a:gdLst>
                      <a:ahLst/>
                      <a:cxnLst>
                        <a:cxn ang="T4">
                          <a:pos x="T0" y="T1"/>
                        </a:cxn>
                        <a:cxn ang="T5">
                          <a:pos x="T2" y="T3"/>
                        </a:cxn>
                      </a:cxnLst>
                      <a:rect l="0" t="0" r="r" b="b"/>
                      <a:pathLst>
                        <a:path w="40" h="18">
                          <a:moveTo>
                            <a:pt x="40" y="0"/>
                          </a:moveTo>
                          <a:cubicBezTo>
                            <a:pt x="24" y="5"/>
                            <a:pt x="19" y="18"/>
                            <a:pt x="0" y="1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Freeform 57"/>
                    <p:cNvSpPr/>
                    <p:nvPr/>
                  </p:nvSpPr>
                  <p:spPr bwMode="auto">
                    <a:xfrm>
                      <a:off x="2518" y="2022"/>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9" y="2"/>
                            <a:pt x="8" y="8"/>
                            <a:pt x="0" y="8"/>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Freeform 58"/>
                    <p:cNvSpPr/>
                    <p:nvPr/>
                  </p:nvSpPr>
                  <p:spPr bwMode="auto">
                    <a:xfrm>
                      <a:off x="2542" y="2026"/>
                      <a:ext cx="26" cy="12"/>
                    </a:xfrm>
                    <a:custGeom>
                      <a:avLst/>
                      <a:gdLst>
                        <a:gd name="T0" fmla="*/ 26 w 26"/>
                        <a:gd name="T1" fmla="*/ 0 h 12"/>
                        <a:gd name="T2" fmla="*/ 0 w 26"/>
                        <a:gd name="T3" fmla="*/ 12 h 12"/>
                        <a:gd name="T4" fmla="*/ 0 60000 65536"/>
                        <a:gd name="T5" fmla="*/ 0 60000 65536"/>
                      </a:gdLst>
                      <a:ahLst/>
                      <a:cxnLst>
                        <a:cxn ang="T4">
                          <a:pos x="T0" y="T1"/>
                        </a:cxn>
                        <a:cxn ang="T5">
                          <a:pos x="T2" y="T3"/>
                        </a:cxn>
                      </a:cxnLst>
                      <a:rect l="0" t="0" r="r" b="b"/>
                      <a:pathLst>
                        <a:path w="26" h="12">
                          <a:moveTo>
                            <a:pt x="26" y="0"/>
                          </a:moveTo>
                          <a:cubicBezTo>
                            <a:pt x="18" y="3"/>
                            <a:pt x="6" y="6"/>
                            <a:pt x="0" y="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 name="Freeform 59"/>
                    <p:cNvSpPr/>
                    <p:nvPr/>
                  </p:nvSpPr>
                  <p:spPr bwMode="auto">
                    <a:xfrm>
                      <a:off x="2566" y="2114"/>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 name="Freeform 60"/>
                    <p:cNvSpPr/>
                    <p:nvPr/>
                  </p:nvSpPr>
                  <p:spPr bwMode="auto">
                    <a:xfrm>
                      <a:off x="2536" y="2120"/>
                      <a:ext cx="28" cy="14"/>
                    </a:xfrm>
                    <a:custGeom>
                      <a:avLst/>
                      <a:gdLst>
                        <a:gd name="T0" fmla="*/ 28 w 28"/>
                        <a:gd name="T1" fmla="*/ 14 h 14"/>
                        <a:gd name="T2" fmla="*/ 0 w 28"/>
                        <a:gd name="T3" fmla="*/ 0 h 14"/>
                        <a:gd name="T4" fmla="*/ 0 60000 65536"/>
                        <a:gd name="T5" fmla="*/ 0 60000 65536"/>
                      </a:gdLst>
                      <a:ahLst/>
                      <a:cxnLst>
                        <a:cxn ang="T4">
                          <a:pos x="T0" y="T1"/>
                        </a:cxn>
                        <a:cxn ang="T5">
                          <a:pos x="T2" y="T3"/>
                        </a:cxn>
                      </a:cxnLst>
                      <a:rect l="0" t="0" r="r" b="b"/>
                      <a:pathLst>
                        <a:path w="28" h="14">
                          <a:moveTo>
                            <a:pt x="28" y="14"/>
                          </a:moveTo>
                          <a:cubicBezTo>
                            <a:pt x="18" y="11"/>
                            <a:pt x="11" y="0"/>
                            <a:pt x="0" y="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 name="Oval 61"/>
                  <p:cNvSpPr>
                    <a:spLocks noChangeArrowheads="1"/>
                  </p:cNvSpPr>
                  <p:nvPr/>
                </p:nvSpPr>
                <p:spPr bwMode="auto">
                  <a:xfrm>
                    <a:off x="3184" y="2036"/>
                    <a:ext cx="12" cy="12"/>
                  </a:xfrm>
                  <a:prstGeom prst="ellipse">
                    <a:avLst/>
                  </a:prstGeom>
                  <a:solidFill>
                    <a:srgbClr val="E3F442"/>
                  </a:solidFill>
                  <a:ln w="9525">
                    <a:solidFill>
                      <a:srgbClr val="E3F442"/>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grpSp>
        <p:sp>
          <p:nvSpPr>
            <p:cNvPr id="165" name="Freeform 62"/>
            <p:cNvSpPr/>
            <p:nvPr/>
          </p:nvSpPr>
          <p:spPr bwMode="auto">
            <a:xfrm rot="-576423">
              <a:off x="4560" y="1152"/>
              <a:ext cx="318" cy="78"/>
            </a:xfrm>
            <a:custGeom>
              <a:avLst/>
              <a:gdLst>
                <a:gd name="T0" fmla="*/ 36 w 318"/>
                <a:gd name="T1" fmla="*/ 6 h 85"/>
                <a:gd name="T2" fmla="*/ 96 w 318"/>
                <a:gd name="T3" fmla="*/ 23 h 85"/>
                <a:gd name="T4" fmla="*/ 114 w 318"/>
                <a:gd name="T5" fmla="*/ 28 h 85"/>
                <a:gd name="T6" fmla="*/ 168 w 318"/>
                <a:gd name="T7" fmla="*/ 23 h 85"/>
                <a:gd name="T8" fmla="*/ 186 w 318"/>
                <a:gd name="T9" fmla="*/ 17 h 85"/>
                <a:gd name="T10" fmla="*/ 222 w 318"/>
                <a:gd name="T11" fmla="*/ 39 h 85"/>
                <a:gd name="T12" fmla="*/ 300 w 318"/>
                <a:gd name="T13" fmla="*/ 23 h 85"/>
                <a:gd name="T14" fmla="*/ 318 w 318"/>
                <a:gd name="T15" fmla="*/ 28 h 85"/>
                <a:gd name="T16" fmla="*/ 300 w 318"/>
                <a:gd name="T17" fmla="*/ 34 h 85"/>
                <a:gd name="T18" fmla="*/ 210 w 318"/>
                <a:gd name="T19" fmla="*/ 67 h 85"/>
                <a:gd name="T20" fmla="*/ 174 w 318"/>
                <a:gd name="T21" fmla="*/ 78 h 85"/>
                <a:gd name="T22" fmla="*/ 48 w 318"/>
                <a:gd name="T23" fmla="*/ 50 h 85"/>
                <a:gd name="T24" fmla="*/ 0 w 318"/>
                <a:gd name="T25" fmla="*/ 6 h 85"/>
                <a:gd name="T26" fmla="*/ 18 w 318"/>
                <a:gd name="T27" fmla="*/ 1 h 85"/>
                <a:gd name="T28" fmla="*/ 36 w 318"/>
                <a:gd name="T29" fmla="*/ 12 h 85"/>
                <a:gd name="T30" fmla="*/ 54 w 318"/>
                <a:gd name="T31" fmla="*/ 17 h 85"/>
                <a:gd name="T32" fmla="*/ 36 w 318"/>
                <a:gd name="T33" fmla="*/ 6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85">
                  <a:moveTo>
                    <a:pt x="36" y="7"/>
                  </a:moveTo>
                  <a:cubicBezTo>
                    <a:pt x="72" y="16"/>
                    <a:pt x="52" y="10"/>
                    <a:pt x="96" y="25"/>
                  </a:cubicBezTo>
                  <a:cubicBezTo>
                    <a:pt x="102" y="27"/>
                    <a:pt x="114" y="31"/>
                    <a:pt x="114" y="31"/>
                  </a:cubicBezTo>
                  <a:cubicBezTo>
                    <a:pt x="132" y="29"/>
                    <a:pt x="150" y="28"/>
                    <a:pt x="168" y="25"/>
                  </a:cubicBezTo>
                  <a:cubicBezTo>
                    <a:pt x="174" y="24"/>
                    <a:pt x="180" y="17"/>
                    <a:pt x="186" y="19"/>
                  </a:cubicBezTo>
                  <a:cubicBezTo>
                    <a:pt x="200" y="24"/>
                    <a:pt x="222" y="43"/>
                    <a:pt x="222" y="43"/>
                  </a:cubicBezTo>
                  <a:cubicBezTo>
                    <a:pt x="248" y="37"/>
                    <a:pt x="274" y="31"/>
                    <a:pt x="300" y="25"/>
                  </a:cubicBezTo>
                  <a:cubicBezTo>
                    <a:pt x="306" y="27"/>
                    <a:pt x="318" y="25"/>
                    <a:pt x="318" y="31"/>
                  </a:cubicBezTo>
                  <a:cubicBezTo>
                    <a:pt x="318" y="37"/>
                    <a:pt x="306" y="34"/>
                    <a:pt x="300" y="37"/>
                  </a:cubicBezTo>
                  <a:cubicBezTo>
                    <a:pt x="271" y="52"/>
                    <a:pt x="241" y="63"/>
                    <a:pt x="210" y="73"/>
                  </a:cubicBezTo>
                  <a:cubicBezTo>
                    <a:pt x="198" y="77"/>
                    <a:pt x="174" y="85"/>
                    <a:pt x="174" y="85"/>
                  </a:cubicBezTo>
                  <a:cubicBezTo>
                    <a:pt x="132" y="78"/>
                    <a:pt x="90" y="65"/>
                    <a:pt x="48" y="55"/>
                  </a:cubicBezTo>
                  <a:cubicBezTo>
                    <a:pt x="31" y="38"/>
                    <a:pt x="14" y="27"/>
                    <a:pt x="0" y="7"/>
                  </a:cubicBezTo>
                  <a:cubicBezTo>
                    <a:pt x="6" y="5"/>
                    <a:pt x="12" y="0"/>
                    <a:pt x="18" y="1"/>
                  </a:cubicBezTo>
                  <a:cubicBezTo>
                    <a:pt x="25" y="2"/>
                    <a:pt x="30" y="10"/>
                    <a:pt x="36" y="13"/>
                  </a:cubicBezTo>
                  <a:cubicBezTo>
                    <a:pt x="42" y="16"/>
                    <a:pt x="54" y="25"/>
                    <a:pt x="54" y="19"/>
                  </a:cubicBezTo>
                  <a:cubicBezTo>
                    <a:pt x="54" y="12"/>
                    <a:pt x="42" y="11"/>
                    <a:pt x="36" y="7"/>
                  </a:cubicBezTo>
                  <a:close/>
                </a:path>
              </a:pathLst>
            </a:custGeom>
            <a:solidFill>
              <a:schemeClr val="bg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 name="Group 64"/>
          <p:cNvGrpSpPr/>
          <p:nvPr/>
        </p:nvGrpSpPr>
        <p:grpSpPr bwMode="auto">
          <a:xfrm>
            <a:off x="1183429" y="4318983"/>
            <a:ext cx="846060" cy="1191018"/>
            <a:chOff x="2823" y="1968"/>
            <a:chExt cx="1104" cy="2256"/>
          </a:xfrm>
        </p:grpSpPr>
        <p:grpSp>
          <p:nvGrpSpPr>
            <p:cNvPr id="197" name="Group 65"/>
            <p:cNvGrpSpPr/>
            <p:nvPr/>
          </p:nvGrpSpPr>
          <p:grpSpPr bwMode="auto">
            <a:xfrm>
              <a:off x="2823" y="1968"/>
              <a:ext cx="1104" cy="2256"/>
              <a:chOff x="2784" y="1248"/>
              <a:chExt cx="768" cy="2064"/>
            </a:xfrm>
          </p:grpSpPr>
          <p:sp>
            <p:nvSpPr>
              <p:cNvPr id="276" name="Rectangle 66"/>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77" name="Rectangle 67"/>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198" name="Group 68"/>
            <p:cNvGrpSpPr/>
            <p:nvPr/>
          </p:nvGrpSpPr>
          <p:grpSpPr bwMode="auto">
            <a:xfrm>
              <a:off x="3024" y="2592"/>
              <a:ext cx="627" cy="1011"/>
              <a:chOff x="96" y="1728"/>
              <a:chExt cx="695" cy="774"/>
            </a:xfrm>
          </p:grpSpPr>
          <p:grpSp>
            <p:nvGrpSpPr>
              <p:cNvPr id="199" name="Group 69"/>
              <p:cNvGrpSpPr/>
              <p:nvPr/>
            </p:nvGrpSpPr>
            <p:grpSpPr bwMode="auto">
              <a:xfrm>
                <a:off x="96" y="1728"/>
                <a:ext cx="343" cy="198"/>
                <a:chOff x="288" y="1776"/>
                <a:chExt cx="343" cy="198"/>
              </a:xfrm>
            </p:grpSpPr>
            <p:sp>
              <p:nvSpPr>
                <p:cNvPr id="257" name="Freeform 70"/>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71"/>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72"/>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73"/>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74"/>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75"/>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76"/>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77"/>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5" name="Freeform 78"/>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79"/>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80"/>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81"/>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82"/>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83"/>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1" name="Freeform 84"/>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85"/>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86"/>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87"/>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88"/>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0" name="Group 89"/>
              <p:cNvGrpSpPr/>
              <p:nvPr/>
            </p:nvGrpSpPr>
            <p:grpSpPr bwMode="auto">
              <a:xfrm flipH="1">
                <a:off x="448" y="1730"/>
                <a:ext cx="343" cy="198"/>
                <a:chOff x="288" y="1776"/>
                <a:chExt cx="343" cy="198"/>
              </a:xfrm>
            </p:grpSpPr>
            <p:sp>
              <p:nvSpPr>
                <p:cNvPr id="238" name="Freeform 90"/>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91"/>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92"/>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93"/>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Freeform 94"/>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95"/>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96"/>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Freeform 97"/>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98"/>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 name="Freeform 99"/>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100"/>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101"/>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102"/>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103"/>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104"/>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 name="Freeform 105"/>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106"/>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107"/>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108"/>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1" name="Freeform 109"/>
              <p:cNvSpPr/>
              <p:nvPr/>
            </p:nvSpPr>
            <p:spPr bwMode="auto">
              <a:xfrm>
                <a:off x="411" y="1802"/>
                <a:ext cx="86" cy="700"/>
              </a:xfrm>
              <a:custGeom>
                <a:avLst/>
                <a:gdLst>
                  <a:gd name="T0" fmla="*/ 29 w 86"/>
                  <a:gd name="T1" fmla="*/ 0 h 700"/>
                  <a:gd name="T2" fmla="*/ 55 w 86"/>
                  <a:gd name="T3" fmla="*/ 44 h 700"/>
                  <a:gd name="T4" fmla="*/ 53 w 86"/>
                  <a:gd name="T5" fmla="*/ 140 h 700"/>
                  <a:gd name="T6" fmla="*/ 77 w 86"/>
                  <a:gd name="T7" fmla="*/ 256 h 700"/>
                  <a:gd name="T8" fmla="*/ 1 w 86"/>
                  <a:gd name="T9" fmla="*/ 436 h 700"/>
                  <a:gd name="T10" fmla="*/ 71 w 86"/>
                  <a:gd name="T11" fmla="*/ 576 h 700"/>
                  <a:gd name="T12" fmla="*/ 77 w 86"/>
                  <a:gd name="T13" fmla="*/ 616 h 700"/>
                  <a:gd name="T14" fmla="*/ 63 w 86"/>
                  <a:gd name="T15" fmla="*/ 642 h 700"/>
                  <a:gd name="T16" fmla="*/ 61 w 86"/>
                  <a:gd name="T17" fmla="*/ 658 h 700"/>
                  <a:gd name="T18" fmla="*/ 71 w 86"/>
                  <a:gd name="T19" fmla="*/ 700 h 7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700">
                    <a:moveTo>
                      <a:pt x="29" y="0"/>
                    </a:moveTo>
                    <a:cubicBezTo>
                      <a:pt x="33" y="7"/>
                      <a:pt x="51" y="21"/>
                      <a:pt x="55" y="44"/>
                    </a:cubicBezTo>
                    <a:cubicBezTo>
                      <a:pt x="59" y="67"/>
                      <a:pt x="49" y="105"/>
                      <a:pt x="53" y="140"/>
                    </a:cubicBezTo>
                    <a:cubicBezTo>
                      <a:pt x="57" y="175"/>
                      <a:pt x="86" y="207"/>
                      <a:pt x="77" y="256"/>
                    </a:cubicBezTo>
                    <a:cubicBezTo>
                      <a:pt x="68" y="305"/>
                      <a:pt x="2" y="383"/>
                      <a:pt x="1" y="436"/>
                    </a:cubicBezTo>
                    <a:cubicBezTo>
                      <a:pt x="0" y="489"/>
                      <a:pt x="58" y="546"/>
                      <a:pt x="71" y="576"/>
                    </a:cubicBezTo>
                    <a:cubicBezTo>
                      <a:pt x="84" y="606"/>
                      <a:pt x="78" y="605"/>
                      <a:pt x="77" y="616"/>
                    </a:cubicBezTo>
                    <a:cubicBezTo>
                      <a:pt x="76" y="627"/>
                      <a:pt x="66" y="635"/>
                      <a:pt x="63" y="642"/>
                    </a:cubicBezTo>
                    <a:cubicBezTo>
                      <a:pt x="60" y="649"/>
                      <a:pt x="60" y="648"/>
                      <a:pt x="61" y="658"/>
                    </a:cubicBezTo>
                    <a:cubicBezTo>
                      <a:pt x="62" y="668"/>
                      <a:pt x="69" y="691"/>
                      <a:pt x="71" y="70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110"/>
              <p:cNvSpPr/>
              <p:nvPr/>
            </p:nvSpPr>
            <p:spPr bwMode="auto">
              <a:xfrm>
                <a:off x="421" y="1802"/>
                <a:ext cx="87" cy="694"/>
              </a:xfrm>
              <a:custGeom>
                <a:avLst/>
                <a:gdLst>
                  <a:gd name="T0" fmla="*/ 28 w 87"/>
                  <a:gd name="T1" fmla="*/ 0 h 694"/>
                  <a:gd name="T2" fmla="*/ 54 w 87"/>
                  <a:gd name="T3" fmla="*/ 44 h 694"/>
                  <a:gd name="T4" fmla="*/ 52 w 87"/>
                  <a:gd name="T5" fmla="*/ 140 h 694"/>
                  <a:gd name="T6" fmla="*/ 76 w 87"/>
                  <a:gd name="T7" fmla="*/ 256 h 694"/>
                  <a:gd name="T8" fmla="*/ 0 w 87"/>
                  <a:gd name="T9" fmla="*/ 436 h 694"/>
                  <a:gd name="T10" fmla="*/ 77 w 87"/>
                  <a:gd name="T11" fmla="*/ 586 h 694"/>
                  <a:gd name="T12" fmla="*/ 61 w 87"/>
                  <a:gd name="T13" fmla="*/ 650 h 694"/>
                  <a:gd name="T14" fmla="*/ 63 w 87"/>
                  <a:gd name="T15" fmla="*/ 694 h 6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694">
                    <a:moveTo>
                      <a:pt x="28" y="0"/>
                    </a:moveTo>
                    <a:cubicBezTo>
                      <a:pt x="32" y="7"/>
                      <a:pt x="50" y="21"/>
                      <a:pt x="54" y="44"/>
                    </a:cubicBezTo>
                    <a:cubicBezTo>
                      <a:pt x="58" y="67"/>
                      <a:pt x="48" y="105"/>
                      <a:pt x="52" y="140"/>
                    </a:cubicBezTo>
                    <a:cubicBezTo>
                      <a:pt x="56" y="175"/>
                      <a:pt x="85" y="207"/>
                      <a:pt x="76" y="256"/>
                    </a:cubicBezTo>
                    <a:cubicBezTo>
                      <a:pt x="67" y="305"/>
                      <a:pt x="0" y="381"/>
                      <a:pt x="0" y="436"/>
                    </a:cubicBezTo>
                    <a:cubicBezTo>
                      <a:pt x="0" y="491"/>
                      <a:pt x="67" y="550"/>
                      <a:pt x="77" y="586"/>
                    </a:cubicBezTo>
                    <a:cubicBezTo>
                      <a:pt x="87" y="622"/>
                      <a:pt x="63" y="632"/>
                      <a:pt x="61" y="650"/>
                    </a:cubicBezTo>
                    <a:cubicBezTo>
                      <a:pt x="59" y="668"/>
                      <a:pt x="63" y="685"/>
                      <a:pt x="63" y="69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 name="Oval 111"/>
              <p:cNvSpPr>
                <a:spLocks noChangeArrowheads="1"/>
              </p:cNvSpPr>
              <p:nvPr/>
            </p:nvSpPr>
            <p:spPr bwMode="auto">
              <a:xfrm>
                <a:off x="438" y="1794"/>
                <a:ext cx="12" cy="1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204" name="Freeform 112"/>
              <p:cNvSpPr/>
              <p:nvPr/>
            </p:nvSpPr>
            <p:spPr bwMode="auto">
              <a:xfrm>
                <a:off x="483" y="1932"/>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 name="Freeform 113"/>
              <p:cNvSpPr/>
              <p:nvPr/>
            </p:nvSpPr>
            <p:spPr bwMode="auto">
              <a:xfrm flipH="1">
                <a:off x="419" y="1930"/>
                <a:ext cx="67" cy="60"/>
              </a:xfrm>
              <a:custGeom>
                <a:avLst/>
                <a:gdLst>
                  <a:gd name="T0" fmla="*/ 5 w 67"/>
                  <a:gd name="T1" fmla="*/ 50 h 60"/>
                  <a:gd name="T2" fmla="*/ 23 w 67"/>
                  <a:gd name="T3" fmla="*/ 40 h 60"/>
                  <a:gd name="T4" fmla="*/ 39 w 67"/>
                  <a:gd name="T5" fmla="*/ 20 h 60"/>
                  <a:gd name="T6" fmla="*/ 55 w 67"/>
                  <a:gd name="T7" fmla="*/ 0 h 60"/>
                  <a:gd name="T8" fmla="*/ 63 w 67"/>
                  <a:gd name="T9" fmla="*/ 2 h 60"/>
                  <a:gd name="T10" fmla="*/ 67 w 67"/>
                  <a:gd name="T11" fmla="*/ 14 h 60"/>
                  <a:gd name="T12" fmla="*/ 33 w 67"/>
                  <a:gd name="T13" fmla="*/ 36 h 60"/>
                  <a:gd name="T14" fmla="*/ 27 w 67"/>
                  <a:gd name="T15" fmla="*/ 48 h 60"/>
                  <a:gd name="T16" fmla="*/ 9 w 67"/>
                  <a:gd name="T17" fmla="*/ 56 h 60"/>
                  <a:gd name="T18" fmla="*/ 5 w 67"/>
                  <a:gd name="T19" fmla="*/ 5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6" name="Group 114"/>
              <p:cNvGrpSpPr/>
              <p:nvPr/>
            </p:nvGrpSpPr>
            <p:grpSpPr bwMode="auto">
              <a:xfrm rot="-1593903">
                <a:off x="342" y="2302"/>
                <a:ext cx="100" cy="84"/>
                <a:chOff x="3122" y="2426"/>
                <a:chExt cx="100" cy="84"/>
              </a:xfrm>
            </p:grpSpPr>
            <p:sp>
              <p:nvSpPr>
                <p:cNvPr id="235" name="Freeform 11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Freeform 11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11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7" name="Group 118"/>
              <p:cNvGrpSpPr/>
              <p:nvPr/>
            </p:nvGrpSpPr>
            <p:grpSpPr bwMode="auto">
              <a:xfrm rot="-1486509">
                <a:off x="409" y="2323"/>
                <a:ext cx="52" cy="84"/>
                <a:chOff x="3122" y="2426"/>
                <a:chExt cx="100" cy="84"/>
              </a:xfrm>
            </p:grpSpPr>
            <p:sp>
              <p:nvSpPr>
                <p:cNvPr id="232" name="Freeform 119"/>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Freeform 120"/>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 name="Freeform 121"/>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8" name="Group 122"/>
              <p:cNvGrpSpPr/>
              <p:nvPr/>
            </p:nvGrpSpPr>
            <p:grpSpPr bwMode="auto">
              <a:xfrm rot="-1067537">
                <a:off x="437" y="2389"/>
                <a:ext cx="51" cy="60"/>
                <a:chOff x="3122" y="2426"/>
                <a:chExt cx="100" cy="84"/>
              </a:xfrm>
            </p:grpSpPr>
            <p:sp>
              <p:nvSpPr>
                <p:cNvPr id="229" name="Freeform 123"/>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0" name="Freeform 124"/>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 name="Freeform 125"/>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9" name="Group 126"/>
              <p:cNvGrpSpPr/>
              <p:nvPr/>
            </p:nvGrpSpPr>
            <p:grpSpPr bwMode="auto">
              <a:xfrm rot="-946845">
                <a:off x="336" y="2208"/>
                <a:ext cx="100" cy="84"/>
                <a:chOff x="3122" y="2426"/>
                <a:chExt cx="100" cy="84"/>
              </a:xfrm>
            </p:grpSpPr>
            <p:sp>
              <p:nvSpPr>
                <p:cNvPr id="226" name="Freeform 127"/>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128"/>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129"/>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0" name="Group 130"/>
              <p:cNvGrpSpPr/>
              <p:nvPr/>
            </p:nvGrpSpPr>
            <p:grpSpPr bwMode="auto">
              <a:xfrm rot="-5189442">
                <a:off x="418" y="2214"/>
                <a:ext cx="100" cy="84"/>
                <a:chOff x="3122" y="2426"/>
                <a:chExt cx="100" cy="84"/>
              </a:xfrm>
            </p:grpSpPr>
            <p:sp>
              <p:nvSpPr>
                <p:cNvPr id="223" name="Freeform 131"/>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Freeform 132"/>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Freeform 133"/>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1" name="Group 134"/>
              <p:cNvGrpSpPr/>
              <p:nvPr/>
            </p:nvGrpSpPr>
            <p:grpSpPr bwMode="auto">
              <a:xfrm rot="-6893024">
                <a:off x="456" y="2286"/>
                <a:ext cx="100" cy="84"/>
                <a:chOff x="3122" y="2426"/>
                <a:chExt cx="100" cy="84"/>
              </a:xfrm>
            </p:grpSpPr>
            <p:sp>
              <p:nvSpPr>
                <p:cNvPr id="220" name="Freeform 135"/>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Freeform 136"/>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Freeform 137"/>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2" name="Group 138"/>
              <p:cNvGrpSpPr/>
              <p:nvPr/>
            </p:nvGrpSpPr>
            <p:grpSpPr bwMode="auto">
              <a:xfrm rot="1067537" flipH="1">
                <a:off x="490" y="2400"/>
                <a:ext cx="51" cy="60"/>
                <a:chOff x="3122" y="2426"/>
                <a:chExt cx="100" cy="84"/>
              </a:xfrm>
            </p:grpSpPr>
            <p:sp>
              <p:nvSpPr>
                <p:cNvPr id="217" name="Freeform 139"/>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140"/>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Freeform 141"/>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3" name="Freeform 142"/>
              <p:cNvSpPr/>
              <p:nvPr/>
            </p:nvSpPr>
            <p:spPr bwMode="auto">
              <a:xfrm>
                <a:off x="354" y="2224"/>
                <a:ext cx="36" cy="20"/>
              </a:xfrm>
              <a:custGeom>
                <a:avLst/>
                <a:gdLst>
                  <a:gd name="T0" fmla="*/ 36 w 36"/>
                  <a:gd name="T1" fmla="*/ 0 h 20"/>
                  <a:gd name="T2" fmla="*/ 14 w 36"/>
                  <a:gd name="T3" fmla="*/ 8 h 20"/>
                  <a:gd name="T4" fmla="*/ 0 w 36"/>
                  <a:gd name="T5" fmla="*/ 20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 name="Freeform 143"/>
              <p:cNvSpPr/>
              <p:nvPr/>
            </p:nvSpPr>
            <p:spPr bwMode="auto">
              <a:xfrm>
                <a:off x="442" y="2220"/>
                <a:ext cx="30" cy="18"/>
              </a:xfrm>
              <a:custGeom>
                <a:avLst/>
                <a:gdLst>
                  <a:gd name="T0" fmla="*/ 0 w 30"/>
                  <a:gd name="T1" fmla="*/ 0 h 18"/>
                  <a:gd name="T2" fmla="*/ 30 w 30"/>
                  <a:gd name="T3" fmla="*/ 18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 name="Freeform 144"/>
              <p:cNvSpPr/>
              <p:nvPr/>
            </p:nvSpPr>
            <p:spPr bwMode="auto">
              <a:xfrm>
                <a:off x="400" y="1790"/>
                <a:ext cx="40" cy="16"/>
              </a:xfrm>
              <a:custGeom>
                <a:avLst/>
                <a:gdLst>
                  <a:gd name="T0" fmla="*/ 40 w 40"/>
                  <a:gd name="T1" fmla="*/ 16 h 16"/>
                  <a:gd name="T2" fmla="*/ 0 w 40"/>
                  <a:gd name="T3" fmla="*/ 0 h 16"/>
                  <a:gd name="T4" fmla="*/ 0 60000 65536"/>
                  <a:gd name="T5" fmla="*/ 0 60000 65536"/>
                </a:gdLst>
                <a:ahLst/>
                <a:cxnLst>
                  <a:cxn ang="T4">
                    <a:pos x="T0" y="T1"/>
                  </a:cxn>
                  <a:cxn ang="T5">
                    <a:pos x="T2" y="T3"/>
                  </a:cxn>
                </a:cxnLst>
                <a:rect l="0" t="0" r="r" b="b"/>
                <a:pathLst>
                  <a:path w="40" h="16">
                    <a:moveTo>
                      <a:pt x="40" y="16"/>
                    </a:moveTo>
                    <a:cubicBezTo>
                      <a:pt x="27" y="12"/>
                      <a:pt x="13" y="0"/>
                      <a:pt x="0" y="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Freeform 145"/>
              <p:cNvSpPr/>
              <p:nvPr/>
            </p:nvSpPr>
            <p:spPr bwMode="auto">
              <a:xfrm>
                <a:off x="447" y="179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78" name="Group 147"/>
          <p:cNvGrpSpPr/>
          <p:nvPr/>
        </p:nvGrpSpPr>
        <p:grpSpPr bwMode="auto">
          <a:xfrm>
            <a:off x="1183429" y="5614181"/>
            <a:ext cx="910557" cy="1191018"/>
            <a:chOff x="4371" y="1968"/>
            <a:chExt cx="1037" cy="2256"/>
          </a:xfrm>
        </p:grpSpPr>
        <p:grpSp>
          <p:nvGrpSpPr>
            <p:cNvPr id="279" name="Group 148"/>
            <p:cNvGrpSpPr/>
            <p:nvPr/>
          </p:nvGrpSpPr>
          <p:grpSpPr bwMode="auto">
            <a:xfrm>
              <a:off x="4371" y="1968"/>
              <a:ext cx="1008" cy="2256"/>
              <a:chOff x="2784" y="1248"/>
              <a:chExt cx="768" cy="2064"/>
            </a:xfrm>
          </p:grpSpPr>
          <p:sp>
            <p:nvSpPr>
              <p:cNvPr id="496" name="Rectangle 149"/>
              <p:cNvSpPr>
                <a:spLocks noChangeArrowheads="1"/>
              </p:cNvSpPr>
              <p:nvPr/>
            </p:nvSpPr>
            <p:spPr bwMode="auto">
              <a:xfrm>
                <a:off x="2784" y="2352"/>
                <a:ext cx="768" cy="960"/>
              </a:xfrm>
              <a:prstGeom prst="rect">
                <a:avLst/>
              </a:prstGeom>
              <a:solidFill>
                <a:srgbClr val="C38649"/>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497" name="Rectangle 150"/>
              <p:cNvSpPr>
                <a:spLocks noChangeArrowheads="1"/>
              </p:cNvSpPr>
              <p:nvPr/>
            </p:nvSpPr>
            <p:spPr bwMode="auto">
              <a:xfrm>
                <a:off x="2784" y="1248"/>
                <a:ext cx="768" cy="1104"/>
              </a:xfrm>
              <a:prstGeom prst="rect">
                <a:avLst/>
              </a:prstGeom>
              <a:solidFill>
                <a:srgbClr val="B8C4D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grpSp>
          <p:nvGrpSpPr>
            <p:cNvPr id="280" name="Group 151"/>
            <p:cNvGrpSpPr/>
            <p:nvPr/>
          </p:nvGrpSpPr>
          <p:grpSpPr bwMode="auto">
            <a:xfrm>
              <a:off x="4479" y="1995"/>
              <a:ext cx="929" cy="1602"/>
              <a:chOff x="1437" y="747"/>
              <a:chExt cx="929" cy="1559"/>
            </a:xfrm>
          </p:grpSpPr>
          <p:grpSp>
            <p:nvGrpSpPr>
              <p:cNvPr id="281" name="Group 152"/>
              <p:cNvGrpSpPr/>
              <p:nvPr/>
            </p:nvGrpSpPr>
            <p:grpSpPr bwMode="auto">
              <a:xfrm rot="14454202" flipV="1">
                <a:off x="1485" y="820"/>
                <a:ext cx="343" cy="198"/>
                <a:chOff x="831" y="1970"/>
                <a:chExt cx="344" cy="198"/>
              </a:xfrm>
            </p:grpSpPr>
            <p:grpSp>
              <p:nvGrpSpPr>
                <p:cNvPr id="475" name="Group 153"/>
                <p:cNvGrpSpPr/>
                <p:nvPr/>
              </p:nvGrpSpPr>
              <p:grpSpPr bwMode="auto">
                <a:xfrm flipH="1">
                  <a:off x="832" y="1970"/>
                  <a:ext cx="343" cy="198"/>
                  <a:chOff x="288" y="1776"/>
                  <a:chExt cx="343" cy="198"/>
                </a:xfrm>
              </p:grpSpPr>
              <p:sp>
                <p:nvSpPr>
                  <p:cNvPr id="477" name="Freeform 154"/>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8" name="Freeform 155"/>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156"/>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157"/>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158"/>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Freeform 159"/>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 name="Freeform 160"/>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 name="Freeform 161"/>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 name="Freeform 162"/>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163"/>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164"/>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165"/>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Freeform 166"/>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Freeform 167"/>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 name="Freeform 168"/>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169"/>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170"/>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4" name="Freeform 171"/>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172"/>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6" name="Freeform 173"/>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2" name="Group 174"/>
              <p:cNvGrpSpPr/>
              <p:nvPr/>
            </p:nvGrpSpPr>
            <p:grpSpPr bwMode="auto">
              <a:xfrm rot="19394814" flipV="1">
                <a:off x="1714" y="827"/>
                <a:ext cx="344" cy="197"/>
                <a:chOff x="831" y="1970"/>
                <a:chExt cx="344" cy="198"/>
              </a:xfrm>
            </p:grpSpPr>
            <p:grpSp>
              <p:nvGrpSpPr>
                <p:cNvPr id="454" name="Group 175"/>
                <p:cNvGrpSpPr/>
                <p:nvPr/>
              </p:nvGrpSpPr>
              <p:grpSpPr bwMode="auto">
                <a:xfrm flipH="1">
                  <a:off x="832" y="1970"/>
                  <a:ext cx="343" cy="198"/>
                  <a:chOff x="288" y="1776"/>
                  <a:chExt cx="343" cy="198"/>
                </a:xfrm>
              </p:grpSpPr>
              <p:sp>
                <p:nvSpPr>
                  <p:cNvPr id="456" name="Freeform 176"/>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177"/>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178"/>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179"/>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180"/>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181"/>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182"/>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183"/>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184"/>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185"/>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186"/>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7" name="Freeform 187"/>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Freeform 188"/>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 name="Freeform 189"/>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Freeform 190"/>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Freeform 191"/>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 name="Freeform 192"/>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193"/>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194"/>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55" name="Freeform 195"/>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 name="Group 196"/>
              <p:cNvGrpSpPr/>
              <p:nvPr/>
            </p:nvGrpSpPr>
            <p:grpSpPr bwMode="auto">
              <a:xfrm rot="8682221">
                <a:off x="1437" y="1018"/>
                <a:ext cx="344" cy="198"/>
                <a:chOff x="831" y="1970"/>
                <a:chExt cx="344" cy="198"/>
              </a:xfrm>
            </p:grpSpPr>
            <p:grpSp>
              <p:nvGrpSpPr>
                <p:cNvPr id="433" name="Group 197"/>
                <p:cNvGrpSpPr/>
                <p:nvPr/>
              </p:nvGrpSpPr>
              <p:grpSpPr bwMode="auto">
                <a:xfrm flipH="1">
                  <a:off x="832" y="1970"/>
                  <a:ext cx="343" cy="198"/>
                  <a:chOff x="288" y="1776"/>
                  <a:chExt cx="343" cy="198"/>
                </a:xfrm>
              </p:grpSpPr>
              <p:sp>
                <p:nvSpPr>
                  <p:cNvPr id="435" name="Freeform 198"/>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99"/>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200"/>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201"/>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202"/>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Freeform 203"/>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204"/>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205"/>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206"/>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4" name="Freeform 207"/>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5" name="Freeform 208"/>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6" name="Freeform 209"/>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7" name="Freeform 210"/>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Freeform 211"/>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Freeform 212"/>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213"/>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214"/>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215"/>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216"/>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 name="Freeform 217"/>
                <p:cNvSpPr/>
                <p:nvPr/>
              </p:nvSpPr>
              <p:spPr bwMode="auto">
                <a:xfrm>
                  <a:off x="831" y="2034"/>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4" name="Oval 218"/>
              <p:cNvSpPr>
                <a:spLocks noChangeArrowheads="1"/>
              </p:cNvSpPr>
              <p:nvPr/>
            </p:nvSpPr>
            <p:spPr bwMode="auto">
              <a:xfrm rot="-1677753">
                <a:off x="2134" y="1035"/>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nvGrpSpPr>
              <p:cNvPr id="285" name="Group 219"/>
              <p:cNvGrpSpPr/>
              <p:nvPr/>
            </p:nvGrpSpPr>
            <p:grpSpPr bwMode="auto">
              <a:xfrm rot="727980">
                <a:off x="1934" y="960"/>
                <a:ext cx="432" cy="432"/>
                <a:chOff x="2242" y="912"/>
                <a:chExt cx="632" cy="627"/>
              </a:xfrm>
            </p:grpSpPr>
            <p:grpSp>
              <p:nvGrpSpPr>
                <p:cNvPr id="370" name="Group 220"/>
                <p:cNvGrpSpPr/>
                <p:nvPr/>
              </p:nvGrpSpPr>
              <p:grpSpPr bwMode="auto">
                <a:xfrm rot="2282823">
                  <a:off x="2588" y="912"/>
                  <a:ext cx="198" cy="348"/>
                  <a:chOff x="2160" y="863"/>
                  <a:chExt cx="198" cy="349"/>
                </a:xfrm>
              </p:grpSpPr>
              <p:sp>
                <p:nvSpPr>
                  <p:cNvPr id="414" name="Freeform 221"/>
                  <p:cNvSpPr/>
                  <p:nvPr/>
                </p:nvSpPr>
                <p:spPr bwMode="auto">
                  <a:xfrm rot="-5257833" flipH="1" flipV="1">
                    <a:off x="2102" y="921"/>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222"/>
                  <p:cNvSpPr/>
                  <p:nvPr/>
                </p:nvSpPr>
                <p:spPr bwMode="auto">
                  <a:xfrm>
                    <a:off x="2205" y="926"/>
                    <a:ext cx="94" cy="286"/>
                  </a:xfrm>
                  <a:custGeom>
                    <a:avLst/>
                    <a:gdLst>
                      <a:gd name="T0" fmla="*/ 89 w 94"/>
                      <a:gd name="T1" fmla="*/ 286 h 286"/>
                      <a:gd name="T2" fmla="*/ 88 w 94"/>
                      <a:gd name="T3" fmla="*/ 239 h 286"/>
                      <a:gd name="T4" fmla="*/ 83 w 94"/>
                      <a:gd name="T5" fmla="*/ 183 h 286"/>
                      <a:gd name="T6" fmla="*/ 62 w 94"/>
                      <a:gd name="T7" fmla="*/ 146 h 286"/>
                      <a:gd name="T8" fmla="*/ 33 w 94"/>
                      <a:gd name="T9" fmla="*/ 77 h 286"/>
                      <a:gd name="T10" fmla="*/ 0 w 94"/>
                      <a:gd name="T11" fmla="*/ 18 h 286"/>
                      <a:gd name="T12" fmla="*/ 4 w 94"/>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 h="286">
                        <a:moveTo>
                          <a:pt x="89" y="286"/>
                        </a:moveTo>
                        <a:cubicBezTo>
                          <a:pt x="94" y="271"/>
                          <a:pt x="83" y="253"/>
                          <a:pt x="88" y="239"/>
                        </a:cubicBezTo>
                        <a:cubicBezTo>
                          <a:pt x="88" y="223"/>
                          <a:pt x="90" y="199"/>
                          <a:pt x="83" y="183"/>
                        </a:cubicBezTo>
                        <a:cubicBezTo>
                          <a:pt x="77" y="171"/>
                          <a:pt x="66" y="158"/>
                          <a:pt x="62" y="146"/>
                        </a:cubicBezTo>
                        <a:cubicBezTo>
                          <a:pt x="46" y="129"/>
                          <a:pt x="39" y="99"/>
                          <a:pt x="33" y="77"/>
                        </a:cubicBezTo>
                        <a:cubicBezTo>
                          <a:pt x="13" y="62"/>
                          <a:pt x="12" y="37"/>
                          <a:pt x="0" y="18"/>
                        </a:cubicBezTo>
                        <a:cubicBezTo>
                          <a:pt x="1" y="12"/>
                          <a:pt x="4" y="0"/>
                          <a:pt x="4"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223"/>
                  <p:cNvSpPr/>
                  <p:nvPr/>
                </p:nvSpPr>
                <p:spPr bwMode="auto">
                  <a:xfrm rot="-5257833" flipH="1" flipV="1">
                    <a:off x="2192" y="929"/>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224"/>
                  <p:cNvSpPr/>
                  <p:nvPr/>
                </p:nvSpPr>
                <p:spPr bwMode="auto">
                  <a:xfrm rot="-5257833" flipH="1" flipV="1">
                    <a:off x="2213" y="973"/>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225"/>
                  <p:cNvSpPr/>
                  <p:nvPr/>
                </p:nvSpPr>
                <p:spPr bwMode="auto">
                  <a:xfrm rot="-5257833" flipH="1" flipV="1">
                    <a:off x="2244" y="954"/>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226"/>
                  <p:cNvSpPr/>
                  <p:nvPr/>
                </p:nvSpPr>
                <p:spPr bwMode="auto">
                  <a:xfrm rot="-5257833" flipH="1" flipV="1">
                    <a:off x="2240" y="1025"/>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227"/>
                  <p:cNvSpPr/>
                  <p:nvPr/>
                </p:nvSpPr>
                <p:spPr bwMode="auto">
                  <a:xfrm rot="-5257833" flipH="1" flipV="1">
                    <a:off x="2285" y="100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Freeform 228"/>
                  <p:cNvSpPr/>
                  <p:nvPr/>
                </p:nvSpPr>
                <p:spPr bwMode="auto">
                  <a:xfrm rot="-5257833" flipH="1" flipV="1">
                    <a:off x="2273" y="1082"/>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Freeform 229"/>
                  <p:cNvSpPr/>
                  <p:nvPr/>
                </p:nvSpPr>
                <p:spPr bwMode="auto">
                  <a:xfrm rot="-5257833" flipH="1" flipV="1">
                    <a:off x="2322" y="1055"/>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230"/>
                  <p:cNvSpPr/>
                  <p:nvPr/>
                </p:nvSpPr>
                <p:spPr bwMode="auto">
                  <a:xfrm rot="-5257833" flipH="1" flipV="1">
                    <a:off x="2296" y="1054"/>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231"/>
                  <p:cNvSpPr/>
                  <p:nvPr/>
                </p:nvSpPr>
                <p:spPr bwMode="auto">
                  <a:xfrm rot="-5257833" flipH="1" flipV="1">
                    <a:off x="2298" y="1099"/>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232"/>
                  <p:cNvSpPr/>
                  <p:nvPr/>
                </p:nvSpPr>
                <p:spPr bwMode="auto">
                  <a:xfrm rot="-5257833" flipH="1" flipV="1">
                    <a:off x="2311" y="109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233"/>
                  <p:cNvSpPr/>
                  <p:nvPr/>
                </p:nvSpPr>
                <p:spPr bwMode="auto">
                  <a:xfrm rot="-5257833" flipH="1" flipV="1">
                    <a:off x="2199" y="95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234"/>
                  <p:cNvSpPr/>
                  <p:nvPr/>
                </p:nvSpPr>
                <p:spPr bwMode="auto">
                  <a:xfrm rot="-5257833" flipH="1" flipV="1">
                    <a:off x="2190" y="972"/>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8" name="Freeform 235"/>
                  <p:cNvSpPr/>
                  <p:nvPr/>
                </p:nvSpPr>
                <p:spPr bwMode="auto">
                  <a:xfrm rot="-5257833" flipH="1" flipV="1">
                    <a:off x="2225" y="1021"/>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236"/>
                  <p:cNvSpPr/>
                  <p:nvPr/>
                </p:nvSpPr>
                <p:spPr bwMode="auto">
                  <a:xfrm rot="-5257833" flipH="1" flipV="1">
                    <a:off x="2188" y="1039"/>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Freeform 237"/>
                  <p:cNvSpPr/>
                  <p:nvPr/>
                </p:nvSpPr>
                <p:spPr bwMode="auto">
                  <a:xfrm rot="-5257833" flipH="1" flipV="1">
                    <a:off x="2200" y="1007"/>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Freeform 238"/>
                  <p:cNvSpPr/>
                  <p:nvPr/>
                </p:nvSpPr>
                <p:spPr bwMode="auto">
                  <a:xfrm rot="-5257833" flipH="1" flipV="1">
                    <a:off x="2252" y="1070"/>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Freeform 239"/>
                  <p:cNvSpPr/>
                  <p:nvPr/>
                </p:nvSpPr>
                <p:spPr bwMode="auto">
                  <a:xfrm rot="-5257833" flipH="1" flipV="1">
                    <a:off x="2233" y="1092"/>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1" name="Group 240"/>
                <p:cNvGrpSpPr/>
                <p:nvPr/>
              </p:nvGrpSpPr>
              <p:grpSpPr bwMode="auto">
                <a:xfrm rot="1690561">
                  <a:off x="2300" y="1055"/>
                  <a:ext cx="343" cy="198"/>
                  <a:chOff x="1440" y="1297"/>
                  <a:chExt cx="343" cy="198"/>
                </a:xfrm>
              </p:grpSpPr>
              <p:sp>
                <p:nvSpPr>
                  <p:cNvPr id="394" name="Freeform 241"/>
                  <p:cNvSpPr/>
                  <p:nvPr/>
                </p:nvSpPr>
                <p:spPr bwMode="auto">
                  <a:xfrm rot="10359975" flipH="1">
                    <a:off x="1440" y="1297"/>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242"/>
                  <p:cNvSpPr/>
                  <p:nvPr/>
                </p:nvSpPr>
                <p:spPr bwMode="auto">
                  <a:xfrm rot="10359975" flipH="1">
                    <a:off x="1504" y="1333"/>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243"/>
                  <p:cNvSpPr/>
                  <p:nvPr/>
                </p:nvSpPr>
                <p:spPr bwMode="auto">
                  <a:xfrm rot="10359975" flipH="1">
                    <a:off x="1506" y="1332"/>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7" name="Freeform 244"/>
                  <p:cNvSpPr/>
                  <p:nvPr/>
                </p:nvSpPr>
                <p:spPr bwMode="auto">
                  <a:xfrm rot="10359975" flipH="1">
                    <a:off x="1525" y="1377"/>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245"/>
                  <p:cNvSpPr/>
                  <p:nvPr/>
                </p:nvSpPr>
                <p:spPr bwMode="auto">
                  <a:xfrm rot="10359975" flipH="1">
                    <a:off x="1535" y="1383"/>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246"/>
                  <p:cNvSpPr/>
                  <p:nvPr/>
                </p:nvSpPr>
                <p:spPr bwMode="auto">
                  <a:xfrm rot="10359975" flipH="1">
                    <a:off x="1577" y="140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247"/>
                  <p:cNvSpPr/>
                  <p:nvPr/>
                </p:nvSpPr>
                <p:spPr bwMode="auto">
                  <a:xfrm rot="10359975" flipH="1">
                    <a:off x="1592" y="1415"/>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248"/>
                  <p:cNvSpPr/>
                  <p:nvPr/>
                </p:nvSpPr>
                <p:spPr bwMode="auto">
                  <a:xfrm rot="10359975" flipH="1">
                    <a:off x="1641" y="142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249"/>
                  <p:cNvSpPr/>
                  <p:nvPr/>
                </p:nvSpPr>
                <p:spPr bwMode="auto">
                  <a:xfrm rot="10359975" flipH="1">
                    <a:off x="1646" y="1447"/>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3" name="Freeform 250"/>
                  <p:cNvSpPr/>
                  <p:nvPr/>
                </p:nvSpPr>
                <p:spPr bwMode="auto">
                  <a:xfrm rot="10359975" flipH="1">
                    <a:off x="1626" y="1438"/>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Freeform 251"/>
                  <p:cNvSpPr/>
                  <p:nvPr/>
                </p:nvSpPr>
                <p:spPr bwMode="auto">
                  <a:xfrm rot="10359975" flipH="1">
                    <a:off x="1684" y="1423"/>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252"/>
                  <p:cNvSpPr/>
                  <p:nvPr/>
                </p:nvSpPr>
                <p:spPr bwMode="auto">
                  <a:xfrm rot="10359975" flipH="1">
                    <a:off x="1667" y="145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253"/>
                  <p:cNvSpPr/>
                  <p:nvPr/>
                </p:nvSpPr>
                <p:spPr bwMode="auto">
                  <a:xfrm rot="10359975" flipH="1">
                    <a:off x="1543" y="1327"/>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254"/>
                  <p:cNvSpPr/>
                  <p:nvPr/>
                </p:nvSpPr>
                <p:spPr bwMode="auto">
                  <a:xfrm rot="10359975" flipH="1">
                    <a:off x="1546" y="1329"/>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255"/>
                  <p:cNvSpPr/>
                  <p:nvPr/>
                </p:nvSpPr>
                <p:spPr bwMode="auto">
                  <a:xfrm rot="10359975" flipH="1">
                    <a:off x="1616" y="1340"/>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256"/>
                  <p:cNvSpPr/>
                  <p:nvPr/>
                </p:nvSpPr>
                <p:spPr bwMode="auto">
                  <a:xfrm rot="10359975" flipH="1">
                    <a:off x="1612" y="1321"/>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257"/>
                  <p:cNvSpPr/>
                  <p:nvPr/>
                </p:nvSpPr>
                <p:spPr bwMode="auto">
                  <a:xfrm rot="10359975" flipH="1">
                    <a:off x="1582" y="1335"/>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258"/>
                  <p:cNvSpPr/>
                  <p:nvPr/>
                </p:nvSpPr>
                <p:spPr bwMode="auto">
                  <a:xfrm rot="10359975" flipH="1">
                    <a:off x="1667" y="1361"/>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259"/>
                  <p:cNvSpPr/>
                  <p:nvPr/>
                </p:nvSpPr>
                <p:spPr bwMode="auto">
                  <a:xfrm rot="10359975" flipH="1">
                    <a:off x="1673" y="135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260"/>
                  <p:cNvSpPr/>
                  <p:nvPr/>
                </p:nvSpPr>
                <p:spPr bwMode="auto">
                  <a:xfrm rot="10359975">
                    <a:off x="1746" y="1400"/>
                    <a:ext cx="37" cy="10"/>
                  </a:xfrm>
                  <a:custGeom>
                    <a:avLst/>
                    <a:gdLst>
                      <a:gd name="T0" fmla="*/ 37 w 37"/>
                      <a:gd name="T1" fmla="*/ 0 h 10"/>
                      <a:gd name="T2" fmla="*/ 7 w 37"/>
                      <a:gd name="T3" fmla="*/ 10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2" name="Group 261"/>
                <p:cNvGrpSpPr/>
                <p:nvPr/>
              </p:nvGrpSpPr>
              <p:grpSpPr bwMode="auto">
                <a:xfrm rot="2150851">
                  <a:off x="2586" y="1241"/>
                  <a:ext cx="288" cy="98"/>
                  <a:chOff x="1866" y="1244"/>
                  <a:chExt cx="329" cy="112"/>
                </a:xfrm>
              </p:grpSpPr>
              <p:sp>
                <p:nvSpPr>
                  <p:cNvPr id="374" name="Freeform 262"/>
                  <p:cNvSpPr/>
                  <p:nvPr/>
                </p:nvSpPr>
                <p:spPr bwMode="auto">
                  <a:xfrm>
                    <a:off x="1900" y="1244"/>
                    <a:ext cx="295" cy="112"/>
                  </a:xfrm>
                  <a:custGeom>
                    <a:avLst/>
                    <a:gdLst>
                      <a:gd name="T0" fmla="*/ 51 w 295"/>
                      <a:gd name="T1" fmla="*/ 23 h 112"/>
                      <a:gd name="T2" fmla="*/ 8 w 295"/>
                      <a:gd name="T3" fmla="*/ 47 h 112"/>
                      <a:gd name="T4" fmla="*/ 15 w 295"/>
                      <a:gd name="T5" fmla="*/ 94 h 112"/>
                      <a:gd name="T6" fmla="*/ 100 w 295"/>
                      <a:gd name="T7" fmla="*/ 110 h 112"/>
                      <a:gd name="T8" fmla="*/ 176 w 295"/>
                      <a:gd name="T9" fmla="*/ 80 h 112"/>
                      <a:gd name="T10" fmla="*/ 224 w 295"/>
                      <a:gd name="T11" fmla="*/ 66 h 112"/>
                      <a:gd name="T12" fmla="*/ 290 w 295"/>
                      <a:gd name="T13" fmla="*/ 74 h 112"/>
                      <a:gd name="T14" fmla="*/ 254 w 295"/>
                      <a:gd name="T15" fmla="*/ 24 h 112"/>
                      <a:gd name="T16" fmla="*/ 189 w 295"/>
                      <a:gd name="T17" fmla="*/ 2 h 112"/>
                      <a:gd name="T18" fmla="*/ 125 w 295"/>
                      <a:gd name="T19" fmla="*/ 9 h 112"/>
                      <a:gd name="T20" fmla="*/ 51 w 295"/>
                      <a:gd name="T21" fmla="*/ 23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5" h="112">
                        <a:moveTo>
                          <a:pt x="51" y="23"/>
                        </a:moveTo>
                        <a:cubicBezTo>
                          <a:pt x="28" y="31"/>
                          <a:pt x="14" y="36"/>
                          <a:pt x="8" y="47"/>
                        </a:cubicBezTo>
                        <a:cubicBezTo>
                          <a:pt x="2" y="59"/>
                          <a:pt x="0" y="84"/>
                          <a:pt x="15" y="94"/>
                        </a:cubicBezTo>
                        <a:cubicBezTo>
                          <a:pt x="30" y="104"/>
                          <a:pt x="73" y="112"/>
                          <a:pt x="100" y="110"/>
                        </a:cubicBezTo>
                        <a:cubicBezTo>
                          <a:pt x="127" y="108"/>
                          <a:pt x="155" y="87"/>
                          <a:pt x="176" y="80"/>
                        </a:cubicBezTo>
                        <a:cubicBezTo>
                          <a:pt x="197" y="73"/>
                          <a:pt x="205" y="67"/>
                          <a:pt x="224" y="66"/>
                        </a:cubicBezTo>
                        <a:cubicBezTo>
                          <a:pt x="243" y="65"/>
                          <a:pt x="285" y="81"/>
                          <a:pt x="290" y="74"/>
                        </a:cubicBezTo>
                        <a:cubicBezTo>
                          <a:pt x="295" y="67"/>
                          <a:pt x="271" y="36"/>
                          <a:pt x="254" y="24"/>
                        </a:cubicBezTo>
                        <a:cubicBezTo>
                          <a:pt x="237" y="12"/>
                          <a:pt x="210" y="4"/>
                          <a:pt x="189" y="2"/>
                        </a:cubicBezTo>
                        <a:cubicBezTo>
                          <a:pt x="168" y="0"/>
                          <a:pt x="148" y="5"/>
                          <a:pt x="125" y="9"/>
                        </a:cubicBezTo>
                        <a:cubicBezTo>
                          <a:pt x="103" y="12"/>
                          <a:pt x="66" y="20"/>
                          <a:pt x="51" y="23"/>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263"/>
                  <p:cNvSpPr/>
                  <p:nvPr/>
                </p:nvSpPr>
                <p:spPr bwMode="auto">
                  <a:xfrm>
                    <a:off x="1866" y="1267"/>
                    <a:ext cx="320" cy="67"/>
                  </a:xfrm>
                  <a:custGeom>
                    <a:avLst/>
                    <a:gdLst>
                      <a:gd name="T0" fmla="*/ 0 w 320"/>
                      <a:gd name="T1" fmla="*/ 65 h 67"/>
                      <a:gd name="T2" fmla="*/ 43 w 320"/>
                      <a:gd name="T3" fmla="*/ 67 h 67"/>
                      <a:gd name="T4" fmla="*/ 98 w 320"/>
                      <a:gd name="T5" fmla="*/ 55 h 67"/>
                      <a:gd name="T6" fmla="*/ 132 w 320"/>
                      <a:gd name="T7" fmla="*/ 38 h 67"/>
                      <a:gd name="T8" fmla="*/ 197 w 320"/>
                      <a:gd name="T9" fmla="*/ 13 h 67"/>
                      <a:gd name="T10" fmla="*/ 258 w 320"/>
                      <a:gd name="T11" fmla="*/ 7 h 67"/>
                      <a:gd name="T12" fmla="*/ 320 w 320"/>
                      <a:gd name="T13" fmla="*/ 51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0" h="67">
                        <a:moveTo>
                          <a:pt x="0" y="65"/>
                        </a:moveTo>
                        <a:cubicBezTo>
                          <a:pt x="16" y="65"/>
                          <a:pt x="29" y="67"/>
                          <a:pt x="43" y="67"/>
                        </a:cubicBezTo>
                        <a:cubicBezTo>
                          <a:pt x="59" y="65"/>
                          <a:pt x="83" y="61"/>
                          <a:pt x="98" y="55"/>
                        </a:cubicBezTo>
                        <a:cubicBezTo>
                          <a:pt x="109" y="50"/>
                          <a:pt x="120" y="42"/>
                          <a:pt x="132" y="38"/>
                        </a:cubicBezTo>
                        <a:cubicBezTo>
                          <a:pt x="148" y="28"/>
                          <a:pt x="176" y="19"/>
                          <a:pt x="197" y="13"/>
                        </a:cubicBezTo>
                        <a:cubicBezTo>
                          <a:pt x="209" y="0"/>
                          <a:pt x="241" y="16"/>
                          <a:pt x="258" y="7"/>
                        </a:cubicBezTo>
                        <a:cubicBezTo>
                          <a:pt x="264" y="6"/>
                          <a:pt x="320" y="51"/>
                          <a:pt x="320" y="51"/>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264"/>
                  <p:cNvSpPr/>
                  <p:nvPr/>
                </p:nvSpPr>
                <p:spPr bwMode="auto">
                  <a:xfrm rot="-527433" flipH="1" flipV="1">
                    <a:off x="2005" y="1297"/>
                    <a:ext cx="68" cy="8"/>
                  </a:xfrm>
                  <a:custGeom>
                    <a:avLst/>
                    <a:gdLst>
                      <a:gd name="T0" fmla="*/ 68 w 68"/>
                      <a:gd name="T1" fmla="*/ 8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265"/>
                  <p:cNvSpPr/>
                  <p:nvPr/>
                </p:nvSpPr>
                <p:spPr bwMode="auto">
                  <a:xfrm rot="-527433" flipH="1" flipV="1">
                    <a:off x="2044" y="1301"/>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 name="Freeform 266"/>
                  <p:cNvSpPr/>
                  <p:nvPr/>
                </p:nvSpPr>
                <p:spPr bwMode="auto">
                  <a:xfrm rot="-527433" flipH="1" flipV="1">
                    <a:off x="1952" y="1322"/>
                    <a:ext cx="64" cy="10"/>
                  </a:xfrm>
                  <a:custGeom>
                    <a:avLst/>
                    <a:gdLst>
                      <a:gd name="T0" fmla="*/ 64 w 64"/>
                      <a:gd name="T1" fmla="*/ 1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 name="Freeform 267"/>
                  <p:cNvSpPr/>
                  <p:nvPr/>
                </p:nvSpPr>
                <p:spPr bwMode="auto">
                  <a:xfrm rot="-527433" flipH="1" flipV="1">
                    <a:off x="2009" y="1327"/>
                    <a:ext cx="6" cy="10"/>
                  </a:xfrm>
                  <a:custGeom>
                    <a:avLst/>
                    <a:gdLst>
                      <a:gd name="T0" fmla="*/ 6 w 6"/>
                      <a:gd name="T1" fmla="*/ 10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268"/>
                  <p:cNvSpPr/>
                  <p:nvPr/>
                </p:nvSpPr>
                <p:spPr bwMode="auto">
                  <a:xfrm rot="-527433" flipH="1" flipV="1">
                    <a:off x="2006" y="1320"/>
                    <a:ext cx="26" cy="4"/>
                  </a:xfrm>
                  <a:custGeom>
                    <a:avLst/>
                    <a:gdLst>
                      <a:gd name="T0" fmla="*/ 26 w 26"/>
                      <a:gd name="T1" fmla="*/ 0 h 8"/>
                      <a:gd name="T2" fmla="*/ 0 w 26"/>
                      <a:gd name="T3" fmla="*/ 4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269"/>
                  <p:cNvSpPr/>
                  <p:nvPr/>
                </p:nvSpPr>
                <p:spPr bwMode="auto">
                  <a:xfrm rot="-527433" flipH="1" flipV="1">
                    <a:off x="1951" y="1325"/>
                    <a:ext cx="24" cy="15"/>
                  </a:xfrm>
                  <a:custGeom>
                    <a:avLst/>
                    <a:gdLst>
                      <a:gd name="T0" fmla="*/ 24 w 24"/>
                      <a:gd name="T1" fmla="*/ 15 h 32"/>
                      <a:gd name="T2" fmla="*/ 10 w 24"/>
                      <a:gd name="T3" fmla="*/ 5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270"/>
                  <p:cNvSpPr/>
                  <p:nvPr/>
                </p:nvSpPr>
                <p:spPr bwMode="auto">
                  <a:xfrm rot="-527433" flipH="1" flipV="1">
                    <a:off x="1973" y="1334"/>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271"/>
                  <p:cNvSpPr/>
                  <p:nvPr/>
                </p:nvSpPr>
                <p:spPr bwMode="auto">
                  <a:xfrm rot="-527433" flipH="1" flipV="1">
                    <a:off x="2019" y="1270"/>
                    <a:ext cx="6" cy="23"/>
                  </a:xfrm>
                  <a:custGeom>
                    <a:avLst/>
                    <a:gdLst>
                      <a:gd name="T0" fmla="*/ 6 w 6"/>
                      <a:gd name="T1" fmla="*/ 0 h 46"/>
                      <a:gd name="T2" fmla="*/ 0 w 6"/>
                      <a:gd name="T3" fmla="*/ 23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272"/>
                  <p:cNvSpPr/>
                  <p:nvPr/>
                </p:nvSpPr>
                <p:spPr bwMode="auto">
                  <a:xfrm rot="-527433" flipH="1" flipV="1">
                    <a:off x="1998" y="1264"/>
                    <a:ext cx="26" cy="13"/>
                  </a:xfrm>
                  <a:custGeom>
                    <a:avLst/>
                    <a:gdLst>
                      <a:gd name="T0" fmla="*/ 0 w 26"/>
                      <a:gd name="T1" fmla="*/ 0 h 28"/>
                      <a:gd name="T2" fmla="*/ 18 w 26"/>
                      <a:gd name="T3" fmla="*/ 11 h 28"/>
                      <a:gd name="T4" fmla="*/ 24 w 26"/>
                      <a:gd name="T5" fmla="*/ 12 h 28"/>
                      <a:gd name="T6" fmla="*/ 26 w 26"/>
                      <a:gd name="T7" fmla="*/ 13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273"/>
                  <p:cNvSpPr/>
                  <p:nvPr/>
                </p:nvSpPr>
                <p:spPr bwMode="auto">
                  <a:xfrm rot="-527433" flipH="1" flipV="1">
                    <a:off x="2026" y="1263"/>
                    <a:ext cx="29" cy="17"/>
                  </a:xfrm>
                  <a:custGeom>
                    <a:avLst/>
                    <a:gdLst>
                      <a:gd name="T0" fmla="*/ 29 w 29"/>
                      <a:gd name="T1" fmla="*/ 0 h 34"/>
                      <a:gd name="T2" fmla="*/ 3 w 29"/>
                      <a:gd name="T3" fmla="*/ 10 h 34"/>
                      <a:gd name="T4" fmla="*/ 1 w 29"/>
                      <a:gd name="T5" fmla="*/ 17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274"/>
                  <p:cNvSpPr/>
                  <p:nvPr/>
                </p:nvSpPr>
                <p:spPr bwMode="auto">
                  <a:xfrm rot="-527433" flipH="1" flipV="1">
                    <a:off x="1967" y="1292"/>
                    <a:ext cx="14" cy="27"/>
                  </a:xfrm>
                  <a:custGeom>
                    <a:avLst/>
                    <a:gdLst>
                      <a:gd name="T0" fmla="*/ 14 w 14"/>
                      <a:gd name="T1" fmla="*/ 0 h 56"/>
                      <a:gd name="T2" fmla="*/ 0 w 14"/>
                      <a:gd name="T3" fmla="*/ 27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7" name="Freeform 275"/>
                  <p:cNvSpPr/>
                  <p:nvPr/>
                </p:nvSpPr>
                <p:spPr bwMode="auto">
                  <a:xfrm rot="-527433" flipH="1" flipV="1">
                    <a:off x="1955" y="1292"/>
                    <a:ext cx="16" cy="14"/>
                  </a:xfrm>
                  <a:custGeom>
                    <a:avLst/>
                    <a:gdLst>
                      <a:gd name="T0" fmla="*/ 0 w 16"/>
                      <a:gd name="T1" fmla="*/ 0 h 28"/>
                      <a:gd name="T2" fmla="*/ 16 w 16"/>
                      <a:gd name="T3" fmla="*/ 14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 name="Freeform 276"/>
                  <p:cNvSpPr/>
                  <p:nvPr/>
                </p:nvSpPr>
                <p:spPr bwMode="auto">
                  <a:xfrm rot="21072567" flipV="1">
                    <a:off x="1868" y="1331"/>
                    <a:ext cx="37" cy="5"/>
                  </a:xfrm>
                  <a:custGeom>
                    <a:avLst/>
                    <a:gdLst>
                      <a:gd name="T0" fmla="*/ 37 w 37"/>
                      <a:gd name="T1" fmla="*/ 0 h 10"/>
                      <a:gd name="T2" fmla="*/ 7 w 37"/>
                      <a:gd name="T3" fmla="*/ 5 h 10"/>
                      <a:gd name="T4" fmla="*/ 0 60000 65536"/>
                      <a:gd name="T5" fmla="*/ 0 60000 65536"/>
                    </a:gdLst>
                    <a:ahLst/>
                    <a:cxnLst>
                      <a:cxn ang="T4">
                        <a:pos x="T0" y="T1"/>
                      </a:cxn>
                      <a:cxn ang="T5">
                        <a:pos x="T2" y="T3"/>
                      </a:cxn>
                    </a:cxnLst>
                    <a:rect l="0" t="0" r="r" b="b"/>
                    <a:pathLst>
                      <a:path w="37" h="10">
                        <a:moveTo>
                          <a:pt x="37" y="0"/>
                        </a:moveTo>
                        <a:cubicBezTo>
                          <a:pt x="36" y="0"/>
                          <a:pt x="0" y="10"/>
                          <a:pt x="7" y="10"/>
                        </a:cubicBezTo>
                      </a:path>
                    </a:pathLst>
                  </a:custGeom>
                  <a:noFill/>
                  <a:ln w="1270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Oval 277"/>
                  <p:cNvSpPr>
                    <a:spLocks noChangeArrowheads="1"/>
                  </p:cNvSpPr>
                  <p:nvPr/>
                </p:nvSpPr>
                <p:spPr bwMode="auto">
                  <a:xfrm>
                    <a:off x="2058" y="1332"/>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sp>
                <p:nvSpPr>
                  <p:cNvPr id="390" name="Freeform 278"/>
                  <p:cNvSpPr/>
                  <p:nvPr/>
                </p:nvSpPr>
                <p:spPr bwMode="auto">
                  <a:xfrm rot="-527433" flipH="1" flipV="1">
                    <a:off x="2084" y="1274"/>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Freeform 279"/>
                  <p:cNvSpPr/>
                  <p:nvPr/>
                </p:nvSpPr>
                <p:spPr bwMode="auto">
                  <a:xfrm rot="527433" flipV="1">
                    <a:off x="2082" y="125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280"/>
                  <p:cNvSpPr/>
                  <p:nvPr/>
                </p:nvSpPr>
                <p:spPr bwMode="auto">
                  <a:xfrm rot="527433" flipV="1">
                    <a:off x="2112" y="1260"/>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281"/>
                  <p:cNvSpPr/>
                  <p:nvPr/>
                </p:nvSpPr>
                <p:spPr bwMode="auto">
                  <a:xfrm rot="-527433" flipH="1" flipV="1">
                    <a:off x="2122" y="1276"/>
                    <a:ext cx="18" cy="16"/>
                  </a:xfrm>
                  <a:custGeom>
                    <a:avLst/>
                    <a:gdLst>
                      <a:gd name="T0" fmla="*/ 18 w 18"/>
                      <a:gd name="T1" fmla="*/ 16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3" name="Freeform 282"/>
                <p:cNvSpPr/>
                <p:nvPr/>
              </p:nvSpPr>
              <p:spPr bwMode="auto">
                <a:xfrm>
                  <a:off x="2242" y="1240"/>
                  <a:ext cx="372" cy="299"/>
                </a:xfrm>
                <a:custGeom>
                  <a:avLst/>
                  <a:gdLst>
                    <a:gd name="T0" fmla="*/ 372 w 372"/>
                    <a:gd name="T1" fmla="*/ 0 h 300"/>
                    <a:gd name="T2" fmla="*/ 298 w 372"/>
                    <a:gd name="T3" fmla="*/ 126 h 300"/>
                    <a:gd name="T4" fmla="*/ 70 w 372"/>
                    <a:gd name="T5" fmla="*/ 223 h 300"/>
                    <a:gd name="T6" fmla="*/ 0 w 372"/>
                    <a:gd name="T7" fmla="*/ 299 h 3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2" h="300">
                      <a:moveTo>
                        <a:pt x="372" y="0"/>
                      </a:moveTo>
                      <a:cubicBezTo>
                        <a:pt x="360" y="21"/>
                        <a:pt x="348" y="89"/>
                        <a:pt x="298" y="126"/>
                      </a:cubicBezTo>
                      <a:cubicBezTo>
                        <a:pt x="248" y="163"/>
                        <a:pt x="120" y="195"/>
                        <a:pt x="70" y="224"/>
                      </a:cubicBezTo>
                      <a:cubicBezTo>
                        <a:pt x="20" y="253"/>
                        <a:pt x="15" y="284"/>
                        <a:pt x="0" y="300"/>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6" name="Group 283"/>
              <p:cNvGrpSpPr/>
              <p:nvPr/>
            </p:nvGrpSpPr>
            <p:grpSpPr bwMode="auto">
              <a:xfrm>
                <a:off x="1600" y="1294"/>
                <a:ext cx="254" cy="163"/>
                <a:chOff x="1824" y="1584"/>
                <a:chExt cx="254" cy="163"/>
              </a:xfrm>
            </p:grpSpPr>
            <p:grpSp>
              <p:nvGrpSpPr>
                <p:cNvPr id="361" name="Group 284"/>
                <p:cNvGrpSpPr/>
                <p:nvPr/>
              </p:nvGrpSpPr>
              <p:grpSpPr bwMode="auto">
                <a:xfrm>
                  <a:off x="1824" y="1584"/>
                  <a:ext cx="223" cy="163"/>
                  <a:chOff x="2417" y="1618"/>
                  <a:chExt cx="223" cy="163"/>
                </a:xfrm>
              </p:grpSpPr>
              <p:sp>
                <p:nvSpPr>
                  <p:cNvPr id="363" name="Freeform 285"/>
                  <p:cNvSpPr/>
                  <p:nvPr/>
                </p:nvSpPr>
                <p:spPr bwMode="auto">
                  <a:xfrm>
                    <a:off x="2448" y="1618"/>
                    <a:ext cx="190" cy="88"/>
                  </a:xfrm>
                  <a:custGeom>
                    <a:avLst/>
                    <a:gdLst>
                      <a:gd name="T0" fmla="*/ 190 w 192"/>
                      <a:gd name="T1" fmla="*/ 50 h 112"/>
                      <a:gd name="T2" fmla="*/ 143 w 192"/>
                      <a:gd name="T3" fmla="*/ 13 h 112"/>
                      <a:gd name="T4" fmla="*/ 48 w 192"/>
                      <a:gd name="T5" fmla="*/ 13 h 112"/>
                      <a:gd name="T6" fmla="*/ 0 w 192"/>
                      <a:gd name="T7" fmla="*/ 88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64"/>
                        </a:moveTo>
                        <a:cubicBezTo>
                          <a:pt x="180" y="44"/>
                          <a:pt x="168" y="24"/>
                          <a:pt x="144" y="16"/>
                        </a:cubicBezTo>
                        <a:cubicBezTo>
                          <a:pt x="120" y="8"/>
                          <a:pt x="72" y="0"/>
                          <a:pt x="48" y="16"/>
                        </a:cubicBezTo>
                        <a:cubicBezTo>
                          <a:pt x="24" y="32"/>
                          <a:pt x="12" y="72"/>
                          <a:pt x="0" y="112"/>
                        </a:cubicBezTo>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286"/>
                  <p:cNvSpPr/>
                  <p:nvPr/>
                </p:nvSpPr>
                <p:spPr bwMode="auto">
                  <a:xfrm>
                    <a:off x="2417" y="1629"/>
                    <a:ext cx="223" cy="152"/>
                  </a:xfrm>
                  <a:custGeom>
                    <a:avLst/>
                    <a:gdLst>
                      <a:gd name="T0" fmla="*/ 223 w 223"/>
                      <a:gd name="T1" fmla="*/ 51 h 152"/>
                      <a:gd name="T2" fmla="*/ 175 w 223"/>
                      <a:gd name="T3" fmla="*/ 3 h 152"/>
                      <a:gd name="T4" fmla="*/ 67 w 223"/>
                      <a:gd name="T5" fmla="*/ 31 h 152"/>
                      <a:gd name="T6" fmla="*/ 3 w 223"/>
                      <a:gd name="T7" fmla="*/ 141 h 152"/>
                      <a:gd name="T8" fmla="*/ 49 w 223"/>
                      <a:gd name="T9" fmla="*/ 97 h 152"/>
                      <a:gd name="T10" fmla="*/ 121 w 223"/>
                      <a:gd name="T11" fmla="*/ 59 h 152"/>
                      <a:gd name="T12" fmla="*/ 175 w 223"/>
                      <a:gd name="T13" fmla="*/ 51 h 152"/>
                      <a:gd name="T14" fmla="*/ 223 w 223"/>
                      <a:gd name="T15" fmla="*/ 51 h 1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 h="152">
                        <a:moveTo>
                          <a:pt x="223" y="51"/>
                        </a:moveTo>
                        <a:cubicBezTo>
                          <a:pt x="223" y="43"/>
                          <a:pt x="201" y="6"/>
                          <a:pt x="175" y="3"/>
                        </a:cubicBezTo>
                        <a:cubicBezTo>
                          <a:pt x="149" y="0"/>
                          <a:pt x="96" y="8"/>
                          <a:pt x="67" y="31"/>
                        </a:cubicBezTo>
                        <a:cubicBezTo>
                          <a:pt x="38" y="54"/>
                          <a:pt x="6" y="130"/>
                          <a:pt x="3" y="141"/>
                        </a:cubicBezTo>
                        <a:cubicBezTo>
                          <a:pt x="0" y="152"/>
                          <a:pt x="29" y="111"/>
                          <a:pt x="49" y="97"/>
                        </a:cubicBezTo>
                        <a:cubicBezTo>
                          <a:pt x="69" y="83"/>
                          <a:pt x="100" y="67"/>
                          <a:pt x="121" y="59"/>
                        </a:cubicBezTo>
                        <a:cubicBezTo>
                          <a:pt x="142" y="51"/>
                          <a:pt x="158" y="52"/>
                          <a:pt x="175" y="51"/>
                        </a:cubicBezTo>
                        <a:cubicBezTo>
                          <a:pt x="192" y="50"/>
                          <a:pt x="223" y="59"/>
                          <a:pt x="223" y="51"/>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287"/>
                  <p:cNvSpPr/>
                  <p:nvPr/>
                </p:nvSpPr>
                <p:spPr bwMode="auto">
                  <a:xfrm>
                    <a:off x="2542" y="1658"/>
                    <a:ext cx="36" cy="22"/>
                  </a:xfrm>
                  <a:custGeom>
                    <a:avLst/>
                    <a:gdLst>
                      <a:gd name="T0" fmla="*/ 36 w 36"/>
                      <a:gd name="T1" fmla="*/ 22 h 22"/>
                      <a:gd name="T2" fmla="*/ 16 w 36"/>
                      <a:gd name="T3" fmla="*/ 4 h 22"/>
                      <a:gd name="T4" fmla="*/ 0 w 36"/>
                      <a:gd name="T5" fmla="*/ 0 h 22"/>
                      <a:gd name="T6" fmla="*/ 0 60000 65536"/>
                      <a:gd name="T7" fmla="*/ 0 60000 65536"/>
                      <a:gd name="T8" fmla="*/ 0 60000 65536"/>
                    </a:gdLst>
                    <a:ahLst/>
                    <a:cxnLst>
                      <a:cxn ang="T6">
                        <a:pos x="T0" y="T1"/>
                      </a:cxn>
                      <a:cxn ang="T7">
                        <a:pos x="T2" y="T3"/>
                      </a:cxn>
                      <a:cxn ang="T8">
                        <a:pos x="T4" y="T5"/>
                      </a:cxn>
                    </a:cxnLst>
                    <a:rect l="0" t="0" r="r" b="b"/>
                    <a:pathLst>
                      <a:path w="36" h="22">
                        <a:moveTo>
                          <a:pt x="36" y="22"/>
                        </a:moveTo>
                        <a:cubicBezTo>
                          <a:pt x="27" y="19"/>
                          <a:pt x="26" y="8"/>
                          <a:pt x="16" y="4"/>
                        </a:cubicBezTo>
                        <a:cubicBezTo>
                          <a:pt x="11" y="2"/>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288"/>
                  <p:cNvSpPr/>
                  <p:nvPr/>
                </p:nvSpPr>
                <p:spPr bwMode="auto">
                  <a:xfrm>
                    <a:off x="2502" y="1670"/>
                    <a:ext cx="44" cy="14"/>
                  </a:xfrm>
                  <a:custGeom>
                    <a:avLst/>
                    <a:gdLst>
                      <a:gd name="T0" fmla="*/ 44 w 44"/>
                      <a:gd name="T1" fmla="*/ 14 h 14"/>
                      <a:gd name="T2" fmla="*/ 12 w 44"/>
                      <a:gd name="T3" fmla="*/ 2 h 14"/>
                      <a:gd name="T4" fmla="*/ 0 w 44"/>
                      <a:gd name="T5" fmla="*/ 0 h 14"/>
                      <a:gd name="T6" fmla="*/ 0 60000 65536"/>
                      <a:gd name="T7" fmla="*/ 0 60000 65536"/>
                      <a:gd name="T8" fmla="*/ 0 60000 65536"/>
                    </a:gdLst>
                    <a:ahLst/>
                    <a:cxnLst>
                      <a:cxn ang="T6">
                        <a:pos x="T0" y="T1"/>
                      </a:cxn>
                      <a:cxn ang="T7">
                        <a:pos x="T2" y="T3"/>
                      </a:cxn>
                      <a:cxn ang="T8">
                        <a:pos x="T4" y="T5"/>
                      </a:cxn>
                    </a:cxnLst>
                    <a:rect l="0" t="0" r="r" b="b"/>
                    <a:pathLst>
                      <a:path w="44" h="14">
                        <a:moveTo>
                          <a:pt x="44" y="14"/>
                        </a:moveTo>
                        <a:cubicBezTo>
                          <a:pt x="35" y="8"/>
                          <a:pt x="23" y="4"/>
                          <a:pt x="12" y="2"/>
                        </a:cubicBezTo>
                        <a:cubicBezTo>
                          <a:pt x="8" y="1"/>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289"/>
                  <p:cNvSpPr/>
                  <p:nvPr/>
                </p:nvSpPr>
                <p:spPr bwMode="auto">
                  <a:xfrm>
                    <a:off x="2556" y="1646"/>
                    <a:ext cx="8" cy="16"/>
                  </a:xfrm>
                  <a:custGeom>
                    <a:avLst/>
                    <a:gdLst>
                      <a:gd name="T0" fmla="*/ 8 w 8"/>
                      <a:gd name="T1" fmla="*/ 16 h 16"/>
                      <a:gd name="T2" fmla="*/ 0 w 8"/>
                      <a:gd name="T3" fmla="*/ 0 h 16"/>
                      <a:gd name="T4" fmla="*/ 0 60000 65536"/>
                      <a:gd name="T5" fmla="*/ 0 60000 65536"/>
                    </a:gdLst>
                    <a:ahLst/>
                    <a:cxnLst>
                      <a:cxn ang="T4">
                        <a:pos x="T0" y="T1"/>
                      </a:cxn>
                      <a:cxn ang="T5">
                        <a:pos x="T2" y="T3"/>
                      </a:cxn>
                    </a:cxnLst>
                    <a:rect l="0" t="0" r="r" b="b"/>
                    <a:pathLst>
                      <a:path w="8" h="16">
                        <a:moveTo>
                          <a:pt x="8" y="16"/>
                        </a:moveTo>
                        <a:cubicBezTo>
                          <a:pt x="5" y="12"/>
                          <a:pt x="3"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 name="Freeform 290"/>
                  <p:cNvSpPr/>
                  <p:nvPr/>
                </p:nvSpPr>
                <p:spPr bwMode="auto">
                  <a:xfrm>
                    <a:off x="2516" y="1658"/>
                    <a:ext cx="13" cy="16"/>
                  </a:xfrm>
                  <a:custGeom>
                    <a:avLst/>
                    <a:gdLst>
                      <a:gd name="T0" fmla="*/ 12 w 13"/>
                      <a:gd name="T1" fmla="*/ 16 h 16"/>
                      <a:gd name="T2" fmla="*/ 4 w 13"/>
                      <a:gd name="T3" fmla="*/ 6 h 16"/>
                      <a:gd name="T4" fmla="*/ 0 w 13"/>
                      <a:gd name="T5" fmla="*/ 0 h 16"/>
                      <a:gd name="T6" fmla="*/ 0 60000 65536"/>
                      <a:gd name="T7" fmla="*/ 0 60000 65536"/>
                      <a:gd name="T8" fmla="*/ 0 60000 65536"/>
                    </a:gdLst>
                    <a:ahLst/>
                    <a:cxnLst>
                      <a:cxn ang="T6">
                        <a:pos x="T0" y="T1"/>
                      </a:cxn>
                      <a:cxn ang="T7">
                        <a:pos x="T2" y="T3"/>
                      </a:cxn>
                      <a:cxn ang="T8">
                        <a:pos x="T4" y="T5"/>
                      </a:cxn>
                    </a:cxnLst>
                    <a:rect l="0" t="0" r="r" b="b"/>
                    <a:pathLst>
                      <a:path w="13" h="16">
                        <a:moveTo>
                          <a:pt x="12" y="16"/>
                        </a:moveTo>
                        <a:cubicBezTo>
                          <a:pt x="8" y="4"/>
                          <a:pt x="13" y="15"/>
                          <a:pt x="4" y="6"/>
                        </a:cubicBezTo>
                        <a:cubicBezTo>
                          <a:pt x="2" y="4"/>
                          <a:pt x="0"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 name="Freeform 291"/>
                  <p:cNvSpPr/>
                  <p:nvPr/>
                </p:nvSpPr>
                <p:spPr bwMode="auto">
                  <a:xfrm>
                    <a:off x="2466" y="1700"/>
                    <a:ext cx="32" cy="2"/>
                  </a:xfrm>
                  <a:custGeom>
                    <a:avLst/>
                    <a:gdLst>
                      <a:gd name="T0" fmla="*/ 32 w 32"/>
                      <a:gd name="T1" fmla="*/ 2 h 2"/>
                      <a:gd name="T2" fmla="*/ 0 w 32"/>
                      <a:gd name="T3" fmla="*/ 2 h 2"/>
                      <a:gd name="T4" fmla="*/ 0 60000 65536"/>
                      <a:gd name="T5" fmla="*/ 0 60000 65536"/>
                    </a:gdLst>
                    <a:ahLst/>
                    <a:cxnLst>
                      <a:cxn ang="T4">
                        <a:pos x="T0" y="T1"/>
                      </a:cxn>
                      <a:cxn ang="T5">
                        <a:pos x="T2" y="T3"/>
                      </a:cxn>
                    </a:cxnLst>
                    <a:rect l="0" t="0" r="r" b="b"/>
                    <a:pathLst>
                      <a:path w="32" h="2">
                        <a:moveTo>
                          <a:pt x="32" y="2"/>
                        </a:moveTo>
                        <a:cubicBezTo>
                          <a:pt x="22" y="0"/>
                          <a:pt x="0" y="2"/>
                          <a:pt x="0" y="2"/>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2" name="Freeform 292"/>
                <p:cNvSpPr/>
                <p:nvPr/>
              </p:nvSpPr>
              <p:spPr bwMode="auto">
                <a:xfrm>
                  <a:off x="2048" y="1650"/>
                  <a:ext cx="30" cy="12"/>
                </a:xfrm>
                <a:custGeom>
                  <a:avLst/>
                  <a:gdLst>
                    <a:gd name="T0" fmla="*/ 0 w 30"/>
                    <a:gd name="T1" fmla="*/ 0 h 12"/>
                    <a:gd name="T2" fmla="*/ 30 w 30"/>
                    <a:gd name="T3" fmla="*/ 12 h 12"/>
                    <a:gd name="T4" fmla="*/ 0 60000 65536"/>
                    <a:gd name="T5" fmla="*/ 0 60000 65536"/>
                  </a:gdLst>
                  <a:ahLst/>
                  <a:cxnLst>
                    <a:cxn ang="T4">
                      <a:pos x="T0" y="T1"/>
                    </a:cxn>
                    <a:cxn ang="T5">
                      <a:pos x="T2" y="T3"/>
                    </a:cxn>
                  </a:cxnLst>
                  <a:rect l="0" t="0" r="r" b="b"/>
                  <a:pathLst>
                    <a:path w="30" h="12">
                      <a:moveTo>
                        <a:pt x="0" y="0"/>
                      </a:moveTo>
                      <a:cubicBezTo>
                        <a:pt x="11" y="2"/>
                        <a:pt x="22" y="4"/>
                        <a:pt x="30" y="1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 name="Group 293"/>
              <p:cNvGrpSpPr/>
              <p:nvPr/>
            </p:nvGrpSpPr>
            <p:grpSpPr bwMode="auto">
              <a:xfrm>
                <a:off x="1844" y="1384"/>
                <a:ext cx="288" cy="150"/>
                <a:chOff x="2068" y="1686"/>
                <a:chExt cx="288" cy="150"/>
              </a:xfrm>
            </p:grpSpPr>
            <p:grpSp>
              <p:nvGrpSpPr>
                <p:cNvPr id="340" name="Group 294"/>
                <p:cNvGrpSpPr/>
                <p:nvPr/>
              </p:nvGrpSpPr>
              <p:grpSpPr bwMode="auto">
                <a:xfrm flipH="1">
                  <a:off x="2068" y="1686"/>
                  <a:ext cx="288" cy="150"/>
                  <a:chOff x="288" y="1776"/>
                  <a:chExt cx="343" cy="198"/>
                </a:xfrm>
              </p:grpSpPr>
              <p:sp>
                <p:nvSpPr>
                  <p:cNvPr id="342" name="Freeform 295"/>
                  <p:cNvSpPr/>
                  <p:nvPr/>
                </p:nvSpPr>
                <p:spPr bwMode="auto">
                  <a:xfrm>
                    <a:off x="288" y="1776"/>
                    <a:ext cx="313" cy="198"/>
                  </a:xfrm>
                  <a:custGeom>
                    <a:avLst/>
                    <a:gdLst>
                      <a:gd name="T0" fmla="*/ 251 w 313"/>
                      <a:gd name="T1" fmla="*/ 180 h 198"/>
                      <a:gd name="T2" fmla="*/ 297 w 313"/>
                      <a:gd name="T3" fmla="*/ 144 h 198"/>
                      <a:gd name="T4" fmla="*/ 297 w 313"/>
                      <a:gd name="T5" fmla="*/ 48 h 198"/>
                      <a:gd name="T6" fmla="*/ 201 w 313"/>
                      <a:gd name="T7" fmla="*/ 0 h 198"/>
                      <a:gd name="T8" fmla="*/ 105 w 313"/>
                      <a:gd name="T9" fmla="*/ 48 h 198"/>
                      <a:gd name="T10" fmla="*/ 57 w 313"/>
                      <a:gd name="T11" fmla="*/ 144 h 198"/>
                      <a:gd name="T12" fmla="*/ 9 w 313"/>
                      <a:gd name="T13" fmla="*/ 192 h 198"/>
                      <a:gd name="T14" fmla="*/ 111 w 313"/>
                      <a:gd name="T15" fmla="*/ 180 h 198"/>
                      <a:gd name="T16" fmla="*/ 175 w 313"/>
                      <a:gd name="T17" fmla="*/ 186 h 198"/>
                      <a:gd name="T18" fmla="*/ 251 w 313"/>
                      <a:gd name="T19" fmla="*/ 18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98">
                        <a:moveTo>
                          <a:pt x="251" y="180"/>
                        </a:moveTo>
                        <a:cubicBezTo>
                          <a:pt x="275" y="172"/>
                          <a:pt x="289" y="166"/>
                          <a:pt x="297" y="144"/>
                        </a:cubicBezTo>
                        <a:cubicBezTo>
                          <a:pt x="305" y="122"/>
                          <a:pt x="313" y="72"/>
                          <a:pt x="297" y="48"/>
                        </a:cubicBezTo>
                        <a:cubicBezTo>
                          <a:pt x="281" y="24"/>
                          <a:pt x="233" y="0"/>
                          <a:pt x="201" y="0"/>
                        </a:cubicBezTo>
                        <a:cubicBezTo>
                          <a:pt x="169" y="0"/>
                          <a:pt x="129" y="24"/>
                          <a:pt x="105" y="48"/>
                        </a:cubicBezTo>
                        <a:cubicBezTo>
                          <a:pt x="81" y="72"/>
                          <a:pt x="73" y="120"/>
                          <a:pt x="57" y="144"/>
                        </a:cubicBezTo>
                        <a:cubicBezTo>
                          <a:pt x="41" y="168"/>
                          <a:pt x="0" y="186"/>
                          <a:pt x="9" y="192"/>
                        </a:cubicBezTo>
                        <a:cubicBezTo>
                          <a:pt x="18" y="198"/>
                          <a:pt x="83" y="181"/>
                          <a:pt x="111" y="180"/>
                        </a:cubicBezTo>
                        <a:cubicBezTo>
                          <a:pt x="139" y="179"/>
                          <a:pt x="152" y="186"/>
                          <a:pt x="175" y="186"/>
                        </a:cubicBezTo>
                        <a:cubicBezTo>
                          <a:pt x="198" y="186"/>
                          <a:pt x="235" y="181"/>
                          <a:pt x="251" y="180"/>
                        </a:cubicBezTo>
                        <a:close/>
                      </a:path>
                    </a:pathLst>
                  </a:custGeom>
                  <a:solidFill>
                    <a:srgbClr val="73F179"/>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Freeform 296"/>
                  <p:cNvSpPr/>
                  <p:nvPr/>
                </p:nvSpPr>
                <p:spPr bwMode="auto">
                  <a:xfrm>
                    <a:off x="353" y="1834"/>
                    <a:ext cx="278" cy="98"/>
                  </a:xfrm>
                  <a:custGeom>
                    <a:avLst/>
                    <a:gdLst>
                      <a:gd name="T0" fmla="*/ 278 w 278"/>
                      <a:gd name="T1" fmla="*/ 18 h 98"/>
                      <a:gd name="T2" fmla="*/ 236 w 278"/>
                      <a:gd name="T3" fmla="*/ 0 h 98"/>
                      <a:gd name="T4" fmla="*/ 180 w 278"/>
                      <a:gd name="T5" fmla="*/ 8 h 98"/>
                      <a:gd name="T6" fmla="*/ 144 w 278"/>
                      <a:gd name="T7" fmla="*/ 30 h 98"/>
                      <a:gd name="T8" fmla="*/ 76 w 278"/>
                      <a:gd name="T9" fmla="*/ 62 h 98"/>
                      <a:gd name="T10" fmla="*/ 18 w 278"/>
                      <a:gd name="T11" fmla="*/ 98 h 98"/>
                      <a:gd name="T12" fmla="*/ 0 w 278"/>
                      <a:gd name="T13" fmla="*/ 94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8" h="98">
                        <a:moveTo>
                          <a:pt x="278" y="18"/>
                        </a:moveTo>
                        <a:cubicBezTo>
                          <a:pt x="263" y="13"/>
                          <a:pt x="250" y="5"/>
                          <a:pt x="236" y="0"/>
                        </a:cubicBezTo>
                        <a:cubicBezTo>
                          <a:pt x="220" y="1"/>
                          <a:pt x="196" y="0"/>
                          <a:pt x="180" y="8"/>
                        </a:cubicBezTo>
                        <a:cubicBezTo>
                          <a:pt x="168" y="14"/>
                          <a:pt x="156" y="26"/>
                          <a:pt x="144" y="30"/>
                        </a:cubicBezTo>
                        <a:cubicBezTo>
                          <a:pt x="127" y="47"/>
                          <a:pt x="98" y="55"/>
                          <a:pt x="76" y="62"/>
                        </a:cubicBezTo>
                        <a:cubicBezTo>
                          <a:pt x="62" y="83"/>
                          <a:pt x="37" y="85"/>
                          <a:pt x="18" y="98"/>
                        </a:cubicBezTo>
                        <a:cubicBezTo>
                          <a:pt x="12" y="97"/>
                          <a:pt x="0" y="94"/>
                          <a:pt x="0" y="9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297"/>
                  <p:cNvSpPr/>
                  <p:nvPr/>
                </p:nvSpPr>
                <p:spPr bwMode="auto">
                  <a:xfrm>
                    <a:off x="361" y="1934"/>
                    <a:ext cx="6" cy="16"/>
                  </a:xfrm>
                  <a:custGeom>
                    <a:avLst/>
                    <a:gdLst>
                      <a:gd name="T0" fmla="*/ 6 w 6"/>
                      <a:gd name="T1" fmla="*/ 0 h 16"/>
                      <a:gd name="T2" fmla="*/ 0 w 6"/>
                      <a:gd name="T3" fmla="*/ 16 h 16"/>
                      <a:gd name="T4" fmla="*/ 0 60000 65536"/>
                      <a:gd name="T5" fmla="*/ 0 60000 65536"/>
                    </a:gdLst>
                    <a:ahLst/>
                    <a:cxnLst>
                      <a:cxn ang="T4">
                        <a:pos x="T0" y="T1"/>
                      </a:cxn>
                      <a:cxn ang="T5">
                        <a:pos x="T2" y="T3"/>
                      </a:cxn>
                    </a:cxnLst>
                    <a:rect l="0" t="0" r="r" b="b"/>
                    <a:pathLst>
                      <a:path w="6" h="16">
                        <a:moveTo>
                          <a:pt x="6" y="0"/>
                        </a:moveTo>
                        <a:cubicBezTo>
                          <a:pt x="5" y="6"/>
                          <a:pt x="0" y="16"/>
                          <a:pt x="0" y="1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298"/>
                  <p:cNvSpPr/>
                  <p:nvPr/>
                </p:nvSpPr>
                <p:spPr bwMode="auto">
                  <a:xfrm>
                    <a:off x="375" y="1896"/>
                    <a:ext cx="50" cy="4"/>
                  </a:xfrm>
                  <a:custGeom>
                    <a:avLst/>
                    <a:gdLst>
                      <a:gd name="T0" fmla="*/ 50 w 50"/>
                      <a:gd name="T1" fmla="*/ 4 h 4"/>
                      <a:gd name="T2" fmla="*/ 0 w 50"/>
                      <a:gd name="T3" fmla="*/ 0 h 4"/>
                      <a:gd name="T4" fmla="*/ 0 60000 65536"/>
                      <a:gd name="T5" fmla="*/ 0 60000 65536"/>
                    </a:gdLst>
                    <a:ahLst/>
                    <a:cxnLst>
                      <a:cxn ang="T4">
                        <a:pos x="T0" y="T1"/>
                      </a:cxn>
                      <a:cxn ang="T5">
                        <a:pos x="T2" y="T3"/>
                      </a:cxn>
                    </a:cxnLst>
                    <a:rect l="0" t="0" r="r" b="b"/>
                    <a:pathLst>
                      <a:path w="50" h="4">
                        <a:moveTo>
                          <a:pt x="50" y="4"/>
                        </a:moveTo>
                        <a:cubicBezTo>
                          <a:pt x="32" y="2"/>
                          <a:pt x="18"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299"/>
                  <p:cNvSpPr/>
                  <p:nvPr/>
                </p:nvSpPr>
                <p:spPr bwMode="auto">
                  <a:xfrm>
                    <a:off x="383" y="1878"/>
                    <a:ext cx="10" cy="18"/>
                  </a:xfrm>
                  <a:custGeom>
                    <a:avLst/>
                    <a:gdLst>
                      <a:gd name="T0" fmla="*/ 10 w 10"/>
                      <a:gd name="T1" fmla="*/ 18 h 18"/>
                      <a:gd name="T2" fmla="*/ 0 w 10"/>
                      <a:gd name="T3" fmla="*/ 0 h 18"/>
                      <a:gd name="T4" fmla="*/ 0 60000 65536"/>
                      <a:gd name="T5" fmla="*/ 0 60000 65536"/>
                    </a:gdLst>
                    <a:ahLst/>
                    <a:cxnLst>
                      <a:cxn ang="T4">
                        <a:pos x="T0" y="T1"/>
                      </a:cxn>
                      <a:cxn ang="T5">
                        <a:pos x="T2" y="T3"/>
                      </a:cxn>
                    </a:cxnLst>
                    <a:rect l="0" t="0" r="r" b="b"/>
                    <a:pathLst>
                      <a:path w="10" h="18">
                        <a:moveTo>
                          <a:pt x="10" y="18"/>
                        </a:moveTo>
                        <a:cubicBezTo>
                          <a:pt x="8" y="10"/>
                          <a:pt x="6" y="6"/>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300"/>
                  <p:cNvSpPr/>
                  <p:nvPr/>
                </p:nvSpPr>
                <p:spPr bwMode="auto">
                  <a:xfrm>
                    <a:off x="423" y="1852"/>
                    <a:ext cx="68" cy="16"/>
                  </a:xfrm>
                  <a:custGeom>
                    <a:avLst/>
                    <a:gdLst>
                      <a:gd name="T0" fmla="*/ 68 w 68"/>
                      <a:gd name="T1" fmla="*/ 16 h 16"/>
                      <a:gd name="T2" fmla="*/ 0 w 68"/>
                      <a:gd name="T3" fmla="*/ 0 h 16"/>
                      <a:gd name="T4" fmla="*/ 0 60000 65536"/>
                      <a:gd name="T5" fmla="*/ 0 60000 65536"/>
                    </a:gdLst>
                    <a:ahLst/>
                    <a:cxnLst>
                      <a:cxn ang="T4">
                        <a:pos x="T0" y="T1"/>
                      </a:cxn>
                      <a:cxn ang="T5">
                        <a:pos x="T2" y="T3"/>
                      </a:cxn>
                    </a:cxnLst>
                    <a:rect l="0" t="0" r="r" b="b"/>
                    <a:pathLst>
                      <a:path w="68" h="16">
                        <a:moveTo>
                          <a:pt x="68" y="16"/>
                        </a:moveTo>
                        <a:cubicBezTo>
                          <a:pt x="44" y="11"/>
                          <a:pt x="25"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 name="Freeform 301"/>
                  <p:cNvSpPr/>
                  <p:nvPr/>
                </p:nvSpPr>
                <p:spPr bwMode="auto">
                  <a:xfrm>
                    <a:off x="435" y="1824"/>
                    <a:ext cx="18" cy="32"/>
                  </a:xfrm>
                  <a:custGeom>
                    <a:avLst/>
                    <a:gdLst>
                      <a:gd name="T0" fmla="*/ 18 w 18"/>
                      <a:gd name="T1" fmla="*/ 32 h 32"/>
                      <a:gd name="T2" fmla="*/ 0 w 18"/>
                      <a:gd name="T3" fmla="*/ 0 h 32"/>
                      <a:gd name="T4" fmla="*/ 0 60000 65536"/>
                      <a:gd name="T5" fmla="*/ 0 60000 65536"/>
                    </a:gdLst>
                    <a:ahLst/>
                    <a:cxnLst>
                      <a:cxn ang="T4">
                        <a:pos x="T0" y="T1"/>
                      </a:cxn>
                      <a:cxn ang="T5">
                        <a:pos x="T2" y="T3"/>
                      </a:cxn>
                    </a:cxnLst>
                    <a:rect l="0" t="0" r="r" b="b"/>
                    <a:pathLst>
                      <a:path w="18" h="32">
                        <a:moveTo>
                          <a:pt x="18" y="32"/>
                        </a:moveTo>
                        <a:cubicBezTo>
                          <a:pt x="11" y="22"/>
                          <a:pt x="9" y="9"/>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9" name="Freeform 302"/>
                  <p:cNvSpPr/>
                  <p:nvPr/>
                </p:nvSpPr>
                <p:spPr bwMode="auto">
                  <a:xfrm>
                    <a:off x="483" y="1816"/>
                    <a:ext cx="64" cy="20"/>
                  </a:xfrm>
                  <a:custGeom>
                    <a:avLst/>
                    <a:gdLst>
                      <a:gd name="T0" fmla="*/ 64 w 64"/>
                      <a:gd name="T1" fmla="*/ 20 h 20"/>
                      <a:gd name="T2" fmla="*/ 0 w 64"/>
                      <a:gd name="T3" fmla="*/ 0 h 20"/>
                      <a:gd name="T4" fmla="*/ 0 60000 65536"/>
                      <a:gd name="T5" fmla="*/ 0 60000 65536"/>
                    </a:gdLst>
                    <a:ahLst/>
                    <a:cxnLst>
                      <a:cxn ang="T4">
                        <a:pos x="T0" y="T1"/>
                      </a:cxn>
                      <a:cxn ang="T5">
                        <a:pos x="T2" y="T3"/>
                      </a:cxn>
                    </a:cxnLst>
                    <a:rect l="0" t="0" r="r" b="b"/>
                    <a:pathLst>
                      <a:path w="64" h="20">
                        <a:moveTo>
                          <a:pt x="64" y="20"/>
                        </a:moveTo>
                        <a:cubicBezTo>
                          <a:pt x="41" y="16"/>
                          <a:pt x="20" y="1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Freeform 303"/>
                  <p:cNvSpPr/>
                  <p:nvPr/>
                </p:nvSpPr>
                <p:spPr bwMode="auto">
                  <a:xfrm>
                    <a:off x="485" y="1796"/>
                    <a:ext cx="6" cy="22"/>
                  </a:xfrm>
                  <a:custGeom>
                    <a:avLst/>
                    <a:gdLst>
                      <a:gd name="T0" fmla="*/ 6 w 6"/>
                      <a:gd name="T1" fmla="*/ 22 h 22"/>
                      <a:gd name="T2" fmla="*/ 0 w 6"/>
                      <a:gd name="T3" fmla="*/ 0 h 22"/>
                      <a:gd name="T4" fmla="*/ 0 60000 65536"/>
                      <a:gd name="T5" fmla="*/ 0 60000 65536"/>
                    </a:gdLst>
                    <a:ahLst/>
                    <a:cxnLst>
                      <a:cxn ang="T4">
                        <a:pos x="T0" y="T1"/>
                      </a:cxn>
                      <a:cxn ang="T5">
                        <a:pos x="T2" y="T3"/>
                      </a:cxn>
                    </a:cxnLst>
                    <a:rect l="0" t="0" r="r" b="b"/>
                    <a:pathLst>
                      <a:path w="6" h="22">
                        <a:moveTo>
                          <a:pt x="6" y="22"/>
                        </a:moveTo>
                        <a:cubicBezTo>
                          <a:pt x="5" y="15"/>
                          <a:pt x="0"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Freeform 304"/>
                  <p:cNvSpPr/>
                  <p:nvPr/>
                </p:nvSpPr>
                <p:spPr bwMode="auto">
                  <a:xfrm>
                    <a:off x="467" y="1820"/>
                    <a:ext cx="26" cy="8"/>
                  </a:xfrm>
                  <a:custGeom>
                    <a:avLst/>
                    <a:gdLst>
                      <a:gd name="T0" fmla="*/ 26 w 26"/>
                      <a:gd name="T1" fmla="*/ 0 h 8"/>
                      <a:gd name="T2" fmla="*/ 0 w 26"/>
                      <a:gd name="T3" fmla="*/ 8 h 8"/>
                      <a:gd name="T4" fmla="*/ 0 60000 65536"/>
                      <a:gd name="T5" fmla="*/ 0 60000 65536"/>
                    </a:gdLst>
                    <a:ahLst/>
                    <a:cxnLst>
                      <a:cxn ang="T4">
                        <a:pos x="T0" y="T1"/>
                      </a:cxn>
                      <a:cxn ang="T5">
                        <a:pos x="T2" y="T3"/>
                      </a:cxn>
                    </a:cxnLst>
                    <a:rect l="0" t="0" r="r" b="b"/>
                    <a:pathLst>
                      <a:path w="26" h="8">
                        <a:moveTo>
                          <a:pt x="26" y="0"/>
                        </a:moveTo>
                        <a:cubicBezTo>
                          <a:pt x="17" y="3"/>
                          <a:pt x="8" y="4"/>
                          <a:pt x="0" y="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Freeform 305"/>
                  <p:cNvSpPr/>
                  <p:nvPr/>
                </p:nvSpPr>
                <p:spPr bwMode="auto">
                  <a:xfrm>
                    <a:off x="525" y="1804"/>
                    <a:ext cx="24" cy="32"/>
                  </a:xfrm>
                  <a:custGeom>
                    <a:avLst/>
                    <a:gdLst>
                      <a:gd name="T0" fmla="*/ 24 w 24"/>
                      <a:gd name="T1" fmla="*/ 32 h 32"/>
                      <a:gd name="T2" fmla="*/ 10 w 24"/>
                      <a:gd name="T3" fmla="*/ 10 h 32"/>
                      <a:gd name="T4" fmla="*/ 0 w 24"/>
                      <a:gd name="T5" fmla="*/ 0 h 32"/>
                      <a:gd name="T6" fmla="*/ 0 60000 65536"/>
                      <a:gd name="T7" fmla="*/ 0 60000 65536"/>
                      <a:gd name="T8" fmla="*/ 0 60000 65536"/>
                    </a:gdLst>
                    <a:ahLst/>
                    <a:cxnLst>
                      <a:cxn ang="T6">
                        <a:pos x="T0" y="T1"/>
                      </a:cxn>
                      <a:cxn ang="T7">
                        <a:pos x="T2" y="T3"/>
                      </a:cxn>
                      <a:cxn ang="T8">
                        <a:pos x="T4" y="T5"/>
                      </a:cxn>
                    </a:cxnLst>
                    <a:rect l="0" t="0" r="r" b="b"/>
                    <a:pathLst>
                      <a:path w="24" h="32">
                        <a:moveTo>
                          <a:pt x="24" y="32"/>
                        </a:moveTo>
                        <a:cubicBezTo>
                          <a:pt x="20" y="21"/>
                          <a:pt x="20" y="16"/>
                          <a:pt x="10" y="10"/>
                        </a:cubicBezTo>
                        <a:cubicBezTo>
                          <a:pt x="8" y="7"/>
                          <a:pt x="0" y="2"/>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Freeform 306"/>
                  <p:cNvSpPr/>
                  <p:nvPr/>
                </p:nvSpPr>
                <p:spPr bwMode="auto">
                  <a:xfrm>
                    <a:off x="507" y="1810"/>
                    <a:ext cx="20" cy="1"/>
                  </a:xfrm>
                  <a:custGeom>
                    <a:avLst/>
                    <a:gdLst>
                      <a:gd name="T0" fmla="*/ 20 w 20"/>
                      <a:gd name="T1" fmla="*/ 0 h 1"/>
                      <a:gd name="T2" fmla="*/ 0 w 20"/>
                      <a:gd name="T3" fmla="*/ 0 h 1"/>
                      <a:gd name="T4" fmla="*/ 0 60000 65536"/>
                      <a:gd name="T5" fmla="*/ 0 60000 65536"/>
                    </a:gdLst>
                    <a:ahLst/>
                    <a:cxnLst>
                      <a:cxn ang="T4">
                        <a:pos x="T0" y="T1"/>
                      </a:cxn>
                      <a:cxn ang="T5">
                        <a:pos x="T2" y="T3"/>
                      </a:cxn>
                    </a:cxnLst>
                    <a:rect l="0" t="0" r="r" b="b"/>
                    <a:pathLst>
                      <a:path w="20" h="1">
                        <a:moveTo>
                          <a:pt x="20" y="0"/>
                        </a:moveTo>
                        <a:cubicBezTo>
                          <a:pt x="13" y="0"/>
                          <a:pt x="7" y="0"/>
                          <a:pt x="0" y="0"/>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307"/>
                  <p:cNvSpPr/>
                  <p:nvPr/>
                </p:nvSpPr>
                <p:spPr bwMode="auto">
                  <a:xfrm>
                    <a:off x="397" y="1912"/>
                    <a:ext cx="12" cy="38"/>
                  </a:xfrm>
                  <a:custGeom>
                    <a:avLst/>
                    <a:gdLst>
                      <a:gd name="T0" fmla="*/ 12 w 12"/>
                      <a:gd name="T1" fmla="*/ 0 h 38"/>
                      <a:gd name="T2" fmla="*/ 0 w 12"/>
                      <a:gd name="T3" fmla="*/ 38 h 38"/>
                      <a:gd name="T4" fmla="*/ 0 60000 65536"/>
                      <a:gd name="T5" fmla="*/ 0 60000 65536"/>
                    </a:gdLst>
                    <a:ahLst/>
                    <a:cxnLst>
                      <a:cxn ang="T4">
                        <a:pos x="T0" y="T1"/>
                      </a:cxn>
                      <a:cxn ang="T5">
                        <a:pos x="T2" y="T3"/>
                      </a:cxn>
                    </a:cxnLst>
                    <a:rect l="0" t="0" r="r" b="b"/>
                    <a:pathLst>
                      <a:path w="12" h="38">
                        <a:moveTo>
                          <a:pt x="12" y="0"/>
                        </a:moveTo>
                        <a:cubicBezTo>
                          <a:pt x="8" y="11"/>
                          <a:pt x="0" y="27"/>
                          <a:pt x="0" y="3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308"/>
                  <p:cNvSpPr/>
                  <p:nvPr/>
                </p:nvSpPr>
                <p:spPr bwMode="auto">
                  <a:xfrm>
                    <a:off x="401" y="1930"/>
                    <a:ext cx="14" cy="18"/>
                  </a:xfrm>
                  <a:custGeom>
                    <a:avLst/>
                    <a:gdLst>
                      <a:gd name="T0" fmla="*/ 0 w 14"/>
                      <a:gd name="T1" fmla="*/ 0 h 18"/>
                      <a:gd name="T2" fmla="*/ 14 w 14"/>
                      <a:gd name="T3" fmla="*/ 18 h 18"/>
                      <a:gd name="T4" fmla="*/ 0 60000 65536"/>
                      <a:gd name="T5" fmla="*/ 0 60000 65536"/>
                    </a:gdLst>
                    <a:ahLst/>
                    <a:cxnLst>
                      <a:cxn ang="T4">
                        <a:pos x="T0" y="T1"/>
                      </a:cxn>
                      <a:cxn ang="T5">
                        <a:pos x="T2" y="T3"/>
                      </a:cxn>
                    </a:cxnLst>
                    <a:rect l="0" t="0" r="r" b="b"/>
                    <a:pathLst>
                      <a:path w="14" h="18">
                        <a:moveTo>
                          <a:pt x="0" y="0"/>
                        </a:moveTo>
                        <a:cubicBezTo>
                          <a:pt x="5" y="8"/>
                          <a:pt x="8" y="12"/>
                          <a:pt x="14" y="1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309"/>
                  <p:cNvSpPr/>
                  <p:nvPr/>
                </p:nvSpPr>
                <p:spPr bwMode="auto">
                  <a:xfrm>
                    <a:off x="467" y="1882"/>
                    <a:ext cx="6" cy="46"/>
                  </a:xfrm>
                  <a:custGeom>
                    <a:avLst/>
                    <a:gdLst>
                      <a:gd name="T0" fmla="*/ 6 w 6"/>
                      <a:gd name="T1" fmla="*/ 0 h 46"/>
                      <a:gd name="T2" fmla="*/ 0 w 6"/>
                      <a:gd name="T3" fmla="*/ 46 h 46"/>
                      <a:gd name="T4" fmla="*/ 0 60000 65536"/>
                      <a:gd name="T5" fmla="*/ 0 60000 65536"/>
                    </a:gdLst>
                    <a:ahLst/>
                    <a:cxnLst>
                      <a:cxn ang="T4">
                        <a:pos x="T0" y="T1"/>
                      </a:cxn>
                      <a:cxn ang="T5">
                        <a:pos x="T2" y="T3"/>
                      </a:cxn>
                    </a:cxnLst>
                    <a:rect l="0" t="0" r="r" b="b"/>
                    <a:pathLst>
                      <a:path w="6" h="46">
                        <a:moveTo>
                          <a:pt x="6" y="0"/>
                        </a:moveTo>
                        <a:cubicBezTo>
                          <a:pt x="1" y="15"/>
                          <a:pt x="0" y="30"/>
                          <a:pt x="0" y="4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310"/>
                  <p:cNvSpPr/>
                  <p:nvPr/>
                </p:nvSpPr>
                <p:spPr bwMode="auto">
                  <a:xfrm>
                    <a:off x="467" y="1918"/>
                    <a:ext cx="26" cy="28"/>
                  </a:xfrm>
                  <a:custGeom>
                    <a:avLst/>
                    <a:gdLst>
                      <a:gd name="T0" fmla="*/ 0 w 26"/>
                      <a:gd name="T1" fmla="*/ 0 h 28"/>
                      <a:gd name="T2" fmla="*/ 18 w 26"/>
                      <a:gd name="T3" fmla="*/ 24 h 28"/>
                      <a:gd name="T4" fmla="*/ 24 w 26"/>
                      <a:gd name="T5" fmla="*/ 26 h 28"/>
                      <a:gd name="T6" fmla="*/ 26 w 26"/>
                      <a:gd name="T7" fmla="*/ 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8">
                        <a:moveTo>
                          <a:pt x="0" y="0"/>
                        </a:moveTo>
                        <a:cubicBezTo>
                          <a:pt x="7" y="7"/>
                          <a:pt x="10" y="18"/>
                          <a:pt x="18" y="24"/>
                        </a:cubicBezTo>
                        <a:cubicBezTo>
                          <a:pt x="20" y="25"/>
                          <a:pt x="22" y="25"/>
                          <a:pt x="24" y="26"/>
                        </a:cubicBezTo>
                        <a:cubicBezTo>
                          <a:pt x="25" y="26"/>
                          <a:pt x="25" y="27"/>
                          <a:pt x="2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 name="Freeform 311"/>
                  <p:cNvSpPr/>
                  <p:nvPr/>
                </p:nvSpPr>
                <p:spPr bwMode="auto">
                  <a:xfrm>
                    <a:off x="436" y="1902"/>
                    <a:ext cx="29" cy="34"/>
                  </a:xfrm>
                  <a:custGeom>
                    <a:avLst/>
                    <a:gdLst>
                      <a:gd name="T0" fmla="*/ 29 w 29"/>
                      <a:gd name="T1" fmla="*/ 0 h 34"/>
                      <a:gd name="T2" fmla="*/ 3 w 29"/>
                      <a:gd name="T3" fmla="*/ 20 h 34"/>
                      <a:gd name="T4" fmla="*/ 1 w 29"/>
                      <a:gd name="T5" fmla="*/ 34 h 34"/>
                      <a:gd name="T6" fmla="*/ 0 60000 65536"/>
                      <a:gd name="T7" fmla="*/ 0 60000 65536"/>
                      <a:gd name="T8" fmla="*/ 0 60000 65536"/>
                    </a:gdLst>
                    <a:ahLst/>
                    <a:cxnLst>
                      <a:cxn ang="T6">
                        <a:pos x="T0" y="T1"/>
                      </a:cxn>
                      <a:cxn ang="T7">
                        <a:pos x="T2" y="T3"/>
                      </a:cxn>
                      <a:cxn ang="T8">
                        <a:pos x="T4" y="T5"/>
                      </a:cxn>
                    </a:cxnLst>
                    <a:rect l="0" t="0" r="r" b="b"/>
                    <a:pathLst>
                      <a:path w="29" h="34">
                        <a:moveTo>
                          <a:pt x="29" y="0"/>
                        </a:moveTo>
                        <a:cubicBezTo>
                          <a:pt x="20" y="7"/>
                          <a:pt x="12" y="14"/>
                          <a:pt x="3" y="20"/>
                        </a:cubicBezTo>
                        <a:cubicBezTo>
                          <a:pt x="0" y="29"/>
                          <a:pt x="1" y="24"/>
                          <a:pt x="1" y="34"/>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 name="Freeform 312"/>
                  <p:cNvSpPr/>
                  <p:nvPr/>
                </p:nvSpPr>
                <p:spPr bwMode="auto">
                  <a:xfrm>
                    <a:off x="515" y="1844"/>
                    <a:ext cx="14" cy="56"/>
                  </a:xfrm>
                  <a:custGeom>
                    <a:avLst/>
                    <a:gdLst>
                      <a:gd name="T0" fmla="*/ 14 w 14"/>
                      <a:gd name="T1" fmla="*/ 0 h 56"/>
                      <a:gd name="T2" fmla="*/ 0 w 14"/>
                      <a:gd name="T3" fmla="*/ 56 h 56"/>
                      <a:gd name="T4" fmla="*/ 0 60000 65536"/>
                      <a:gd name="T5" fmla="*/ 0 60000 65536"/>
                    </a:gdLst>
                    <a:ahLst/>
                    <a:cxnLst>
                      <a:cxn ang="T4">
                        <a:pos x="T0" y="T1"/>
                      </a:cxn>
                      <a:cxn ang="T5">
                        <a:pos x="T2" y="T3"/>
                      </a:cxn>
                    </a:cxnLst>
                    <a:rect l="0" t="0" r="r" b="b"/>
                    <a:pathLst>
                      <a:path w="14" h="56">
                        <a:moveTo>
                          <a:pt x="14" y="0"/>
                        </a:moveTo>
                        <a:cubicBezTo>
                          <a:pt x="8" y="19"/>
                          <a:pt x="0" y="35"/>
                          <a:pt x="0" y="56"/>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Freeform 313"/>
                  <p:cNvSpPr/>
                  <p:nvPr/>
                </p:nvSpPr>
                <p:spPr bwMode="auto">
                  <a:xfrm>
                    <a:off x="523" y="1876"/>
                    <a:ext cx="16" cy="28"/>
                  </a:xfrm>
                  <a:custGeom>
                    <a:avLst/>
                    <a:gdLst>
                      <a:gd name="T0" fmla="*/ 0 w 16"/>
                      <a:gd name="T1" fmla="*/ 0 h 28"/>
                      <a:gd name="T2" fmla="*/ 16 w 16"/>
                      <a:gd name="T3" fmla="*/ 28 h 28"/>
                      <a:gd name="T4" fmla="*/ 0 60000 65536"/>
                      <a:gd name="T5" fmla="*/ 0 60000 65536"/>
                    </a:gdLst>
                    <a:ahLst/>
                    <a:cxnLst>
                      <a:cxn ang="T4">
                        <a:pos x="T0" y="T1"/>
                      </a:cxn>
                      <a:cxn ang="T5">
                        <a:pos x="T2" y="T3"/>
                      </a:cxn>
                    </a:cxnLst>
                    <a:rect l="0" t="0" r="r" b="b"/>
                    <a:pathLst>
                      <a:path w="16" h="28">
                        <a:moveTo>
                          <a:pt x="0" y="0"/>
                        </a:moveTo>
                        <a:cubicBezTo>
                          <a:pt x="3" y="10"/>
                          <a:pt x="9" y="21"/>
                          <a:pt x="16" y="28"/>
                        </a:cubicBezTo>
                      </a:path>
                    </a:pathLst>
                  </a:custGeom>
                  <a:noFill/>
                  <a:ln w="6350" cmpd="sng">
                    <a:solidFill>
                      <a:srgbClr val="0B731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1" name="Freeform 314"/>
                <p:cNvSpPr/>
                <p:nvPr/>
              </p:nvSpPr>
              <p:spPr bwMode="auto">
                <a:xfrm>
                  <a:off x="2068" y="1730"/>
                  <a:ext cx="34" cy="14"/>
                </a:xfrm>
                <a:custGeom>
                  <a:avLst/>
                  <a:gdLst>
                    <a:gd name="T0" fmla="*/ 34 w 34"/>
                    <a:gd name="T1" fmla="*/ 0 h 14"/>
                    <a:gd name="T2" fmla="*/ 0 w 34"/>
                    <a:gd name="T3" fmla="*/ 14 h 14"/>
                    <a:gd name="T4" fmla="*/ 0 60000 65536"/>
                    <a:gd name="T5" fmla="*/ 0 60000 65536"/>
                  </a:gdLst>
                  <a:ahLst/>
                  <a:cxnLst>
                    <a:cxn ang="T4">
                      <a:pos x="T0" y="T1"/>
                    </a:cxn>
                    <a:cxn ang="T5">
                      <a:pos x="T2" y="T3"/>
                    </a:cxn>
                  </a:cxnLst>
                  <a:rect l="0" t="0" r="r" b="b"/>
                  <a:pathLst>
                    <a:path w="34" h="14">
                      <a:moveTo>
                        <a:pt x="34" y="0"/>
                      </a:moveTo>
                      <a:cubicBezTo>
                        <a:pt x="28" y="2"/>
                        <a:pt x="0" y="12"/>
                        <a:pt x="0" y="14"/>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8" name="Freeform 315"/>
              <p:cNvSpPr/>
              <p:nvPr/>
            </p:nvSpPr>
            <p:spPr bwMode="auto">
              <a:xfrm>
                <a:off x="1793" y="1770"/>
                <a:ext cx="86" cy="536"/>
              </a:xfrm>
              <a:custGeom>
                <a:avLst/>
                <a:gdLst>
                  <a:gd name="T0" fmla="*/ 57 w 86"/>
                  <a:gd name="T1" fmla="*/ 10 h 536"/>
                  <a:gd name="T2" fmla="*/ 55 w 86"/>
                  <a:gd name="T3" fmla="*/ 13 h 536"/>
                  <a:gd name="T4" fmla="*/ 53 w 86"/>
                  <a:gd name="T5" fmla="*/ 90 h 536"/>
                  <a:gd name="T6" fmla="*/ 77 w 86"/>
                  <a:gd name="T7" fmla="*/ 182 h 536"/>
                  <a:gd name="T8" fmla="*/ 1 w 86"/>
                  <a:gd name="T9" fmla="*/ 326 h 536"/>
                  <a:gd name="T10" fmla="*/ 71 w 86"/>
                  <a:gd name="T11" fmla="*/ 437 h 536"/>
                  <a:gd name="T12" fmla="*/ 77 w 86"/>
                  <a:gd name="T13" fmla="*/ 469 h 536"/>
                  <a:gd name="T14" fmla="*/ 63 w 86"/>
                  <a:gd name="T15" fmla="*/ 490 h 536"/>
                  <a:gd name="T16" fmla="*/ 61 w 86"/>
                  <a:gd name="T17" fmla="*/ 503 h 536"/>
                  <a:gd name="T18" fmla="*/ 71 w 86"/>
                  <a:gd name="T19" fmla="*/ 536 h 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 h="536">
                    <a:moveTo>
                      <a:pt x="57" y="10"/>
                    </a:moveTo>
                    <a:cubicBezTo>
                      <a:pt x="57" y="11"/>
                      <a:pt x="56" y="0"/>
                      <a:pt x="55" y="13"/>
                    </a:cubicBezTo>
                    <a:cubicBezTo>
                      <a:pt x="54" y="26"/>
                      <a:pt x="49" y="62"/>
                      <a:pt x="53" y="90"/>
                    </a:cubicBezTo>
                    <a:cubicBezTo>
                      <a:pt x="57" y="118"/>
                      <a:pt x="86" y="143"/>
                      <a:pt x="77" y="182"/>
                    </a:cubicBezTo>
                    <a:cubicBezTo>
                      <a:pt x="68" y="221"/>
                      <a:pt x="2" y="283"/>
                      <a:pt x="1" y="326"/>
                    </a:cubicBezTo>
                    <a:cubicBezTo>
                      <a:pt x="0" y="368"/>
                      <a:pt x="58" y="413"/>
                      <a:pt x="71" y="437"/>
                    </a:cubicBezTo>
                    <a:cubicBezTo>
                      <a:pt x="84" y="461"/>
                      <a:pt x="78" y="460"/>
                      <a:pt x="77" y="469"/>
                    </a:cubicBezTo>
                    <a:cubicBezTo>
                      <a:pt x="76" y="478"/>
                      <a:pt x="66" y="484"/>
                      <a:pt x="63" y="490"/>
                    </a:cubicBezTo>
                    <a:cubicBezTo>
                      <a:pt x="60" y="495"/>
                      <a:pt x="60" y="495"/>
                      <a:pt x="61" y="503"/>
                    </a:cubicBezTo>
                    <a:cubicBezTo>
                      <a:pt x="62" y="510"/>
                      <a:pt x="69" y="529"/>
                      <a:pt x="71" y="53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 name="Freeform 316"/>
              <p:cNvSpPr/>
              <p:nvPr/>
            </p:nvSpPr>
            <p:spPr bwMode="auto">
              <a:xfrm>
                <a:off x="1803" y="1770"/>
                <a:ext cx="87" cy="531"/>
              </a:xfrm>
              <a:custGeom>
                <a:avLst/>
                <a:gdLst>
                  <a:gd name="T0" fmla="*/ 59 w 87"/>
                  <a:gd name="T1" fmla="*/ 12 h 531"/>
                  <a:gd name="T2" fmla="*/ 54 w 87"/>
                  <a:gd name="T3" fmla="*/ 13 h 531"/>
                  <a:gd name="T4" fmla="*/ 52 w 87"/>
                  <a:gd name="T5" fmla="*/ 90 h 531"/>
                  <a:gd name="T6" fmla="*/ 76 w 87"/>
                  <a:gd name="T7" fmla="*/ 182 h 531"/>
                  <a:gd name="T8" fmla="*/ 0 w 87"/>
                  <a:gd name="T9" fmla="*/ 325 h 531"/>
                  <a:gd name="T10" fmla="*/ 77 w 87"/>
                  <a:gd name="T11" fmla="*/ 445 h 531"/>
                  <a:gd name="T12" fmla="*/ 61 w 87"/>
                  <a:gd name="T13" fmla="*/ 496 h 531"/>
                  <a:gd name="T14" fmla="*/ 63 w 87"/>
                  <a:gd name="T15" fmla="*/ 531 h 5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531">
                    <a:moveTo>
                      <a:pt x="59" y="12"/>
                    </a:moveTo>
                    <a:cubicBezTo>
                      <a:pt x="58" y="12"/>
                      <a:pt x="55" y="0"/>
                      <a:pt x="54" y="13"/>
                    </a:cubicBezTo>
                    <a:cubicBezTo>
                      <a:pt x="53" y="26"/>
                      <a:pt x="48" y="62"/>
                      <a:pt x="52" y="90"/>
                    </a:cubicBezTo>
                    <a:cubicBezTo>
                      <a:pt x="56" y="117"/>
                      <a:pt x="85" y="143"/>
                      <a:pt x="76" y="182"/>
                    </a:cubicBezTo>
                    <a:cubicBezTo>
                      <a:pt x="67" y="221"/>
                      <a:pt x="0" y="282"/>
                      <a:pt x="0" y="325"/>
                    </a:cubicBezTo>
                    <a:cubicBezTo>
                      <a:pt x="0" y="369"/>
                      <a:pt x="67" y="416"/>
                      <a:pt x="77" y="445"/>
                    </a:cubicBezTo>
                    <a:cubicBezTo>
                      <a:pt x="87" y="474"/>
                      <a:pt x="63" y="482"/>
                      <a:pt x="61" y="496"/>
                    </a:cubicBezTo>
                    <a:cubicBezTo>
                      <a:pt x="59" y="510"/>
                      <a:pt x="63" y="524"/>
                      <a:pt x="63" y="531"/>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0" name="Group 317"/>
              <p:cNvGrpSpPr/>
              <p:nvPr/>
            </p:nvGrpSpPr>
            <p:grpSpPr bwMode="auto">
              <a:xfrm rot="-1593903">
                <a:off x="1724" y="2147"/>
                <a:ext cx="100" cy="67"/>
                <a:chOff x="3122" y="2426"/>
                <a:chExt cx="100" cy="84"/>
              </a:xfrm>
            </p:grpSpPr>
            <p:sp>
              <p:nvSpPr>
                <p:cNvPr id="337" name="Freeform 318"/>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 name="Freeform 319"/>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9" name="Freeform 320"/>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1" name="Group 321"/>
              <p:cNvGrpSpPr/>
              <p:nvPr/>
            </p:nvGrpSpPr>
            <p:grpSpPr bwMode="auto">
              <a:xfrm rot="-1486509">
                <a:off x="1791" y="2163"/>
                <a:ext cx="52" cy="67"/>
                <a:chOff x="3122" y="2426"/>
                <a:chExt cx="100" cy="84"/>
              </a:xfrm>
            </p:grpSpPr>
            <p:sp>
              <p:nvSpPr>
                <p:cNvPr id="334" name="Freeform 322"/>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323"/>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324"/>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 name="Group 325"/>
              <p:cNvGrpSpPr/>
              <p:nvPr/>
            </p:nvGrpSpPr>
            <p:grpSpPr bwMode="auto">
              <a:xfrm rot="-1067537">
                <a:off x="1819" y="2216"/>
                <a:ext cx="51" cy="48"/>
                <a:chOff x="3122" y="2426"/>
                <a:chExt cx="100" cy="84"/>
              </a:xfrm>
            </p:grpSpPr>
            <p:sp>
              <p:nvSpPr>
                <p:cNvPr id="331" name="Freeform 326"/>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Freeform 327"/>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Freeform 328"/>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3" name="Group 329"/>
              <p:cNvGrpSpPr/>
              <p:nvPr/>
            </p:nvGrpSpPr>
            <p:grpSpPr bwMode="auto">
              <a:xfrm rot="-946845">
                <a:off x="1718" y="2072"/>
                <a:ext cx="100" cy="67"/>
                <a:chOff x="3122" y="2426"/>
                <a:chExt cx="100" cy="84"/>
              </a:xfrm>
            </p:grpSpPr>
            <p:sp>
              <p:nvSpPr>
                <p:cNvPr id="328" name="Freeform 330"/>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9" name="Freeform 331"/>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Freeform 332"/>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4" name="Group 333"/>
              <p:cNvGrpSpPr/>
              <p:nvPr/>
            </p:nvGrpSpPr>
            <p:grpSpPr bwMode="auto">
              <a:xfrm rot="-5189442">
                <a:off x="1810" y="2068"/>
                <a:ext cx="80" cy="84"/>
                <a:chOff x="3122" y="2426"/>
                <a:chExt cx="100" cy="84"/>
              </a:xfrm>
            </p:grpSpPr>
            <p:sp>
              <p:nvSpPr>
                <p:cNvPr id="325" name="Freeform 334"/>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335"/>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336"/>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5" name="Group 337"/>
              <p:cNvGrpSpPr/>
              <p:nvPr/>
            </p:nvGrpSpPr>
            <p:grpSpPr bwMode="auto">
              <a:xfrm rot="-6893024">
                <a:off x="1848" y="2126"/>
                <a:ext cx="79" cy="84"/>
                <a:chOff x="3122" y="2426"/>
                <a:chExt cx="100" cy="84"/>
              </a:xfrm>
            </p:grpSpPr>
            <p:sp>
              <p:nvSpPr>
                <p:cNvPr id="322" name="Freeform 338"/>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Freeform 339"/>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340"/>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6" name="Group 341"/>
              <p:cNvGrpSpPr/>
              <p:nvPr/>
            </p:nvGrpSpPr>
            <p:grpSpPr bwMode="auto">
              <a:xfrm rot="1067537" flipH="1">
                <a:off x="1872" y="2225"/>
                <a:ext cx="51" cy="48"/>
                <a:chOff x="3122" y="2426"/>
                <a:chExt cx="100" cy="84"/>
              </a:xfrm>
            </p:grpSpPr>
            <p:sp>
              <p:nvSpPr>
                <p:cNvPr id="319" name="Freeform 342"/>
                <p:cNvSpPr/>
                <p:nvPr/>
              </p:nvSpPr>
              <p:spPr bwMode="auto">
                <a:xfrm>
                  <a:off x="3152" y="2426"/>
                  <a:ext cx="70" cy="66"/>
                </a:xfrm>
                <a:custGeom>
                  <a:avLst/>
                  <a:gdLst>
                    <a:gd name="T0" fmla="*/ 70 w 70"/>
                    <a:gd name="T1" fmla="*/ 0 h 66"/>
                    <a:gd name="T2" fmla="*/ 26 w 70"/>
                    <a:gd name="T3" fmla="*/ 26 h 66"/>
                    <a:gd name="T4" fmla="*/ 10 w 70"/>
                    <a:gd name="T5" fmla="*/ 54 h 66"/>
                    <a:gd name="T6" fmla="*/ 0 w 70"/>
                    <a:gd name="T7" fmla="*/ 6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66">
                      <a:moveTo>
                        <a:pt x="70" y="0"/>
                      </a:moveTo>
                      <a:cubicBezTo>
                        <a:pt x="56" y="10"/>
                        <a:pt x="40" y="16"/>
                        <a:pt x="26" y="26"/>
                      </a:cubicBezTo>
                      <a:cubicBezTo>
                        <a:pt x="22" y="37"/>
                        <a:pt x="19" y="47"/>
                        <a:pt x="10" y="54"/>
                      </a:cubicBezTo>
                      <a:cubicBezTo>
                        <a:pt x="6" y="57"/>
                        <a:pt x="0" y="66"/>
                        <a:pt x="0" y="6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343"/>
                <p:cNvSpPr/>
                <p:nvPr/>
              </p:nvSpPr>
              <p:spPr bwMode="auto">
                <a:xfrm>
                  <a:off x="3168" y="2470"/>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Freeform 344"/>
                <p:cNvSpPr/>
                <p:nvPr/>
              </p:nvSpPr>
              <p:spPr bwMode="auto">
                <a:xfrm rot="-6101646">
                  <a:off x="3139" y="2463"/>
                  <a:ext cx="6" cy="40"/>
                </a:xfrm>
                <a:custGeom>
                  <a:avLst/>
                  <a:gdLst>
                    <a:gd name="T0" fmla="*/ 0 w 6"/>
                    <a:gd name="T1" fmla="*/ 0 h 40"/>
                    <a:gd name="T2" fmla="*/ 6 w 6"/>
                    <a:gd name="T3" fmla="*/ 22 h 40"/>
                    <a:gd name="T4" fmla="*/ 4 w 6"/>
                    <a:gd name="T5" fmla="*/ 40 h 40"/>
                    <a:gd name="T6" fmla="*/ 0 60000 65536"/>
                    <a:gd name="T7" fmla="*/ 0 60000 65536"/>
                    <a:gd name="T8" fmla="*/ 0 60000 65536"/>
                  </a:gdLst>
                  <a:ahLst/>
                  <a:cxnLst>
                    <a:cxn ang="T6">
                      <a:pos x="T0" y="T1"/>
                    </a:cxn>
                    <a:cxn ang="T7">
                      <a:pos x="T2" y="T3"/>
                    </a:cxn>
                    <a:cxn ang="T8">
                      <a:pos x="T4" y="T5"/>
                    </a:cxn>
                  </a:cxnLst>
                  <a:rect l="0" t="0" r="r" b="b"/>
                  <a:pathLst>
                    <a:path w="6" h="40">
                      <a:moveTo>
                        <a:pt x="0" y="0"/>
                      </a:moveTo>
                      <a:cubicBezTo>
                        <a:pt x="5" y="18"/>
                        <a:pt x="2" y="11"/>
                        <a:pt x="6" y="22"/>
                      </a:cubicBezTo>
                      <a:cubicBezTo>
                        <a:pt x="3" y="32"/>
                        <a:pt x="4" y="26"/>
                        <a:pt x="4" y="4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 name="Freeform 345"/>
              <p:cNvSpPr/>
              <p:nvPr/>
            </p:nvSpPr>
            <p:spPr bwMode="auto">
              <a:xfrm>
                <a:off x="1736" y="2085"/>
                <a:ext cx="36" cy="15"/>
              </a:xfrm>
              <a:custGeom>
                <a:avLst/>
                <a:gdLst>
                  <a:gd name="T0" fmla="*/ 36 w 36"/>
                  <a:gd name="T1" fmla="*/ 0 h 20"/>
                  <a:gd name="T2" fmla="*/ 14 w 36"/>
                  <a:gd name="T3" fmla="*/ 6 h 20"/>
                  <a:gd name="T4" fmla="*/ 0 w 36"/>
                  <a:gd name="T5" fmla="*/ 15 h 20"/>
                  <a:gd name="T6" fmla="*/ 0 60000 65536"/>
                  <a:gd name="T7" fmla="*/ 0 60000 65536"/>
                  <a:gd name="T8" fmla="*/ 0 60000 65536"/>
                </a:gdLst>
                <a:ahLst/>
                <a:cxnLst>
                  <a:cxn ang="T6">
                    <a:pos x="T0" y="T1"/>
                  </a:cxn>
                  <a:cxn ang="T7">
                    <a:pos x="T2" y="T3"/>
                  </a:cxn>
                  <a:cxn ang="T8">
                    <a:pos x="T4" y="T5"/>
                  </a:cxn>
                </a:cxnLst>
                <a:rect l="0" t="0" r="r" b="b"/>
                <a:pathLst>
                  <a:path w="36" h="20">
                    <a:moveTo>
                      <a:pt x="36" y="0"/>
                    </a:moveTo>
                    <a:cubicBezTo>
                      <a:pt x="27" y="2"/>
                      <a:pt x="22" y="3"/>
                      <a:pt x="14" y="8"/>
                    </a:cubicBezTo>
                    <a:cubicBezTo>
                      <a:pt x="9" y="15"/>
                      <a:pt x="6" y="14"/>
                      <a:pt x="0" y="2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Freeform 346"/>
              <p:cNvSpPr/>
              <p:nvPr/>
            </p:nvSpPr>
            <p:spPr bwMode="auto">
              <a:xfrm>
                <a:off x="1824" y="2081"/>
                <a:ext cx="30" cy="15"/>
              </a:xfrm>
              <a:custGeom>
                <a:avLst/>
                <a:gdLst>
                  <a:gd name="T0" fmla="*/ 0 w 30"/>
                  <a:gd name="T1" fmla="*/ 0 h 18"/>
                  <a:gd name="T2" fmla="*/ 30 w 30"/>
                  <a:gd name="T3" fmla="*/ 15 h 18"/>
                  <a:gd name="T4" fmla="*/ 0 60000 65536"/>
                  <a:gd name="T5" fmla="*/ 0 60000 65536"/>
                </a:gdLst>
                <a:ahLst/>
                <a:cxnLst>
                  <a:cxn ang="T4">
                    <a:pos x="T0" y="T1"/>
                  </a:cxn>
                  <a:cxn ang="T5">
                    <a:pos x="T2" y="T3"/>
                  </a:cxn>
                </a:cxnLst>
                <a:rect l="0" t="0" r="r" b="b"/>
                <a:pathLst>
                  <a:path w="30" h="18">
                    <a:moveTo>
                      <a:pt x="0" y="0"/>
                    </a:moveTo>
                    <a:cubicBezTo>
                      <a:pt x="9" y="6"/>
                      <a:pt x="19" y="18"/>
                      <a:pt x="30"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Freeform 347"/>
              <p:cNvSpPr/>
              <p:nvPr/>
            </p:nvSpPr>
            <p:spPr bwMode="auto">
              <a:xfrm>
                <a:off x="1758" y="1044"/>
                <a:ext cx="170" cy="732"/>
              </a:xfrm>
              <a:custGeom>
                <a:avLst/>
                <a:gdLst>
                  <a:gd name="T0" fmla="*/ 0 w 170"/>
                  <a:gd name="T1" fmla="*/ 0 h 732"/>
                  <a:gd name="T2" fmla="*/ 106 w 170"/>
                  <a:gd name="T3" fmla="*/ 78 h 732"/>
                  <a:gd name="T4" fmla="*/ 168 w 170"/>
                  <a:gd name="T5" fmla="*/ 201 h 732"/>
                  <a:gd name="T6" fmla="*/ 96 w 170"/>
                  <a:gd name="T7" fmla="*/ 371 h 732"/>
                  <a:gd name="T8" fmla="*/ 68 w 170"/>
                  <a:gd name="T9" fmla="*/ 485 h 732"/>
                  <a:gd name="T10" fmla="*/ 110 w 170"/>
                  <a:gd name="T11" fmla="*/ 646 h 732"/>
                  <a:gd name="T12" fmla="*/ 102 w 170"/>
                  <a:gd name="T13" fmla="*/ 732 h 7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0" h="732">
                    <a:moveTo>
                      <a:pt x="0" y="0"/>
                    </a:moveTo>
                    <a:cubicBezTo>
                      <a:pt x="17" y="13"/>
                      <a:pt x="78" y="44"/>
                      <a:pt x="106" y="78"/>
                    </a:cubicBezTo>
                    <a:cubicBezTo>
                      <a:pt x="134" y="112"/>
                      <a:pt x="170" y="152"/>
                      <a:pt x="168" y="201"/>
                    </a:cubicBezTo>
                    <a:cubicBezTo>
                      <a:pt x="166" y="250"/>
                      <a:pt x="113" y="324"/>
                      <a:pt x="96" y="371"/>
                    </a:cubicBezTo>
                    <a:cubicBezTo>
                      <a:pt x="79" y="419"/>
                      <a:pt x="66" y="438"/>
                      <a:pt x="68" y="485"/>
                    </a:cubicBezTo>
                    <a:cubicBezTo>
                      <a:pt x="70" y="530"/>
                      <a:pt x="104" y="605"/>
                      <a:pt x="110" y="646"/>
                    </a:cubicBezTo>
                    <a:cubicBezTo>
                      <a:pt x="116" y="687"/>
                      <a:pt x="104" y="715"/>
                      <a:pt x="102" y="732"/>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 name="Freeform 348"/>
              <p:cNvSpPr/>
              <p:nvPr/>
            </p:nvSpPr>
            <p:spPr bwMode="auto">
              <a:xfrm>
                <a:off x="1752" y="1050"/>
                <a:ext cx="167" cy="726"/>
              </a:xfrm>
              <a:custGeom>
                <a:avLst/>
                <a:gdLst>
                  <a:gd name="T0" fmla="*/ 0 w 167"/>
                  <a:gd name="T1" fmla="*/ 0 h 726"/>
                  <a:gd name="T2" fmla="*/ 108 w 167"/>
                  <a:gd name="T3" fmla="*/ 86 h 726"/>
                  <a:gd name="T4" fmla="*/ 164 w 167"/>
                  <a:gd name="T5" fmla="*/ 195 h 726"/>
                  <a:gd name="T6" fmla="*/ 92 w 167"/>
                  <a:gd name="T7" fmla="*/ 365 h 726"/>
                  <a:gd name="T8" fmla="*/ 64 w 167"/>
                  <a:gd name="T9" fmla="*/ 479 h 726"/>
                  <a:gd name="T10" fmla="*/ 106 w 167"/>
                  <a:gd name="T11" fmla="*/ 640 h 726"/>
                  <a:gd name="T12" fmla="*/ 98 w 167"/>
                  <a:gd name="T13" fmla="*/ 726 h 7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726">
                    <a:moveTo>
                      <a:pt x="0" y="0"/>
                    </a:moveTo>
                    <a:cubicBezTo>
                      <a:pt x="18" y="14"/>
                      <a:pt x="81" y="54"/>
                      <a:pt x="108" y="86"/>
                    </a:cubicBezTo>
                    <a:cubicBezTo>
                      <a:pt x="135" y="118"/>
                      <a:pt x="167" y="149"/>
                      <a:pt x="164" y="195"/>
                    </a:cubicBezTo>
                    <a:cubicBezTo>
                      <a:pt x="161" y="241"/>
                      <a:pt x="109" y="318"/>
                      <a:pt x="92" y="365"/>
                    </a:cubicBezTo>
                    <a:cubicBezTo>
                      <a:pt x="75" y="413"/>
                      <a:pt x="62" y="432"/>
                      <a:pt x="64" y="479"/>
                    </a:cubicBezTo>
                    <a:cubicBezTo>
                      <a:pt x="66" y="524"/>
                      <a:pt x="100" y="599"/>
                      <a:pt x="106" y="640"/>
                    </a:cubicBezTo>
                    <a:cubicBezTo>
                      <a:pt x="112" y="681"/>
                      <a:pt x="100" y="709"/>
                      <a:pt x="98" y="726"/>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1" name="Group 349"/>
              <p:cNvGrpSpPr/>
              <p:nvPr/>
            </p:nvGrpSpPr>
            <p:grpSpPr bwMode="auto">
              <a:xfrm rot="-2484492">
                <a:off x="1892" y="1036"/>
                <a:ext cx="126" cy="165"/>
                <a:chOff x="1920" y="1248"/>
                <a:chExt cx="126" cy="165"/>
              </a:xfrm>
            </p:grpSpPr>
            <p:grpSp>
              <p:nvGrpSpPr>
                <p:cNvPr id="315" name="Group 350"/>
                <p:cNvGrpSpPr/>
                <p:nvPr/>
              </p:nvGrpSpPr>
              <p:grpSpPr bwMode="auto">
                <a:xfrm rot="1656167">
                  <a:off x="1920" y="1248"/>
                  <a:ext cx="95" cy="165"/>
                  <a:chOff x="2069" y="1191"/>
                  <a:chExt cx="95" cy="165"/>
                </a:xfrm>
              </p:grpSpPr>
              <p:sp>
                <p:nvSpPr>
                  <p:cNvPr id="317" name="Freeform 351"/>
                  <p:cNvSpPr/>
                  <p:nvPr/>
                </p:nvSpPr>
                <p:spPr bwMode="auto">
                  <a:xfrm>
                    <a:off x="2075" y="1195"/>
                    <a:ext cx="89" cy="161"/>
                  </a:xfrm>
                  <a:custGeom>
                    <a:avLst/>
                    <a:gdLst>
                      <a:gd name="T0" fmla="*/ 3 w 89"/>
                      <a:gd name="T1" fmla="*/ 161 h 162"/>
                      <a:gd name="T2" fmla="*/ 11 w 89"/>
                      <a:gd name="T3" fmla="*/ 129 h 162"/>
                      <a:gd name="T4" fmla="*/ 69 w 89"/>
                      <a:gd name="T5" fmla="*/ 83 h 162"/>
                      <a:gd name="T6" fmla="*/ 89 w 89"/>
                      <a:gd name="T7" fmla="*/ 0 h 1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62">
                        <a:moveTo>
                          <a:pt x="3" y="162"/>
                        </a:moveTo>
                        <a:cubicBezTo>
                          <a:pt x="4" y="157"/>
                          <a:pt x="0" y="143"/>
                          <a:pt x="11" y="130"/>
                        </a:cubicBezTo>
                        <a:cubicBezTo>
                          <a:pt x="22" y="117"/>
                          <a:pt x="56" y="106"/>
                          <a:pt x="69" y="84"/>
                        </a:cubicBezTo>
                        <a:cubicBezTo>
                          <a:pt x="82" y="62"/>
                          <a:pt x="85" y="17"/>
                          <a:pt x="89" y="0"/>
                        </a:cubicBezTo>
                      </a:path>
                    </a:pathLst>
                  </a:custGeom>
                  <a:noFill/>
                  <a:ln w="635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 name="Freeform 352"/>
                  <p:cNvSpPr/>
                  <p:nvPr/>
                </p:nvSpPr>
                <p:spPr bwMode="auto">
                  <a:xfrm>
                    <a:off x="2069" y="1191"/>
                    <a:ext cx="87" cy="151"/>
                  </a:xfrm>
                  <a:custGeom>
                    <a:avLst/>
                    <a:gdLst>
                      <a:gd name="T0" fmla="*/ 7 w 87"/>
                      <a:gd name="T1" fmla="*/ 151 h 200"/>
                      <a:gd name="T2" fmla="*/ 7 w 87"/>
                      <a:gd name="T3" fmla="*/ 128 h 200"/>
                      <a:gd name="T4" fmla="*/ 51 w 87"/>
                      <a:gd name="T5" fmla="*/ 103 h 200"/>
                      <a:gd name="T6" fmla="*/ 75 w 87"/>
                      <a:gd name="T7" fmla="*/ 71 h 200"/>
                      <a:gd name="T8" fmla="*/ 87 w 87"/>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00">
                        <a:moveTo>
                          <a:pt x="7" y="200"/>
                        </a:moveTo>
                        <a:cubicBezTo>
                          <a:pt x="7" y="195"/>
                          <a:pt x="0" y="181"/>
                          <a:pt x="7" y="170"/>
                        </a:cubicBezTo>
                        <a:cubicBezTo>
                          <a:pt x="14" y="159"/>
                          <a:pt x="40" y="149"/>
                          <a:pt x="51" y="136"/>
                        </a:cubicBezTo>
                        <a:cubicBezTo>
                          <a:pt x="62" y="123"/>
                          <a:pt x="69" y="117"/>
                          <a:pt x="75" y="94"/>
                        </a:cubicBezTo>
                        <a:cubicBezTo>
                          <a:pt x="81" y="71"/>
                          <a:pt x="85" y="20"/>
                          <a:pt x="87" y="0"/>
                        </a:cubicBezTo>
                      </a:path>
                    </a:pathLst>
                  </a:custGeom>
                  <a:noFill/>
                  <a:ln w="6350"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6" name="Oval 353"/>
                <p:cNvSpPr>
                  <a:spLocks noChangeArrowheads="1"/>
                </p:cNvSpPr>
                <p:nvPr/>
              </p:nvSpPr>
              <p:spPr bwMode="auto">
                <a:xfrm>
                  <a:off x="2034" y="1274"/>
                  <a:ext cx="12" cy="1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n-US" altLang="en-US"/>
                </a:p>
              </p:txBody>
            </p:sp>
          </p:grpSp>
          <p:sp>
            <p:nvSpPr>
              <p:cNvPr id="302" name="Freeform 354"/>
              <p:cNvSpPr/>
              <p:nvPr/>
            </p:nvSpPr>
            <p:spPr bwMode="auto">
              <a:xfrm>
                <a:off x="1860" y="1974"/>
                <a:ext cx="39" cy="105"/>
              </a:xfrm>
              <a:custGeom>
                <a:avLst/>
                <a:gdLst>
                  <a:gd name="T0" fmla="*/ 9 w 39"/>
                  <a:gd name="T1" fmla="*/ 0 h 105"/>
                  <a:gd name="T2" fmla="*/ 0 w 39"/>
                  <a:gd name="T3" fmla="*/ 33 h 105"/>
                  <a:gd name="T4" fmla="*/ 27 w 39"/>
                  <a:gd name="T5" fmla="*/ 93 h 105"/>
                  <a:gd name="T6" fmla="*/ 39 w 39"/>
                  <a:gd name="T7" fmla="*/ 105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105">
                    <a:moveTo>
                      <a:pt x="9" y="0"/>
                    </a:moveTo>
                    <a:cubicBezTo>
                      <a:pt x="6" y="11"/>
                      <a:pt x="3" y="22"/>
                      <a:pt x="0" y="33"/>
                    </a:cubicBezTo>
                    <a:cubicBezTo>
                      <a:pt x="2" y="55"/>
                      <a:pt x="2" y="85"/>
                      <a:pt x="27" y="93"/>
                    </a:cubicBezTo>
                    <a:cubicBezTo>
                      <a:pt x="34" y="104"/>
                      <a:pt x="30" y="100"/>
                      <a:pt x="39" y="105"/>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355"/>
              <p:cNvSpPr/>
              <p:nvPr/>
            </p:nvSpPr>
            <p:spPr bwMode="auto">
              <a:xfrm>
                <a:off x="1701" y="1929"/>
                <a:ext cx="168" cy="129"/>
              </a:xfrm>
              <a:custGeom>
                <a:avLst/>
                <a:gdLst>
                  <a:gd name="T0" fmla="*/ 168 w 168"/>
                  <a:gd name="T1" fmla="*/ 0 h 129"/>
                  <a:gd name="T2" fmla="*/ 120 w 168"/>
                  <a:gd name="T3" fmla="*/ 54 h 129"/>
                  <a:gd name="T4" fmla="*/ 102 w 168"/>
                  <a:gd name="T5" fmla="*/ 66 h 129"/>
                  <a:gd name="T6" fmla="*/ 93 w 168"/>
                  <a:gd name="T7" fmla="*/ 72 h 129"/>
                  <a:gd name="T8" fmla="*/ 69 w 168"/>
                  <a:gd name="T9" fmla="*/ 87 h 129"/>
                  <a:gd name="T10" fmla="*/ 60 w 168"/>
                  <a:gd name="T11" fmla="*/ 90 h 129"/>
                  <a:gd name="T12" fmla="*/ 30 w 168"/>
                  <a:gd name="T13" fmla="*/ 108 h 129"/>
                  <a:gd name="T14" fmla="*/ 0 w 168"/>
                  <a:gd name="T15" fmla="*/ 129 h 1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8" h="129">
                    <a:moveTo>
                      <a:pt x="168" y="0"/>
                    </a:moveTo>
                    <a:cubicBezTo>
                      <a:pt x="159" y="26"/>
                      <a:pt x="143" y="41"/>
                      <a:pt x="120" y="54"/>
                    </a:cubicBezTo>
                    <a:cubicBezTo>
                      <a:pt x="114" y="58"/>
                      <a:pt x="108" y="62"/>
                      <a:pt x="102" y="66"/>
                    </a:cubicBezTo>
                    <a:cubicBezTo>
                      <a:pt x="99" y="68"/>
                      <a:pt x="93" y="72"/>
                      <a:pt x="93" y="72"/>
                    </a:cubicBezTo>
                    <a:cubicBezTo>
                      <a:pt x="83" y="86"/>
                      <a:pt x="90" y="80"/>
                      <a:pt x="69" y="87"/>
                    </a:cubicBezTo>
                    <a:cubicBezTo>
                      <a:pt x="66" y="88"/>
                      <a:pt x="60" y="90"/>
                      <a:pt x="60" y="90"/>
                    </a:cubicBezTo>
                    <a:cubicBezTo>
                      <a:pt x="50" y="104"/>
                      <a:pt x="45" y="103"/>
                      <a:pt x="30" y="108"/>
                    </a:cubicBezTo>
                    <a:cubicBezTo>
                      <a:pt x="24" y="118"/>
                      <a:pt x="13" y="129"/>
                      <a:pt x="0" y="129"/>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356"/>
              <p:cNvSpPr/>
              <p:nvPr/>
            </p:nvSpPr>
            <p:spPr bwMode="auto">
              <a:xfrm>
                <a:off x="1806" y="1983"/>
                <a:ext cx="21" cy="51"/>
              </a:xfrm>
              <a:custGeom>
                <a:avLst/>
                <a:gdLst>
                  <a:gd name="T0" fmla="*/ 21 w 21"/>
                  <a:gd name="T1" fmla="*/ 0 h 51"/>
                  <a:gd name="T2" fmla="*/ 0 w 21"/>
                  <a:gd name="T3" fmla="*/ 51 h 51"/>
                  <a:gd name="T4" fmla="*/ 0 60000 65536"/>
                  <a:gd name="T5" fmla="*/ 0 60000 65536"/>
                </a:gdLst>
                <a:ahLst/>
                <a:cxnLst>
                  <a:cxn ang="T4">
                    <a:pos x="T0" y="T1"/>
                  </a:cxn>
                  <a:cxn ang="T5">
                    <a:pos x="T2" y="T3"/>
                  </a:cxn>
                </a:cxnLst>
                <a:rect l="0" t="0" r="r" b="b"/>
                <a:pathLst>
                  <a:path w="21" h="51">
                    <a:moveTo>
                      <a:pt x="21" y="0"/>
                    </a:moveTo>
                    <a:cubicBezTo>
                      <a:pt x="16" y="16"/>
                      <a:pt x="12" y="39"/>
                      <a:pt x="0" y="51"/>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357"/>
              <p:cNvSpPr/>
              <p:nvPr/>
            </p:nvSpPr>
            <p:spPr bwMode="auto">
              <a:xfrm>
                <a:off x="1743" y="1998"/>
                <a:ext cx="51" cy="6"/>
              </a:xfrm>
              <a:custGeom>
                <a:avLst/>
                <a:gdLst>
                  <a:gd name="T0" fmla="*/ 51 w 51"/>
                  <a:gd name="T1" fmla="*/ 0 h 6"/>
                  <a:gd name="T2" fmla="*/ 0 w 51"/>
                  <a:gd name="T3" fmla="*/ 0 h 6"/>
                  <a:gd name="T4" fmla="*/ 0 60000 65536"/>
                  <a:gd name="T5" fmla="*/ 0 60000 65536"/>
                </a:gdLst>
                <a:ahLst/>
                <a:cxnLst>
                  <a:cxn ang="T4">
                    <a:pos x="T0" y="T1"/>
                  </a:cxn>
                  <a:cxn ang="T5">
                    <a:pos x="T2" y="T3"/>
                  </a:cxn>
                </a:cxnLst>
                <a:rect l="0" t="0" r="r" b="b"/>
                <a:pathLst>
                  <a:path w="51" h="6">
                    <a:moveTo>
                      <a:pt x="51" y="0"/>
                    </a:moveTo>
                    <a:cubicBezTo>
                      <a:pt x="34" y="6"/>
                      <a:pt x="17"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358"/>
              <p:cNvSpPr/>
              <p:nvPr/>
            </p:nvSpPr>
            <p:spPr bwMode="auto">
              <a:xfrm>
                <a:off x="1677" y="2028"/>
                <a:ext cx="54" cy="6"/>
              </a:xfrm>
              <a:custGeom>
                <a:avLst/>
                <a:gdLst>
                  <a:gd name="T0" fmla="*/ 54 w 54"/>
                  <a:gd name="T1" fmla="*/ 6 h 6"/>
                  <a:gd name="T2" fmla="*/ 0 w 54"/>
                  <a:gd name="T3" fmla="*/ 0 h 6"/>
                  <a:gd name="T4" fmla="*/ 0 60000 65536"/>
                  <a:gd name="T5" fmla="*/ 0 60000 65536"/>
                </a:gdLst>
                <a:ahLst/>
                <a:cxnLst>
                  <a:cxn ang="T4">
                    <a:pos x="T0" y="T1"/>
                  </a:cxn>
                  <a:cxn ang="T5">
                    <a:pos x="T2" y="T3"/>
                  </a:cxn>
                </a:cxnLst>
                <a:rect l="0" t="0" r="r" b="b"/>
                <a:pathLst>
                  <a:path w="54" h="6">
                    <a:moveTo>
                      <a:pt x="54" y="6"/>
                    </a:moveTo>
                    <a:cubicBezTo>
                      <a:pt x="43" y="5"/>
                      <a:pt x="15" y="0"/>
                      <a:pt x="0" y="0"/>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359"/>
              <p:cNvSpPr/>
              <p:nvPr/>
            </p:nvSpPr>
            <p:spPr bwMode="auto">
              <a:xfrm>
                <a:off x="1749" y="2019"/>
                <a:ext cx="12" cy="51"/>
              </a:xfrm>
              <a:custGeom>
                <a:avLst/>
                <a:gdLst>
                  <a:gd name="T0" fmla="*/ 12 w 12"/>
                  <a:gd name="T1" fmla="*/ 0 h 51"/>
                  <a:gd name="T2" fmla="*/ 0 w 12"/>
                  <a:gd name="T3" fmla="*/ 51 h 51"/>
                  <a:gd name="T4" fmla="*/ 0 60000 65536"/>
                  <a:gd name="T5" fmla="*/ 0 60000 65536"/>
                </a:gdLst>
                <a:ahLst/>
                <a:cxnLst>
                  <a:cxn ang="T4">
                    <a:pos x="T0" y="T1"/>
                  </a:cxn>
                  <a:cxn ang="T5">
                    <a:pos x="T2" y="T3"/>
                  </a:cxn>
                </a:cxnLst>
                <a:rect l="0" t="0" r="r" b="b"/>
                <a:pathLst>
                  <a:path w="12" h="51">
                    <a:moveTo>
                      <a:pt x="12" y="0"/>
                    </a:moveTo>
                    <a:cubicBezTo>
                      <a:pt x="7" y="15"/>
                      <a:pt x="0" y="35"/>
                      <a:pt x="0" y="51"/>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 name="Freeform 360"/>
              <p:cNvSpPr/>
              <p:nvPr/>
            </p:nvSpPr>
            <p:spPr bwMode="auto">
              <a:xfrm>
                <a:off x="1866" y="2034"/>
                <a:ext cx="48" cy="18"/>
              </a:xfrm>
              <a:custGeom>
                <a:avLst/>
                <a:gdLst>
                  <a:gd name="T0" fmla="*/ 0 w 48"/>
                  <a:gd name="T1" fmla="*/ 0 h 18"/>
                  <a:gd name="T2" fmla="*/ 48 w 48"/>
                  <a:gd name="T3" fmla="*/ 18 h 18"/>
                  <a:gd name="T4" fmla="*/ 0 60000 65536"/>
                  <a:gd name="T5" fmla="*/ 0 60000 65536"/>
                </a:gdLst>
                <a:ahLst/>
                <a:cxnLst>
                  <a:cxn ang="T4">
                    <a:pos x="T0" y="T1"/>
                  </a:cxn>
                  <a:cxn ang="T5">
                    <a:pos x="T2" y="T3"/>
                  </a:cxn>
                </a:cxnLst>
                <a:rect l="0" t="0" r="r" b="b"/>
                <a:pathLst>
                  <a:path w="48" h="18">
                    <a:moveTo>
                      <a:pt x="0" y="0"/>
                    </a:moveTo>
                    <a:cubicBezTo>
                      <a:pt x="17" y="11"/>
                      <a:pt x="28" y="18"/>
                      <a:pt x="48" y="18"/>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Freeform 361"/>
              <p:cNvSpPr/>
              <p:nvPr/>
            </p:nvSpPr>
            <p:spPr bwMode="auto">
              <a:xfrm>
                <a:off x="1881" y="1944"/>
                <a:ext cx="87" cy="120"/>
              </a:xfrm>
              <a:custGeom>
                <a:avLst/>
                <a:gdLst>
                  <a:gd name="T0" fmla="*/ 0 w 45"/>
                  <a:gd name="T1" fmla="*/ 0 h 75"/>
                  <a:gd name="T2" fmla="*/ 58 w 45"/>
                  <a:gd name="T3" fmla="*/ 91 h 75"/>
                  <a:gd name="T4" fmla="*/ 87 w 45"/>
                  <a:gd name="T5" fmla="*/ 120 h 75"/>
                  <a:gd name="T6" fmla="*/ 0 60000 65536"/>
                  <a:gd name="T7" fmla="*/ 0 60000 65536"/>
                  <a:gd name="T8" fmla="*/ 0 60000 65536"/>
                </a:gdLst>
                <a:ahLst/>
                <a:cxnLst>
                  <a:cxn ang="T6">
                    <a:pos x="T0" y="T1"/>
                  </a:cxn>
                  <a:cxn ang="T7">
                    <a:pos x="T2" y="T3"/>
                  </a:cxn>
                  <a:cxn ang="T8">
                    <a:pos x="T4" y="T5"/>
                  </a:cxn>
                </a:cxnLst>
                <a:rect l="0" t="0" r="r" b="b"/>
                <a:pathLst>
                  <a:path w="45" h="75">
                    <a:moveTo>
                      <a:pt x="0" y="0"/>
                    </a:moveTo>
                    <a:cubicBezTo>
                      <a:pt x="5" y="23"/>
                      <a:pt x="10" y="43"/>
                      <a:pt x="30" y="57"/>
                    </a:cubicBezTo>
                    <a:cubicBezTo>
                      <a:pt x="33" y="62"/>
                      <a:pt x="45" y="71"/>
                      <a:pt x="45" y="75"/>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Freeform 362"/>
              <p:cNvSpPr/>
              <p:nvPr/>
            </p:nvSpPr>
            <p:spPr bwMode="auto">
              <a:xfrm>
                <a:off x="1893" y="1971"/>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Freeform 363"/>
              <p:cNvSpPr/>
              <p:nvPr/>
            </p:nvSpPr>
            <p:spPr bwMode="auto">
              <a:xfrm>
                <a:off x="1914" y="2013"/>
                <a:ext cx="33" cy="9"/>
              </a:xfrm>
              <a:custGeom>
                <a:avLst/>
                <a:gdLst>
                  <a:gd name="T0" fmla="*/ 0 w 33"/>
                  <a:gd name="T1" fmla="*/ 0 h 9"/>
                  <a:gd name="T2" fmla="*/ 33 w 33"/>
                  <a:gd name="T3" fmla="*/ 9 h 9"/>
                  <a:gd name="T4" fmla="*/ 0 60000 65536"/>
                  <a:gd name="T5" fmla="*/ 0 60000 65536"/>
                </a:gdLst>
                <a:ahLst/>
                <a:cxnLst>
                  <a:cxn ang="T4">
                    <a:pos x="T0" y="T1"/>
                  </a:cxn>
                  <a:cxn ang="T5">
                    <a:pos x="T2" y="T3"/>
                  </a:cxn>
                </a:cxnLst>
                <a:rect l="0" t="0" r="r" b="b"/>
                <a:pathLst>
                  <a:path w="33" h="9">
                    <a:moveTo>
                      <a:pt x="0" y="0"/>
                    </a:moveTo>
                    <a:cubicBezTo>
                      <a:pt x="13" y="3"/>
                      <a:pt x="21" y="9"/>
                      <a:pt x="33" y="9"/>
                    </a:cubicBezTo>
                  </a:path>
                </a:pathLst>
              </a:custGeom>
              <a:noFill/>
              <a:ln w="3175" cmpd="sng">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Freeform 364"/>
              <p:cNvSpPr/>
              <p:nvPr/>
            </p:nvSpPr>
            <p:spPr bwMode="auto">
              <a:xfrm>
                <a:off x="1957" y="2064"/>
                <a:ext cx="8" cy="33"/>
              </a:xfrm>
              <a:custGeom>
                <a:avLst/>
                <a:gdLst>
                  <a:gd name="T0" fmla="*/ 8 w 8"/>
                  <a:gd name="T1" fmla="*/ 0 h 33"/>
                  <a:gd name="T2" fmla="*/ 2 w 8"/>
                  <a:gd name="T3" fmla="*/ 33 h 33"/>
                  <a:gd name="T4" fmla="*/ 0 60000 65536"/>
                  <a:gd name="T5" fmla="*/ 0 60000 65536"/>
                </a:gdLst>
                <a:ahLst/>
                <a:cxnLst>
                  <a:cxn ang="T4">
                    <a:pos x="T0" y="T1"/>
                  </a:cxn>
                  <a:cxn ang="T5">
                    <a:pos x="T2" y="T3"/>
                  </a:cxn>
                </a:cxnLst>
                <a:rect l="0" t="0" r="r" b="b"/>
                <a:pathLst>
                  <a:path w="8" h="33">
                    <a:moveTo>
                      <a:pt x="8" y="0"/>
                    </a:moveTo>
                    <a:cubicBezTo>
                      <a:pt x="0" y="23"/>
                      <a:pt x="2" y="12"/>
                      <a:pt x="2" y="33"/>
                    </a:cubicBezTo>
                  </a:path>
                </a:pathLst>
              </a:cu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Freeform 365"/>
              <p:cNvSpPr/>
              <p:nvPr/>
            </p:nvSpPr>
            <p:spPr bwMode="auto">
              <a:xfrm rot="2140584">
                <a:off x="211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366"/>
              <p:cNvSpPr/>
              <p:nvPr/>
            </p:nvSpPr>
            <p:spPr bwMode="auto">
              <a:xfrm rot="19459416" flipH="1">
                <a:off x="1632" y="1824"/>
                <a:ext cx="96" cy="96"/>
              </a:xfrm>
              <a:custGeom>
                <a:avLst/>
                <a:gdLst>
                  <a:gd name="T0" fmla="*/ 7 w 67"/>
                  <a:gd name="T1" fmla="*/ 80 h 60"/>
                  <a:gd name="T2" fmla="*/ 33 w 67"/>
                  <a:gd name="T3" fmla="*/ 64 h 60"/>
                  <a:gd name="T4" fmla="*/ 56 w 67"/>
                  <a:gd name="T5" fmla="*/ 32 h 60"/>
                  <a:gd name="T6" fmla="*/ 79 w 67"/>
                  <a:gd name="T7" fmla="*/ 0 h 60"/>
                  <a:gd name="T8" fmla="*/ 90 w 67"/>
                  <a:gd name="T9" fmla="*/ 3 h 60"/>
                  <a:gd name="T10" fmla="*/ 96 w 67"/>
                  <a:gd name="T11" fmla="*/ 22 h 60"/>
                  <a:gd name="T12" fmla="*/ 47 w 67"/>
                  <a:gd name="T13" fmla="*/ 58 h 60"/>
                  <a:gd name="T14" fmla="*/ 39 w 67"/>
                  <a:gd name="T15" fmla="*/ 77 h 60"/>
                  <a:gd name="T16" fmla="*/ 13 w 67"/>
                  <a:gd name="T17" fmla="*/ 90 h 60"/>
                  <a:gd name="T18" fmla="*/ 7 w 67"/>
                  <a:gd name="T19" fmla="*/ 8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0">
                    <a:moveTo>
                      <a:pt x="5" y="50"/>
                    </a:moveTo>
                    <a:cubicBezTo>
                      <a:pt x="12" y="48"/>
                      <a:pt x="23" y="40"/>
                      <a:pt x="23" y="40"/>
                    </a:cubicBezTo>
                    <a:cubicBezTo>
                      <a:pt x="26" y="30"/>
                      <a:pt x="29" y="23"/>
                      <a:pt x="39" y="20"/>
                    </a:cubicBezTo>
                    <a:cubicBezTo>
                      <a:pt x="44" y="13"/>
                      <a:pt x="47" y="3"/>
                      <a:pt x="55" y="0"/>
                    </a:cubicBezTo>
                    <a:cubicBezTo>
                      <a:pt x="58" y="1"/>
                      <a:pt x="61" y="0"/>
                      <a:pt x="63" y="2"/>
                    </a:cubicBezTo>
                    <a:cubicBezTo>
                      <a:pt x="66" y="5"/>
                      <a:pt x="67" y="14"/>
                      <a:pt x="67" y="14"/>
                    </a:cubicBezTo>
                    <a:cubicBezTo>
                      <a:pt x="63" y="25"/>
                      <a:pt x="43" y="29"/>
                      <a:pt x="33" y="36"/>
                    </a:cubicBezTo>
                    <a:cubicBezTo>
                      <a:pt x="31" y="40"/>
                      <a:pt x="30" y="45"/>
                      <a:pt x="27" y="48"/>
                    </a:cubicBezTo>
                    <a:cubicBezTo>
                      <a:pt x="24" y="52"/>
                      <a:pt x="13" y="55"/>
                      <a:pt x="9" y="56"/>
                    </a:cubicBezTo>
                    <a:cubicBezTo>
                      <a:pt x="0" y="59"/>
                      <a:pt x="2" y="60"/>
                      <a:pt x="5" y="50"/>
                    </a:cubicBezTo>
                    <a:close/>
                  </a:path>
                </a:pathLst>
              </a:custGeom>
              <a:solidFill>
                <a:srgbClr val="E3F442"/>
              </a:solidFill>
              <a:ln w="3175" cmpd="sng">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98" name="TextBox 497"/>
          <p:cNvSpPr txBox="1"/>
          <p:nvPr/>
        </p:nvSpPr>
        <p:spPr>
          <a:xfrm>
            <a:off x="2473154" y="2023013"/>
            <a:ext cx="9462676" cy="553998"/>
          </a:xfrm>
          <a:prstGeom prst="rect">
            <a:avLst/>
          </a:prstGeom>
          <a:solidFill>
            <a:schemeClr val="bg1"/>
          </a:solidFill>
        </p:spPr>
        <p:txBody>
          <a:bodyPr wrap="square">
            <a:spAutoFit/>
          </a:bodyPr>
          <a:lstStyle/>
          <a:p>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 quanh rễ mầm mọc ra nhiều rễ con.</a:t>
            </a:r>
            <a:endParaRPr lang="en-US" sz="3000" b="1" i="1">
              <a:solidFill>
                <a:srgbClr val="002060"/>
              </a:solidFill>
            </a:endParaRPr>
          </a:p>
        </p:txBody>
      </p:sp>
      <p:sp>
        <p:nvSpPr>
          <p:cNvPr id="499" name="TextBox 498"/>
          <p:cNvSpPr txBox="1"/>
          <p:nvPr/>
        </p:nvSpPr>
        <p:spPr>
          <a:xfrm>
            <a:off x="2511529" y="1003813"/>
            <a:ext cx="9454285" cy="553998"/>
          </a:xfrm>
          <a:prstGeom prst="rect">
            <a:avLst/>
          </a:prstGeom>
          <a:solidFill>
            <a:schemeClr val="bg1"/>
          </a:solidFill>
        </p:spPr>
        <p:txBody>
          <a:bodyPr wrap="square">
            <a:spAutoFit/>
          </a:bodyPr>
          <a:lstStyle/>
          <a:p>
            <a:r>
              <a:rPr lang="en-US" sz="3000" b="1" i="1" spc="-4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Hạt phình lên, vỏ nứt ra, rễ mầm nhú ra cắm xuống đất.</a:t>
            </a:r>
            <a:endParaRPr lang="en-US" sz="3000" b="1" i="1" spc="-40">
              <a:solidFill>
                <a:srgbClr val="002060"/>
              </a:solidFill>
            </a:endParaRPr>
          </a:p>
        </p:txBody>
      </p:sp>
      <p:sp>
        <p:nvSpPr>
          <p:cNvPr id="500" name="TextBox 499"/>
          <p:cNvSpPr txBox="1"/>
          <p:nvPr/>
        </p:nvSpPr>
        <p:spPr>
          <a:xfrm>
            <a:off x="2473154" y="440666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 lá mầm xòe ra, chồi mầm lớn dần sinh ra các lá mới.</a:t>
            </a:r>
            <a:endParaRPr lang="en-US" sz="3000" b="1" i="1">
              <a:solidFill>
                <a:srgbClr val="002060"/>
              </a:solidFill>
            </a:endParaRPr>
          </a:p>
        </p:txBody>
      </p:sp>
      <p:sp>
        <p:nvSpPr>
          <p:cNvPr id="501" name="TextBox 500"/>
          <p:cNvSpPr txBox="1"/>
          <p:nvPr/>
        </p:nvSpPr>
        <p:spPr>
          <a:xfrm>
            <a:off x="2473154" y="5701859"/>
            <a:ext cx="9519679" cy="1015663"/>
          </a:xfrm>
          <a:prstGeom prst="rect">
            <a:avLst/>
          </a:prstGeom>
          <a:solidFill>
            <a:schemeClr val="bg1"/>
          </a:solidFill>
        </p:spPr>
        <p:txBody>
          <a:bodyPr wrap="square">
            <a:spAutoFit/>
          </a:bodyPr>
          <a:lstStyle/>
          <a:p>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3000" b="1" i="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 </a:t>
            </a:r>
            <a:r>
              <a:rPr kumimoji="0" lang="en-US" sz="3000" b="1"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 lá mầm teo dần rồi rụng xuống, cây con bắt đầu đâm chồi, rễ mọc nhiều hơn.</a:t>
            </a:r>
            <a:endParaRPr lang="en-US" sz="3000" b="1" i="1">
              <a:solidFill>
                <a:srgbClr val="002060"/>
              </a:solidFill>
            </a:endParaRPr>
          </a:p>
        </p:txBody>
      </p:sp>
      <p:sp>
        <p:nvSpPr>
          <p:cNvPr id="502" name="TextBox 501"/>
          <p:cNvSpPr txBox="1"/>
          <p:nvPr/>
        </p:nvSpPr>
        <p:spPr>
          <a:xfrm>
            <a:off x="2473154" y="3099421"/>
            <a:ext cx="9519679" cy="1015663"/>
          </a:xfrm>
          <a:prstGeom prst="rect">
            <a:avLst/>
          </a:prstGeom>
          <a:solidFill>
            <a:schemeClr val="bg1"/>
          </a:solidFill>
        </p:spPr>
        <p:txBody>
          <a:bodyPr wrap="square">
            <a:spAutoFit/>
          </a:bodyPr>
          <a:lstStyle/>
          <a:p>
            <a:r>
              <a:rPr lang="en-US" sz="30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 Sau vài ngày, rễ mầm mọc nhiều hơn, thân mầm lớn lên, dài ra và chui lên khỏi mặt đất.</a:t>
            </a:r>
            <a:endParaRPr lang="en-US" sz="3000" b="1" i="1">
              <a:solidFill>
                <a:srgbClr val="002060"/>
              </a:solidFill>
            </a:endParaRPr>
          </a:p>
        </p:txBody>
      </p:sp>
      <p:sp>
        <p:nvSpPr>
          <p:cNvPr id="503" name="任意多边形: 形状 40"/>
          <p:cNvSpPr/>
          <p:nvPr/>
        </p:nvSpPr>
        <p:spPr>
          <a:xfrm>
            <a:off x="3300009" y="37176"/>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600" dirty="0">
              <a:solidFill>
                <a:srgbClr val="FF8600"/>
              </a:solidFill>
              <a:latin typeface="思源黑体 CN Bold" panose="020B0800000000000000" pitchFamily="34" charset="-122"/>
              <a:ea typeface="思源黑体 CN Bold" panose="020B0800000000000000" pitchFamily="34" charset="-122"/>
            </a:endParaRPr>
          </a:p>
        </p:txBody>
      </p:sp>
      <p:sp>
        <p:nvSpPr>
          <p:cNvPr id="504" name="文本框 46"/>
          <p:cNvSpPr txBox="1"/>
          <p:nvPr/>
        </p:nvSpPr>
        <p:spPr>
          <a:xfrm>
            <a:off x="3470714" y="26199"/>
            <a:ext cx="5096966" cy="707886"/>
          </a:xfrm>
          <a:prstGeom prst="rect">
            <a:avLst/>
          </a:prstGeom>
          <a:no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1" algn="ctr"/>
            <a:r>
              <a:rPr lang="en-US" altLang="zh-CN" sz="4000">
                <a:solidFill>
                  <a:srgbClr val="0070C0"/>
                </a:solidFill>
                <a:latin typeface="UVN Bo Quen" panose="04040804060802020203" pitchFamily="82" charset="0"/>
              </a:rPr>
              <a:t>Quá trình nảy mầm</a:t>
            </a:r>
            <a:endParaRPr lang="zh-CN" altLang="en-US" sz="4000" dirty="0">
              <a:solidFill>
                <a:srgbClr val="0070C0"/>
              </a:solidFill>
              <a:latin typeface="UVN Bo Quen" panose="04040804060802020203" pitchFamily="8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strips(downLeft)">
                                      <p:cBhvr>
                                        <p:cTn id="12" dur="1000"/>
                                        <p:tgtEl>
                                          <p:spTgt spid="503"/>
                                        </p:tgtEl>
                                      </p:cBhvr>
                                    </p:animEffect>
                                  </p:childTnLst>
                                </p:cTn>
                              </p:par>
                            </p:childTnLst>
                          </p:cTn>
                        </p:par>
                        <p:par>
                          <p:cTn id="13" fill="hold">
                            <p:stCondLst>
                              <p:cond delay="2000"/>
                            </p:stCondLst>
                            <p:childTnLst>
                              <p:par>
                                <p:cTn id="14" presetID="41" presetClass="entr" presetSubtype="0" fill="hold" grpId="0" nodeType="afterEffect">
                                  <p:stCondLst>
                                    <p:cond delay="0"/>
                                  </p:stCondLst>
                                  <p:iterate type="lt">
                                    <p:tmPct val="11111"/>
                                  </p:iterate>
                                  <p:childTnLst>
                                    <p:set>
                                      <p:cBhvr>
                                        <p:cTn id="15" dur="1" fill="hold">
                                          <p:stCondLst>
                                            <p:cond delay="0"/>
                                          </p:stCondLst>
                                        </p:cTn>
                                        <p:tgtEl>
                                          <p:spTgt spid="504"/>
                                        </p:tgtEl>
                                        <p:attrNameLst>
                                          <p:attrName>style.visibility</p:attrName>
                                        </p:attrNameLst>
                                      </p:cBhvr>
                                      <p:to>
                                        <p:strVal val="visible"/>
                                      </p:to>
                                    </p:set>
                                    <p:anim calcmode="lin" valueType="num">
                                      <p:cBhvr>
                                        <p:cTn id="16" dur="750" fill="hold"/>
                                        <p:tgtEl>
                                          <p:spTgt spid="504"/>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504"/>
                                        </p:tgtEl>
                                        <p:attrNameLst>
                                          <p:attrName>ppt_y</p:attrName>
                                        </p:attrNameLst>
                                      </p:cBhvr>
                                      <p:tavLst>
                                        <p:tav tm="0">
                                          <p:val>
                                            <p:strVal val="#ppt_y"/>
                                          </p:val>
                                        </p:tav>
                                        <p:tav tm="100000">
                                          <p:val>
                                            <p:strVal val="#ppt_y"/>
                                          </p:val>
                                        </p:tav>
                                      </p:tavLst>
                                    </p:anim>
                                    <p:anim calcmode="lin" valueType="num">
                                      <p:cBhvr>
                                        <p:cTn id="18" dur="750" fill="hold"/>
                                        <p:tgtEl>
                                          <p:spTgt spid="504"/>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50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50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p:cTn id="25" dur="500" fill="hold"/>
                                        <p:tgtEl>
                                          <p:spTgt spid="75"/>
                                        </p:tgtEl>
                                        <p:attrNameLst>
                                          <p:attrName>ppt_w</p:attrName>
                                        </p:attrNameLst>
                                      </p:cBhvr>
                                      <p:tavLst>
                                        <p:tav tm="0">
                                          <p:val>
                                            <p:fltVal val="0"/>
                                          </p:val>
                                        </p:tav>
                                        <p:tav tm="100000">
                                          <p:val>
                                            <p:strVal val="#ppt_w"/>
                                          </p:val>
                                        </p:tav>
                                      </p:tavLst>
                                    </p:anim>
                                    <p:anim calcmode="lin" valueType="num">
                                      <p:cBhvr>
                                        <p:cTn id="26" dur="500" fill="hold"/>
                                        <p:tgtEl>
                                          <p:spTgt spid="75"/>
                                        </p:tgtEl>
                                        <p:attrNameLst>
                                          <p:attrName>ppt_h</p:attrName>
                                        </p:attrNameLst>
                                      </p:cBhvr>
                                      <p:tavLst>
                                        <p:tav tm="0">
                                          <p:val>
                                            <p:fltVal val="0"/>
                                          </p:val>
                                        </p:tav>
                                        <p:tav tm="100000">
                                          <p:val>
                                            <p:strVal val="#ppt_h"/>
                                          </p:val>
                                        </p:tav>
                                      </p:tavLst>
                                    </p:anim>
                                    <p:animEffect transition="in" filter="fade">
                                      <p:cBhvr>
                                        <p:cTn id="27" dur="500"/>
                                        <p:tgtEl>
                                          <p:spTgt spid="75"/>
                                        </p:tgtEl>
                                      </p:cBhvr>
                                    </p:animEffect>
                                  </p:childTnLst>
                                </p:cTn>
                              </p:par>
                              <p:par>
                                <p:cTn id="28" presetID="53" presetClass="entr" presetSubtype="16" fill="hold" nodeType="withEffect">
                                  <p:stCondLst>
                                    <p:cond delay="0"/>
                                  </p:stCondLst>
                                  <p:childTnLst>
                                    <p:set>
                                      <p:cBhvr>
                                        <p:cTn id="29" dur="1" fill="hold">
                                          <p:stCondLst>
                                            <p:cond delay="0"/>
                                          </p:stCondLst>
                                        </p:cTn>
                                        <p:tgtEl>
                                          <p:spTgt spid="139"/>
                                        </p:tgtEl>
                                        <p:attrNameLst>
                                          <p:attrName>style.visibility</p:attrName>
                                        </p:attrNameLst>
                                      </p:cBhvr>
                                      <p:to>
                                        <p:strVal val="visible"/>
                                      </p:to>
                                    </p:set>
                                    <p:anim calcmode="lin" valueType="num">
                                      <p:cBhvr>
                                        <p:cTn id="30" dur="500" fill="hold"/>
                                        <p:tgtEl>
                                          <p:spTgt spid="139"/>
                                        </p:tgtEl>
                                        <p:attrNameLst>
                                          <p:attrName>ppt_w</p:attrName>
                                        </p:attrNameLst>
                                      </p:cBhvr>
                                      <p:tavLst>
                                        <p:tav tm="0">
                                          <p:val>
                                            <p:fltVal val="0"/>
                                          </p:val>
                                        </p:tav>
                                        <p:tav tm="100000">
                                          <p:val>
                                            <p:strVal val="#ppt_w"/>
                                          </p:val>
                                        </p:tav>
                                      </p:tavLst>
                                    </p:anim>
                                    <p:anim calcmode="lin" valueType="num">
                                      <p:cBhvr>
                                        <p:cTn id="31" dur="500" fill="hold"/>
                                        <p:tgtEl>
                                          <p:spTgt spid="139"/>
                                        </p:tgtEl>
                                        <p:attrNameLst>
                                          <p:attrName>ppt_h</p:attrName>
                                        </p:attrNameLst>
                                      </p:cBhvr>
                                      <p:tavLst>
                                        <p:tav tm="0">
                                          <p:val>
                                            <p:fltVal val="0"/>
                                          </p:val>
                                        </p:tav>
                                        <p:tav tm="100000">
                                          <p:val>
                                            <p:strVal val="#ppt_h"/>
                                          </p:val>
                                        </p:tav>
                                      </p:tavLst>
                                    </p:anim>
                                    <p:animEffect transition="in" filter="fade">
                                      <p:cBhvr>
                                        <p:cTn id="32" dur="500"/>
                                        <p:tgtEl>
                                          <p:spTgt spid="13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99"/>
                                        </p:tgtEl>
                                        <p:attrNameLst>
                                          <p:attrName>style.visibility</p:attrName>
                                        </p:attrNameLst>
                                      </p:cBhvr>
                                      <p:to>
                                        <p:strVal val="visible"/>
                                      </p:to>
                                    </p:set>
                                    <p:animEffect transition="in" filter="wipe(left)">
                                      <p:cBhvr>
                                        <p:cTn id="36" dur="500"/>
                                        <p:tgtEl>
                                          <p:spTgt spid="49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6"/>
                                        </p:tgtEl>
                                        <p:attrNameLst>
                                          <p:attrName>style.visibility</p:attrName>
                                        </p:attrNameLst>
                                      </p:cBhvr>
                                      <p:to>
                                        <p:strVal val="visible"/>
                                      </p:to>
                                    </p:set>
                                    <p:anim calcmode="lin" valueType="num">
                                      <p:cBhvr>
                                        <p:cTn id="41" dur="500" fill="hold"/>
                                        <p:tgtEl>
                                          <p:spTgt spid="106"/>
                                        </p:tgtEl>
                                        <p:attrNameLst>
                                          <p:attrName>ppt_w</p:attrName>
                                        </p:attrNameLst>
                                      </p:cBhvr>
                                      <p:tavLst>
                                        <p:tav tm="0">
                                          <p:val>
                                            <p:fltVal val="0"/>
                                          </p:val>
                                        </p:tav>
                                        <p:tav tm="100000">
                                          <p:val>
                                            <p:strVal val="#ppt_w"/>
                                          </p:val>
                                        </p:tav>
                                      </p:tavLst>
                                    </p:anim>
                                    <p:anim calcmode="lin" valueType="num">
                                      <p:cBhvr>
                                        <p:cTn id="42" dur="500" fill="hold"/>
                                        <p:tgtEl>
                                          <p:spTgt spid="106"/>
                                        </p:tgtEl>
                                        <p:attrNameLst>
                                          <p:attrName>ppt_h</p:attrName>
                                        </p:attrNameLst>
                                      </p:cBhvr>
                                      <p:tavLst>
                                        <p:tav tm="0">
                                          <p:val>
                                            <p:fltVal val="0"/>
                                          </p:val>
                                        </p:tav>
                                        <p:tav tm="100000">
                                          <p:val>
                                            <p:strVal val="#ppt_h"/>
                                          </p:val>
                                        </p:tav>
                                      </p:tavLst>
                                    </p:anim>
                                    <p:animEffect transition="in" filter="fade">
                                      <p:cBhvr>
                                        <p:cTn id="43" dur="500"/>
                                        <p:tgtEl>
                                          <p:spTgt spid="106"/>
                                        </p:tgtEl>
                                      </p:cBhvr>
                                    </p:animEffect>
                                  </p:childTnLst>
                                </p:cTn>
                              </p:par>
                              <p:par>
                                <p:cTn id="44" presetID="53" presetClass="entr" presetSubtype="16" fill="hold" nodeType="withEffect">
                                  <p:stCondLst>
                                    <p:cond delay="0"/>
                                  </p:stCondLst>
                                  <p:childTnLst>
                                    <p:set>
                                      <p:cBhvr>
                                        <p:cTn id="45" dur="1" fill="hold">
                                          <p:stCondLst>
                                            <p:cond delay="0"/>
                                          </p:stCondLst>
                                        </p:cTn>
                                        <p:tgtEl>
                                          <p:spTgt spid="148"/>
                                        </p:tgtEl>
                                        <p:attrNameLst>
                                          <p:attrName>style.visibility</p:attrName>
                                        </p:attrNameLst>
                                      </p:cBhvr>
                                      <p:to>
                                        <p:strVal val="visible"/>
                                      </p:to>
                                    </p:set>
                                    <p:anim calcmode="lin" valueType="num">
                                      <p:cBhvr>
                                        <p:cTn id="46" dur="500" fill="hold"/>
                                        <p:tgtEl>
                                          <p:spTgt spid="148"/>
                                        </p:tgtEl>
                                        <p:attrNameLst>
                                          <p:attrName>ppt_w</p:attrName>
                                        </p:attrNameLst>
                                      </p:cBhvr>
                                      <p:tavLst>
                                        <p:tav tm="0">
                                          <p:val>
                                            <p:fltVal val="0"/>
                                          </p:val>
                                        </p:tav>
                                        <p:tav tm="100000">
                                          <p:val>
                                            <p:strVal val="#ppt_w"/>
                                          </p:val>
                                        </p:tav>
                                      </p:tavLst>
                                    </p:anim>
                                    <p:anim calcmode="lin" valueType="num">
                                      <p:cBhvr>
                                        <p:cTn id="47" dur="500" fill="hold"/>
                                        <p:tgtEl>
                                          <p:spTgt spid="148"/>
                                        </p:tgtEl>
                                        <p:attrNameLst>
                                          <p:attrName>ppt_h</p:attrName>
                                        </p:attrNameLst>
                                      </p:cBhvr>
                                      <p:tavLst>
                                        <p:tav tm="0">
                                          <p:val>
                                            <p:fltVal val="0"/>
                                          </p:val>
                                        </p:tav>
                                        <p:tav tm="100000">
                                          <p:val>
                                            <p:strVal val="#ppt_h"/>
                                          </p:val>
                                        </p:tav>
                                      </p:tavLst>
                                    </p:anim>
                                    <p:animEffect transition="in" filter="fade">
                                      <p:cBhvr>
                                        <p:cTn id="48" dur="500"/>
                                        <p:tgtEl>
                                          <p:spTgt spid="14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98"/>
                                        </p:tgtEl>
                                        <p:attrNameLst>
                                          <p:attrName>style.visibility</p:attrName>
                                        </p:attrNameLst>
                                      </p:cBhvr>
                                      <p:to>
                                        <p:strVal val="visible"/>
                                      </p:to>
                                    </p:set>
                                    <p:animEffect transition="in" filter="wipe(left)">
                                      <p:cBhvr>
                                        <p:cTn id="52" dur="500"/>
                                        <p:tgtEl>
                                          <p:spTgt spid="498"/>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anim calcmode="lin" valueType="num">
                                      <p:cBhvr>
                                        <p:cTn id="57" dur="500" fill="hold"/>
                                        <p:tgtEl>
                                          <p:spTgt spid="97"/>
                                        </p:tgtEl>
                                        <p:attrNameLst>
                                          <p:attrName>ppt_w</p:attrName>
                                        </p:attrNameLst>
                                      </p:cBhvr>
                                      <p:tavLst>
                                        <p:tav tm="0">
                                          <p:val>
                                            <p:fltVal val="0"/>
                                          </p:val>
                                        </p:tav>
                                        <p:tav tm="100000">
                                          <p:val>
                                            <p:strVal val="#ppt_w"/>
                                          </p:val>
                                        </p:tav>
                                      </p:tavLst>
                                    </p:anim>
                                    <p:anim calcmode="lin" valueType="num">
                                      <p:cBhvr>
                                        <p:cTn id="58" dur="500" fill="hold"/>
                                        <p:tgtEl>
                                          <p:spTgt spid="97"/>
                                        </p:tgtEl>
                                        <p:attrNameLst>
                                          <p:attrName>ppt_h</p:attrName>
                                        </p:attrNameLst>
                                      </p:cBhvr>
                                      <p:tavLst>
                                        <p:tav tm="0">
                                          <p:val>
                                            <p:fltVal val="0"/>
                                          </p:val>
                                        </p:tav>
                                        <p:tav tm="100000">
                                          <p:val>
                                            <p:strVal val="#ppt_h"/>
                                          </p:val>
                                        </p:tav>
                                      </p:tavLst>
                                    </p:anim>
                                    <p:animEffect transition="in" filter="fade">
                                      <p:cBhvr>
                                        <p:cTn id="59" dur="500"/>
                                        <p:tgtEl>
                                          <p:spTgt spid="97"/>
                                        </p:tgtEl>
                                      </p:cBhvr>
                                    </p:animEffect>
                                  </p:childTnLst>
                                </p:cTn>
                              </p:par>
                              <p:par>
                                <p:cTn id="60" presetID="53" presetClass="entr" presetSubtype="16" fill="hold" nodeType="withEffect">
                                  <p:stCondLst>
                                    <p:cond delay="0"/>
                                  </p:stCondLst>
                                  <p:childTnLst>
                                    <p:set>
                                      <p:cBhvr>
                                        <p:cTn id="61" dur="1" fill="hold">
                                          <p:stCondLst>
                                            <p:cond delay="0"/>
                                          </p:stCondLst>
                                        </p:cTn>
                                        <p:tgtEl>
                                          <p:spTgt spid="162"/>
                                        </p:tgtEl>
                                        <p:attrNameLst>
                                          <p:attrName>style.visibility</p:attrName>
                                        </p:attrNameLst>
                                      </p:cBhvr>
                                      <p:to>
                                        <p:strVal val="visible"/>
                                      </p:to>
                                    </p:set>
                                    <p:anim calcmode="lin" valueType="num">
                                      <p:cBhvr>
                                        <p:cTn id="62" dur="500" fill="hold"/>
                                        <p:tgtEl>
                                          <p:spTgt spid="162"/>
                                        </p:tgtEl>
                                        <p:attrNameLst>
                                          <p:attrName>ppt_w</p:attrName>
                                        </p:attrNameLst>
                                      </p:cBhvr>
                                      <p:tavLst>
                                        <p:tav tm="0">
                                          <p:val>
                                            <p:fltVal val="0"/>
                                          </p:val>
                                        </p:tav>
                                        <p:tav tm="100000">
                                          <p:val>
                                            <p:strVal val="#ppt_w"/>
                                          </p:val>
                                        </p:tav>
                                      </p:tavLst>
                                    </p:anim>
                                    <p:anim calcmode="lin" valueType="num">
                                      <p:cBhvr>
                                        <p:cTn id="63" dur="500" fill="hold"/>
                                        <p:tgtEl>
                                          <p:spTgt spid="162"/>
                                        </p:tgtEl>
                                        <p:attrNameLst>
                                          <p:attrName>ppt_h</p:attrName>
                                        </p:attrNameLst>
                                      </p:cBhvr>
                                      <p:tavLst>
                                        <p:tav tm="0">
                                          <p:val>
                                            <p:fltVal val="0"/>
                                          </p:val>
                                        </p:tav>
                                        <p:tav tm="100000">
                                          <p:val>
                                            <p:strVal val="#ppt_h"/>
                                          </p:val>
                                        </p:tav>
                                      </p:tavLst>
                                    </p:anim>
                                    <p:animEffect transition="in" filter="fade">
                                      <p:cBhvr>
                                        <p:cTn id="64" dur="500"/>
                                        <p:tgtEl>
                                          <p:spTgt spid="162"/>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502"/>
                                        </p:tgtEl>
                                        <p:attrNameLst>
                                          <p:attrName>style.visibility</p:attrName>
                                        </p:attrNameLst>
                                      </p:cBhvr>
                                      <p:to>
                                        <p:strVal val="visible"/>
                                      </p:to>
                                    </p:set>
                                    <p:animEffect transition="in" filter="wipe(left)">
                                      <p:cBhvr>
                                        <p:cTn id="68" dur="500"/>
                                        <p:tgtEl>
                                          <p:spTgt spid="50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20"/>
                                        </p:tgtEl>
                                        <p:attrNameLst>
                                          <p:attrName>style.visibility</p:attrName>
                                        </p:attrNameLst>
                                      </p:cBhvr>
                                      <p:to>
                                        <p:strVal val="visible"/>
                                      </p:to>
                                    </p:set>
                                    <p:anim calcmode="lin" valueType="num">
                                      <p:cBhvr>
                                        <p:cTn id="73" dur="500" fill="hold"/>
                                        <p:tgtEl>
                                          <p:spTgt spid="120"/>
                                        </p:tgtEl>
                                        <p:attrNameLst>
                                          <p:attrName>ppt_w</p:attrName>
                                        </p:attrNameLst>
                                      </p:cBhvr>
                                      <p:tavLst>
                                        <p:tav tm="0">
                                          <p:val>
                                            <p:fltVal val="0"/>
                                          </p:val>
                                        </p:tav>
                                        <p:tav tm="100000">
                                          <p:val>
                                            <p:strVal val="#ppt_w"/>
                                          </p:val>
                                        </p:tav>
                                      </p:tavLst>
                                    </p:anim>
                                    <p:anim calcmode="lin" valueType="num">
                                      <p:cBhvr>
                                        <p:cTn id="74" dur="500" fill="hold"/>
                                        <p:tgtEl>
                                          <p:spTgt spid="120"/>
                                        </p:tgtEl>
                                        <p:attrNameLst>
                                          <p:attrName>ppt_h</p:attrName>
                                        </p:attrNameLst>
                                      </p:cBhvr>
                                      <p:tavLst>
                                        <p:tav tm="0">
                                          <p:val>
                                            <p:fltVal val="0"/>
                                          </p:val>
                                        </p:tav>
                                        <p:tav tm="100000">
                                          <p:val>
                                            <p:strVal val="#ppt_h"/>
                                          </p:val>
                                        </p:tav>
                                      </p:tavLst>
                                    </p:anim>
                                    <p:animEffect transition="in" filter="fade">
                                      <p:cBhvr>
                                        <p:cTn id="75" dur="500"/>
                                        <p:tgtEl>
                                          <p:spTgt spid="120"/>
                                        </p:tgtEl>
                                      </p:cBhvr>
                                    </p:animEffect>
                                  </p:childTnLst>
                                </p:cTn>
                              </p:par>
                              <p:par>
                                <p:cTn id="76" presetID="53" presetClass="entr" presetSubtype="16" fill="hold" nodeType="withEffect">
                                  <p:stCondLst>
                                    <p:cond delay="0"/>
                                  </p:stCondLst>
                                  <p:childTnLst>
                                    <p:set>
                                      <p:cBhvr>
                                        <p:cTn id="77" dur="1" fill="hold">
                                          <p:stCondLst>
                                            <p:cond delay="0"/>
                                          </p:stCondLst>
                                        </p:cTn>
                                        <p:tgtEl>
                                          <p:spTgt spid="196"/>
                                        </p:tgtEl>
                                        <p:attrNameLst>
                                          <p:attrName>style.visibility</p:attrName>
                                        </p:attrNameLst>
                                      </p:cBhvr>
                                      <p:to>
                                        <p:strVal val="visible"/>
                                      </p:to>
                                    </p:set>
                                    <p:anim calcmode="lin" valueType="num">
                                      <p:cBhvr>
                                        <p:cTn id="78" dur="500" fill="hold"/>
                                        <p:tgtEl>
                                          <p:spTgt spid="196"/>
                                        </p:tgtEl>
                                        <p:attrNameLst>
                                          <p:attrName>ppt_w</p:attrName>
                                        </p:attrNameLst>
                                      </p:cBhvr>
                                      <p:tavLst>
                                        <p:tav tm="0">
                                          <p:val>
                                            <p:fltVal val="0"/>
                                          </p:val>
                                        </p:tav>
                                        <p:tav tm="100000">
                                          <p:val>
                                            <p:strVal val="#ppt_w"/>
                                          </p:val>
                                        </p:tav>
                                      </p:tavLst>
                                    </p:anim>
                                    <p:anim calcmode="lin" valueType="num">
                                      <p:cBhvr>
                                        <p:cTn id="79" dur="500" fill="hold"/>
                                        <p:tgtEl>
                                          <p:spTgt spid="196"/>
                                        </p:tgtEl>
                                        <p:attrNameLst>
                                          <p:attrName>ppt_h</p:attrName>
                                        </p:attrNameLst>
                                      </p:cBhvr>
                                      <p:tavLst>
                                        <p:tav tm="0">
                                          <p:val>
                                            <p:fltVal val="0"/>
                                          </p:val>
                                        </p:tav>
                                        <p:tav tm="100000">
                                          <p:val>
                                            <p:strVal val="#ppt_h"/>
                                          </p:val>
                                        </p:tav>
                                      </p:tavLst>
                                    </p:anim>
                                    <p:animEffect transition="in" filter="fade">
                                      <p:cBhvr>
                                        <p:cTn id="80" dur="500"/>
                                        <p:tgtEl>
                                          <p:spTgt spid="196"/>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500"/>
                                        </p:tgtEl>
                                        <p:attrNameLst>
                                          <p:attrName>style.visibility</p:attrName>
                                        </p:attrNameLst>
                                      </p:cBhvr>
                                      <p:to>
                                        <p:strVal val="visible"/>
                                      </p:to>
                                    </p:set>
                                    <p:animEffect transition="in" filter="wipe(left)">
                                      <p:cBhvr>
                                        <p:cTn id="84" dur="500"/>
                                        <p:tgtEl>
                                          <p:spTgt spid="500"/>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131"/>
                                        </p:tgtEl>
                                        <p:attrNameLst>
                                          <p:attrName>style.visibility</p:attrName>
                                        </p:attrNameLst>
                                      </p:cBhvr>
                                      <p:to>
                                        <p:strVal val="visible"/>
                                      </p:to>
                                    </p:set>
                                    <p:anim calcmode="lin" valueType="num">
                                      <p:cBhvr>
                                        <p:cTn id="89" dur="500" fill="hold"/>
                                        <p:tgtEl>
                                          <p:spTgt spid="131"/>
                                        </p:tgtEl>
                                        <p:attrNameLst>
                                          <p:attrName>ppt_w</p:attrName>
                                        </p:attrNameLst>
                                      </p:cBhvr>
                                      <p:tavLst>
                                        <p:tav tm="0">
                                          <p:val>
                                            <p:fltVal val="0"/>
                                          </p:val>
                                        </p:tav>
                                        <p:tav tm="100000">
                                          <p:val>
                                            <p:strVal val="#ppt_w"/>
                                          </p:val>
                                        </p:tav>
                                      </p:tavLst>
                                    </p:anim>
                                    <p:anim calcmode="lin" valueType="num">
                                      <p:cBhvr>
                                        <p:cTn id="90" dur="500" fill="hold"/>
                                        <p:tgtEl>
                                          <p:spTgt spid="131"/>
                                        </p:tgtEl>
                                        <p:attrNameLst>
                                          <p:attrName>ppt_h</p:attrName>
                                        </p:attrNameLst>
                                      </p:cBhvr>
                                      <p:tavLst>
                                        <p:tav tm="0">
                                          <p:val>
                                            <p:fltVal val="0"/>
                                          </p:val>
                                        </p:tav>
                                        <p:tav tm="100000">
                                          <p:val>
                                            <p:strVal val="#ppt_h"/>
                                          </p:val>
                                        </p:tav>
                                      </p:tavLst>
                                    </p:anim>
                                    <p:animEffect transition="in" filter="fade">
                                      <p:cBhvr>
                                        <p:cTn id="91" dur="500"/>
                                        <p:tgtEl>
                                          <p:spTgt spid="131"/>
                                        </p:tgtEl>
                                      </p:cBhvr>
                                    </p:animEffect>
                                  </p:childTnLst>
                                </p:cTn>
                              </p:par>
                              <p:par>
                                <p:cTn id="92" presetID="53" presetClass="entr" presetSubtype="16" fill="hold" nodeType="withEffect">
                                  <p:stCondLst>
                                    <p:cond delay="0"/>
                                  </p:stCondLst>
                                  <p:childTnLst>
                                    <p:set>
                                      <p:cBhvr>
                                        <p:cTn id="93" dur="1" fill="hold">
                                          <p:stCondLst>
                                            <p:cond delay="0"/>
                                          </p:stCondLst>
                                        </p:cTn>
                                        <p:tgtEl>
                                          <p:spTgt spid="278"/>
                                        </p:tgtEl>
                                        <p:attrNameLst>
                                          <p:attrName>style.visibility</p:attrName>
                                        </p:attrNameLst>
                                      </p:cBhvr>
                                      <p:to>
                                        <p:strVal val="visible"/>
                                      </p:to>
                                    </p:set>
                                    <p:anim calcmode="lin" valueType="num">
                                      <p:cBhvr>
                                        <p:cTn id="94" dur="500" fill="hold"/>
                                        <p:tgtEl>
                                          <p:spTgt spid="278"/>
                                        </p:tgtEl>
                                        <p:attrNameLst>
                                          <p:attrName>ppt_w</p:attrName>
                                        </p:attrNameLst>
                                      </p:cBhvr>
                                      <p:tavLst>
                                        <p:tav tm="0">
                                          <p:val>
                                            <p:fltVal val="0"/>
                                          </p:val>
                                        </p:tav>
                                        <p:tav tm="100000">
                                          <p:val>
                                            <p:strVal val="#ppt_w"/>
                                          </p:val>
                                        </p:tav>
                                      </p:tavLst>
                                    </p:anim>
                                    <p:anim calcmode="lin" valueType="num">
                                      <p:cBhvr>
                                        <p:cTn id="95" dur="500" fill="hold"/>
                                        <p:tgtEl>
                                          <p:spTgt spid="278"/>
                                        </p:tgtEl>
                                        <p:attrNameLst>
                                          <p:attrName>ppt_h</p:attrName>
                                        </p:attrNameLst>
                                      </p:cBhvr>
                                      <p:tavLst>
                                        <p:tav tm="0">
                                          <p:val>
                                            <p:fltVal val="0"/>
                                          </p:val>
                                        </p:tav>
                                        <p:tav tm="100000">
                                          <p:val>
                                            <p:strVal val="#ppt_h"/>
                                          </p:val>
                                        </p:tav>
                                      </p:tavLst>
                                    </p:anim>
                                    <p:animEffect transition="in" filter="fade">
                                      <p:cBhvr>
                                        <p:cTn id="96" dur="500"/>
                                        <p:tgtEl>
                                          <p:spTgt spid="278"/>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501"/>
                                        </p:tgtEl>
                                        <p:attrNameLst>
                                          <p:attrName>style.visibility</p:attrName>
                                        </p:attrNameLst>
                                      </p:cBhvr>
                                      <p:to>
                                        <p:strVal val="visible"/>
                                      </p:to>
                                    </p:set>
                                    <p:animEffect transition="in" filter="wipe(left)">
                                      <p:cBhvr>
                                        <p:cTn id="100" dur="500"/>
                                        <p:tgtEl>
                                          <p:spTgt spid="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animBg="1"/>
      <p:bldP spid="499" grpId="0" animBg="1"/>
      <p:bldP spid="500" grpId="0" animBg="1"/>
      <p:bldP spid="501" grpId="0" animBg="1"/>
      <p:bldP spid="502" grpId="0" animBg="1"/>
      <p:bldP spid="503" grpId="0" animBg="1"/>
      <p:bldP spid="504"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TotalTime>
  <Words>765</Words>
  <Application>Microsoft Office PowerPoint</Application>
  <PresentationFormat>Widescreen</PresentationFormat>
  <Paragraphs>92</Paragraphs>
  <Slides>18</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Calibri Light</vt:lpstr>
      <vt:lpstr>Tahoma</vt:lpstr>
      <vt:lpstr>.VnTime</vt:lpstr>
      <vt:lpstr>UTM Azuki</vt:lpstr>
      <vt:lpstr>Calibri</vt:lpstr>
      <vt:lpstr>思源黑体 CN Bold</vt:lpstr>
      <vt:lpstr>UTM Showcard</vt:lpstr>
      <vt:lpstr>Times New Roman</vt:lpstr>
      <vt:lpstr>UVN Bo Quen</vt:lpstr>
      <vt:lpstr>等线</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Admin</cp:lastModifiedBy>
  <cp:revision>79</cp:revision>
  <dcterms:created xsi:type="dcterms:W3CDTF">2021-07-02T00:58:00Z</dcterms:created>
  <dcterms:modified xsi:type="dcterms:W3CDTF">2024-03-23T04:34:40Z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8930D1DCBF0B46369BA42FB96720FE38_12</vt:lpwstr>
  </property>
  <property fmtid="{D5CDD505-2E9C-101B-9397-08002B2CF9AE}" pid="3" name="KSOProductBuildVer">
    <vt:lpwstr>1033-12.2.0.13489</vt:lpwstr>
  </property>
</Properties>
</file>