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60" r:id="rId3"/>
    <p:sldId id="259" r:id="rId4"/>
    <p:sldId id="263" r:id="rId5"/>
    <p:sldId id="308" r:id="rId6"/>
    <p:sldId id="265" r:id="rId7"/>
    <p:sldId id="315" r:id="rId8"/>
    <p:sldId id="267" r:id="rId9"/>
    <p:sldId id="317" r:id="rId10"/>
    <p:sldId id="327" r:id="rId11"/>
    <p:sldId id="268" r:id="rId12"/>
    <p:sldId id="270" r:id="rId13"/>
    <p:sldId id="271" r:id="rId14"/>
    <p:sldId id="273" r:id="rId15"/>
    <p:sldId id="321" r:id="rId16"/>
    <p:sldId id="275" r:id="rId17"/>
    <p:sldId id="313" r:id="rId18"/>
    <p:sldId id="323" r:id="rId19"/>
    <p:sldId id="325" r:id="rId20"/>
    <p:sldId id="324" r:id="rId21"/>
    <p:sldId id="326"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4" autoAdjust="0"/>
    <p:restoredTop sz="94654"/>
  </p:normalViewPr>
  <p:slideViewPr>
    <p:cSldViewPr>
      <p:cViewPr varScale="1">
        <p:scale>
          <a:sx n="65" d="100"/>
          <a:sy n="65" d="100"/>
        </p:scale>
        <p:origin x="1722"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23/3/2024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23/3/2024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23/3/2024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23/3/2024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23/3/2024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23/3/2024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23/3/2024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23/3/2024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23/3/2024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23/3/2024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1</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371600"/>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781490"/>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1371600"/>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819525"/>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680245" y="574131"/>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19267" y="762000"/>
            <a:ext cx="4572000" cy="2919413"/>
          </a:xfrm>
          <a:noFill/>
        </p:spPr>
      </p:pic>
      <p:sp>
        <p:nvSpPr>
          <p:cNvPr id="94211" name="Text Box 3"/>
          <p:cNvSpPr txBox="1">
            <a:spLocks noChangeArrowheads="1"/>
          </p:cNvSpPr>
          <p:nvPr/>
        </p:nvSpPr>
        <p:spPr bwMode="auto">
          <a:xfrm>
            <a:off x="4638367" y="366412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4981267" y="2022651"/>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191067" y="3676829"/>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14267" y="-145871"/>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48267" y="2022653"/>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05267" y="5718354"/>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2" y="790753"/>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932" y="4750935"/>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93688" y="92607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3632241667"/>
              </p:ext>
            </p:extLst>
          </p:nvPr>
        </p:nvGraphicFramePr>
        <p:xfrm>
          <a:off x="369888" y="2049841"/>
          <a:ext cx="8229600" cy="3261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bl>
          </a:graphicData>
        </a:graphic>
      </p:graphicFrame>
      <p:sp>
        <p:nvSpPr>
          <p:cNvPr id="9" name="Slide Number Placeholder 7"/>
          <p:cNvSpPr txBox="1">
            <a:spLocks noGrp="1"/>
          </p:cNvSpPr>
          <p:nvPr/>
        </p:nvSpPr>
        <p:spPr bwMode="auto">
          <a:xfrm>
            <a:off x="6618288" y="572349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3" name="TextBox 2"/>
          <p:cNvSpPr txBox="1"/>
          <p:nvPr/>
        </p:nvSpPr>
        <p:spPr>
          <a:xfrm>
            <a:off x="598488" y="296510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74775" y="354987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98488" y="416428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68966" y="467285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510088" y="299079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72000" y="358140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547520" y="415770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548188" y="473664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82340" y="55626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0" y="533400"/>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4" name="AutoShape 28"/>
          <p:cNvSpPr>
            <a:spLocks noChangeArrowheads="1"/>
          </p:cNvSpPr>
          <p:nvPr/>
        </p:nvSpPr>
        <p:spPr bwMode="auto">
          <a:xfrm>
            <a:off x="2418556" y="1462056"/>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76200" y="510760"/>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67948" y="54324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2</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798" y="12715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23" y="12954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19548" y="44299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60235" y="44299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14748" y="52832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72048" y="44434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42578" y="44818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227013" y="464102"/>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4038600"/>
            <a:ext cx="435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6" y="41148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92" y="1204912"/>
            <a:ext cx="4371975"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668938" y="3584802"/>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03876" y="3584802"/>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36281" y="58451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50912" y="58838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601542" y="56546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4</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121367" y="487203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 y="91440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59467" y="418782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98592" y="417988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343742" y="423657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6027667" y="422611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942" y="84534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 y="9906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227871" y="9144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60871" y="12192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37383" y="42768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703621" y="25717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90071" y="57880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4" name="Text Box 23"/>
          <p:cNvSpPr txBox="1">
            <a:spLocks noChangeArrowheads="1"/>
          </p:cNvSpPr>
          <p:nvPr/>
        </p:nvSpPr>
        <p:spPr bwMode="auto">
          <a:xfrm>
            <a:off x="227371" y="54382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47996" y="43846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87121" y="4389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332271" y="43699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6016196" y="43594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471" y="9786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89871" y="11787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53383" y="24384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14600" y="1219200"/>
            <a:ext cx="4572000" cy="2919413"/>
          </a:xfrm>
          <a:noFill/>
        </p:spPr>
      </p:pic>
      <p:sp>
        <p:nvSpPr>
          <p:cNvPr id="94211" name="Text Box 3"/>
          <p:cNvSpPr txBox="1">
            <a:spLocks noChangeArrowheads="1"/>
          </p:cNvSpPr>
          <p:nvPr/>
        </p:nvSpPr>
        <p:spPr bwMode="auto">
          <a:xfrm>
            <a:off x="133350" y="32353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2038350" y="22860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372350" y="32004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94213" name="Line 5"/>
          <p:cNvSpPr>
            <a:spLocks noChangeShapeType="1"/>
          </p:cNvSpPr>
          <p:nvPr/>
        </p:nvSpPr>
        <p:spPr bwMode="auto">
          <a:xfrm flipH="1" flipV="1">
            <a:off x="6076950" y="24733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686550" y="54070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752850" y="41819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556454" y="41819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374650" y="49167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751</Words>
  <Application>Microsoft Office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132</cp:revision>
  <dcterms:created xsi:type="dcterms:W3CDTF">2019-03-06T16:17:00Z</dcterms:created>
  <dcterms:modified xsi:type="dcterms:W3CDTF">2024-03-23T03:59:21Z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