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35" r:id="rId3"/>
    <p:sldId id="336" r:id="rId4"/>
    <p:sldId id="546" r:id="rId5"/>
    <p:sldId id="547" r:id="rId6"/>
    <p:sldId id="549" r:id="rId7"/>
    <p:sldId id="261" r:id="rId8"/>
    <p:sldId id="550" r:id="rId9"/>
    <p:sldId id="551" r:id="rId10"/>
    <p:sldId id="554" r:id="rId11"/>
    <p:sldId id="556" r:id="rId12"/>
    <p:sldId id="557" r:id="rId13"/>
    <p:sldId id="558" r:id="rId14"/>
    <p:sldId id="561" r:id="rId15"/>
    <p:sldId id="560" r:id="rId16"/>
    <p:sldId id="562" r:id="rId17"/>
    <p:sldId id="564" r:id="rId18"/>
    <p:sldId id="566" r:id="rId19"/>
    <p:sldId id="565" r:id="rId20"/>
    <p:sldId id="567" r:id="rId21"/>
    <p:sldId id="568" r:id="rId22"/>
    <p:sldId id="508" r:id="rId23"/>
    <p:sldId id="269" r:id="rId24"/>
    <p:sldId id="516" r:id="rId25"/>
  </p:sldIdLst>
  <p:sldSz cx="9144000" cy="5143500" type="screen16x9"/>
  <p:notesSz cx="6858000" cy="9144000"/>
  <p:embeddedFontLst>
    <p:embeddedFont>
      <p:font typeface="Nanum Pen Script" panose="020B0604020202020204" charset="-127"/>
      <p:regular r:id="rId27"/>
    </p:embeddedFont>
    <p:embeddedFont>
      <p:font typeface="Nunito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0C5"/>
    <a:srgbClr val="432C1C"/>
    <a:srgbClr val="E5FFEB"/>
    <a:srgbClr val="0D0202"/>
    <a:srgbClr val="6ACFF3"/>
    <a:srgbClr val="005C4F"/>
    <a:srgbClr val="0070A4"/>
    <a:srgbClr val="992020"/>
    <a:srgbClr val="D4DBFF"/>
    <a:srgbClr val="FFC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85a295db52_1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85a295db52_1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875f602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875f602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875f602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875f602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/>
              <a:t>NGÀY 22/4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875f602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875f602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85972cea44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85972cea44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  <a:t>5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  <a:t>6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8793608e4a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8793608e4a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CUSTOM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994000" y="1793200"/>
            <a:ext cx="3156000" cy="75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CUSTOM_1_1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1" y="1601353"/>
            <a:ext cx="2701195" cy="2419543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7" y="1331157"/>
            <a:ext cx="2010799" cy="2782724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5" y="1601350"/>
            <a:ext cx="5356093" cy="2666798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5" y="1748925"/>
            <a:ext cx="4242300" cy="228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CUSTOM_1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6941981" y="2375985"/>
            <a:ext cx="2125808" cy="1776009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43889" y="2719920"/>
            <a:ext cx="1907245" cy="1397268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1647374" y="1674703"/>
            <a:ext cx="5849015" cy="317857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CUSTOM_1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CUSTOM_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727650" y="4177844"/>
            <a:ext cx="19341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352809" y="1089452"/>
            <a:ext cx="8438381" cy="3744953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77175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368915" y="-1589"/>
            <a:ext cx="1520263" cy="764964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8148212" y="-300701"/>
            <a:ext cx="1464801" cy="1140328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632876" y="885547"/>
            <a:ext cx="3695847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4815276" y="858972"/>
            <a:ext cx="3695847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8071810" y="76211"/>
            <a:ext cx="1520263" cy="764964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466563" y="-292651"/>
            <a:ext cx="1464801" cy="1140328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47995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CUSTOM_3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142940" y="2891642"/>
            <a:ext cx="2523635" cy="130115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713225" y="190287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2373900" y="3075675"/>
            <a:ext cx="19923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CUSTOM_4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2632795" y="2462018"/>
            <a:ext cx="387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203356" y="1404269"/>
            <a:ext cx="3481571" cy="3118549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7018558" y="887256"/>
            <a:ext cx="2733883" cy="3368985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CUSTOM_4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2632795" y="2468880"/>
            <a:ext cx="387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6865860" y="1496266"/>
            <a:ext cx="3018328" cy="2521666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364257" y="1716642"/>
            <a:ext cx="2640516" cy="1934470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953000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5" y="9530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6"/>
          <p:cNvSpPr/>
          <p:nvPr/>
        </p:nvSpPr>
        <p:spPr>
          <a:xfrm>
            <a:off x="-855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7" y="-3082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1" y="18506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6"/>
          <p:cNvSpPr/>
          <p:nvPr/>
        </p:nvSpPr>
        <p:spPr>
          <a:xfrm>
            <a:off x="4595649" y="46878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824613" y="3142867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824600" y="3688574"/>
            <a:ext cx="36981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950487" y="45671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7"/>
          <p:cNvSpPr/>
          <p:nvPr/>
        </p:nvSpPr>
        <p:spPr>
          <a:xfrm flipH="1">
            <a:off x="4278675" y="-7305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7"/>
          <p:cNvSpPr/>
          <p:nvPr/>
        </p:nvSpPr>
        <p:spPr>
          <a:xfrm flipH="1">
            <a:off x="53831" y="1530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8298250" y="36885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0" y="41148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8" y="1023540"/>
            <a:ext cx="3698100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5" y="444995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8"/>
          <p:cNvSpPr/>
          <p:nvPr/>
        </p:nvSpPr>
        <p:spPr>
          <a:xfrm>
            <a:off x="5175988" y="-1073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flipH="1">
            <a:off x="185318" y="22491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>
            <a:off x="8717449" y="9113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>
            <a:off x="8085124" y="44501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7_1_1_1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3741141" y="125101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3741138" y="1796712"/>
            <a:ext cx="36981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1976800" y="3326588"/>
            <a:ext cx="4894200" cy="7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5523900" y="53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9"/>
          <p:cNvSpPr/>
          <p:nvPr/>
        </p:nvSpPr>
        <p:spPr>
          <a:xfrm>
            <a:off x="-68838" y="412640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9"/>
          <p:cNvSpPr/>
          <p:nvPr/>
        </p:nvSpPr>
        <p:spPr>
          <a:xfrm>
            <a:off x="8087662" y="22504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9"/>
          <p:cNvSpPr/>
          <p:nvPr/>
        </p:nvSpPr>
        <p:spPr>
          <a:xfrm flipH="1">
            <a:off x="201356" y="105358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9"/>
          <p:cNvSpPr/>
          <p:nvPr/>
        </p:nvSpPr>
        <p:spPr>
          <a:xfrm flipH="1">
            <a:off x="5732675" y="45386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CUSTOM_9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3568800" y="536375"/>
            <a:ext cx="2704800" cy="12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1pPr>
            <a:lvl2pPr marR="38100" lvl="1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2pPr>
            <a:lvl3pPr marR="38100" lvl="2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3pPr>
            <a:lvl4pPr marR="38100" lvl="3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4pPr>
            <a:lvl5pPr marR="38100" lvl="4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5pPr>
            <a:lvl6pPr marR="38100" lvl="5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6pPr>
            <a:lvl7pPr marR="38100" lvl="6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7pPr>
            <a:lvl8pPr marR="38100" lvl="7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8pPr>
            <a:lvl9pPr marR="38100" lvl="8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503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0DE7BA-E2B2-4DF0-A935-F5D70E4E9C4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503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5035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190195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2751425"/>
            <a:ext cx="24072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50468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170992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4538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52527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292813" y="1450913"/>
            <a:ext cx="2313300" cy="17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8" r:id="rId26"/>
    <p:sldLayoutId id="2147483679" r:id="rId27"/>
    <p:sldLayoutId id="2147483680" r:id="rId28"/>
  </p:sldLayoutIdLst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0" name="cashreg.wav"/>
          </p:stSnd>
        </p:sndAc>
      </p:transition>
    </mc:Choice>
    <mc:Fallback xmlns="">
      <p:transition>
        <p:random/>
        <p:sndAc>
          <p:stSnd>
            <p:snd r:embed="rId33" name="cashreg.wav"/>
          </p:stSnd>
        </p:sndAc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1.wav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122555" y="509905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2668270" y="1955800"/>
            <a:ext cx="6576695" cy="1929130"/>
          </a:xfrm>
          <a:prstGeom prst="rect">
            <a:avLst/>
          </a:prstGeom>
          <a:noFill/>
          <a:ln>
            <a:noFill/>
          </a:ln>
        </p:spPr>
        <p:txBody>
          <a:bodyPr spcFirstLastPara="0" vert="horz" wrap="square" lIns="91425" tIns="91425" rIns="91425" bIns="91425" rtlCol="0" anchor="t" anchorCtr="0">
            <a:noAutofit/>
          </a:bodyPr>
          <a:lstStyle/>
          <a:p>
            <a:pPr lvl="0" algn="ctr">
              <a:lnSpc>
                <a:spcPct val="100000"/>
              </a:lnSpc>
              <a:buFont typeface="Nunito"/>
            </a:pPr>
            <a:r>
              <a:rPr lang="vi-VN" sz="360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SỬ DỤNG</a:t>
            </a:r>
            <a:br>
              <a:rPr lang="vi-VN" sz="360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</a:br>
            <a:r>
              <a:rPr lang="vi-VN" sz="360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 NĂNG LƯỢNG CHẤT ĐỐT </a:t>
            </a:r>
          </a:p>
        </p:txBody>
      </p:sp>
      <p:sp>
        <p:nvSpPr>
          <p:cNvPr id="877" name="Google Shape;877;p35"/>
          <p:cNvSpPr/>
          <p:nvPr/>
        </p:nvSpPr>
        <p:spPr>
          <a:xfrm flipH="1">
            <a:off x="2007925" y="324312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163910" y="26623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2589634" y="186404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7622444" y="1142918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4129231" y="1065448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777841" y="20244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5"/>
          <p:cNvSpPr/>
          <p:nvPr/>
        </p:nvSpPr>
        <p:spPr>
          <a:xfrm>
            <a:off x="4401071" y="869527"/>
            <a:ext cx="3263971" cy="7925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5">
            <a:hlinkClick r:id="rId4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4860290" y="960120"/>
            <a:ext cx="2465070" cy="603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b="1"/>
              <a:t>KHOA HỌC</a:t>
            </a:r>
            <a:r>
              <a:rPr lang="en-GB" b="1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2;p40"/>
          <p:cNvSpPr/>
          <p:nvPr/>
        </p:nvSpPr>
        <p:spPr>
          <a:xfrm rot="10800000">
            <a:off x="2412365" y="2505075"/>
            <a:ext cx="4558030" cy="202628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2" name="Google Shape;1202;p40"/>
          <p:cNvSpPr/>
          <p:nvPr/>
        </p:nvSpPr>
        <p:spPr>
          <a:xfrm rot="10800000">
            <a:off x="1188085" y="141605"/>
            <a:ext cx="4558030" cy="202628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418" name="Google Shape;1418;p45"/>
          <p:cNvSpPr/>
          <p:nvPr/>
        </p:nvSpPr>
        <p:spPr>
          <a:xfrm flipH="1">
            <a:off x="6732410" y="4371758"/>
            <a:ext cx="2347148" cy="188150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9" name="Google Shape;1419;p45"/>
          <p:cNvGrpSpPr/>
          <p:nvPr/>
        </p:nvGrpSpPr>
        <p:grpSpPr>
          <a:xfrm>
            <a:off x="7263765" y="3257550"/>
            <a:ext cx="1636395" cy="1247140"/>
            <a:chOff x="5029925" y="2452125"/>
            <a:chExt cx="2529700" cy="1723325"/>
          </a:xfrm>
        </p:grpSpPr>
        <p:sp>
          <p:nvSpPr>
            <p:cNvPr id="1420" name="Google Shape;1420;p45"/>
            <p:cNvSpPr/>
            <p:nvPr/>
          </p:nvSpPr>
          <p:spPr>
            <a:xfrm>
              <a:off x="5058900" y="2452150"/>
              <a:ext cx="222525" cy="263600"/>
            </a:xfrm>
            <a:custGeom>
              <a:avLst/>
              <a:gdLst/>
              <a:ahLst/>
              <a:cxnLst/>
              <a:rect l="l" t="t" r="r" b="b"/>
              <a:pathLst>
                <a:path w="8901" h="10544" extrusionOk="0">
                  <a:moveTo>
                    <a:pt x="181" y="0"/>
                  </a:moveTo>
                  <a:cubicBezTo>
                    <a:pt x="120" y="0"/>
                    <a:pt x="60" y="2"/>
                    <a:pt x="0" y="4"/>
                  </a:cubicBezTo>
                  <a:cubicBezTo>
                    <a:pt x="0" y="4"/>
                    <a:pt x="141" y="965"/>
                    <a:pt x="339" y="2491"/>
                  </a:cubicBezTo>
                  <a:cubicBezTo>
                    <a:pt x="565" y="4045"/>
                    <a:pt x="3532" y="8368"/>
                    <a:pt x="3532" y="10092"/>
                  </a:cubicBezTo>
                  <a:cubicBezTo>
                    <a:pt x="3532" y="10412"/>
                    <a:pt x="3675" y="10543"/>
                    <a:pt x="3907" y="10543"/>
                  </a:cubicBezTo>
                  <a:cubicBezTo>
                    <a:pt x="4925" y="10543"/>
                    <a:pt x="7668" y="8026"/>
                    <a:pt x="7714" y="7888"/>
                  </a:cubicBezTo>
                  <a:cubicBezTo>
                    <a:pt x="7771" y="7690"/>
                    <a:pt x="8901" y="3649"/>
                    <a:pt x="8901" y="3649"/>
                  </a:cubicBezTo>
                  <a:cubicBezTo>
                    <a:pt x="8901" y="3649"/>
                    <a:pt x="3455" y="0"/>
                    <a:pt x="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5058900" y="2452125"/>
              <a:ext cx="133525" cy="122575"/>
            </a:xfrm>
            <a:custGeom>
              <a:avLst/>
              <a:gdLst/>
              <a:ahLst/>
              <a:cxnLst/>
              <a:rect l="l" t="t" r="r" b="b"/>
              <a:pathLst>
                <a:path w="5341" h="4903" extrusionOk="0">
                  <a:moveTo>
                    <a:pt x="194" y="1"/>
                  </a:moveTo>
                  <a:cubicBezTo>
                    <a:pt x="128" y="1"/>
                    <a:pt x="64" y="2"/>
                    <a:pt x="0" y="5"/>
                  </a:cubicBezTo>
                  <a:cubicBezTo>
                    <a:pt x="0" y="5"/>
                    <a:pt x="141" y="966"/>
                    <a:pt x="339" y="2492"/>
                  </a:cubicBezTo>
                  <a:cubicBezTo>
                    <a:pt x="537" y="3283"/>
                    <a:pt x="848" y="4018"/>
                    <a:pt x="1243" y="4724"/>
                  </a:cubicBezTo>
                  <a:cubicBezTo>
                    <a:pt x="1623" y="4853"/>
                    <a:pt x="2030" y="4903"/>
                    <a:pt x="2435" y="4903"/>
                  </a:cubicBezTo>
                  <a:cubicBezTo>
                    <a:pt x="3901" y="4903"/>
                    <a:pt x="5341" y="4244"/>
                    <a:pt x="5341" y="4244"/>
                  </a:cubicBezTo>
                  <a:cubicBezTo>
                    <a:pt x="5341" y="4244"/>
                    <a:pt x="4719" y="2492"/>
                    <a:pt x="4182" y="1079"/>
                  </a:cubicBezTo>
                  <a:cubicBezTo>
                    <a:pt x="2818" y="464"/>
                    <a:pt x="1353" y="1"/>
                    <a:pt x="194" y="1"/>
                  </a:cubicBezTo>
                  <a:close/>
                </a:path>
              </a:pathLst>
            </a:custGeom>
            <a:solidFill>
              <a:srgbClr val="3E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5076550" y="2474150"/>
              <a:ext cx="137775" cy="227475"/>
            </a:xfrm>
            <a:custGeom>
              <a:avLst/>
              <a:gdLst/>
              <a:ahLst/>
              <a:cxnLst/>
              <a:rect l="l" t="t" r="r" b="b"/>
              <a:pathLst>
                <a:path w="5511" h="9099" extrusionOk="0">
                  <a:moveTo>
                    <a:pt x="1" y="0"/>
                  </a:moveTo>
                  <a:cubicBezTo>
                    <a:pt x="198" y="1300"/>
                    <a:pt x="622" y="2515"/>
                    <a:pt x="1300" y="3617"/>
                  </a:cubicBezTo>
                  <a:cubicBezTo>
                    <a:pt x="2374" y="5256"/>
                    <a:pt x="3363" y="9099"/>
                    <a:pt x="3363" y="9099"/>
                  </a:cubicBezTo>
                  <a:lnTo>
                    <a:pt x="5087" y="5765"/>
                  </a:lnTo>
                  <a:lnTo>
                    <a:pt x="5511" y="4408"/>
                  </a:lnTo>
                  <a:cubicBezTo>
                    <a:pt x="5256" y="3052"/>
                    <a:pt x="4437" y="1893"/>
                    <a:pt x="3222" y="1215"/>
                  </a:cubicBezTo>
                  <a:cubicBezTo>
                    <a:pt x="2233" y="650"/>
                    <a:pt x="1131" y="2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6106500" y="3266025"/>
              <a:ext cx="582825" cy="811700"/>
            </a:xfrm>
            <a:custGeom>
              <a:avLst/>
              <a:gdLst/>
              <a:ahLst/>
              <a:cxnLst/>
              <a:rect l="l" t="t" r="r" b="b"/>
              <a:pathLst>
                <a:path w="23313" h="32468" extrusionOk="0">
                  <a:moveTo>
                    <a:pt x="4126" y="1"/>
                  </a:moveTo>
                  <a:lnTo>
                    <a:pt x="0" y="1894"/>
                  </a:lnTo>
                  <a:lnTo>
                    <a:pt x="2346" y="4833"/>
                  </a:lnTo>
                  <a:cubicBezTo>
                    <a:pt x="2346" y="4833"/>
                    <a:pt x="3985" y="9834"/>
                    <a:pt x="6584" y="12151"/>
                  </a:cubicBezTo>
                  <a:cubicBezTo>
                    <a:pt x="9212" y="14440"/>
                    <a:pt x="15400" y="20374"/>
                    <a:pt x="15598" y="23058"/>
                  </a:cubicBezTo>
                  <a:cubicBezTo>
                    <a:pt x="15796" y="25742"/>
                    <a:pt x="14920" y="28851"/>
                    <a:pt x="14129" y="29642"/>
                  </a:cubicBezTo>
                  <a:cubicBezTo>
                    <a:pt x="13338" y="30461"/>
                    <a:pt x="10964" y="30405"/>
                    <a:pt x="11275" y="32015"/>
                  </a:cubicBezTo>
                  <a:cubicBezTo>
                    <a:pt x="12139" y="32315"/>
                    <a:pt x="13033" y="32467"/>
                    <a:pt x="13928" y="32467"/>
                  </a:cubicBezTo>
                  <a:cubicBezTo>
                    <a:pt x="14554" y="32467"/>
                    <a:pt x="15180" y="32393"/>
                    <a:pt x="15796" y="32241"/>
                  </a:cubicBezTo>
                  <a:cubicBezTo>
                    <a:pt x="18395" y="31620"/>
                    <a:pt x="17491" y="30602"/>
                    <a:pt x="17717" y="30066"/>
                  </a:cubicBezTo>
                  <a:cubicBezTo>
                    <a:pt x="17943" y="29529"/>
                    <a:pt x="20656" y="23708"/>
                    <a:pt x="21984" y="20995"/>
                  </a:cubicBezTo>
                  <a:cubicBezTo>
                    <a:pt x="23312" y="18254"/>
                    <a:pt x="14440" y="9890"/>
                    <a:pt x="14440" y="9890"/>
                  </a:cubicBezTo>
                  <a:lnTo>
                    <a:pt x="4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6379875" y="3704000"/>
              <a:ext cx="281175" cy="374425"/>
            </a:xfrm>
            <a:custGeom>
              <a:avLst/>
              <a:gdLst/>
              <a:ahLst/>
              <a:cxnLst/>
              <a:rect l="l" t="t" r="r" b="b"/>
              <a:pathLst>
                <a:path w="11247" h="14977" extrusionOk="0">
                  <a:moveTo>
                    <a:pt x="1103" y="1"/>
                  </a:moveTo>
                  <a:lnTo>
                    <a:pt x="1103" y="1"/>
                  </a:lnTo>
                  <a:cubicBezTo>
                    <a:pt x="2968" y="2092"/>
                    <a:pt x="4550" y="4211"/>
                    <a:pt x="4663" y="5567"/>
                  </a:cubicBezTo>
                  <a:cubicBezTo>
                    <a:pt x="4861" y="8252"/>
                    <a:pt x="3985" y="11332"/>
                    <a:pt x="3194" y="12151"/>
                  </a:cubicBezTo>
                  <a:cubicBezTo>
                    <a:pt x="2403" y="12942"/>
                    <a:pt x="1" y="12914"/>
                    <a:pt x="340" y="14525"/>
                  </a:cubicBezTo>
                  <a:cubicBezTo>
                    <a:pt x="1188" y="14824"/>
                    <a:pt x="2085" y="14976"/>
                    <a:pt x="2985" y="14976"/>
                  </a:cubicBezTo>
                  <a:cubicBezTo>
                    <a:pt x="3614" y="14976"/>
                    <a:pt x="4245" y="14902"/>
                    <a:pt x="4861" y="14751"/>
                  </a:cubicBezTo>
                  <a:cubicBezTo>
                    <a:pt x="7460" y="14129"/>
                    <a:pt x="6528" y="13112"/>
                    <a:pt x="6782" y="12575"/>
                  </a:cubicBezTo>
                  <a:cubicBezTo>
                    <a:pt x="7008" y="12010"/>
                    <a:pt x="9693" y="6189"/>
                    <a:pt x="11049" y="3476"/>
                  </a:cubicBezTo>
                  <a:cubicBezTo>
                    <a:pt x="11247" y="3024"/>
                    <a:pt x="11190" y="2403"/>
                    <a:pt x="10936" y="1696"/>
                  </a:cubicBezTo>
                  <a:cubicBezTo>
                    <a:pt x="10355" y="1765"/>
                    <a:pt x="9776" y="1796"/>
                    <a:pt x="9202" y="1796"/>
                  </a:cubicBezTo>
                  <a:cubicBezTo>
                    <a:pt x="6226" y="1796"/>
                    <a:pt x="3377" y="948"/>
                    <a:pt x="1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5354175" y="3179850"/>
              <a:ext cx="445775" cy="976525"/>
            </a:xfrm>
            <a:custGeom>
              <a:avLst/>
              <a:gdLst/>
              <a:ahLst/>
              <a:cxnLst/>
              <a:rect l="l" t="t" r="r" b="b"/>
              <a:pathLst>
                <a:path w="17831" h="39061" extrusionOk="0">
                  <a:moveTo>
                    <a:pt x="4041" y="0"/>
                  </a:moveTo>
                  <a:lnTo>
                    <a:pt x="226" y="1272"/>
                  </a:lnTo>
                  <a:cubicBezTo>
                    <a:pt x="226" y="1272"/>
                    <a:pt x="5397" y="9156"/>
                    <a:pt x="6245" y="13027"/>
                  </a:cubicBezTo>
                  <a:cubicBezTo>
                    <a:pt x="7093" y="16898"/>
                    <a:pt x="4832" y="27466"/>
                    <a:pt x="4465" y="29359"/>
                  </a:cubicBezTo>
                  <a:cubicBezTo>
                    <a:pt x="4126" y="31224"/>
                    <a:pt x="4578" y="32637"/>
                    <a:pt x="4267" y="33484"/>
                  </a:cubicBezTo>
                  <a:cubicBezTo>
                    <a:pt x="3956" y="34332"/>
                    <a:pt x="3730" y="36677"/>
                    <a:pt x="3052" y="36875"/>
                  </a:cubicBezTo>
                  <a:cubicBezTo>
                    <a:pt x="2402" y="37101"/>
                    <a:pt x="424" y="36621"/>
                    <a:pt x="0" y="38457"/>
                  </a:cubicBezTo>
                  <a:cubicBezTo>
                    <a:pt x="0" y="38457"/>
                    <a:pt x="1909" y="39060"/>
                    <a:pt x="3860" y="39060"/>
                  </a:cubicBezTo>
                  <a:cubicBezTo>
                    <a:pt x="4835" y="39060"/>
                    <a:pt x="5821" y="38910"/>
                    <a:pt x="6584" y="38457"/>
                  </a:cubicBezTo>
                  <a:cubicBezTo>
                    <a:pt x="7856" y="37723"/>
                    <a:pt x="7460" y="35801"/>
                    <a:pt x="8053" y="33880"/>
                  </a:cubicBezTo>
                  <a:cubicBezTo>
                    <a:pt x="8675" y="31958"/>
                    <a:pt x="12574" y="17632"/>
                    <a:pt x="15202" y="13337"/>
                  </a:cubicBezTo>
                  <a:cubicBezTo>
                    <a:pt x="17830" y="9042"/>
                    <a:pt x="4041" y="0"/>
                    <a:pt x="4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6614400" y="2959450"/>
              <a:ext cx="945225" cy="1153600"/>
            </a:xfrm>
            <a:custGeom>
              <a:avLst/>
              <a:gdLst/>
              <a:ahLst/>
              <a:cxnLst/>
              <a:rect l="l" t="t" r="r" b="b"/>
              <a:pathLst>
                <a:path w="37809" h="46144" extrusionOk="0">
                  <a:moveTo>
                    <a:pt x="1781" y="0"/>
                  </a:moveTo>
                  <a:lnTo>
                    <a:pt x="1" y="198"/>
                  </a:lnTo>
                  <a:cubicBezTo>
                    <a:pt x="1" y="198"/>
                    <a:pt x="1301" y="8025"/>
                    <a:pt x="1103" y="13818"/>
                  </a:cubicBezTo>
                  <a:cubicBezTo>
                    <a:pt x="905" y="19610"/>
                    <a:pt x="9608" y="27466"/>
                    <a:pt x="15542" y="33484"/>
                  </a:cubicBezTo>
                  <a:cubicBezTo>
                    <a:pt x="19328" y="37327"/>
                    <a:pt x="23341" y="40972"/>
                    <a:pt x="27551" y="44363"/>
                  </a:cubicBezTo>
                  <a:cubicBezTo>
                    <a:pt x="28806" y="45405"/>
                    <a:pt x="32446" y="46143"/>
                    <a:pt x="34616" y="46143"/>
                  </a:cubicBezTo>
                  <a:cubicBezTo>
                    <a:pt x="35328" y="46143"/>
                    <a:pt x="35882" y="46064"/>
                    <a:pt x="36141" y="45889"/>
                  </a:cubicBezTo>
                  <a:cubicBezTo>
                    <a:pt x="37186" y="45211"/>
                    <a:pt x="37808" y="42611"/>
                    <a:pt x="34672" y="39701"/>
                  </a:cubicBezTo>
                  <a:cubicBezTo>
                    <a:pt x="31535" y="36762"/>
                    <a:pt x="26223" y="28398"/>
                    <a:pt x="23143" y="24329"/>
                  </a:cubicBezTo>
                  <a:cubicBezTo>
                    <a:pt x="20091" y="20289"/>
                    <a:pt x="12547" y="10879"/>
                    <a:pt x="9778" y="7601"/>
                  </a:cubicBezTo>
                  <a:cubicBezTo>
                    <a:pt x="6980" y="4324"/>
                    <a:pt x="17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6813625" y="3429200"/>
              <a:ext cx="722675" cy="683950"/>
            </a:xfrm>
            <a:custGeom>
              <a:avLst/>
              <a:gdLst/>
              <a:ahLst/>
              <a:cxnLst/>
              <a:rect l="l" t="t" r="r" b="b"/>
              <a:pathLst>
                <a:path w="28907" h="27358" extrusionOk="0">
                  <a:moveTo>
                    <a:pt x="9777" y="1"/>
                  </a:moveTo>
                  <a:cubicBezTo>
                    <a:pt x="9381" y="1"/>
                    <a:pt x="8703" y="481"/>
                    <a:pt x="8788" y="849"/>
                  </a:cubicBezTo>
                  <a:cubicBezTo>
                    <a:pt x="8901" y="1272"/>
                    <a:pt x="8929" y="1725"/>
                    <a:pt x="8873" y="2148"/>
                  </a:cubicBezTo>
                  <a:cubicBezTo>
                    <a:pt x="8850" y="2394"/>
                    <a:pt x="8652" y="2551"/>
                    <a:pt x="8431" y="2551"/>
                  </a:cubicBezTo>
                  <a:cubicBezTo>
                    <a:pt x="8372" y="2551"/>
                    <a:pt x="8311" y="2540"/>
                    <a:pt x="8251" y="2516"/>
                  </a:cubicBezTo>
                  <a:lnTo>
                    <a:pt x="6612" y="1866"/>
                  </a:lnTo>
                  <a:cubicBezTo>
                    <a:pt x="6556" y="1840"/>
                    <a:pt x="6498" y="1829"/>
                    <a:pt x="6441" y="1829"/>
                  </a:cubicBezTo>
                  <a:cubicBezTo>
                    <a:pt x="6182" y="1829"/>
                    <a:pt x="5944" y="2068"/>
                    <a:pt x="5991" y="2346"/>
                  </a:cubicBezTo>
                  <a:cubicBezTo>
                    <a:pt x="6047" y="2770"/>
                    <a:pt x="6104" y="3194"/>
                    <a:pt x="6160" y="3618"/>
                  </a:cubicBezTo>
                  <a:cubicBezTo>
                    <a:pt x="6185" y="3912"/>
                    <a:pt x="5975" y="4143"/>
                    <a:pt x="5715" y="4143"/>
                  </a:cubicBezTo>
                  <a:cubicBezTo>
                    <a:pt x="5676" y="4143"/>
                    <a:pt x="5636" y="4138"/>
                    <a:pt x="5595" y="4126"/>
                  </a:cubicBezTo>
                  <a:lnTo>
                    <a:pt x="3871" y="3674"/>
                  </a:lnTo>
                  <a:cubicBezTo>
                    <a:pt x="3830" y="3663"/>
                    <a:pt x="3789" y="3658"/>
                    <a:pt x="3749" y="3658"/>
                  </a:cubicBezTo>
                  <a:cubicBezTo>
                    <a:pt x="3484" y="3658"/>
                    <a:pt x="3253" y="3885"/>
                    <a:pt x="3278" y="4155"/>
                  </a:cubicBezTo>
                  <a:lnTo>
                    <a:pt x="3447" y="6104"/>
                  </a:lnTo>
                  <a:cubicBezTo>
                    <a:pt x="3471" y="6388"/>
                    <a:pt x="3258" y="6612"/>
                    <a:pt x="3006" y="6612"/>
                  </a:cubicBezTo>
                  <a:cubicBezTo>
                    <a:pt x="2956" y="6612"/>
                    <a:pt x="2905" y="6603"/>
                    <a:pt x="2854" y="6585"/>
                  </a:cubicBezTo>
                  <a:lnTo>
                    <a:pt x="622" y="5850"/>
                  </a:lnTo>
                  <a:cubicBezTo>
                    <a:pt x="571" y="5830"/>
                    <a:pt x="519" y="5820"/>
                    <a:pt x="468" y="5820"/>
                  </a:cubicBezTo>
                  <a:cubicBezTo>
                    <a:pt x="236" y="5820"/>
                    <a:pt x="23" y="6014"/>
                    <a:pt x="0" y="6246"/>
                  </a:cubicBezTo>
                  <a:cubicBezTo>
                    <a:pt x="0" y="6500"/>
                    <a:pt x="0" y="6726"/>
                    <a:pt x="0" y="6952"/>
                  </a:cubicBezTo>
                  <a:cubicBezTo>
                    <a:pt x="2487" y="9665"/>
                    <a:pt x="5256" y="12321"/>
                    <a:pt x="7601" y="14666"/>
                  </a:cubicBezTo>
                  <a:cubicBezTo>
                    <a:pt x="11388" y="18537"/>
                    <a:pt x="15400" y="22154"/>
                    <a:pt x="19610" y="25573"/>
                  </a:cubicBezTo>
                  <a:cubicBezTo>
                    <a:pt x="20859" y="26632"/>
                    <a:pt x="24457" y="27357"/>
                    <a:pt x="26633" y="27357"/>
                  </a:cubicBezTo>
                  <a:cubicBezTo>
                    <a:pt x="27362" y="27357"/>
                    <a:pt x="27931" y="27276"/>
                    <a:pt x="28200" y="27099"/>
                  </a:cubicBezTo>
                  <a:cubicBezTo>
                    <a:pt x="28313" y="27014"/>
                    <a:pt x="28398" y="26929"/>
                    <a:pt x="28511" y="26816"/>
                  </a:cubicBezTo>
                  <a:cubicBezTo>
                    <a:pt x="28737" y="25969"/>
                    <a:pt x="28850" y="25093"/>
                    <a:pt x="28907" y="24217"/>
                  </a:cubicBezTo>
                  <a:cubicBezTo>
                    <a:pt x="28624" y="23228"/>
                    <a:pt x="27974" y="22098"/>
                    <a:pt x="26703" y="20882"/>
                  </a:cubicBezTo>
                  <a:cubicBezTo>
                    <a:pt x="23566" y="17944"/>
                    <a:pt x="18254" y="9580"/>
                    <a:pt x="15174" y="5539"/>
                  </a:cubicBezTo>
                  <a:cubicBezTo>
                    <a:pt x="14354" y="4437"/>
                    <a:pt x="13196" y="2940"/>
                    <a:pt x="11868" y="1272"/>
                  </a:cubicBezTo>
                  <a:cubicBezTo>
                    <a:pt x="11048" y="510"/>
                    <a:pt x="10709" y="57"/>
                    <a:pt x="9777" y="1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7267850" y="3931475"/>
              <a:ext cx="291775" cy="181675"/>
            </a:xfrm>
            <a:custGeom>
              <a:avLst/>
              <a:gdLst/>
              <a:ahLst/>
              <a:cxnLst/>
              <a:rect l="l" t="t" r="r" b="b"/>
              <a:pathLst>
                <a:path w="11671" h="7267" extrusionOk="0">
                  <a:moveTo>
                    <a:pt x="6358" y="0"/>
                  </a:moveTo>
                  <a:cubicBezTo>
                    <a:pt x="6132" y="0"/>
                    <a:pt x="5962" y="226"/>
                    <a:pt x="6047" y="424"/>
                  </a:cubicBezTo>
                  <a:cubicBezTo>
                    <a:pt x="6123" y="652"/>
                    <a:pt x="5972" y="857"/>
                    <a:pt x="5758" y="857"/>
                  </a:cubicBezTo>
                  <a:cubicBezTo>
                    <a:pt x="5732" y="857"/>
                    <a:pt x="5706" y="854"/>
                    <a:pt x="5680" y="848"/>
                  </a:cubicBezTo>
                  <a:lnTo>
                    <a:pt x="4917" y="678"/>
                  </a:lnTo>
                  <a:cubicBezTo>
                    <a:pt x="4897" y="676"/>
                    <a:pt x="4877" y="674"/>
                    <a:pt x="4857" y="674"/>
                  </a:cubicBezTo>
                  <a:cubicBezTo>
                    <a:pt x="4686" y="674"/>
                    <a:pt x="4547" y="783"/>
                    <a:pt x="4521" y="961"/>
                  </a:cubicBezTo>
                  <a:cubicBezTo>
                    <a:pt x="4521" y="1357"/>
                    <a:pt x="4521" y="1752"/>
                    <a:pt x="4493" y="2148"/>
                  </a:cubicBezTo>
                  <a:cubicBezTo>
                    <a:pt x="4493" y="2316"/>
                    <a:pt x="4350" y="2443"/>
                    <a:pt x="4186" y="2443"/>
                  </a:cubicBezTo>
                  <a:cubicBezTo>
                    <a:pt x="4157" y="2443"/>
                    <a:pt x="4127" y="2439"/>
                    <a:pt x="4097" y="2430"/>
                  </a:cubicBezTo>
                  <a:lnTo>
                    <a:pt x="2232" y="1922"/>
                  </a:lnTo>
                  <a:cubicBezTo>
                    <a:pt x="2195" y="1908"/>
                    <a:pt x="2159" y="1902"/>
                    <a:pt x="2125" y="1902"/>
                  </a:cubicBezTo>
                  <a:cubicBezTo>
                    <a:pt x="1948" y="1902"/>
                    <a:pt x="1813" y="2067"/>
                    <a:pt x="1837" y="2233"/>
                  </a:cubicBezTo>
                  <a:lnTo>
                    <a:pt x="1893" y="2741"/>
                  </a:lnTo>
                  <a:cubicBezTo>
                    <a:pt x="1920" y="2926"/>
                    <a:pt x="1773" y="3111"/>
                    <a:pt x="1592" y="3111"/>
                  </a:cubicBezTo>
                  <a:cubicBezTo>
                    <a:pt x="1580" y="3111"/>
                    <a:pt x="1567" y="3110"/>
                    <a:pt x="1554" y="3109"/>
                  </a:cubicBezTo>
                  <a:lnTo>
                    <a:pt x="452" y="2882"/>
                  </a:lnTo>
                  <a:cubicBezTo>
                    <a:pt x="438" y="2880"/>
                    <a:pt x="423" y="2879"/>
                    <a:pt x="408" y="2879"/>
                  </a:cubicBezTo>
                  <a:cubicBezTo>
                    <a:pt x="255" y="2879"/>
                    <a:pt x="113" y="3010"/>
                    <a:pt x="113" y="3165"/>
                  </a:cubicBezTo>
                  <a:cubicBezTo>
                    <a:pt x="57" y="3532"/>
                    <a:pt x="28" y="3928"/>
                    <a:pt x="0" y="4295"/>
                  </a:cubicBezTo>
                  <a:lnTo>
                    <a:pt x="1272" y="5341"/>
                  </a:lnTo>
                  <a:lnTo>
                    <a:pt x="1441" y="5482"/>
                  </a:lnTo>
                  <a:cubicBezTo>
                    <a:pt x="2690" y="6541"/>
                    <a:pt x="6288" y="7266"/>
                    <a:pt x="8464" y="7266"/>
                  </a:cubicBezTo>
                  <a:cubicBezTo>
                    <a:pt x="9193" y="7266"/>
                    <a:pt x="9762" y="7185"/>
                    <a:pt x="10031" y="7008"/>
                  </a:cubicBezTo>
                  <a:cubicBezTo>
                    <a:pt x="11077" y="6302"/>
                    <a:pt x="11670" y="3730"/>
                    <a:pt x="8534" y="791"/>
                  </a:cubicBezTo>
                  <a:cubicBezTo>
                    <a:pt x="8336" y="622"/>
                    <a:pt x="8110" y="396"/>
                    <a:pt x="7912" y="170"/>
                  </a:cubicBezTo>
                  <a:cubicBezTo>
                    <a:pt x="7375" y="113"/>
                    <a:pt x="6866" y="57"/>
                    <a:pt x="6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6614400" y="2959450"/>
              <a:ext cx="921900" cy="1152975"/>
            </a:xfrm>
            <a:custGeom>
              <a:avLst/>
              <a:gdLst/>
              <a:ahLst/>
              <a:cxnLst/>
              <a:rect l="l" t="t" r="r" b="b"/>
              <a:pathLst>
                <a:path w="36876" h="46119" extrusionOk="0">
                  <a:moveTo>
                    <a:pt x="1696" y="0"/>
                  </a:moveTo>
                  <a:lnTo>
                    <a:pt x="1" y="198"/>
                  </a:lnTo>
                  <a:cubicBezTo>
                    <a:pt x="1" y="198"/>
                    <a:pt x="1301" y="7997"/>
                    <a:pt x="1103" y="13790"/>
                  </a:cubicBezTo>
                  <a:lnTo>
                    <a:pt x="1103" y="14326"/>
                  </a:lnTo>
                  <a:cubicBezTo>
                    <a:pt x="1103" y="14411"/>
                    <a:pt x="1103" y="14468"/>
                    <a:pt x="1131" y="14552"/>
                  </a:cubicBezTo>
                  <a:cubicBezTo>
                    <a:pt x="1159" y="14637"/>
                    <a:pt x="1131" y="14750"/>
                    <a:pt x="1159" y="14863"/>
                  </a:cubicBezTo>
                  <a:cubicBezTo>
                    <a:pt x="1188" y="14948"/>
                    <a:pt x="1188" y="15061"/>
                    <a:pt x="1216" y="15174"/>
                  </a:cubicBezTo>
                  <a:cubicBezTo>
                    <a:pt x="1216" y="15259"/>
                    <a:pt x="1244" y="15315"/>
                    <a:pt x="1244" y="15400"/>
                  </a:cubicBezTo>
                  <a:cubicBezTo>
                    <a:pt x="1272" y="15485"/>
                    <a:pt x="1301" y="15654"/>
                    <a:pt x="1329" y="15739"/>
                  </a:cubicBezTo>
                  <a:cubicBezTo>
                    <a:pt x="1329" y="15796"/>
                    <a:pt x="1357" y="15852"/>
                    <a:pt x="1385" y="15937"/>
                  </a:cubicBezTo>
                  <a:cubicBezTo>
                    <a:pt x="1414" y="16050"/>
                    <a:pt x="1470" y="16191"/>
                    <a:pt x="1527" y="16333"/>
                  </a:cubicBezTo>
                  <a:lnTo>
                    <a:pt x="1555" y="16474"/>
                  </a:lnTo>
                  <a:cubicBezTo>
                    <a:pt x="1611" y="16615"/>
                    <a:pt x="1668" y="16785"/>
                    <a:pt x="1725" y="16926"/>
                  </a:cubicBezTo>
                  <a:lnTo>
                    <a:pt x="1753" y="17011"/>
                  </a:lnTo>
                  <a:cubicBezTo>
                    <a:pt x="1838" y="17180"/>
                    <a:pt x="1894" y="17378"/>
                    <a:pt x="1979" y="17519"/>
                  </a:cubicBezTo>
                  <a:lnTo>
                    <a:pt x="1979" y="17548"/>
                  </a:lnTo>
                  <a:cubicBezTo>
                    <a:pt x="2064" y="17745"/>
                    <a:pt x="2148" y="17915"/>
                    <a:pt x="2233" y="18113"/>
                  </a:cubicBezTo>
                  <a:cubicBezTo>
                    <a:pt x="4776" y="23142"/>
                    <a:pt x="10964" y="28850"/>
                    <a:pt x="15514" y="33456"/>
                  </a:cubicBezTo>
                  <a:cubicBezTo>
                    <a:pt x="19328" y="37299"/>
                    <a:pt x="23341" y="40944"/>
                    <a:pt x="27523" y="44335"/>
                  </a:cubicBezTo>
                  <a:cubicBezTo>
                    <a:pt x="28793" y="45393"/>
                    <a:pt x="32396" y="46119"/>
                    <a:pt x="34562" y="46119"/>
                  </a:cubicBezTo>
                  <a:cubicBezTo>
                    <a:pt x="35287" y="46119"/>
                    <a:pt x="35851" y="46038"/>
                    <a:pt x="36113" y="45861"/>
                  </a:cubicBezTo>
                  <a:cubicBezTo>
                    <a:pt x="36508" y="45578"/>
                    <a:pt x="36791" y="45154"/>
                    <a:pt x="36876" y="44646"/>
                  </a:cubicBezTo>
                  <a:lnTo>
                    <a:pt x="36876" y="44646"/>
                  </a:lnTo>
                  <a:cubicBezTo>
                    <a:pt x="36626" y="44679"/>
                    <a:pt x="36333" y="44695"/>
                    <a:pt x="36010" y="44695"/>
                  </a:cubicBezTo>
                  <a:cubicBezTo>
                    <a:pt x="33846" y="44695"/>
                    <a:pt x="30306" y="43983"/>
                    <a:pt x="29077" y="42950"/>
                  </a:cubicBezTo>
                  <a:cubicBezTo>
                    <a:pt x="24867" y="39531"/>
                    <a:pt x="20854" y="35914"/>
                    <a:pt x="17068" y="32043"/>
                  </a:cubicBezTo>
                  <a:cubicBezTo>
                    <a:pt x="12123" y="27070"/>
                    <a:pt x="5285" y="20769"/>
                    <a:pt x="3222" y="15485"/>
                  </a:cubicBezTo>
                  <a:cubicBezTo>
                    <a:pt x="6528" y="5058"/>
                    <a:pt x="1781" y="0"/>
                    <a:pt x="178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5359825" y="3189025"/>
              <a:ext cx="310125" cy="308025"/>
            </a:xfrm>
            <a:custGeom>
              <a:avLst/>
              <a:gdLst/>
              <a:ahLst/>
              <a:cxnLst/>
              <a:rect l="l" t="t" r="r" b="b"/>
              <a:pathLst>
                <a:path w="12405" h="12321" extrusionOk="0">
                  <a:moveTo>
                    <a:pt x="2713" y="1"/>
                  </a:moveTo>
                  <a:lnTo>
                    <a:pt x="0" y="905"/>
                  </a:lnTo>
                  <a:cubicBezTo>
                    <a:pt x="0" y="905"/>
                    <a:pt x="3024" y="5511"/>
                    <a:pt x="4804" y="9410"/>
                  </a:cubicBezTo>
                  <a:cubicBezTo>
                    <a:pt x="5567" y="10117"/>
                    <a:pt x="6358" y="10766"/>
                    <a:pt x="7178" y="11360"/>
                  </a:cubicBezTo>
                  <a:lnTo>
                    <a:pt x="7178" y="10456"/>
                  </a:lnTo>
                  <a:cubicBezTo>
                    <a:pt x="7178" y="10456"/>
                    <a:pt x="10173" y="11784"/>
                    <a:pt x="11783" y="12321"/>
                  </a:cubicBezTo>
                  <a:lnTo>
                    <a:pt x="12405" y="6698"/>
                  </a:lnTo>
                  <a:cubicBezTo>
                    <a:pt x="10540" y="4776"/>
                    <a:pt x="8506" y="2996"/>
                    <a:pt x="6330" y="1414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5076550" y="2474150"/>
              <a:ext cx="137775" cy="144125"/>
            </a:xfrm>
            <a:custGeom>
              <a:avLst/>
              <a:gdLst/>
              <a:ahLst/>
              <a:cxnLst/>
              <a:rect l="l" t="t" r="r" b="b"/>
              <a:pathLst>
                <a:path w="5511" h="5765" extrusionOk="0">
                  <a:moveTo>
                    <a:pt x="1" y="0"/>
                  </a:moveTo>
                  <a:lnTo>
                    <a:pt x="5087" y="5765"/>
                  </a:lnTo>
                  <a:lnTo>
                    <a:pt x="5511" y="4408"/>
                  </a:lnTo>
                  <a:cubicBezTo>
                    <a:pt x="5256" y="3052"/>
                    <a:pt x="4437" y="1893"/>
                    <a:pt x="3222" y="1215"/>
                  </a:cubicBezTo>
                  <a:cubicBezTo>
                    <a:pt x="2233" y="650"/>
                    <a:pt x="1131" y="2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5029925" y="2527100"/>
              <a:ext cx="1760400" cy="1647650"/>
            </a:xfrm>
            <a:custGeom>
              <a:avLst/>
              <a:gdLst/>
              <a:ahLst/>
              <a:cxnLst/>
              <a:rect l="l" t="t" r="r" b="b"/>
              <a:pathLst>
                <a:path w="70416" h="65906" extrusionOk="0">
                  <a:moveTo>
                    <a:pt x="13632" y="1"/>
                  </a:moveTo>
                  <a:cubicBezTo>
                    <a:pt x="10613" y="1"/>
                    <a:pt x="7724" y="1352"/>
                    <a:pt x="6471" y="3336"/>
                  </a:cubicBezTo>
                  <a:cubicBezTo>
                    <a:pt x="4804" y="6020"/>
                    <a:pt x="4352" y="8055"/>
                    <a:pt x="4239" y="8676"/>
                  </a:cubicBezTo>
                  <a:cubicBezTo>
                    <a:pt x="4126" y="9298"/>
                    <a:pt x="4465" y="10117"/>
                    <a:pt x="4409" y="10682"/>
                  </a:cubicBezTo>
                  <a:cubicBezTo>
                    <a:pt x="4324" y="11248"/>
                    <a:pt x="1753" y="14582"/>
                    <a:pt x="1187" y="15006"/>
                  </a:cubicBezTo>
                  <a:cubicBezTo>
                    <a:pt x="651" y="15429"/>
                    <a:pt x="1" y="15966"/>
                    <a:pt x="29" y="16221"/>
                  </a:cubicBezTo>
                  <a:cubicBezTo>
                    <a:pt x="57" y="16503"/>
                    <a:pt x="820" y="17718"/>
                    <a:pt x="1216" y="17803"/>
                  </a:cubicBezTo>
                  <a:cubicBezTo>
                    <a:pt x="1611" y="17916"/>
                    <a:pt x="1866" y="18368"/>
                    <a:pt x="2261" y="18425"/>
                  </a:cubicBezTo>
                  <a:cubicBezTo>
                    <a:pt x="2884" y="18840"/>
                    <a:pt x="3601" y="19054"/>
                    <a:pt x="4317" y="19054"/>
                  </a:cubicBezTo>
                  <a:cubicBezTo>
                    <a:pt x="4771" y="19054"/>
                    <a:pt x="5224" y="18967"/>
                    <a:pt x="5652" y="18792"/>
                  </a:cubicBezTo>
                  <a:lnTo>
                    <a:pt x="8845" y="17549"/>
                  </a:lnTo>
                  <a:cubicBezTo>
                    <a:pt x="8845" y="17549"/>
                    <a:pt x="10258" y="22607"/>
                    <a:pt x="12660" y="26563"/>
                  </a:cubicBezTo>
                  <a:cubicBezTo>
                    <a:pt x="15061" y="30547"/>
                    <a:pt x="22860" y="35209"/>
                    <a:pt x="25516" y="39645"/>
                  </a:cubicBezTo>
                  <a:cubicBezTo>
                    <a:pt x="28201" y="44082"/>
                    <a:pt x="28031" y="53519"/>
                    <a:pt x="28031" y="54791"/>
                  </a:cubicBezTo>
                  <a:cubicBezTo>
                    <a:pt x="28059" y="55723"/>
                    <a:pt x="28144" y="56627"/>
                    <a:pt x="28342" y="57532"/>
                  </a:cubicBezTo>
                  <a:cubicBezTo>
                    <a:pt x="28455" y="58182"/>
                    <a:pt x="28766" y="62787"/>
                    <a:pt x="27720" y="63183"/>
                  </a:cubicBezTo>
                  <a:cubicBezTo>
                    <a:pt x="26675" y="63550"/>
                    <a:pt x="25121" y="63635"/>
                    <a:pt x="25121" y="64878"/>
                  </a:cubicBezTo>
                  <a:cubicBezTo>
                    <a:pt x="25121" y="65582"/>
                    <a:pt x="26757" y="65905"/>
                    <a:pt x="28486" y="65905"/>
                  </a:cubicBezTo>
                  <a:cubicBezTo>
                    <a:pt x="29813" y="65905"/>
                    <a:pt x="31194" y="65715"/>
                    <a:pt x="31930" y="65359"/>
                  </a:cubicBezTo>
                  <a:cubicBezTo>
                    <a:pt x="32778" y="64991"/>
                    <a:pt x="32072" y="61911"/>
                    <a:pt x="32496" y="59481"/>
                  </a:cubicBezTo>
                  <a:cubicBezTo>
                    <a:pt x="32919" y="57023"/>
                    <a:pt x="32665" y="47614"/>
                    <a:pt x="32891" y="43573"/>
                  </a:cubicBezTo>
                  <a:cubicBezTo>
                    <a:pt x="33032" y="41002"/>
                    <a:pt x="33372" y="38402"/>
                    <a:pt x="33908" y="35887"/>
                  </a:cubicBezTo>
                  <a:cubicBezTo>
                    <a:pt x="33908" y="35887"/>
                    <a:pt x="33926" y="35887"/>
                    <a:pt x="33960" y="35887"/>
                  </a:cubicBezTo>
                  <a:cubicBezTo>
                    <a:pt x="34726" y="35887"/>
                    <a:pt x="43906" y="35835"/>
                    <a:pt x="47641" y="33372"/>
                  </a:cubicBezTo>
                  <a:cubicBezTo>
                    <a:pt x="48658" y="37243"/>
                    <a:pt x="51258" y="40549"/>
                    <a:pt x="54790" y="42499"/>
                  </a:cubicBezTo>
                  <a:cubicBezTo>
                    <a:pt x="60696" y="45664"/>
                    <a:pt x="64171" y="50411"/>
                    <a:pt x="64708" y="52050"/>
                  </a:cubicBezTo>
                  <a:cubicBezTo>
                    <a:pt x="65217" y="53717"/>
                    <a:pt x="63436" y="58860"/>
                    <a:pt x="62702" y="59990"/>
                  </a:cubicBezTo>
                  <a:cubicBezTo>
                    <a:pt x="61967" y="61092"/>
                    <a:pt x="60582" y="60696"/>
                    <a:pt x="59933" y="61092"/>
                  </a:cubicBezTo>
                  <a:cubicBezTo>
                    <a:pt x="59254" y="61488"/>
                    <a:pt x="59622" y="62335"/>
                    <a:pt x="59622" y="62335"/>
                  </a:cubicBezTo>
                  <a:cubicBezTo>
                    <a:pt x="59622" y="62335"/>
                    <a:pt x="61788" y="62956"/>
                    <a:pt x="63769" y="62956"/>
                  </a:cubicBezTo>
                  <a:cubicBezTo>
                    <a:pt x="64493" y="62956"/>
                    <a:pt x="65193" y="62873"/>
                    <a:pt x="65753" y="62646"/>
                  </a:cubicBezTo>
                  <a:cubicBezTo>
                    <a:pt x="67844" y="61827"/>
                    <a:pt x="66827" y="61148"/>
                    <a:pt x="67251" y="59933"/>
                  </a:cubicBezTo>
                  <a:cubicBezTo>
                    <a:pt x="67675" y="58718"/>
                    <a:pt x="70416" y="50241"/>
                    <a:pt x="70331" y="48942"/>
                  </a:cubicBezTo>
                  <a:cubicBezTo>
                    <a:pt x="70218" y="47670"/>
                    <a:pt x="62702" y="40578"/>
                    <a:pt x="63069" y="38063"/>
                  </a:cubicBezTo>
                  <a:cubicBezTo>
                    <a:pt x="63408" y="35548"/>
                    <a:pt x="67279" y="28371"/>
                    <a:pt x="66997" y="21392"/>
                  </a:cubicBezTo>
                  <a:cubicBezTo>
                    <a:pt x="66714" y="14412"/>
                    <a:pt x="55214" y="11926"/>
                    <a:pt x="43770" y="11926"/>
                  </a:cubicBezTo>
                  <a:cubicBezTo>
                    <a:pt x="39261" y="11926"/>
                    <a:pt x="29561" y="13376"/>
                    <a:pt x="26525" y="13376"/>
                  </a:cubicBezTo>
                  <a:cubicBezTo>
                    <a:pt x="26041" y="13376"/>
                    <a:pt x="25726" y="13339"/>
                    <a:pt x="25629" y="13254"/>
                  </a:cubicBezTo>
                  <a:cubicBezTo>
                    <a:pt x="24951" y="12604"/>
                    <a:pt x="20741" y="1979"/>
                    <a:pt x="16813" y="538"/>
                  </a:cubicBezTo>
                  <a:cubicBezTo>
                    <a:pt x="15781" y="170"/>
                    <a:pt x="14698" y="1"/>
                    <a:pt x="13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5038400" y="2864600"/>
              <a:ext cx="639650" cy="599800"/>
            </a:xfrm>
            <a:custGeom>
              <a:avLst/>
              <a:gdLst/>
              <a:ahLst/>
              <a:cxnLst/>
              <a:rect l="l" t="t" r="r" b="b"/>
              <a:pathLst>
                <a:path w="25586" h="23992" extrusionOk="0">
                  <a:moveTo>
                    <a:pt x="14049" y="1"/>
                  </a:moveTo>
                  <a:cubicBezTo>
                    <a:pt x="13777" y="1"/>
                    <a:pt x="13574" y="259"/>
                    <a:pt x="13677" y="517"/>
                  </a:cubicBezTo>
                  <a:lnTo>
                    <a:pt x="13733" y="714"/>
                  </a:lnTo>
                  <a:cubicBezTo>
                    <a:pt x="12962" y="389"/>
                    <a:pt x="11628" y="84"/>
                    <a:pt x="10415" y="84"/>
                  </a:cubicBezTo>
                  <a:cubicBezTo>
                    <a:pt x="9629" y="84"/>
                    <a:pt x="8893" y="212"/>
                    <a:pt x="8393" y="545"/>
                  </a:cubicBezTo>
                  <a:cubicBezTo>
                    <a:pt x="7121" y="1421"/>
                    <a:pt x="5765" y="1477"/>
                    <a:pt x="4041" y="1506"/>
                  </a:cubicBezTo>
                  <a:cubicBezTo>
                    <a:pt x="3052" y="1506"/>
                    <a:pt x="2120" y="1873"/>
                    <a:pt x="1385" y="2523"/>
                  </a:cubicBezTo>
                  <a:lnTo>
                    <a:pt x="1272" y="2608"/>
                  </a:lnTo>
                  <a:lnTo>
                    <a:pt x="312" y="3031"/>
                  </a:lnTo>
                  <a:cubicBezTo>
                    <a:pt x="85" y="3116"/>
                    <a:pt x="1" y="3399"/>
                    <a:pt x="142" y="3597"/>
                  </a:cubicBezTo>
                  <a:cubicBezTo>
                    <a:pt x="312" y="3879"/>
                    <a:pt x="566" y="4133"/>
                    <a:pt x="848" y="4303"/>
                  </a:cubicBezTo>
                  <a:cubicBezTo>
                    <a:pt x="1272" y="4416"/>
                    <a:pt x="1527" y="4868"/>
                    <a:pt x="1922" y="4925"/>
                  </a:cubicBezTo>
                  <a:cubicBezTo>
                    <a:pt x="2518" y="5334"/>
                    <a:pt x="3217" y="5547"/>
                    <a:pt x="3926" y="5547"/>
                  </a:cubicBezTo>
                  <a:cubicBezTo>
                    <a:pt x="4393" y="5547"/>
                    <a:pt x="4864" y="5454"/>
                    <a:pt x="5313" y="5264"/>
                  </a:cubicBezTo>
                  <a:lnTo>
                    <a:pt x="8478" y="4049"/>
                  </a:lnTo>
                  <a:cubicBezTo>
                    <a:pt x="8478" y="4049"/>
                    <a:pt x="9890" y="9107"/>
                    <a:pt x="12292" y="13063"/>
                  </a:cubicBezTo>
                  <a:cubicBezTo>
                    <a:pt x="14157" y="16114"/>
                    <a:pt x="19159" y="19562"/>
                    <a:pt x="22606" y="23009"/>
                  </a:cubicBezTo>
                  <a:lnTo>
                    <a:pt x="22719" y="23094"/>
                  </a:lnTo>
                  <a:cubicBezTo>
                    <a:pt x="23538" y="23433"/>
                    <a:pt x="24358" y="23743"/>
                    <a:pt x="24979" y="23970"/>
                  </a:cubicBezTo>
                  <a:cubicBezTo>
                    <a:pt x="25025" y="23985"/>
                    <a:pt x="25070" y="23992"/>
                    <a:pt x="25112" y="23992"/>
                  </a:cubicBezTo>
                  <a:cubicBezTo>
                    <a:pt x="25387" y="23992"/>
                    <a:pt x="25586" y="23702"/>
                    <a:pt x="25488" y="23433"/>
                  </a:cubicBezTo>
                  <a:cubicBezTo>
                    <a:pt x="25036" y="22218"/>
                    <a:pt x="24753" y="20918"/>
                    <a:pt x="24584" y="19618"/>
                  </a:cubicBezTo>
                  <a:cubicBezTo>
                    <a:pt x="24584" y="19392"/>
                    <a:pt x="24782" y="19194"/>
                    <a:pt x="25008" y="19194"/>
                  </a:cubicBezTo>
                  <a:cubicBezTo>
                    <a:pt x="25319" y="19194"/>
                    <a:pt x="25516" y="18855"/>
                    <a:pt x="25319" y="18601"/>
                  </a:cubicBezTo>
                  <a:cubicBezTo>
                    <a:pt x="24358" y="17244"/>
                    <a:pt x="23454" y="15832"/>
                    <a:pt x="22606" y="14391"/>
                  </a:cubicBezTo>
                  <a:cubicBezTo>
                    <a:pt x="21673" y="12667"/>
                    <a:pt x="20967" y="9643"/>
                    <a:pt x="20713" y="8485"/>
                  </a:cubicBezTo>
                  <a:cubicBezTo>
                    <a:pt x="20656" y="8231"/>
                    <a:pt x="20826" y="8005"/>
                    <a:pt x="21080" y="8005"/>
                  </a:cubicBezTo>
                  <a:lnTo>
                    <a:pt x="21363" y="8005"/>
                  </a:lnTo>
                  <a:cubicBezTo>
                    <a:pt x="20317" y="6309"/>
                    <a:pt x="19017" y="3229"/>
                    <a:pt x="18593" y="2212"/>
                  </a:cubicBezTo>
                  <a:cubicBezTo>
                    <a:pt x="18509" y="2043"/>
                    <a:pt x="18593" y="1816"/>
                    <a:pt x="18791" y="1732"/>
                  </a:cubicBezTo>
                  <a:lnTo>
                    <a:pt x="19215" y="1506"/>
                  </a:lnTo>
                  <a:cubicBezTo>
                    <a:pt x="18396" y="1110"/>
                    <a:pt x="15485" y="347"/>
                    <a:pt x="14129" y="8"/>
                  </a:cubicBezTo>
                  <a:cubicBezTo>
                    <a:pt x="14102" y="3"/>
                    <a:pt x="14075" y="1"/>
                    <a:pt x="140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5877625" y="3304875"/>
              <a:ext cx="354650" cy="119425"/>
            </a:xfrm>
            <a:custGeom>
              <a:avLst/>
              <a:gdLst/>
              <a:ahLst/>
              <a:cxnLst/>
              <a:rect l="l" t="t" r="r" b="b"/>
              <a:pathLst>
                <a:path w="14186" h="4777" extrusionOk="0">
                  <a:moveTo>
                    <a:pt x="14185" y="1"/>
                  </a:moveTo>
                  <a:cubicBezTo>
                    <a:pt x="11024" y="2615"/>
                    <a:pt x="6643" y="3132"/>
                    <a:pt x="3674" y="3132"/>
                  </a:cubicBezTo>
                  <a:cubicBezTo>
                    <a:pt x="1734" y="3132"/>
                    <a:pt x="396" y="2911"/>
                    <a:pt x="396" y="2911"/>
                  </a:cubicBezTo>
                  <a:lnTo>
                    <a:pt x="0" y="4776"/>
                  </a:lnTo>
                  <a:cubicBezTo>
                    <a:pt x="0" y="4776"/>
                    <a:pt x="18" y="4776"/>
                    <a:pt x="52" y="4776"/>
                  </a:cubicBezTo>
                  <a:cubicBezTo>
                    <a:pt x="818" y="4776"/>
                    <a:pt x="9998" y="4724"/>
                    <a:pt x="13733" y="2261"/>
                  </a:cubicBezTo>
                  <a:lnTo>
                    <a:pt x="141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5353475" y="3789475"/>
              <a:ext cx="219700" cy="366900"/>
            </a:xfrm>
            <a:custGeom>
              <a:avLst/>
              <a:gdLst/>
              <a:ahLst/>
              <a:cxnLst/>
              <a:rect l="l" t="t" r="r" b="b"/>
              <a:pathLst>
                <a:path w="8788" h="14676" extrusionOk="0">
                  <a:moveTo>
                    <a:pt x="5425" y="1"/>
                  </a:moveTo>
                  <a:cubicBezTo>
                    <a:pt x="5030" y="2346"/>
                    <a:pt x="4606" y="4267"/>
                    <a:pt x="4493" y="4974"/>
                  </a:cubicBezTo>
                  <a:cubicBezTo>
                    <a:pt x="4126" y="6867"/>
                    <a:pt x="4578" y="8252"/>
                    <a:pt x="4267" y="9099"/>
                  </a:cubicBezTo>
                  <a:cubicBezTo>
                    <a:pt x="3956" y="9947"/>
                    <a:pt x="3730" y="12292"/>
                    <a:pt x="3080" y="12490"/>
                  </a:cubicBezTo>
                  <a:cubicBezTo>
                    <a:pt x="2402" y="12716"/>
                    <a:pt x="424" y="12236"/>
                    <a:pt x="0" y="14072"/>
                  </a:cubicBezTo>
                  <a:cubicBezTo>
                    <a:pt x="0" y="14072"/>
                    <a:pt x="1909" y="14675"/>
                    <a:pt x="3868" y="14675"/>
                  </a:cubicBezTo>
                  <a:cubicBezTo>
                    <a:pt x="4848" y="14675"/>
                    <a:pt x="5840" y="14525"/>
                    <a:pt x="6612" y="14072"/>
                  </a:cubicBezTo>
                  <a:cubicBezTo>
                    <a:pt x="7855" y="13338"/>
                    <a:pt x="7460" y="11416"/>
                    <a:pt x="8053" y="9495"/>
                  </a:cubicBezTo>
                  <a:cubicBezTo>
                    <a:pt x="8194" y="9128"/>
                    <a:pt x="8449" y="8252"/>
                    <a:pt x="8788" y="7037"/>
                  </a:cubicBezTo>
                  <a:cubicBezTo>
                    <a:pt x="7968" y="6104"/>
                    <a:pt x="7290" y="5030"/>
                    <a:pt x="6782" y="3900"/>
                  </a:cubicBezTo>
                  <a:cubicBezTo>
                    <a:pt x="6245" y="2629"/>
                    <a:pt x="5793" y="1329"/>
                    <a:pt x="5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5657925" y="3757700"/>
              <a:ext cx="191475" cy="417750"/>
            </a:xfrm>
            <a:custGeom>
              <a:avLst/>
              <a:gdLst/>
              <a:ahLst/>
              <a:cxnLst/>
              <a:rect l="l" t="t" r="r" b="b"/>
              <a:pathLst>
                <a:path w="7659" h="16710" extrusionOk="0">
                  <a:moveTo>
                    <a:pt x="2742" y="0"/>
                  </a:moveTo>
                  <a:lnTo>
                    <a:pt x="2742" y="0"/>
                  </a:lnTo>
                  <a:cubicBezTo>
                    <a:pt x="2939" y="2713"/>
                    <a:pt x="2911" y="5002"/>
                    <a:pt x="2911" y="5595"/>
                  </a:cubicBezTo>
                  <a:cubicBezTo>
                    <a:pt x="2939" y="6499"/>
                    <a:pt x="3024" y="7432"/>
                    <a:pt x="3222" y="8308"/>
                  </a:cubicBezTo>
                  <a:cubicBezTo>
                    <a:pt x="3335" y="8986"/>
                    <a:pt x="3646" y="13592"/>
                    <a:pt x="2600" y="13959"/>
                  </a:cubicBezTo>
                  <a:cubicBezTo>
                    <a:pt x="1555" y="14355"/>
                    <a:pt x="1" y="14411"/>
                    <a:pt x="1" y="15683"/>
                  </a:cubicBezTo>
                  <a:cubicBezTo>
                    <a:pt x="1" y="16386"/>
                    <a:pt x="1637" y="16709"/>
                    <a:pt x="3366" y="16709"/>
                  </a:cubicBezTo>
                  <a:cubicBezTo>
                    <a:pt x="4693" y="16709"/>
                    <a:pt x="6074" y="16519"/>
                    <a:pt x="6810" y="16163"/>
                  </a:cubicBezTo>
                  <a:cubicBezTo>
                    <a:pt x="7658" y="15796"/>
                    <a:pt x="6952" y="12716"/>
                    <a:pt x="7376" y="10286"/>
                  </a:cubicBezTo>
                  <a:cubicBezTo>
                    <a:pt x="7517" y="9099"/>
                    <a:pt x="7602" y="7912"/>
                    <a:pt x="7602" y="6725"/>
                  </a:cubicBezTo>
                  <a:cubicBezTo>
                    <a:pt x="7291" y="6160"/>
                    <a:pt x="6923" y="5652"/>
                    <a:pt x="6500" y="5171"/>
                  </a:cubicBezTo>
                  <a:cubicBezTo>
                    <a:pt x="5059" y="3617"/>
                    <a:pt x="3787" y="1865"/>
                    <a:pt x="2742" y="0"/>
                  </a:cubicBezTo>
                  <a:close/>
                </a:path>
              </a:pathLst>
            </a:custGeom>
            <a:solidFill>
              <a:srgbClr val="18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5287050" y="2460025"/>
              <a:ext cx="209125" cy="237575"/>
            </a:xfrm>
            <a:custGeom>
              <a:avLst/>
              <a:gdLst/>
              <a:ahLst/>
              <a:cxnLst/>
              <a:rect l="l" t="t" r="r" b="b"/>
              <a:pathLst>
                <a:path w="8365" h="9503" extrusionOk="0">
                  <a:moveTo>
                    <a:pt x="1188" y="0"/>
                  </a:moveTo>
                  <a:cubicBezTo>
                    <a:pt x="1188" y="0"/>
                    <a:pt x="1" y="1074"/>
                    <a:pt x="29" y="3250"/>
                  </a:cubicBezTo>
                  <a:cubicBezTo>
                    <a:pt x="58" y="5397"/>
                    <a:pt x="1583" y="7234"/>
                    <a:pt x="1583" y="7234"/>
                  </a:cubicBezTo>
                  <a:cubicBezTo>
                    <a:pt x="1583" y="7234"/>
                    <a:pt x="3706" y="9503"/>
                    <a:pt x="5219" y="9503"/>
                  </a:cubicBezTo>
                  <a:cubicBezTo>
                    <a:pt x="5469" y="9503"/>
                    <a:pt x="5702" y="9441"/>
                    <a:pt x="5907" y="9296"/>
                  </a:cubicBezTo>
                  <a:cubicBezTo>
                    <a:pt x="7319" y="8279"/>
                    <a:pt x="8365" y="4493"/>
                    <a:pt x="6500" y="2684"/>
                  </a:cubicBezTo>
                  <a:cubicBezTo>
                    <a:pt x="4635" y="876"/>
                    <a:pt x="1188" y="0"/>
                    <a:pt x="1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5290600" y="2460025"/>
              <a:ext cx="132825" cy="132125"/>
            </a:xfrm>
            <a:custGeom>
              <a:avLst/>
              <a:gdLst/>
              <a:ahLst/>
              <a:cxnLst/>
              <a:rect l="l" t="t" r="r" b="b"/>
              <a:pathLst>
                <a:path w="5313" h="5285" extrusionOk="0">
                  <a:moveTo>
                    <a:pt x="1074" y="0"/>
                  </a:moveTo>
                  <a:cubicBezTo>
                    <a:pt x="509" y="565"/>
                    <a:pt x="142" y="1300"/>
                    <a:pt x="0" y="2119"/>
                  </a:cubicBezTo>
                  <a:lnTo>
                    <a:pt x="3335" y="5284"/>
                  </a:lnTo>
                  <a:cubicBezTo>
                    <a:pt x="3335" y="5284"/>
                    <a:pt x="4973" y="3363"/>
                    <a:pt x="5312" y="1865"/>
                  </a:cubicBezTo>
                  <a:cubicBezTo>
                    <a:pt x="3984" y="1046"/>
                    <a:pt x="2572" y="396"/>
                    <a:pt x="1074" y="0"/>
                  </a:cubicBezTo>
                  <a:close/>
                </a:path>
              </a:pathLst>
            </a:custGeom>
            <a:solidFill>
              <a:srgbClr val="3E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5296250" y="2482625"/>
              <a:ext cx="129300" cy="180150"/>
            </a:xfrm>
            <a:custGeom>
              <a:avLst/>
              <a:gdLst/>
              <a:ahLst/>
              <a:cxnLst/>
              <a:rect l="l" t="t" r="r" b="b"/>
              <a:pathLst>
                <a:path w="5172" h="7206" extrusionOk="0">
                  <a:moveTo>
                    <a:pt x="1215" y="0"/>
                  </a:moveTo>
                  <a:lnTo>
                    <a:pt x="1215" y="0"/>
                  </a:lnTo>
                  <a:cubicBezTo>
                    <a:pt x="1215" y="0"/>
                    <a:pt x="0" y="2091"/>
                    <a:pt x="1385" y="5086"/>
                  </a:cubicBezTo>
                  <a:lnTo>
                    <a:pt x="2656" y="5284"/>
                  </a:lnTo>
                  <a:lnTo>
                    <a:pt x="3730" y="7206"/>
                  </a:lnTo>
                  <a:cubicBezTo>
                    <a:pt x="3730" y="7206"/>
                    <a:pt x="5171" y="2317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5326625" y="2482625"/>
              <a:ext cx="98925" cy="180150"/>
            </a:xfrm>
            <a:custGeom>
              <a:avLst/>
              <a:gdLst/>
              <a:ahLst/>
              <a:cxnLst/>
              <a:rect l="l" t="t" r="r" b="b"/>
              <a:pathLst>
                <a:path w="3957" h="7206" extrusionOk="0">
                  <a:moveTo>
                    <a:pt x="0" y="0"/>
                  </a:moveTo>
                  <a:lnTo>
                    <a:pt x="1441" y="5313"/>
                  </a:lnTo>
                  <a:lnTo>
                    <a:pt x="2515" y="7206"/>
                  </a:lnTo>
                  <a:cubicBezTo>
                    <a:pt x="2515" y="7206"/>
                    <a:pt x="3956" y="231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6511275" y="3669400"/>
              <a:ext cx="279050" cy="431625"/>
            </a:xfrm>
            <a:custGeom>
              <a:avLst/>
              <a:gdLst/>
              <a:ahLst/>
              <a:cxnLst/>
              <a:rect l="l" t="t" r="r" b="b"/>
              <a:pathLst>
                <a:path w="11162" h="17265" extrusionOk="0">
                  <a:moveTo>
                    <a:pt x="226" y="0"/>
                  </a:moveTo>
                  <a:lnTo>
                    <a:pt x="226" y="0"/>
                  </a:lnTo>
                  <a:cubicBezTo>
                    <a:pt x="3278" y="2600"/>
                    <a:pt x="5087" y="5228"/>
                    <a:pt x="5454" y="6358"/>
                  </a:cubicBezTo>
                  <a:cubicBezTo>
                    <a:pt x="5963" y="7997"/>
                    <a:pt x="4182" y="13168"/>
                    <a:pt x="3448" y="14270"/>
                  </a:cubicBezTo>
                  <a:cubicBezTo>
                    <a:pt x="2713" y="15400"/>
                    <a:pt x="1328" y="15004"/>
                    <a:pt x="650" y="15400"/>
                  </a:cubicBezTo>
                  <a:cubicBezTo>
                    <a:pt x="0" y="15767"/>
                    <a:pt x="340" y="16643"/>
                    <a:pt x="340" y="16643"/>
                  </a:cubicBezTo>
                  <a:cubicBezTo>
                    <a:pt x="340" y="16643"/>
                    <a:pt x="2521" y="17264"/>
                    <a:pt x="4510" y="17264"/>
                  </a:cubicBezTo>
                  <a:cubicBezTo>
                    <a:pt x="5237" y="17264"/>
                    <a:pt x="5939" y="17181"/>
                    <a:pt x="6499" y="16954"/>
                  </a:cubicBezTo>
                  <a:cubicBezTo>
                    <a:pt x="8562" y="16135"/>
                    <a:pt x="7573" y="15456"/>
                    <a:pt x="7997" y="14241"/>
                  </a:cubicBezTo>
                  <a:cubicBezTo>
                    <a:pt x="8421" y="13026"/>
                    <a:pt x="11162" y="4578"/>
                    <a:pt x="11077" y="3278"/>
                  </a:cubicBezTo>
                  <a:cubicBezTo>
                    <a:pt x="10936" y="2854"/>
                    <a:pt x="10738" y="2487"/>
                    <a:pt x="10455" y="2176"/>
                  </a:cubicBezTo>
                  <a:cubicBezTo>
                    <a:pt x="7149" y="2006"/>
                    <a:pt x="3391" y="1046"/>
                    <a:pt x="226" y="0"/>
                  </a:cubicBezTo>
                  <a:close/>
                </a:path>
              </a:pathLst>
            </a:custGeom>
            <a:solidFill>
              <a:srgbClr val="18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5029925" y="2902225"/>
              <a:ext cx="77025" cy="69250"/>
            </a:xfrm>
            <a:custGeom>
              <a:avLst/>
              <a:gdLst/>
              <a:ahLst/>
              <a:cxnLst/>
              <a:rect l="l" t="t" r="r" b="b"/>
              <a:pathLst>
                <a:path w="3081" h="2770" extrusionOk="0">
                  <a:moveTo>
                    <a:pt x="1216" y="1"/>
                  </a:moveTo>
                  <a:cubicBezTo>
                    <a:pt x="651" y="424"/>
                    <a:pt x="1" y="961"/>
                    <a:pt x="29" y="1216"/>
                  </a:cubicBezTo>
                  <a:cubicBezTo>
                    <a:pt x="57" y="1498"/>
                    <a:pt x="735" y="2572"/>
                    <a:pt x="1131" y="2770"/>
                  </a:cubicBezTo>
                  <a:cubicBezTo>
                    <a:pt x="1131" y="2770"/>
                    <a:pt x="3081" y="1837"/>
                    <a:pt x="2855" y="990"/>
                  </a:cubicBezTo>
                  <a:cubicBezTo>
                    <a:pt x="2628" y="142"/>
                    <a:pt x="1216" y="1"/>
                    <a:pt x="1216" y="1"/>
                  </a:cubicBezTo>
                  <a:close/>
                </a:path>
              </a:pathLst>
            </a:custGeom>
            <a:solidFill>
              <a:srgbClr val="3E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6175725" y="3177025"/>
              <a:ext cx="89025" cy="206300"/>
            </a:xfrm>
            <a:custGeom>
              <a:avLst/>
              <a:gdLst/>
              <a:ahLst/>
              <a:cxnLst/>
              <a:rect l="l" t="t" r="r" b="b"/>
              <a:pathLst>
                <a:path w="3561" h="8252" extrusionOk="0">
                  <a:moveTo>
                    <a:pt x="3561" y="0"/>
                  </a:moveTo>
                  <a:cubicBezTo>
                    <a:pt x="3561" y="1"/>
                    <a:pt x="1046" y="4126"/>
                    <a:pt x="1" y="8251"/>
                  </a:cubicBezTo>
                  <a:cubicBezTo>
                    <a:pt x="622" y="8025"/>
                    <a:pt x="1244" y="7743"/>
                    <a:pt x="1809" y="7375"/>
                  </a:cubicBezTo>
                  <a:cubicBezTo>
                    <a:pt x="1809" y="7375"/>
                    <a:pt x="2628" y="3419"/>
                    <a:pt x="356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5251025" y="2859850"/>
              <a:ext cx="162500" cy="133525"/>
            </a:xfrm>
            <a:custGeom>
              <a:avLst/>
              <a:gdLst/>
              <a:ahLst/>
              <a:cxnLst/>
              <a:rect l="l" t="t" r="r" b="b"/>
              <a:pathLst>
                <a:path w="6500" h="5341" extrusionOk="0">
                  <a:moveTo>
                    <a:pt x="6500" y="0"/>
                  </a:moveTo>
                  <a:cubicBezTo>
                    <a:pt x="6500" y="0"/>
                    <a:pt x="5906" y="1922"/>
                    <a:pt x="4296" y="2346"/>
                  </a:cubicBezTo>
                  <a:cubicBezTo>
                    <a:pt x="2714" y="2769"/>
                    <a:pt x="1" y="4239"/>
                    <a:pt x="1" y="4239"/>
                  </a:cubicBezTo>
                  <a:cubicBezTo>
                    <a:pt x="1" y="4239"/>
                    <a:pt x="170" y="4860"/>
                    <a:pt x="340" y="5341"/>
                  </a:cubicBezTo>
                  <a:cubicBezTo>
                    <a:pt x="1866" y="4182"/>
                    <a:pt x="4494" y="3221"/>
                    <a:pt x="5285" y="2685"/>
                  </a:cubicBezTo>
                  <a:cubicBezTo>
                    <a:pt x="6415" y="1922"/>
                    <a:pt x="6500" y="0"/>
                    <a:pt x="6500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5277875" y="2715700"/>
              <a:ext cx="24750" cy="61550"/>
            </a:xfrm>
            <a:custGeom>
              <a:avLst/>
              <a:gdLst/>
              <a:ahLst/>
              <a:cxnLst/>
              <a:rect l="l" t="t" r="r" b="b"/>
              <a:pathLst>
                <a:path w="990" h="2462" extrusionOk="0">
                  <a:moveTo>
                    <a:pt x="383" y="1"/>
                  </a:moveTo>
                  <a:cubicBezTo>
                    <a:pt x="378" y="1"/>
                    <a:pt x="373" y="1"/>
                    <a:pt x="368" y="2"/>
                  </a:cubicBezTo>
                  <a:cubicBezTo>
                    <a:pt x="142" y="30"/>
                    <a:pt x="1" y="595"/>
                    <a:pt x="85" y="1273"/>
                  </a:cubicBezTo>
                  <a:cubicBezTo>
                    <a:pt x="168" y="1935"/>
                    <a:pt x="412" y="2461"/>
                    <a:pt x="633" y="2461"/>
                  </a:cubicBezTo>
                  <a:cubicBezTo>
                    <a:pt x="639" y="2461"/>
                    <a:pt x="645" y="2461"/>
                    <a:pt x="651" y="2460"/>
                  </a:cubicBezTo>
                  <a:cubicBezTo>
                    <a:pt x="877" y="2432"/>
                    <a:pt x="990" y="1867"/>
                    <a:pt x="933" y="1189"/>
                  </a:cubicBezTo>
                  <a:cubicBezTo>
                    <a:pt x="850" y="528"/>
                    <a:pt x="580" y="1"/>
                    <a:pt x="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5145075" y="2734775"/>
              <a:ext cx="16975" cy="42475"/>
            </a:xfrm>
            <a:custGeom>
              <a:avLst/>
              <a:gdLst/>
              <a:ahLst/>
              <a:cxnLst/>
              <a:rect l="l" t="t" r="r" b="b"/>
              <a:pathLst>
                <a:path w="679" h="1699" extrusionOk="0">
                  <a:moveTo>
                    <a:pt x="245" y="0"/>
                  </a:moveTo>
                  <a:cubicBezTo>
                    <a:pt x="239" y="0"/>
                    <a:pt x="233" y="1"/>
                    <a:pt x="227" y="2"/>
                  </a:cubicBezTo>
                  <a:cubicBezTo>
                    <a:pt x="85" y="2"/>
                    <a:pt x="0" y="397"/>
                    <a:pt x="57" y="878"/>
                  </a:cubicBezTo>
                  <a:cubicBezTo>
                    <a:pt x="111" y="1341"/>
                    <a:pt x="271" y="1699"/>
                    <a:pt x="434" y="1699"/>
                  </a:cubicBezTo>
                  <a:cubicBezTo>
                    <a:pt x="440" y="1699"/>
                    <a:pt x="446" y="1698"/>
                    <a:pt x="453" y="1697"/>
                  </a:cubicBezTo>
                  <a:cubicBezTo>
                    <a:pt x="594" y="1669"/>
                    <a:pt x="679" y="1273"/>
                    <a:pt x="622" y="821"/>
                  </a:cubicBezTo>
                  <a:cubicBezTo>
                    <a:pt x="568" y="358"/>
                    <a:pt x="408" y="0"/>
                    <a:pt x="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45"/>
          <p:cNvSpPr/>
          <p:nvPr/>
        </p:nvSpPr>
        <p:spPr>
          <a:xfrm flipH="1">
            <a:off x="6690574" y="111700"/>
            <a:ext cx="1129011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45">
            <a:hlinkClick r:id="rId4" action="ppaction://hlinksldjump"/>
          </p:cNvPr>
          <p:cNvSpPr txBox="1"/>
          <p:nvPr/>
        </p:nvSpPr>
        <p:spPr>
          <a:xfrm>
            <a:off x="6690563" y="126575"/>
            <a:ext cx="11289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Back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2" name="Google Shape;1452;p45"/>
          <p:cNvSpPr txBox="1">
            <a:spLocks noGrp="1"/>
          </p:cNvSpPr>
          <p:nvPr>
            <p:ph type="title" idx="2"/>
          </p:nvPr>
        </p:nvSpPr>
        <p:spPr>
          <a:xfrm>
            <a:off x="1403985" y="996315"/>
            <a:ext cx="3980180" cy="452755"/>
          </a:xfrm>
          <a:prstGeom prst="rect">
            <a:avLst/>
          </a:prstGeom>
          <a:noFill/>
          <a:ln>
            <a:noFill/>
          </a:ln>
        </p:spPr>
        <p:txBody>
          <a:bodyPr spcFirstLastPara="0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ctr"/>
            <a:r>
              <a:rPr lang="vi-VN" sz="3200">
                <a:solidFill>
                  <a:schemeClr val="tx2">
                    <a:lumMod val="10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Liệt kê những việc làm lãng phí năng lượng chất đốt</a:t>
            </a:r>
          </a:p>
        </p:txBody>
      </p:sp>
      <p:sp>
        <p:nvSpPr>
          <p:cNvPr id="1453" name="Google Shape;1453;p45"/>
          <p:cNvSpPr/>
          <p:nvPr/>
        </p:nvSpPr>
        <p:spPr>
          <a:xfrm>
            <a:off x="7883274" y="111700"/>
            <a:ext cx="1129011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45">
            <a:hlinkClick r:id="rId5" action="ppaction://hlinksldjump"/>
          </p:cNvPr>
          <p:cNvSpPr txBox="1"/>
          <p:nvPr/>
        </p:nvSpPr>
        <p:spPr>
          <a:xfrm>
            <a:off x="7883263" y="126575"/>
            <a:ext cx="11289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9" name="Google Shape;1459;p45"/>
          <p:cNvSpPr/>
          <p:nvPr/>
        </p:nvSpPr>
        <p:spPr>
          <a:xfrm flipH="1">
            <a:off x="-68580" y="3142615"/>
            <a:ext cx="1394460" cy="104140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45"/>
          <p:cNvSpPr/>
          <p:nvPr/>
        </p:nvSpPr>
        <p:spPr>
          <a:xfrm>
            <a:off x="-1836420" y="2470150"/>
            <a:ext cx="3247390" cy="306705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1" name="Google Shape;1461;p45"/>
          <p:cNvGrpSpPr/>
          <p:nvPr/>
        </p:nvGrpSpPr>
        <p:grpSpPr>
          <a:xfrm>
            <a:off x="585470" y="1329690"/>
            <a:ext cx="518160" cy="1605915"/>
            <a:chOff x="1492740" y="972740"/>
            <a:chExt cx="640126" cy="1917962"/>
          </a:xfrm>
        </p:grpSpPr>
        <p:sp>
          <p:nvSpPr>
            <p:cNvPr id="1462" name="Google Shape;1462;p45"/>
            <p:cNvSpPr/>
            <p:nvPr/>
          </p:nvSpPr>
          <p:spPr>
            <a:xfrm>
              <a:off x="1597532" y="972740"/>
              <a:ext cx="486942" cy="503172"/>
            </a:xfrm>
            <a:custGeom>
              <a:avLst/>
              <a:gdLst/>
              <a:ahLst/>
              <a:cxnLst/>
              <a:rect l="l" t="t" r="r" b="b"/>
              <a:pathLst>
                <a:path w="31502" h="32647" extrusionOk="0">
                  <a:moveTo>
                    <a:pt x="17554" y="1"/>
                  </a:moveTo>
                  <a:cubicBezTo>
                    <a:pt x="10902" y="1"/>
                    <a:pt x="8965" y="1764"/>
                    <a:pt x="7003" y="2113"/>
                  </a:cubicBezTo>
                  <a:cubicBezTo>
                    <a:pt x="4943" y="2457"/>
                    <a:pt x="3340" y="1913"/>
                    <a:pt x="3941" y="3229"/>
                  </a:cubicBezTo>
                  <a:cubicBezTo>
                    <a:pt x="4266" y="3940"/>
                    <a:pt x="4957" y="4109"/>
                    <a:pt x="5543" y="4109"/>
                  </a:cubicBezTo>
                  <a:cubicBezTo>
                    <a:pt x="6042" y="4109"/>
                    <a:pt x="6464" y="3987"/>
                    <a:pt x="6517" y="3973"/>
                  </a:cubicBezTo>
                  <a:lnTo>
                    <a:pt x="6517" y="3973"/>
                  </a:lnTo>
                  <a:cubicBezTo>
                    <a:pt x="6517" y="4002"/>
                    <a:pt x="6374" y="4660"/>
                    <a:pt x="5057" y="5347"/>
                  </a:cubicBezTo>
                  <a:cubicBezTo>
                    <a:pt x="3741" y="6063"/>
                    <a:pt x="1423" y="6463"/>
                    <a:pt x="1823" y="7723"/>
                  </a:cubicBezTo>
                  <a:cubicBezTo>
                    <a:pt x="1972" y="8202"/>
                    <a:pt x="2402" y="8352"/>
                    <a:pt x="2884" y="8352"/>
                  </a:cubicBezTo>
                  <a:cubicBezTo>
                    <a:pt x="3697" y="8352"/>
                    <a:pt x="4656" y="7923"/>
                    <a:pt x="4656" y="7923"/>
                  </a:cubicBezTo>
                  <a:lnTo>
                    <a:pt x="4656" y="7923"/>
                  </a:lnTo>
                  <a:cubicBezTo>
                    <a:pt x="4055" y="8953"/>
                    <a:pt x="2081" y="10127"/>
                    <a:pt x="1909" y="10985"/>
                  </a:cubicBezTo>
                  <a:cubicBezTo>
                    <a:pt x="1766" y="11844"/>
                    <a:pt x="3283" y="11872"/>
                    <a:pt x="3283" y="11872"/>
                  </a:cubicBezTo>
                  <a:cubicBezTo>
                    <a:pt x="1308" y="13847"/>
                    <a:pt x="650" y="21059"/>
                    <a:pt x="907" y="24837"/>
                  </a:cubicBezTo>
                  <a:cubicBezTo>
                    <a:pt x="1165" y="28643"/>
                    <a:pt x="907" y="29502"/>
                    <a:pt x="364" y="31076"/>
                  </a:cubicBezTo>
                  <a:cubicBezTo>
                    <a:pt x="0" y="32075"/>
                    <a:pt x="398" y="32647"/>
                    <a:pt x="1124" y="32647"/>
                  </a:cubicBezTo>
                  <a:cubicBezTo>
                    <a:pt x="1542" y="32647"/>
                    <a:pt x="2070" y="32457"/>
                    <a:pt x="2625" y="32049"/>
                  </a:cubicBezTo>
                  <a:cubicBezTo>
                    <a:pt x="3655" y="31190"/>
                    <a:pt x="4485" y="30160"/>
                    <a:pt x="5114" y="28987"/>
                  </a:cubicBezTo>
                  <a:lnTo>
                    <a:pt x="5114" y="28987"/>
                  </a:lnTo>
                  <a:cubicBezTo>
                    <a:pt x="5114" y="28987"/>
                    <a:pt x="5013" y="30784"/>
                    <a:pt x="5858" y="30784"/>
                  </a:cubicBezTo>
                  <a:cubicBezTo>
                    <a:pt x="5911" y="30784"/>
                    <a:pt x="5969" y="30776"/>
                    <a:pt x="6030" y="30761"/>
                  </a:cubicBezTo>
                  <a:cubicBezTo>
                    <a:pt x="7032" y="30532"/>
                    <a:pt x="7890" y="28557"/>
                    <a:pt x="7890" y="28557"/>
                  </a:cubicBezTo>
                  <a:cubicBezTo>
                    <a:pt x="7890" y="28557"/>
                    <a:pt x="8620" y="30139"/>
                    <a:pt x="9497" y="30139"/>
                  </a:cubicBezTo>
                  <a:cubicBezTo>
                    <a:pt x="9571" y="30139"/>
                    <a:pt x="9646" y="30127"/>
                    <a:pt x="9722" y="30103"/>
                  </a:cubicBezTo>
                  <a:cubicBezTo>
                    <a:pt x="10667" y="29817"/>
                    <a:pt x="10838" y="28328"/>
                    <a:pt x="10838" y="28328"/>
                  </a:cubicBezTo>
                  <a:cubicBezTo>
                    <a:pt x="10838" y="28328"/>
                    <a:pt x="11236" y="29708"/>
                    <a:pt x="12237" y="29708"/>
                  </a:cubicBezTo>
                  <a:cubicBezTo>
                    <a:pt x="12275" y="29708"/>
                    <a:pt x="12315" y="29706"/>
                    <a:pt x="12355" y="29702"/>
                  </a:cubicBezTo>
                  <a:cubicBezTo>
                    <a:pt x="13414" y="29588"/>
                    <a:pt x="13786" y="28185"/>
                    <a:pt x="13786" y="28185"/>
                  </a:cubicBezTo>
                  <a:cubicBezTo>
                    <a:pt x="13786" y="28185"/>
                    <a:pt x="13946" y="29708"/>
                    <a:pt x="14938" y="29708"/>
                  </a:cubicBezTo>
                  <a:cubicBezTo>
                    <a:pt x="14973" y="29708"/>
                    <a:pt x="15008" y="29706"/>
                    <a:pt x="15045" y="29702"/>
                  </a:cubicBezTo>
                  <a:cubicBezTo>
                    <a:pt x="15188" y="29674"/>
                    <a:pt x="15331" y="29616"/>
                    <a:pt x="15475" y="29559"/>
                  </a:cubicBezTo>
                  <a:cubicBezTo>
                    <a:pt x="16219" y="29101"/>
                    <a:pt x="16505" y="27842"/>
                    <a:pt x="16505" y="27842"/>
                  </a:cubicBezTo>
                  <a:lnTo>
                    <a:pt x="16505" y="27842"/>
                  </a:lnTo>
                  <a:cubicBezTo>
                    <a:pt x="16505" y="27842"/>
                    <a:pt x="16451" y="29707"/>
                    <a:pt x="17525" y="29707"/>
                  </a:cubicBezTo>
                  <a:cubicBezTo>
                    <a:pt x="17556" y="29707"/>
                    <a:pt x="17588" y="29705"/>
                    <a:pt x="17621" y="29702"/>
                  </a:cubicBezTo>
                  <a:cubicBezTo>
                    <a:pt x="18794" y="29559"/>
                    <a:pt x="18737" y="27928"/>
                    <a:pt x="18737" y="27928"/>
                  </a:cubicBezTo>
                  <a:lnTo>
                    <a:pt x="18737" y="27928"/>
                  </a:lnTo>
                  <a:cubicBezTo>
                    <a:pt x="18737" y="27928"/>
                    <a:pt x="19551" y="29678"/>
                    <a:pt x="20354" y="29678"/>
                  </a:cubicBezTo>
                  <a:cubicBezTo>
                    <a:pt x="20416" y="29678"/>
                    <a:pt x="20478" y="29668"/>
                    <a:pt x="20540" y="29645"/>
                  </a:cubicBezTo>
                  <a:cubicBezTo>
                    <a:pt x="21399" y="29359"/>
                    <a:pt x="21055" y="28014"/>
                    <a:pt x="20998" y="27842"/>
                  </a:cubicBezTo>
                  <a:cubicBezTo>
                    <a:pt x="20998" y="27842"/>
                    <a:pt x="20884" y="20687"/>
                    <a:pt x="22257" y="18884"/>
                  </a:cubicBezTo>
                  <a:cubicBezTo>
                    <a:pt x="23631" y="17052"/>
                    <a:pt x="30757" y="12960"/>
                    <a:pt x="31158" y="9239"/>
                  </a:cubicBezTo>
                  <a:cubicBezTo>
                    <a:pt x="31501" y="6149"/>
                    <a:pt x="28181" y="2027"/>
                    <a:pt x="22629" y="568"/>
                  </a:cubicBezTo>
                  <a:cubicBezTo>
                    <a:pt x="21399" y="253"/>
                    <a:pt x="20168" y="53"/>
                    <a:pt x="18909" y="24"/>
                  </a:cubicBezTo>
                  <a:cubicBezTo>
                    <a:pt x="18437" y="8"/>
                    <a:pt x="17986" y="1"/>
                    <a:pt x="17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3" name="Google Shape;1463;p45"/>
            <p:cNvGrpSpPr/>
            <p:nvPr/>
          </p:nvGrpSpPr>
          <p:grpSpPr>
            <a:xfrm>
              <a:off x="1492740" y="972740"/>
              <a:ext cx="640126" cy="1917962"/>
              <a:chOff x="2254575" y="1944800"/>
              <a:chExt cx="1035300" cy="3111050"/>
            </a:xfrm>
          </p:grpSpPr>
          <p:sp>
            <p:nvSpPr>
              <p:cNvPr id="1464" name="Google Shape;1464;p45"/>
              <p:cNvSpPr/>
              <p:nvPr/>
            </p:nvSpPr>
            <p:spPr>
              <a:xfrm>
                <a:off x="2254575" y="3735350"/>
                <a:ext cx="313375" cy="1320500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20" extrusionOk="0">
                    <a:moveTo>
                      <a:pt x="10000" y="1"/>
                    </a:moveTo>
                    <a:cubicBezTo>
                      <a:pt x="8335" y="1"/>
                      <a:pt x="6079" y="2092"/>
                      <a:pt x="3949" y="10883"/>
                    </a:cubicBezTo>
                    <a:cubicBezTo>
                      <a:pt x="1" y="27177"/>
                      <a:pt x="1374" y="52819"/>
                      <a:pt x="3739" y="52819"/>
                    </a:cubicBezTo>
                    <a:cubicBezTo>
                      <a:pt x="3808" y="52819"/>
                      <a:pt x="3878" y="52797"/>
                      <a:pt x="3949" y="52753"/>
                    </a:cubicBezTo>
                    <a:cubicBezTo>
                      <a:pt x="4579" y="52295"/>
                      <a:pt x="4979" y="51579"/>
                      <a:pt x="5208" y="50520"/>
                    </a:cubicBezTo>
                    <a:cubicBezTo>
                      <a:pt x="5867" y="47515"/>
                      <a:pt x="5294" y="41706"/>
                      <a:pt x="5981" y="32089"/>
                    </a:cubicBezTo>
                    <a:cubicBezTo>
                      <a:pt x="6410" y="25994"/>
                      <a:pt x="7841" y="19011"/>
                      <a:pt x="9272" y="13287"/>
                    </a:cubicBezTo>
                    <a:cubicBezTo>
                      <a:pt x="10904" y="6676"/>
                      <a:pt x="12535" y="1724"/>
                      <a:pt x="12535" y="1724"/>
                    </a:cubicBezTo>
                    <a:cubicBezTo>
                      <a:pt x="12535" y="1724"/>
                      <a:pt x="11511" y="1"/>
                      <a:pt x="100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5"/>
              <p:cNvSpPr/>
              <p:nvPr/>
            </p:nvSpPr>
            <p:spPr>
              <a:xfrm>
                <a:off x="2254575" y="3734975"/>
                <a:ext cx="313375" cy="1320875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35" extrusionOk="0">
                    <a:moveTo>
                      <a:pt x="10009" y="0"/>
                    </a:moveTo>
                    <a:cubicBezTo>
                      <a:pt x="8343" y="0"/>
                      <a:pt x="6083" y="2091"/>
                      <a:pt x="3949" y="10898"/>
                    </a:cubicBezTo>
                    <a:cubicBezTo>
                      <a:pt x="1" y="27219"/>
                      <a:pt x="1374" y="52834"/>
                      <a:pt x="3739" y="52834"/>
                    </a:cubicBezTo>
                    <a:cubicBezTo>
                      <a:pt x="3808" y="52834"/>
                      <a:pt x="3878" y="52812"/>
                      <a:pt x="3949" y="52768"/>
                    </a:cubicBezTo>
                    <a:cubicBezTo>
                      <a:pt x="4579" y="52338"/>
                      <a:pt x="4979" y="51623"/>
                      <a:pt x="5208" y="50535"/>
                    </a:cubicBezTo>
                    <a:lnTo>
                      <a:pt x="5208" y="50535"/>
                    </a:lnTo>
                    <a:cubicBezTo>
                      <a:pt x="5064" y="50580"/>
                      <a:pt x="4917" y="50606"/>
                      <a:pt x="4777" y="50606"/>
                    </a:cubicBezTo>
                    <a:cubicBezTo>
                      <a:pt x="4470" y="50606"/>
                      <a:pt x="4192" y="50486"/>
                      <a:pt x="4035" y="50192"/>
                    </a:cubicBezTo>
                    <a:cubicBezTo>
                      <a:pt x="3921" y="49963"/>
                      <a:pt x="3892" y="49677"/>
                      <a:pt x="3921" y="49419"/>
                    </a:cubicBezTo>
                    <a:cubicBezTo>
                      <a:pt x="3921" y="45355"/>
                      <a:pt x="3921" y="41263"/>
                      <a:pt x="3921" y="37199"/>
                    </a:cubicBezTo>
                    <a:cubicBezTo>
                      <a:pt x="3949" y="32505"/>
                      <a:pt x="3949" y="27754"/>
                      <a:pt x="4922" y="23175"/>
                    </a:cubicBezTo>
                    <a:cubicBezTo>
                      <a:pt x="5638" y="19598"/>
                      <a:pt x="7126" y="16221"/>
                      <a:pt x="9272" y="13273"/>
                    </a:cubicBezTo>
                    <a:cubicBezTo>
                      <a:pt x="10904" y="6662"/>
                      <a:pt x="12535" y="1711"/>
                      <a:pt x="12535" y="1711"/>
                    </a:cubicBezTo>
                    <a:cubicBezTo>
                      <a:pt x="12535" y="1711"/>
                      <a:pt x="11515" y="0"/>
                      <a:pt x="10009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5"/>
              <p:cNvSpPr/>
              <p:nvPr/>
            </p:nvSpPr>
            <p:spPr>
              <a:xfrm>
                <a:off x="2781150" y="2633675"/>
                <a:ext cx="311975" cy="93517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37407" extrusionOk="0">
                    <a:moveTo>
                      <a:pt x="6554" y="1"/>
                    </a:moveTo>
                    <a:lnTo>
                      <a:pt x="6554" y="1"/>
                    </a:lnTo>
                    <a:cubicBezTo>
                      <a:pt x="6554" y="1"/>
                      <a:pt x="11076" y="7642"/>
                      <a:pt x="9473" y="18947"/>
                    </a:cubicBezTo>
                    <a:cubicBezTo>
                      <a:pt x="7871" y="30223"/>
                      <a:pt x="0" y="37406"/>
                      <a:pt x="0" y="37406"/>
                    </a:cubicBezTo>
                    <a:cubicBezTo>
                      <a:pt x="9531" y="35031"/>
                      <a:pt x="12478" y="23726"/>
                      <a:pt x="12021" y="12851"/>
                    </a:cubicBezTo>
                    <a:cubicBezTo>
                      <a:pt x="11591" y="2004"/>
                      <a:pt x="7728" y="459"/>
                      <a:pt x="7728" y="459"/>
                    </a:cubicBezTo>
                    <a:lnTo>
                      <a:pt x="65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5"/>
              <p:cNvSpPr/>
              <p:nvPr/>
            </p:nvSpPr>
            <p:spPr>
              <a:xfrm>
                <a:off x="2388525" y="3424725"/>
                <a:ext cx="551475" cy="413250"/>
              </a:xfrm>
              <a:custGeom>
                <a:avLst/>
                <a:gdLst/>
                <a:ahLst/>
                <a:cxnLst/>
                <a:rect l="l" t="t" r="r" b="b"/>
                <a:pathLst>
                  <a:path w="22059" h="16530" extrusionOk="0">
                    <a:moveTo>
                      <a:pt x="20559" y="0"/>
                    </a:moveTo>
                    <a:cubicBezTo>
                      <a:pt x="11944" y="0"/>
                      <a:pt x="1" y="16530"/>
                      <a:pt x="4429" y="16530"/>
                    </a:cubicBezTo>
                    <a:cubicBezTo>
                      <a:pt x="4962" y="16530"/>
                      <a:pt x="5733" y="16290"/>
                      <a:pt x="6776" y="15752"/>
                    </a:cubicBezTo>
                    <a:cubicBezTo>
                      <a:pt x="16965" y="10486"/>
                      <a:pt x="22059" y="183"/>
                      <a:pt x="22059" y="183"/>
                    </a:cubicBezTo>
                    <a:cubicBezTo>
                      <a:pt x="21574" y="59"/>
                      <a:pt x="21072" y="0"/>
                      <a:pt x="205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5"/>
              <p:cNvSpPr/>
              <p:nvPr/>
            </p:nvSpPr>
            <p:spPr>
              <a:xfrm>
                <a:off x="2351150" y="2529000"/>
                <a:ext cx="761300" cy="1163550"/>
              </a:xfrm>
              <a:custGeom>
                <a:avLst/>
                <a:gdLst/>
                <a:ahLst/>
                <a:cxnLst/>
                <a:rect l="l" t="t" r="r" b="b"/>
                <a:pathLst>
                  <a:path w="30452" h="46542" extrusionOk="0">
                    <a:moveTo>
                      <a:pt x="16991" y="1"/>
                    </a:moveTo>
                    <a:cubicBezTo>
                      <a:pt x="11736" y="1"/>
                      <a:pt x="5509" y="3012"/>
                      <a:pt x="3807" y="9253"/>
                    </a:cubicBezTo>
                    <a:cubicBezTo>
                      <a:pt x="1059" y="19327"/>
                      <a:pt x="0" y="41507"/>
                      <a:pt x="258" y="45027"/>
                    </a:cubicBezTo>
                    <a:cubicBezTo>
                      <a:pt x="338" y="46015"/>
                      <a:pt x="1645" y="46542"/>
                      <a:pt x="3641" y="46542"/>
                    </a:cubicBezTo>
                    <a:cubicBezTo>
                      <a:pt x="8813" y="46542"/>
                      <a:pt x="18605" y="43002"/>
                      <a:pt x="23583" y="34782"/>
                    </a:cubicBezTo>
                    <a:cubicBezTo>
                      <a:pt x="30451" y="23420"/>
                      <a:pt x="27503" y="9196"/>
                      <a:pt x="24298" y="3358"/>
                    </a:cubicBezTo>
                    <a:cubicBezTo>
                      <a:pt x="23078" y="1136"/>
                      <a:pt x="20218" y="1"/>
                      <a:pt x="16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5"/>
              <p:cNvSpPr/>
              <p:nvPr/>
            </p:nvSpPr>
            <p:spPr>
              <a:xfrm>
                <a:off x="2423289" y="1944800"/>
                <a:ext cx="787550" cy="816175"/>
              </a:xfrm>
              <a:custGeom>
                <a:avLst/>
                <a:gdLst/>
                <a:ahLst/>
                <a:cxnLst/>
                <a:rect l="l" t="t" r="r" b="b"/>
                <a:pathLst>
                  <a:path w="31502" h="32647" extrusionOk="0">
                    <a:moveTo>
                      <a:pt x="17554" y="1"/>
                    </a:moveTo>
                    <a:cubicBezTo>
                      <a:pt x="10902" y="1"/>
                      <a:pt x="8965" y="1764"/>
                      <a:pt x="7003" y="2113"/>
                    </a:cubicBezTo>
                    <a:cubicBezTo>
                      <a:pt x="4943" y="2457"/>
                      <a:pt x="3340" y="1913"/>
                      <a:pt x="3941" y="3229"/>
                    </a:cubicBezTo>
                    <a:cubicBezTo>
                      <a:pt x="4266" y="3940"/>
                      <a:pt x="4957" y="4109"/>
                      <a:pt x="5543" y="4109"/>
                    </a:cubicBezTo>
                    <a:cubicBezTo>
                      <a:pt x="6042" y="4109"/>
                      <a:pt x="6464" y="3987"/>
                      <a:pt x="6517" y="3973"/>
                    </a:cubicBezTo>
                    <a:lnTo>
                      <a:pt x="6517" y="3973"/>
                    </a:lnTo>
                    <a:cubicBezTo>
                      <a:pt x="6517" y="4002"/>
                      <a:pt x="6374" y="4660"/>
                      <a:pt x="5057" y="5347"/>
                    </a:cubicBezTo>
                    <a:cubicBezTo>
                      <a:pt x="3741" y="6063"/>
                      <a:pt x="1423" y="6463"/>
                      <a:pt x="1823" y="7723"/>
                    </a:cubicBezTo>
                    <a:cubicBezTo>
                      <a:pt x="1972" y="8202"/>
                      <a:pt x="2402" y="8352"/>
                      <a:pt x="2884" y="8352"/>
                    </a:cubicBezTo>
                    <a:cubicBezTo>
                      <a:pt x="3697" y="8352"/>
                      <a:pt x="4656" y="7923"/>
                      <a:pt x="4656" y="7923"/>
                    </a:cubicBezTo>
                    <a:lnTo>
                      <a:pt x="4656" y="7923"/>
                    </a:lnTo>
                    <a:cubicBezTo>
                      <a:pt x="4055" y="8953"/>
                      <a:pt x="2081" y="10127"/>
                      <a:pt x="1909" y="10985"/>
                    </a:cubicBezTo>
                    <a:cubicBezTo>
                      <a:pt x="1766" y="11844"/>
                      <a:pt x="3283" y="11872"/>
                      <a:pt x="3283" y="11872"/>
                    </a:cubicBezTo>
                    <a:cubicBezTo>
                      <a:pt x="1308" y="13847"/>
                      <a:pt x="650" y="21059"/>
                      <a:pt x="907" y="24837"/>
                    </a:cubicBezTo>
                    <a:cubicBezTo>
                      <a:pt x="1165" y="28643"/>
                      <a:pt x="907" y="29502"/>
                      <a:pt x="364" y="31076"/>
                    </a:cubicBezTo>
                    <a:cubicBezTo>
                      <a:pt x="0" y="32075"/>
                      <a:pt x="398" y="32647"/>
                      <a:pt x="1124" y="32647"/>
                    </a:cubicBezTo>
                    <a:cubicBezTo>
                      <a:pt x="1542" y="32647"/>
                      <a:pt x="2070" y="32457"/>
                      <a:pt x="2625" y="32049"/>
                    </a:cubicBezTo>
                    <a:cubicBezTo>
                      <a:pt x="3655" y="31190"/>
                      <a:pt x="4485" y="30160"/>
                      <a:pt x="5114" y="28987"/>
                    </a:cubicBezTo>
                    <a:lnTo>
                      <a:pt x="5114" y="28987"/>
                    </a:lnTo>
                    <a:cubicBezTo>
                      <a:pt x="5114" y="28987"/>
                      <a:pt x="5013" y="30784"/>
                      <a:pt x="5858" y="30784"/>
                    </a:cubicBezTo>
                    <a:cubicBezTo>
                      <a:pt x="5911" y="30784"/>
                      <a:pt x="5969" y="30776"/>
                      <a:pt x="6030" y="30761"/>
                    </a:cubicBezTo>
                    <a:cubicBezTo>
                      <a:pt x="7032" y="30532"/>
                      <a:pt x="7890" y="28557"/>
                      <a:pt x="7890" y="28557"/>
                    </a:cubicBezTo>
                    <a:cubicBezTo>
                      <a:pt x="7890" y="28557"/>
                      <a:pt x="8620" y="30139"/>
                      <a:pt x="9497" y="30139"/>
                    </a:cubicBezTo>
                    <a:cubicBezTo>
                      <a:pt x="9571" y="30139"/>
                      <a:pt x="9646" y="30127"/>
                      <a:pt x="9722" y="30103"/>
                    </a:cubicBezTo>
                    <a:cubicBezTo>
                      <a:pt x="10667" y="29817"/>
                      <a:pt x="10838" y="28328"/>
                      <a:pt x="10838" y="28328"/>
                    </a:cubicBezTo>
                    <a:cubicBezTo>
                      <a:pt x="10838" y="28328"/>
                      <a:pt x="11236" y="29708"/>
                      <a:pt x="12237" y="29708"/>
                    </a:cubicBezTo>
                    <a:cubicBezTo>
                      <a:pt x="12275" y="29708"/>
                      <a:pt x="12315" y="29706"/>
                      <a:pt x="12355" y="29702"/>
                    </a:cubicBezTo>
                    <a:cubicBezTo>
                      <a:pt x="13414" y="29588"/>
                      <a:pt x="13786" y="28185"/>
                      <a:pt x="13786" y="28185"/>
                    </a:cubicBezTo>
                    <a:cubicBezTo>
                      <a:pt x="13786" y="28185"/>
                      <a:pt x="13946" y="29708"/>
                      <a:pt x="14938" y="29708"/>
                    </a:cubicBezTo>
                    <a:cubicBezTo>
                      <a:pt x="14973" y="29708"/>
                      <a:pt x="15008" y="29706"/>
                      <a:pt x="15045" y="29702"/>
                    </a:cubicBezTo>
                    <a:cubicBezTo>
                      <a:pt x="15188" y="29674"/>
                      <a:pt x="15331" y="29616"/>
                      <a:pt x="15475" y="29559"/>
                    </a:cubicBezTo>
                    <a:cubicBezTo>
                      <a:pt x="16219" y="29101"/>
                      <a:pt x="16505" y="27842"/>
                      <a:pt x="16505" y="27842"/>
                    </a:cubicBezTo>
                    <a:lnTo>
                      <a:pt x="16505" y="27842"/>
                    </a:lnTo>
                    <a:cubicBezTo>
                      <a:pt x="16505" y="27842"/>
                      <a:pt x="16451" y="29707"/>
                      <a:pt x="17525" y="29707"/>
                    </a:cubicBezTo>
                    <a:cubicBezTo>
                      <a:pt x="17556" y="29707"/>
                      <a:pt x="17588" y="29705"/>
                      <a:pt x="17621" y="29702"/>
                    </a:cubicBezTo>
                    <a:cubicBezTo>
                      <a:pt x="18794" y="29559"/>
                      <a:pt x="18737" y="27928"/>
                      <a:pt x="18737" y="27928"/>
                    </a:cubicBezTo>
                    <a:lnTo>
                      <a:pt x="18737" y="27928"/>
                    </a:lnTo>
                    <a:cubicBezTo>
                      <a:pt x="18737" y="27928"/>
                      <a:pt x="19551" y="29678"/>
                      <a:pt x="20354" y="29678"/>
                    </a:cubicBezTo>
                    <a:cubicBezTo>
                      <a:pt x="20416" y="29678"/>
                      <a:pt x="20478" y="29668"/>
                      <a:pt x="20540" y="29645"/>
                    </a:cubicBezTo>
                    <a:cubicBezTo>
                      <a:pt x="21399" y="29359"/>
                      <a:pt x="21055" y="28014"/>
                      <a:pt x="20998" y="27842"/>
                    </a:cubicBezTo>
                    <a:cubicBezTo>
                      <a:pt x="20998" y="27842"/>
                      <a:pt x="20884" y="20687"/>
                      <a:pt x="22257" y="18884"/>
                    </a:cubicBezTo>
                    <a:cubicBezTo>
                      <a:pt x="23631" y="17052"/>
                      <a:pt x="30757" y="12960"/>
                      <a:pt x="31158" y="9239"/>
                    </a:cubicBezTo>
                    <a:cubicBezTo>
                      <a:pt x="31501" y="6149"/>
                      <a:pt x="28181" y="2027"/>
                      <a:pt x="22629" y="568"/>
                    </a:cubicBezTo>
                    <a:cubicBezTo>
                      <a:pt x="21399" y="253"/>
                      <a:pt x="20168" y="53"/>
                      <a:pt x="18909" y="24"/>
                    </a:cubicBezTo>
                    <a:cubicBezTo>
                      <a:pt x="18437" y="8"/>
                      <a:pt x="17986" y="1"/>
                      <a:pt x="17554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5"/>
              <p:cNvSpPr/>
              <p:nvPr/>
            </p:nvSpPr>
            <p:spPr>
              <a:xfrm>
                <a:off x="2616600" y="2044450"/>
                <a:ext cx="412475" cy="262800"/>
              </a:xfrm>
              <a:custGeom>
                <a:avLst/>
                <a:gdLst/>
                <a:ahLst/>
                <a:cxnLst/>
                <a:rect l="l" t="t" r="r" b="b"/>
                <a:pathLst>
                  <a:path w="16499" h="10512" extrusionOk="0">
                    <a:moveTo>
                      <a:pt x="9950" y="0"/>
                    </a:moveTo>
                    <a:cubicBezTo>
                      <a:pt x="9740" y="0"/>
                      <a:pt x="9524" y="6"/>
                      <a:pt x="9301" y="16"/>
                    </a:cubicBezTo>
                    <a:cubicBezTo>
                      <a:pt x="3835" y="245"/>
                      <a:pt x="401" y="3994"/>
                      <a:pt x="200" y="4624"/>
                    </a:cubicBezTo>
                    <a:cubicBezTo>
                      <a:pt x="0" y="5225"/>
                      <a:pt x="2089" y="8516"/>
                      <a:pt x="5724" y="9832"/>
                    </a:cubicBezTo>
                    <a:cubicBezTo>
                      <a:pt x="6990" y="10292"/>
                      <a:pt x="8264" y="10511"/>
                      <a:pt x="9465" y="10511"/>
                    </a:cubicBezTo>
                    <a:cubicBezTo>
                      <a:pt x="12908" y="10511"/>
                      <a:pt x="15759" y="8708"/>
                      <a:pt x="16141" y="5568"/>
                    </a:cubicBezTo>
                    <a:cubicBezTo>
                      <a:pt x="16498" y="2850"/>
                      <a:pt x="14906" y="0"/>
                      <a:pt x="99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5"/>
              <p:cNvSpPr/>
              <p:nvPr/>
            </p:nvSpPr>
            <p:spPr>
              <a:xfrm>
                <a:off x="2924250" y="2526075"/>
                <a:ext cx="595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5318" extrusionOk="0">
                    <a:moveTo>
                      <a:pt x="1808" y="1"/>
                    </a:moveTo>
                    <a:cubicBezTo>
                      <a:pt x="1489" y="1"/>
                      <a:pt x="1110" y="47"/>
                      <a:pt x="916" y="241"/>
                    </a:cubicBezTo>
                    <a:cubicBezTo>
                      <a:pt x="573" y="584"/>
                      <a:pt x="0" y="4133"/>
                      <a:pt x="716" y="4992"/>
                    </a:cubicBezTo>
                    <a:cubicBezTo>
                      <a:pt x="901" y="5214"/>
                      <a:pt x="1108" y="5318"/>
                      <a:pt x="1307" y="5318"/>
                    </a:cubicBezTo>
                    <a:cubicBezTo>
                      <a:pt x="1875" y="5318"/>
                      <a:pt x="2380" y="4474"/>
                      <a:pt x="2147" y="3160"/>
                    </a:cubicBezTo>
                    <a:cubicBezTo>
                      <a:pt x="1975" y="2130"/>
                      <a:pt x="2032" y="1042"/>
                      <a:pt x="2347" y="40"/>
                    </a:cubicBezTo>
                    <a:cubicBezTo>
                      <a:pt x="2347" y="40"/>
                      <a:pt x="2103" y="1"/>
                      <a:pt x="1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5"/>
              <p:cNvSpPr/>
              <p:nvPr/>
            </p:nvSpPr>
            <p:spPr>
              <a:xfrm>
                <a:off x="2890625" y="2328875"/>
                <a:ext cx="262600" cy="2146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8587" extrusionOk="0">
                    <a:moveTo>
                      <a:pt x="4837" y="1"/>
                    </a:moveTo>
                    <a:cubicBezTo>
                      <a:pt x="3692" y="602"/>
                      <a:pt x="2719" y="1489"/>
                      <a:pt x="2032" y="2605"/>
                    </a:cubicBezTo>
                    <a:cubicBezTo>
                      <a:pt x="945" y="4437"/>
                      <a:pt x="0" y="6612"/>
                      <a:pt x="2032" y="8587"/>
                    </a:cubicBezTo>
                    <a:cubicBezTo>
                      <a:pt x="2032" y="8587"/>
                      <a:pt x="7441" y="8129"/>
                      <a:pt x="10418" y="5839"/>
                    </a:cubicBezTo>
                    <a:cubicBezTo>
                      <a:pt x="10418" y="5839"/>
                      <a:pt x="10503" y="3779"/>
                      <a:pt x="7842" y="2405"/>
                    </a:cubicBezTo>
                    <a:cubicBezTo>
                      <a:pt x="5180" y="1003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rgbClr val="202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5"/>
              <p:cNvSpPr/>
              <p:nvPr/>
            </p:nvSpPr>
            <p:spPr>
              <a:xfrm>
                <a:off x="2821225" y="2327050"/>
                <a:ext cx="21822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6910" extrusionOk="0">
                    <a:moveTo>
                      <a:pt x="3902" y="0"/>
                    </a:moveTo>
                    <a:cubicBezTo>
                      <a:pt x="3030" y="0"/>
                      <a:pt x="2221" y="123"/>
                      <a:pt x="1717" y="503"/>
                    </a:cubicBezTo>
                    <a:cubicBezTo>
                      <a:pt x="544" y="1362"/>
                      <a:pt x="0" y="3136"/>
                      <a:pt x="515" y="4853"/>
                    </a:cubicBezTo>
                    <a:cubicBezTo>
                      <a:pt x="947" y="6378"/>
                      <a:pt x="1808" y="6910"/>
                      <a:pt x="2797" y="6910"/>
                    </a:cubicBezTo>
                    <a:cubicBezTo>
                      <a:pt x="2921" y="6910"/>
                      <a:pt x="3048" y="6901"/>
                      <a:pt x="3177" y="6885"/>
                    </a:cubicBezTo>
                    <a:cubicBezTo>
                      <a:pt x="4350" y="6714"/>
                      <a:pt x="5552" y="5082"/>
                      <a:pt x="6182" y="4052"/>
                    </a:cubicBezTo>
                    <a:cubicBezTo>
                      <a:pt x="6783" y="2993"/>
                      <a:pt x="8271" y="1820"/>
                      <a:pt x="8500" y="1534"/>
                    </a:cubicBezTo>
                    <a:cubicBezTo>
                      <a:pt x="8729" y="1247"/>
                      <a:pt x="7985" y="446"/>
                      <a:pt x="7155" y="332"/>
                    </a:cubicBezTo>
                    <a:cubicBezTo>
                      <a:pt x="6338" y="217"/>
                      <a:pt x="5064" y="0"/>
                      <a:pt x="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5"/>
              <p:cNvSpPr/>
              <p:nvPr/>
            </p:nvSpPr>
            <p:spPr>
              <a:xfrm>
                <a:off x="3005100" y="2175775"/>
                <a:ext cx="284775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7487" extrusionOk="0">
                    <a:moveTo>
                      <a:pt x="7470" y="0"/>
                    </a:moveTo>
                    <a:cubicBezTo>
                      <a:pt x="4780" y="1574"/>
                      <a:pt x="4551" y="3263"/>
                      <a:pt x="2919" y="4522"/>
                    </a:cubicBezTo>
                    <a:cubicBezTo>
                      <a:pt x="1288" y="5781"/>
                      <a:pt x="0" y="5867"/>
                      <a:pt x="172" y="6440"/>
                    </a:cubicBezTo>
                    <a:cubicBezTo>
                      <a:pt x="830" y="8386"/>
                      <a:pt x="5495" y="9044"/>
                      <a:pt x="5667" y="12307"/>
                    </a:cubicBezTo>
                    <a:cubicBezTo>
                      <a:pt x="5867" y="15598"/>
                      <a:pt x="1861" y="17487"/>
                      <a:pt x="1861" y="17487"/>
                    </a:cubicBezTo>
                    <a:cubicBezTo>
                      <a:pt x="4350" y="17401"/>
                      <a:pt x="6726" y="16313"/>
                      <a:pt x="8414" y="14453"/>
                    </a:cubicBezTo>
                    <a:cubicBezTo>
                      <a:pt x="10389" y="12278"/>
                      <a:pt x="11391" y="9388"/>
                      <a:pt x="11133" y="6468"/>
                    </a:cubicBezTo>
                    <a:cubicBezTo>
                      <a:pt x="10933" y="4322"/>
                      <a:pt x="10017" y="2347"/>
                      <a:pt x="8500" y="830"/>
                    </a:cubicBezTo>
                    <a:cubicBezTo>
                      <a:pt x="8185" y="516"/>
                      <a:pt x="7842" y="229"/>
                      <a:pt x="7470" y="0"/>
                    </a:cubicBezTo>
                    <a:close/>
                  </a:path>
                </a:pathLst>
              </a:custGeom>
              <a:solidFill>
                <a:srgbClr val="2C30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5"/>
              <p:cNvSpPr/>
              <p:nvPr/>
            </p:nvSpPr>
            <p:spPr>
              <a:xfrm>
                <a:off x="2263850" y="3551500"/>
                <a:ext cx="4362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50" h="31563" extrusionOk="0">
                    <a:moveTo>
                      <a:pt x="15105" y="1"/>
                    </a:moveTo>
                    <a:cubicBezTo>
                      <a:pt x="11628" y="1"/>
                      <a:pt x="4851" y="3967"/>
                      <a:pt x="2777" y="7934"/>
                    </a:cubicBezTo>
                    <a:cubicBezTo>
                      <a:pt x="2777" y="7934"/>
                      <a:pt x="344" y="16262"/>
                      <a:pt x="172" y="22959"/>
                    </a:cubicBezTo>
                    <a:cubicBezTo>
                      <a:pt x="1" y="29684"/>
                      <a:pt x="87" y="30371"/>
                      <a:pt x="745" y="31430"/>
                    </a:cubicBezTo>
                    <a:cubicBezTo>
                      <a:pt x="799" y="31520"/>
                      <a:pt x="850" y="31562"/>
                      <a:pt x="903" y="31562"/>
                    </a:cubicBezTo>
                    <a:cubicBezTo>
                      <a:pt x="1350" y="31562"/>
                      <a:pt x="1812" y="28426"/>
                      <a:pt x="3607" y="24991"/>
                    </a:cubicBezTo>
                    <a:cubicBezTo>
                      <a:pt x="4151" y="23960"/>
                      <a:pt x="4752" y="22987"/>
                      <a:pt x="5467" y="22072"/>
                    </a:cubicBezTo>
                    <a:cubicBezTo>
                      <a:pt x="8443" y="18237"/>
                      <a:pt x="13566" y="11540"/>
                      <a:pt x="15970" y="6073"/>
                    </a:cubicBezTo>
                    <a:cubicBezTo>
                      <a:pt x="16485" y="4900"/>
                      <a:pt x="16886" y="3669"/>
                      <a:pt x="17144" y="2410"/>
                    </a:cubicBezTo>
                    <a:cubicBezTo>
                      <a:pt x="17449" y="705"/>
                      <a:pt x="16570" y="1"/>
                      <a:pt x="151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5"/>
              <p:cNvSpPr/>
              <p:nvPr/>
            </p:nvSpPr>
            <p:spPr>
              <a:xfrm>
                <a:off x="2263150" y="3551500"/>
                <a:ext cx="4369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78" h="31563" extrusionOk="0">
                    <a:moveTo>
                      <a:pt x="15132" y="1"/>
                    </a:moveTo>
                    <a:cubicBezTo>
                      <a:pt x="11653" y="1"/>
                      <a:pt x="4870" y="3967"/>
                      <a:pt x="2776" y="7934"/>
                    </a:cubicBezTo>
                    <a:cubicBezTo>
                      <a:pt x="2776" y="7934"/>
                      <a:pt x="344" y="16262"/>
                      <a:pt x="172" y="22959"/>
                    </a:cubicBezTo>
                    <a:cubicBezTo>
                      <a:pt x="0" y="29684"/>
                      <a:pt x="115" y="30371"/>
                      <a:pt x="744" y="31430"/>
                    </a:cubicBezTo>
                    <a:cubicBezTo>
                      <a:pt x="801" y="31520"/>
                      <a:pt x="855" y="31562"/>
                      <a:pt x="909" y="31562"/>
                    </a:cubicBezTo>
                    <a:cubicBezTo>
                      <a:pt x="1372" y="31562"/>
                      <a:pt x="1812" y="28426"/>
                      <a:pt x="3606" y="24991"/>
                    </a:cubicBezTo>
                    <a:cubicBezTo>
                      <a:pt x="3520" y="24934"/>
                      <a:pt x="3434" y="24876"/>
                      <a:pt x="3349" y="24790"/>
                    </a:cubicBezTo>
                    <a:cubicBezTo>
                      <a:pt x="2662" y="24247"/>
                      <a:pt x="2604" y="23245"/>
                      <a:pt x="2633" y="22358"/>
                    </a:cubicBezTo>
                    <a:cubicBezTo>
                      <a:pt x="2776" y="18151"/>
                      <a:pt x="3806" y="13514"/>
                      <a:pt x="7269" y="11139"/>
                    </a:cubicBezTo>
                    <a:cubicBezTo>
                      <a:pt x="8729" y="10166"/>
                      <a:pt x="10475" y="9679"/>
                      <a:pt x="12049" y="8907"/>
                    </a:cubicBezTo>
                    <a:cubicBezTo>
                      <a:pt x="13508" y="8220"/>
                      <a:pt x="14854" y="7247"/>
                      <a:pt x="15998" y="6073"/>
                    </a:cubicBezTo>
                    <a:cubicBezTo>
                      <a:pt x="16513" y="4900"/>
                      <a:pt x="16914" y="3669"/>
                      <a:pt x="17172" y="2410"/>
                    </a:cubicBezTo>
                    <a:cubicBezTo>
                      <a:pt x="17477" y="705"/>
                      <a:pt x="16598" y="1"/>
                      <a:pt x="15132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5"/>
              <p:cNvSpPr/>
              <p:nvPr/>
            </p:nvSpPr>
            <p:spPr>
              <a:xfrm>
                <a:off x="2263750" y="2971375"/>
                <a:ext cx="652650" cy="836775"/>
              </a:xfrm>
              <a:custGeom>
                <a:avLst/>
                <a:gdLst/>
                <a:ahLst/>
                <a:cxnLst/>
                <a:rect l="l" t="t" r="r" b="b"/>
                <a:pathLst>
                  <a:path w="26106" h="33471" extrusionOk="0">
                    <a:moveTo>
                      <a:pt x="25848" y="1"/>
                    </a:moveTo>
                    <a:lnTo>
                      <a:pt x="2981" y="16428"/>
                    </a:lnTo>
                    <a:cubicBezTo>
                      <a:pt x="2981" y="16428"/>
                      <a:pt x="2724" y="21465"/>
                      <a:pt x="1836" y="26846"/>
                    </a:cubicBezTo>
                    <a:cubicBezTo>
                      <a:pt x="996" y="31944"/>
                      <a:pt x="1" y="33471"/>
                      <a:pt x="1555" y="33471"/>
                    </a:cubicBezTo>
                    <a:cubicBezTo>
                      <a:pt x="1641" y="33471"/>
                      <a:pt x="1734" y="33466"/>
                      <a:pt x="1836" y="33457"/>
                    </a:cubicBezTo>
                    <a:cubicBezTo>
                      <a:pt x="3725" y="33285"/>
                      <a:pt x="5729" y="30738"/>
                      <a:pt x="5872" y="30566"/>
                    </a:cubicBezTo>
                    <a:lnTo>
                      <a:pt x="5872" y="30566"/>
                    </a:lnTo>
                    <a:cubicBezTo>
                      <a:pt x="5757" y="30738"/>
                      <a:pt x="4727" y="32427"/>
                      <a:pt x="5442" y="32656"/>
                    </a:cubicBezTo>
                    <a:cubicBezTo>
                      <a:pt x="5486" y="32670"/>
                      <a:pt x="5537" y="32678"/>
                      <a:pt x="5595" y="32678"/>
                    </a:cubicBezTo>
                    <a:cubicBezTo>
                      <a:pt x="6544" y="32678"/>
                      <a:pt x="9416" y="30772"/>
                      <a:pt x="11195" y="28992"/>
                    </a:cubicBezTo>
                    <a:lnTo>
                      <a:pt x="11195" y="28992"/>
                    </a:lnTo>
                    <a:cubicBezTo>
                      <a:pt x="10851" y="29422"/>
                      <a:pt x="10479" y="30023"/>
                      <a:pt x="10851" y="30280"/>
                    </a:cubicBezTo>
                    <a:cubicBezTo>
                      <a:pt x="10892" y="30309"/>
                      <a:pt x="10956" y="30324"/>
                      <a:pt x="11043" y="30324"/>
                    </a:cubicBezTo>
                    <a:cubicBezTo>
                      <a:pt x="11380" y="30324"/>
                      <a:pt x="12051" y="30095"/>
                      <a:pt x="12941" y="29593"/>
                    </a:cubicBezTo>
                    <a:cubicBezTo>
                      <a:pt x="15144" y="28305"/>
                      <a:pt x="18693" y="25272"/>
                      <a:pt x="21698" y="19863"/>
                    </a:cubicBezTo>
                    <a:cubicBezTo>
                      <a:pt x="22499" y="18403"/>
                      <a:pt x="23158" y="16886"/>
                      <a:pt x="23673" y="15312"/>
                    </a:cubicBezTo>
                    <a:cubicBezTo>
                      <a:pt x="26105" y="7957"/>
                      <a:pt x="25848" y="1"/>
                      <a:pt x="25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5"/>
              <p:cNvSpPr/>
              <p:nvPr/>
            </p:nvSpPr>
            <p:spPr>
              <a:xfrm>
                <a:off x="2264825" y="2970675"/>
                <a:ext cx="651575" cy="836875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33475" extrusionOk="0">
                    <a:moveTo>
                      <a:pt x="25834" y="0"/>
                    </a:moveTo>
                    <a:lnTo>
                      <a:pt x="2967" y="16428"/>
                    </a:lnTo>
                    <a:cubicBezTo>
                      <a:pt x="2967" y="16428"/>
                      <a:pt x="2709" y="21465"/>
                      <a:pt x="1822" y="26845"/>
                    </a:cubicBezTo>
                    <a:cubicBezTo>
                      <a:pt x="987" y="31909"/>
                      <a:pt x="0" y="33474"/>
                      <a:pt x="1509" y="33474"/>
                    </a:cubicBezTo>
                    <a:cubicBezTo>
                      <a:pt x="1603" y="33474"/>
                      <a:pt x="1707" y="33468"/>
                      <a:pt x="1822" y="33456"/>
                    </a:cubicBezTo>
                    <a:cubicBezTo>
                      <a:pt x="3682" y="33313"/>
                      <a:pt x="5686" y="30766"/>
                      <a:pt x="5829" y="30566"/>
                    </a:cubicBezTo>
                    <a:lnTo>
                      <a:pt x="5829" y="30566"/>
                    </a:lnTo>
                    <a:cubicBezTo>
                      <a:pt x="5743" y="30737"/>
                      <a:pt x="4713" y="32426"/>
                      <a:pt x="5428" y="32684"/>
                    </a:cubicBezTo>
                    <a:cubicBezTo>
                      <a:pt x="5465" y="32695"/>
                      <a:pt x="5509" y="32701"/>
                      <a:pt x="5559" y="32701"/>
                    </a:cubicBezTo>
                    <a:cubicBezTo>
                      <a:pt x="6468" y="32701"/>
                      <a:pt x="9390" y="30782"/>
                      <a:pt x="11180" y="28992"/>
                    </a:cubicBezTo>
                    <a:lnTo>
                      <a:pt x="11180" y="28992"/>
                    </a:lnTo>
                    <a:cubicBezTo>
                      <a:pt x="10837" y="29450"/>
                      <a:pt x="10465" y="30022"/>
                      <a:pt x="10837" y="30280"/>
                    </a:cubicBezTo>
                    <a:cubicBezTo>
                      <a:pt x="10880" y="30316"/>
                      <a:pt x="10949" y="30335"/>
                      <a:pt x="11042" y="30335"/>
                    </a:cubicBezTo>
                    <a:cubicBezTo>
                      <a:pt x="11384" y="30335"/>
                      <a:pt x="12049" y="30087"/>
                      <a:pt x="12926" y="29593"/>
                    </a:cubicBezTo>
                    <a:cubicBezTo>
                      <a:pt x="12554" y="29535"/>
                      <a:pt x="12211" y="29364"/>
                      <a:pt x="12010" y="29078"/>
                    </a:cubicBezTo>
                    <a:cubicBezTo>
                      <a:pt x="11610" y="28534"/>
                      <a:pt x="11638" y="27790"/>
                      <a:pt x="12068" y="27275"/>
                    </a:cubicBezTo>
                    <a:lnTo>
                      <a:pt x="12068" y="27275"/>
                    </a:lnTo>
                    <a:lnTo>
                      <a:pt x="9149" y="29535"/>
                    </a:lnTo>
                    <a:cubicBezTo>
                      <a:pt x="8920" y="29764"/>
                      <a:pt x="8605" y="29907"/>
                      <a:pt x="8290" y="29993"/>
                    </a:cubicBezTo>
                    <a:cubicBezTo>
                      <a:pt x="8252" y="29998"/>
                      <a:pt x="8214" y="30000"/>
                      <a:pt x="8178" y="30000"/>
                    </a:cubicBezTo>
                    <a:cubicBezTo>
                      <a:pt x="7233" y="30000"/>
                      <a:pt x="6895" y="28610"/>
                      <a:pt x="7088" y="27618"/>
                    </a:cubicBezTo>
                    <a:cubicBezTo>
                      <a:pt x="7431" y="25758"/>
                      <a:pt x="8376" y="24041"/>
                      <a:pt x="9750" y="22724"/>
                    </a:cubicBezTo>
                    <a:cubicBezTo>
                      <a:pt x="10923" y="21608"/>
                      <a:pt x="12468" y="20721"/>
                      <a:pt x="12955" y="19147"/>
                    </a:cubicBezTo>
                    <a:cubicBezTo>
                      <a:pt x="13285" y="19281"/>
                      <a:pt x="13625" y="19345"/>
                      <a:pt x="13961" y="19345"/>
                    </a:cubicBezTo>
                    <a:cubicBezTo>
                      <a:pt x="15052" y="19345"/>
                      <a:pt x="16088" y="18674"/>
                      <a:pt x="16504" y="17601"/>
                    </a:cubicBezTo>
                    <a:cubicBezTo>
                      <a:pt x="16786" y="17669"/>
                      <a:pt x="17069" y="17702"/>
                      <a:pt x="17347" y="17702"/>
                    </a:cubicBezTo>
                    <a:cubicBezTo>
                      <a:pt x="18822" y="17702"/>
                      <a:pt x="20181" y="16784"/>
                      <a:pt x="20711" y="15340"/>
                    </a:cubicBezTo>
                    <a:lnTo>
                      <a:pt x="20711" y="15340"/>
                    </a:lnTo>
                    <a:cubicBezTo>
                      <a:pt x="20598" y="15699"/>
                      <a:pt x="20907" y="15819"/>
                      <a:pt x="21359" y="15819"/>
                    </a:cubicBezTo>
                    <a:cubicBezTo>
                      <a:pt x="22171" y="15819"/>
                      <a:pt x="23444" y="15432"/>
                      <a:pt x="23573" y="15340"/>
                    </a:cubicBezTo>
                    <a:lnTo>
                      <a:pt x="23630" y="15340"/>
                    </a:lnTo>
                    <a:cubicBezTo>
                      <a:pt x="26062" y="7985"/>
                      <a:pt x="25834" y="1"/>
                      <a:pt x="25834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5"/>
              <p:cNvSpPr/>
              <p:nvPr/>
            </p:nvSpPr>
            <p:spPr>
              <a:xfrm>
                <a:off x="2306650" y="2677075"/>
                <a:ext cx="643375" cy="853875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34155" extrusionOk="0">
                    <a:moveTo>
                      <a:pt x="17912" y="0"/>
                    </a:moveTo>
                    <a:cubicBezTo>
                      <a:pt x="14607" y="0"/>
                      <a:pt x="8543" y="1610"/>
                      <a:pt x="4728" y="10914"/>
                    </a:cubicBezTo>
                    <a:cubicBezTo>
                      <a:pt x="1" y="22400"/>
                      <a:pt x="461" y="34155"/>
                      <a:pt x="2670" y="34155"/>
                    </a:cubicBezTo>
                    <a:cubicBezTo>
                      <a:pt x="2735" y="34155"/>
                      <a:pt x="2801" y="34145"/>
                      <a:pt x="2868" y="34125"/>
                    </a:cubicBezTo>
                    <a:cubicBezTo>
                      <a:pt x="5100" y="33466"/>
                      <a:pt x="6073" y="29717"/>
                      <a:pt x="6216" y="29231"/>
                    </a:cubicBezTo>
                    <a:lnTo>
                      <a:pt x="6216" y="29231"/>
                    </a:lnTo>
                    <a:cubicBezTo>
                      <a:pt x="6141" y="29610"/>
                      <a:pt x="5775" y="31971"/>
                      <a:pt x="7165" y="31971"/>
                    </a:cubicBezTo>
                    <a:cubicBezTo>
                      <a:pt x="7350" y="31971"/>
                      <a:pt x="7566" y="31929"/>
                      <a:pt x="7819" y="31835"/>
                    </a:cubicBezTo>
                    <a:cubicBezTo>
                      <a:pt x="8162" y="31663"/>
                      <a:pt x="8477" y="31463"/>
                      <a:pt x="8763" y="31177"/>
                    </a:cubicBezTo>
                    <a:cubicBezTo>
                      <a:pt x="10480" y="29546"/>
                      <a:pt x="11511" y="25740"/>
                      <a:pt x="11511" y="25739"/>
                    </a:cubicBezTo>
                    <a:lnTo>
                      <a:pt x="11511" y="25739"/>
                    </a:lnTo>
                    <a:cubicBezTo>
                      <a:pt x="11511" y="25740"/>
                      <a:pt x="10966" y="29661"/>
                      <a:pt x="12275" y="29661"/>
                    </a:cubicBezTo>
                    <a:cubicBezTo>
                      <a:pt x="12340" y="29661"/>
                      <a:pt x="12409" y="29652"/>
                      <a:pt x="12484" y="29631"/>
                    </a:cubicBezTo>
                    <a:cubicBezTo>
                      <a:pt x="14086" y="29174"/>
                      <a:pt x="16032" y="23967"/>
                      <a:pt x="16033" y="23965"/>
                    </a:cubicBezTo>
                    <a:lnTo>
                      <a:pt x="16033" y="23965"/>
                    </a:lnTo>
                    <a:cubicBezTo>
                      <a:pt x="16032" y="23966"/>
                      <a:pt x="14715" y="28030"/>
                      <a:pt x="16492" y="28030"/>
                    </a:cubicBezTo>
                    <a:cubicBezTo>
                      <a:pt x="16510" y="28030"/>
                      <a:pt x="16529" y="28030"/>
                      <a:pt x="16548" y="28029"/>
                    </a:cubicBezTo>
                    <a:cubicBezTo>
                      <a:pt x="18007" y="27971"/>
                      <a:pt x="19066" y="24966"/>
                      <a:pt x="19467" y="23679"/>
                    </a:cubicBezTo>
                    <a:lnTo>
                      <a:pt x="19467" y="23679"/>
                    </a:lnTo>
                    <a:cubicBezTo>
                      <a:pt x="19274" y="24506"/>
                      <a:pt x="19081" y="25917"/>
                      <a:pt x="20116" y="25917"/>
                    </a:cubicBezTo>
                    <a:cubicBezTo>
                      <a:pt x="20156" y="25917"/>
                      <a:pt x="20197" y="25915"/>
                      <a:pt x="20240" y="25911"/>
                    </a:cubicBezTo>
                    <a:cubicBezTo>
                      <a:pt x="21900" y="25739"/>
                      <a:pt x="22901" y="22019"/>
                      <a:pt x="24304" y="17182"/>
                    </a:cubicBezTo>
                    <a:cubicBezTo>
                      <a:pt x="25735" y="12317"/>
                      <a:pt x="25334" y="1756"/>
                      <a:pt x="19896" y="211"/>
                    </a:cubicBezTo>
                    <a:lnTo>
                      <a:pt x="19696" y="182"/>
                    </a:lnTo>
                    <a:cubicBezTo>
                      <a:pt x="19289" y="86"/>
                      <a:pt x="18674" y="0"/>
                      <a:pt x="1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5"/>
              <p:cNvSpPr/>
              <p:nvPr/>
            </p:nvSpPr>
            <p:spPr>
              <a:xfrm>
                <a:off x="2837675" y="2132825"/>
                <a:ext cx="3292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265" extrusionOk="0">
                    <a:moveTo>
                      <a:pt x="840" y="0"/>
                    </a:moveTo>
                    <a:cubicBezTo>
                      <a:pt x="532" y="0"/>
                      <a:pt x="227" y="678"/>
                      <a:pt x="115" y="1575"/>
                    </a:cubicBezTo>
                    <a:cubicBezTo>
                      <a:pt x="0" y="2463"/>
                      <a:pt x="172" y="3235"/>
                      <a:pt x="458" y="3264"/>
                    </a:cubicBezTo>
                    <a:cubicBezTo>
                      <a:pt x="465" y="3264"/>
                      <a:pt x="471" y="3265"/>
                      <a:pt x="477" y="3265"/>
                    </a:cubicBezTo>
                    <a:cubicBezTo>
                      <a:pt x="787" y="3265"/>
                      <a:pt x="1119" y="2587"/>
                      <a:pt x="1231" y="1690"/>
                    </a:cubicBezTo>
                    <a:cubicBezTo>
                      <a:pt x="1317" y="803"/>
                      <a:pt x="1174" y="30"/>
                      <a:pt x="859" y="1"/>
                    </a:cubicBezTo>
                    <a:cubicBezTo>
                      <a:pt x="853" y="1"/>
                      <a:pt x="846" y="0"/>
                      <a:pt x="8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1" name="Google Shape;1481;p45"/>
          <p:cNvSpPr/>
          <p:nvPr/>
        </p:nvSpPr>
        <p:spPr>
          <a:xfrm>
            <a:off x="-60595" y="-32055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2" name="Google Shape;1482;p45"/>
          <p:cNvGrpSpPr/>
          <p:nvPr/>
        </p:nvGrpSpPr>
        <p:grpSpPr>
          <a:xfrm>
            <a:off x="161926" y="-42033"/>
            <a:ext cx="493797" cy="446228"/>
            <a:chOff x="2679436" y="3270400"/>
            <a:chExt cx="752625" cy="689795"/>
          </a:xfrm>
        </p:grpSpPr>
        <p:sp>
          <p:nvSpPr>
            <p:cNvPr id="1483" name="Google Shape;1483;p45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5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7" name="Google Shape;1487;p45">
            <a:hlinkClick r:id="rId4" action="ppaction://hlinksldjump"/>
          </p:cNvPr>
          <p:cNvSpPr txBox="1"/>
          <p:nvPr/>
        </p:nvSpPr>
        <p:spPr>
          <a:xfrm>
            <a:off x="-295" y="-16420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Google Shape;1452;p45"/>
          <p:cNvSpPr txBox="1"/>
          <p:nvPr/>
        </p:nvSpPr>
        <p:spPr>
          <a:xfrm>
            <a:off x="-3034595" y="3410265"/>
            <a:ext cx="7717500" cy="452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ctr"/>
            <a:r>
              <a:rPr lang="vi-VN" sz="2400">
                <a:solidFill>
                  <a:schemeClr val="accent1">
                    <a:lumMod val="75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LÃNG PHÍ </a:t>
            </a:r>
          </a:p>
        </p:txBody>
      </p:sp>
      <p:sp>
        <p:nvSpPr>
          <p:cNvPr id="2" name="Google Shape;1452;p45"/>
          <p:cNvSpPr txBox="1"/>
          <p:nvPr/>
        </p:nvSpPr>
        <p:spPr>
          <a:xfrm>
            <a:off x="3996125" y="4691060"/>
            <a:ext cx="7717500" cy="452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ctr"/>
            <a:r>
              <a:rPr lang="vi-VN" sz="2400">
                <a:solidFill>
                  <a:schemeClr val="tx2">
                    <a:lumMod val="10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TIẾT KIỆM </a:t>
            </a:r>
          </a:p>
        </p:txBody>
      </p:sp>
      <p:sp>
        <p:nvSpPr>
          <p:cNvPr id="3" name="Google Shape;1452;p45"/>
          <p:cNvSpPr txBox="1"/>
          <p:nvPr/>
        </p:nvSpPr>
        <p:spPr>
          <a:xfrm>
            <a:off x="2772410" y="3291840"/>
            <a:ext cx="3980180" cy="4527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ctr"/>
            <a:r>
              <a:rPr lang="vi-VN" sz="3200">
                <a:solidFill>
                  <a:schemeClr val="tx2">
                    <a:lumMod val="10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Liệt kê những việc làm tiết kiệm năng lượng chất đốt</a:t>
            </a:r>
          </a:p>
        </p:txBody>
      </p:sp>
      <p:sp>
        <p:nvSpPr>
          <p:cNvPr id="6" name="Bent Arrow 5"/>
          <p:cNvSpPr/>
          <p:nvPr/>
        </p:nvSpPr>
        <p:spPr>
          <a:xfrm>
            <a:off x="742315" y="699135"/>
            <a:ext cx="532765" cy="432435"/>
          </a:xfrm>
          <a:prstGeom prst="bentArrow">
            <a:avLst/>
          </a:prstGeom>
          <a:solidFill>
            <a:srgbClr val="43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2340000" flipH="1" flipV="1">
            <a:off x="6094730" y="4375785"/>
            <a:ext cx="652780" cy="492760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02" grpId="0" animBg="1"/>
      <p:bldP spid="1202" grpId="1" animBg="1"/>
      <p:bldP spid="1452" grpId="0"/>
      <p:bldP spid="1452" grpId="1"/>
      <p:bldP spid="3" grpId="0"/>
      <p:bldP spid="3" grpId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1619885" y="1500505"/>
            <a:ext cx="6938645" cy="34982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136525" y="627380"/>
            <a:ext cx="8776970" cy="730885"/>
          </a:xfrm>
          <a:prstGeom prst="rect">
            <a:avLst/>
          </a:prstGeom>
          <a:noFill/>
          <a:ln w="9525">
            <a:noFill/>
          </a:ln>
        </p:spPr>
        <p:txBody>
          <a:bodyPr spcFirstLastPara="0" wrap="square" lIns="91440" tIns="45720" rIns="91440" bIns="45720" anchor="t" anchorCtr="0">
            <a:spAutoFit/>
          </a:bodyPr>
          <a:lstStyle/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32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Những việc làm lãng phí năng lượng chất đốt</a:t>
            </a: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2132965" y="1851660"/>
            <a:ext cx="6425565" cy="265112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Đun sôi nước thật lâu</a:t>
            </a:r>
          </a:p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Ra khỏi phòng không tắt đèn, tắt quạt,..</a:t>
            </a:r>
          </a:p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Gây ùn tắc giao thông</a:t>
            </a:r>
          </a:p>
        </p:txBody>
      </p:sp>
      <p:sp>
        <p:nvSpPr>
          <p:cNvPr id="1209" name="Google Shape;1209;p4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11" name="Google Shape;1211;p4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0">
            <a:hlinkClick r:id="" action="ppaction://noaction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4" name="Google Shape;1234;p4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0">
            <a:hlinkClick r:id="" action="ppaction://noaction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9" name="Google Shape;1459;p45"/>
          <p:cNvSpPr/>
          <p:nvPr/>
        </p:nvSpPr>
        <p:spPr>
          <a:xfrm flipH="1">
            <a:off x="-255905" y="4006850"/>
            <a:ext cx="1394460" cy="104140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45"/>
          <p:cNvSpPr/>
          <p:nvPr/>
        </p:nvSpPr>
        <p:spPr>
          <a:xfrm>
            <a:off x="-2023745" y="3334385"/>
            <a:ext cx="3247390" cy="306705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1" name="Google Shape;1461;p45"/>
          <p:cNvGrpSpPr/>
          <p:nvPr/>
        </p:nvGrpSpPr>
        <p:grpSpPr>
          <a:xfrm>
            <a:off x="398145" y="2193925"/>
            <a:ext cx="518160" cy="1605915"/>
            <a:chOff x="1492740" y="972740"/>
            <a:chExt cx="640126" cy="1917962"/>
          </a:xfrm>
        </p:grpSpPr>
        <p:sp>
          <p:nvSpPr>
            <p:cNvPr id="1462" name="Google Shape;1462;p45"/>
            <p:cNvSpPr/>
            <p:nvPr/>
          </p:nvSpPr>
          <p:spPr>
            <a:xfrm>
              <a:off x="1597532" y="972740"/>
              <a:ext cx="486942" cy="503172"/>
            </a:xfrm>
            <a:custGeom>
              <a:avLst/>
              <a:gdLst/>
              <a:ahLst/>
              <a:cxnLst/>
              <a:rect l="l" t="t" r="r" b="b"/>
              <a:pathLst>
                <a:path w="31502" h="32647" extrusionOk="0">
                  <a:moveTo>
                    <a:pt x="17554" y="1"/>
                  </a:moveTo>
                  <a:cubicBezTo>
                    <a:pt x="10902" y="1"/>
                    <a:pt x="8965" y="1764"/>
                    <a:pt x="7003" y="2113"/>
                  </a:cubicBezTo>
                  <a:cubicBezTo>
                    <a:pt x="4943" y="2457"/>
                    <a:pt x="3340" y="1913"/>
                    <a:pt x="3941" y="3229"/>
                  </a:cubicBezTo>
                  <a:cubicBezTo>
                    <a:pt x="4266" y="3940"/>
                    <a:pt x="4957" y="4109"/>
                    <a:pt x="5543" y="4109"/>
                  </a:cubicBezTo>
                  <a:cubicBezTo>
                    <a:pt x="6042" y="4109"/>
                    <a:pt x="6464" y="3987"/>
                    <a:pt x="6517" y="3973"/>
                  </a:cubicBezTo>
                  <a:lnTo>
                    <a:pt x="6517" y="3973"/>
                  </a:lnTo>
                  <a:cubicBezTo>
                    <a:pt x="6517" y="4002"/>
                    <a:pt x="6374" y="4660"/>
                    <a:pt x="5057" y="5347"/>
                  </a:cubicBezTo>
                  <a:cubicBezTo>
                    <a:pt x="3741" y="6063"/>
                    <a:pt x="1423" y="6463"/>
                    <a:pt x="1823" y="7723"/>
                  </a:cubicBezTo>
                  <a:cubicBezTo>
                    <a:pt x="1972" y="8202"/>
                    <a:pt x="2402" y="8352"/>
                    <a:pt x="2884" y="8352"/>
                  </a:cubicBezTo>
                  <a:cubicBezTo>
                    <a:pt x="3697" y="8352"/>
                    <a:pt x="4656" y="7923"/>
                    <a:pt x="4656" y="7923"/>
                  </a:cubicBezTo>
                  <a:lnTo>
                    <a:pt x="4656" y="7923"/>
                  </a:lnTo>
                  <a:cubicBezTo>
                    <a:pt x="4055" y="8953"/>
                    <a:pt x="2081" y="10127"/>
                    <a:pt x="1909" y="10985"/>
                  </a:cubicBezTo>
                  <a:cubicBezTo>
                    <a:pt x="1766" y="11844"/>
                    <a:pt x="3283" y="11872"/>
                    <a:pt x="3283" y="11872"/>
                  </a:cubicBezTo>
                  <a:cubicBezTo>
                    <a:pt x="1308" y="13847"/>
                    <a:pt x="650" y="21059"/>
                    <a:pt x="907" y="24837"/>
                  </a:cubicBezTo>
                  <a:cubicBezTo>
                    <a:pt x="1165" y="28643"/>
                    <a:pt x="907" y="29502"/>
                    <a:pt x="364" y="31076"/>
                  </a:cubicBezTo>
                  <a:cubicBezTo>
                    <a:pt x="0" y="32075"/>
                    <a:pt x="398" y="32647"/>
                    <a:pt x="1124" y="32647"/>
                  </a:cubicBezTo>
                  <a:cubicBezTo>
                    <a:pt x="1542" y="32647"/>
                    <a:pt x="2070" y="32457"/>
                    <a:pt x="2625" y="32049"/>
                  </a:cubicBezTo>
                  <a:cubicBezTo>
                    <a:pt x="3655" y="31190"/>
                    <a:pt x="4485" y="30160"/>
                    <a:pt x="5114" y="28987"/>
                  </a:cubicBezTo>
                  <a:lnTo>
                    <a:pt x="5114" y="28987"/>
                  </a:lnTo>
                  <a:cubicBezTo>
                    <a:pt x="5114" y="28987"/>
                    <a:pt x="5013" y="30784"/>
                    <a:pt x="5858" y="30784"/>
                  </a:cubicBezTo>
                  <a:cubicBezTo>
                    <a:pt x="5911" y="30784"/>
                    <a:pt x="5969" y="30776"/>
                    <a:pt x="6030" y="30761"/>
                  </a:cubicBezTo>
                  <a:cubicBezTo>
                    <a:pt x="7032" y="30532"/>
                    <a:pt x="7890" y="28557"/>
                    <a:pt x="7890" y="28557"/>
                  </a:cubicBezTo>
                  <a:cubicBezTo>
                    <a:pt x="7890" y="28557"/>
                    <a:pt x="8620" y="30139"/>
                    <a:pt x="9497" y="30139"/>
                  </a:cubicBezTo>
                  <a:cubicBezTo>
                    <a:pt x="9571" y="30139"/>
                    <a:pt x="9646" y="30127"/>
                    <a:pt x="9722" y="30103"/>
                  </a:cubicBezTo>
                  <a:cubicBezTo>
                    <a:pt x="10667" y="29817"/>
                    <a:pt x="10838" y="28328"/>
                    <a:pt x="10838" y="28328"/>
                  </a:cubicBezTo>
                  <a:cubicBezTo>
                    <a:pt x="10838" y="28328"/>
                    <a:pt x="11236" y="29708"/>
                    <a:pt x="12237" y="29708"/>
                  </a:cubicBezTo>
                  <a:cubicBezTo>
                    <a:pt x="12275" y="29708"/>
                    <a:pt x="12315" y="29706"/>
                    <a:pt x="12355" y="29702"/>
                  </a:cubicBezTo>
                  <a:cubicBezTo>
                    <a:pt x="13414" y="29588"/>
                    <a:pt x="13786" y="28185"/>
                    <a:pt x="13786" y="28185"/>
                  </a:cubicBezTo>
                  <a:cubicBezTo>
                    <a:pt x="13786" y="28185"/>
                    <a:pt x="13946" y="29708"/>
                    <a:pt x="14938" y="29708"/>
                  </a:cubicBezTo>
                  <a:cubicBezTo>
                    <a:pt x="14973" y="29708"/>
                    <a:pt x="15008" y="29706"/>
                    <a:pt x="15045" y="29702"/>
                  </a:cubicBezTo>
                  <a:cubicBezTo>
                    <a:pt x="15188" y="29674"/>
                    <a:pt x="15331" y="29616"/>
                    <a:pt x="15475" y="29559"/>
                  </a:cubicBezTo>
                  <a:cubicBezTo>
                    <a:pt x="16219" y="29101"/>
                    <a:pt x="16505" y="27842"/>
                    <a:pt x="16505" y="27842"/>
                  </a:cubicBezTo>
                  <a:lnTo>
                    <a:pt x="16505" y="27842"/>
                  </a:lnTo>
                  <a:cubicBezTo>
                    <a:pt x="16505" y="27842"/>
                    <a:pt x="16451" y="29707"/>
                    <a:pt x="17525" y="29707"/>
                  </a:cubicBezTo>
                  <a:cubicBezTo>
                    <a:pt x="17556" y="29707"/>
                    <a:pt x="17588" y="29705"/>
                    <a:pt x="17621" y="29702"/>
                  </a:cubicBezTo>
                  <a:cubicBezTo>
                    <a:pt x="18794" y="29559"/>
                    <a:pt x="18737" y="27928"/>
                    <a:pt x="18737" y="27928"/>
                  </a:cubicBezTo>
                  <a:lnTo>
                    <a:pt x="18737" y="27928"/>
                  </a:lnTo>
                  <a:cubicBezTo>
                    <a:pt x="18737" y="27928"/>
                    <a:pt x="19551" y="29678"/>
                    <a:pt x="20354" y="29678"/>
                  </a:cubicBezTo>
                  <a:cubicBezTo>
                    <a:pt x="20416" y="29678"/>
                    <a:pt x="20478" y="29668"/>
                    <a:pt x="20540" y="29645"/>
                  </a:cubicBezTo>
                  <a:cubicBezTo>
                    <a:pt x="21399" y="29359"/>
                    <a:pt x="21055" y="28014"/>
                    <a:pt x="20998" y="27842"/>
                  </a:cubicBezTo>
                  <a:cubicBezTo>
                    <a:pt x="20998" y="27842"/>
                    <a:pt x="20884" y="20687"/>
                    <a:pt x="22257" y="18884"/>
                  </a:cubicBezTo>
                  <a:cubicBezTo>
                    <a:pt x="23631" y="17052"/>
                    <a:pt x="30757" y="12960"/>
                    <a:pt x="31158" y="9239"/>
                  </a:cubicBezTo>
                  <a:cubicBezTo>
                    <a:pt x="31501" y="6149"/>
                    <a:pt x="28181" y="2027"/>
                    <a:pt x="22629" y="568"/>
                  </a:cubicBezTo>
                  <a:cubicBezTo>
                    <a:pt x="21399" y="253"/>
                    <a:pt x="20168" y="53"/>
                    <a:pt x="18909" y="24"/>
                  </a:cubicBezTo>
                  <a:cubicBezTo>
                    <a:pt x="18437" y="8"/>
                    <a:pt x="17986" y="1"/>
                    <a:pt x="17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3" name="Google Shape;1463;p45"/>
            <p:cNvGrpSpPr/>
            <p:nvPr/>
          </p:nvGrpSpPr>
          <p:grpSpPr>
            <a:xfrm>
              <a:off x="1492740" y="972740"/>
              <a:ext cx="640126" cy="1917962"/>
              <a:chOff x="2254575" y="1944800"/>
              <a:chExt cx="1035300" cy="3111050"/>
            </a:xfrm>
          </p:grpSpPr>
          <p:sp>
            <p:nvSpPr>
              <p:cNvPr id="1464" name="Google Shape;1464;p45"/>
              <p:cNvSpPr/>
              <p:nvPr/>
            </p:nvSpPr>
            <p:spPr>
              <a:xfrm>
                <a:off x="2254575" y="3735350"/>
                <a:ext cx="313375" cy="1320500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20" extrusionOk="0">
                    <a:moveTo>
                      <a:pt x="10000" y="1"/>
                    </a:moveTo>
                    <a:cubicBezTo>
                      <a:pt x="8335" y="1"/>
                      <a:pt x="6079" y="2092"/>
                      <a:pt x="3949" y="10883"/>
                    </a:cubicBezTo>
                    <a:cubicBezTo>
                      <a:pt x="1" y="27177"/>
                      <a:pt x="1374" y="52819"/>
                      <a:pt x="3739" y="52819"/>
                    </a:cubicBezTo>
                    <a:cubicBezTo>
                      <a:pt x="3808" y="52819"/>
                      <a:pt x="3878" y="52797"/>
                      <a:pt x="3949" y="52753"/>
                    </a:cubicBezTo>
                    <a:cubicBezTo>
                      <a:pt x="4579" y="52295"/>
                      <a:pt x="4979" y="51579"/>
                      <a:pt x="5208" y="50520"/>
                    </a:cubicBezTo>
                    <a:cubicBezTo>
                      <a:pt x="5867" y="47515"/>
                      <a:pt x="5294" y="41706"/>
                      <a:pt x="5981" y="32089"/>
                    </a:cubicBezTo>
                    <a:cubicBezTo>
                      <a:pt x="6410" y="25994"/>
                      <a:pt x="7841" y="19011"/>
                      <a:pt x="9272" y="13287"/>
                    </a:cubicBezTo>
                    <a:cubicBezTo>
                      <a:pt x="10904" y="6676"/>
                      <a:pt x="12535" y="1724"/>
                      <a:pt x="12535" y="1724"/>
                    </a:cubicBezTo>
                    <a:cubicBezTo>
                      <a:pt x="12535" y="1724"/>
                      <a:pt x="11511" y="1"/>
                      <a:pt x="100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5"/>
              <p:cNvSpPr/>
              <p:nvPr/>
            </p:nvSpPr>
            <p:spPr>
              <a:xfrm>
                <a:off x="2254575" y="3734975"/>
                <a:ext cx="313375" cy="1320875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35" extrusionOk="0">
                    <a:moveTo>
                      <a:pt x="10009" y="0"/>
                    </a:moveTo>
                    <a:cubicBezTo>
                      <a:pt x="8343" y="0"/>
                      <a:pt x="6083" y="2091"/>
                      <a:pt x="3949" y="10898"/>
                    </a:cubicBezTo>
                    <a:cubicBezTo>
                      <a:pt x="1" y="27219"/>
                      <a:pt x="1374" y="52834"/>
                      <a:pt x="3739" y="52834"/>
                    </a:cubicBezTo>
                    <a:cubicBezTo>
                      <a:pt x="3808" y="52834"/>
                      <a:pt x="3878" y="52812"/>
                      <a:pt x="3949" y="52768"/>
                    </a:cubicBezTo>
                    <a:cubicBezTo>
                      <a:pt x="4579" y="52338"/>
                      <a:pt x="4979" y="51623"/>
                      <a:pt x="5208" y="50535"/>
                    </a:cubicBezTo>
                    <a:lnTo>
                      <a:pt x="5208" y="50535"/>
                    </a:lnTo>
                    <a:cubicBezTo>
                      <a:pt x="5064" y="50580"/>
                      <a:pt x="4917" y="50606"/>
                      <a:pt x="4777" y="50606"/>
                    </a:cubicBezTo>
                    <a:cubicBezTo>
                      <a:pt x="4470" y="50606"/>
                      <a:pt x="4192" y="50486"/>
                      <a:pt x="4035" y="50192"/>
                    </a:cubicBezTo>
                    <a:cubicBezTo>
                      <a:pt x="3921" y="49963"/>
                      <a:pt x="3892" y="49677"/>
                      <a:pt x="3921" y="49419"/>
                    </a:cubicBezTo>
                    <a:cubicBezTo>
                      <a:pt x="3921" y="45355"/>
                      <a:pt x="3921" y="41263"/>
                      <a:pt x="3921" y="37199"/>
                    </a:cubicBezTo>
                    <a:cubicBezTo>
                      <a:pt x="3949" y="32505"/>
                      <a:pt x="3949" y="27754"/>
                      <a:pt x="4922" y="23175"/>
                    </a:cubicBezTo>
                    <a:cubicBezTo>
                      <a:pt x="5638" y="19598"/>
                      <a:pt x="7126" y="16221"/>
                      <a:pt x="9272" y="13273"/>
                    </a:cubicBezTo>
                    <a:cubicBezTo>
                      <a:pt x="10904" y="6662"/>
                      <a:pt x="12535" y="1711"/>
                      <a:pt x="12535" y="1711"/>
                    </a:cubicBezTo>
                    <a:cubicBezTo>
                      <a:pt x="12535" y="1711"/>
                      <a:pt x="11515" y="0"/>
                      <a:pt x="10009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5"/>
              <p:cNvSpPr/>
              <p:nvPr/>
            </p:nvSpPr>
            <p:spPr>
              <a:xfrm>
                <a:off x="2781150" y="2633675"/>
                <a:ext cx="311975" cy="93517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37407" extrusionOk="0">
                    <a:moveTo>
                      <a:pt x="6554" y="1"/>
                    </a:moveTo>
                    <a:lnTo>
                      <a:pt x="6554" y="1"/>
                    </a:lnTo>
                    <a:cubicBezTo>
                      <a:pt x="6554" y="1"/>
                      <a:pt x="11076" y="7642"/>
                      <a:pt x="9473" y="18947"/>
                    </a:cubicBezTo>
                    <a:cubicBezTo>
                      <a:pt x="7871" y="30223"/>
                      <a:pt x="0" y="37406"/>
                      <a:pt x="0" y="37406"/>
                    </a:cubicBezTo>
                    <a:cubicBezTo>
                      <a:pt x="9531" y="35031"/>
                      <a:pt x="12478" y="23726"/>
                      <a:pt x="12021" y="12851"/>
                    </a:cubicBezTo>
                    <a:cubicBezTo>
                      <a:pt x="11591" y="2004"/>
                      <a:pt x="7728" y="459"/>
                      <a:pt x="7728" y="459"/>
                    </a:cubicBezTo>
                    <a:lnTo>
                      <a:pt x="65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5"/>
              <p:cNvSpPr/>
              <p:nvPr/>
            </p:nvSpPr>
            <p:spPr>
              <a:xfrm>
                <a:off x="2388525" y="3424725"/>
                <a:ext cx="551475" cy="413250"/>
              </a:xfrm>
              <a:custGeom>
                <a:avLst/>
                <a:gdLst/>
                <a:ahLst/>
                <a:cxnLst/>
                <a:rect l="l" t="t" r="r" b="b"/>
                <a:pathLst>
                  <a:path w="22059" h="16530" extrusionOk="0">
                    <a:moveTo>
                      <a:pt x="20559" y="0"/>
                    </a:moveTo>
                    <a:cubicBezTo>
                      <a:pt x="11944" y="0"/>
                      <a:pt x="1" y="16530"/>
                      <a:pt x="4429" y="16530"/>
                    </a:cubicBezTo>
                    <a:cubicBezTo>
                      <a:pt x="4962" y="16530"/>
                      <a:pt x="5733" y="16290"/>
                      <a:pt x="6776" y="15752"/>
                    </a:cubicBezTo>
                    <a:cubicBezTo>
                      <a:pt x="16965" y="10486"/>
                      <a:pt x="22059" y="183"/>
                      <a:pt x="22059" y="183"/>
                    </a:cubicBezTo>
                    <a:cubicBezTo>
                      <a:pt x="21574" y="59"/>
                      <a:pt x="21072" y="0"/>
                      <a:pt x="205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5"/>
              <p:cNvSpPr/>
              <p:nvPr/>
            </p:nvSpPr>
            <p:spPr>
              <a:xfrm>
                <a:off x="2351150" y="2529000"/>
                <a:ext cx="761300" cy="1163550"/>
              </a:xfrm>
              <a:custGeom>
                <a:avLst/>
                <a:gdLst/>
                <a:ahLst/>
                <a:cxnLst/>
                <a:rect l="l" t="t" r="r" b="b"/>
                <a:pathLst>
                  <a:path w="30452" h="46542" extrusionOk="0">
                    <a:moveTo>
                      <a:pt x="16991" y="1"/>
                    </a:moveTo>
                    <a:cubicBezTo>
                      <a:pt x="11736" y="1"/>
                      <a:pt x="5509" y="3012"/>
                      <a:pt x="3807" y="9253"/>
                    </a:cubicBezTo>
                    <a:cubicBezTo>
                      <a:pt x="1059" y="19327"/>
                      <a:pt x="0" y="41507"/>
                      <a:pt x="258" y="45027"/>
                    </a:cubicBezTo>
                    <a:cubicBezTo>
                      <a:pt x="338" y="46015"/>
                      <a:pt x="1645" y="46542"/>
                      <a:pt x="3641" y="46542"/>
                    </a:cubicBezTo>
                    <a:cubicBezTo>
                      <a:pt x="8813" y="46542"/>
                      <a:pt x="18605" y="43002"/>
                      <a:pt x="23583" y="34782"/>
                    </a:cubicBezTo>
                    <a:cubicBezTo>
                      <a:pt x="30451" y="23420"/>
                      <a:pt x="27503" y="9196"/>
                      <a:pt x="24298" y="3358"/>
                    </a:cubicBezTo>
                    <a:cubicBezTo>
                      <a:pt x="23078" y="1136"/>
                      <a:pt x="20218" y="1"/>
                      <a:pt x="16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5"/>
              <p:cNvSpPr/>
              <p:nvPr/>
            </p:nvSpPr>
            <p:spPr>
              <a:xfrm>
                <a:off x="2423289" y="1944800"/>
                <a:ext cx="787550" cy="816175"/>
              </a:xfrm>
              <a:custGeom>
                <a:avLst/>
                <a:gdLst/>
                <a:ahLst/>
                <a:cxnLst/>
                <a:rect l="l" t="t" r="r" b="b"/>
                <a:pathLst>
                  <a:path w="31502" h="32647" extrusionOk="0">
                    <a:moveTo>
                      <a:pt x="17554" y="1"/>
                    </a:moveTo>
                    <a:cubicBezTo>
                      <a:pt x="10902" y="1"/>
                      <a:pt x="8965" y="1764"/>
                      <a:pt x="7003" y="2113"/>
                    </a:cubicBezTo>
                    <a:cubicBezTo>
                      <a:pt x="4943" y="2457"/>
                      <a:pt x="3340" y="1913"/>
                      <a:pt x="3941" y="3229"/>
                    </a:cubicBezTo>
                    <a:cubicBezTo>
                      <a:pt x="4266" y="3940"/>
                      <a:pt x="4957" y="4109"/>
                      <a:pt x="5543" y="4109"/>
                    </a:cubicBezTo>
                    <a:cubicBezTo>
                      <a:pt x="6042" y="4109"/>
                      <a:pt x="6464" y="3987"/>
                      <a:pt x="6517" y="3973"/>
                    </a:cubicBezTo>
                    <a:lnTo>
                      <a:pt x="6517" y="3973"/>
                    </a:lnTo>
                    <a:cubicBezTo>
                      <a:pt x="6517" y="4002"/>
                      <a:pt x="6374" y="4660"/>
                      <a:pt x="5057" y="5347"/>
                    </a:cubicBezTo>
                    <a:cubicBezTo>
                      <a:pt x="3741" y="6063"/>
                      <a:pt x="1423" y="6463"/>
                      <a:pt x="1823" y="7723"/>
                    </a:cubicBezTo>
                    <a:cubicBezTo>
                      <a:pt x="1972" y="8202"/>
                      <a:pt x="2402" y="8352"/>
                      <a:pt x="2884" y="8352"/>
                    </a:cubicBezTo>
                    <a:cubicBezTo>
                      <a:pt x="3697" y="8352"/>
                      <a:pt x="4656" y="7923"/>
                      <a:pt x="4656" y="7923"/>
                    </a:cubicBezTo>
                    <a:lnTo>
                      <a:pt x="4656" y="7923"/>
                    </a:lnTo>
                    <a:cubicBezTo>
                      <a:pt x="4055" y="8953"/>
                      <a:pt x="2081" y="10127"/>
                      <a:pt x="1909" y="10985"/>
                    </a:cubicBezTo>
                    <a:cubicBezTo>
                      <a:pt x="1766" y="11844"/>
                      <a:pt x="3283" y="11872"/>
                      <a:pt x="3283" y="11872"/>
                    </a:cubicBezTo>
                    <a:cubicBezTo>
                      <a:pt x="1308" y="13847"/>
                      <a:pt x="650" y="21059"/>
                      <a:pt x="907" y="24837"/>
                    </a:cubicBezTo>
                    <a:cubicBezTo>
                      <a:pt x="1165" y="28643"/>
                      <a:pt x="907" y="29502"/>
                      <a:pt x="364" y="31076"/>
                    </a:cubicBezTo>
                    <a:cubicBezTo>
                      <a:pt x="0" y="32075"/>
                      <a:pt x="398" y="32647"/>
                      <a:pt x="1124" y="32647"/>
                    </a:cubicBezTo>
                    <a:cubicBezTo>
                      <a:pt x="1542" y="32647"/>
                      <a:pt x="2070" y="32457"/>
                      <a:pt x="2625" y="32049"/>
                    </a:cubicBezTo>
                    <a:cubicBezTo>
                      <a:pt x="3655" y="31190"/>
                      <a:pt x="4485" y="30160"/>
                      <a:pt x="5114" y="28987"/>
                    </a:cubicBezTo>
                    <a:lnTo>
                      <a:pt x="5114" y="28987"/>
                    </a:lnTo>
                    <a:cubicBezTo>
                      <a:pt x="5114" y="28987"/>
                      <a:pt x="5013" y="30784"/>
                      <a:pt x="5858" y="30784"/>
                    </a:cubicBezTo>
                    <a:cubicBezTo>
                      <a:pt x="5911" y="30784"/>
                      <a:pt x="5969" y="30776"/>
                      <a:pt x="6030" y="30761"/>
                    </a:cubicBezTo>
                    <a:cubicBezTo>
                      <a:pt x="7032" y="30532"/>
                      <a:pt x="7890" y="28557"/>
                      <a:pt x="7890" y="28557"/>
                    </a:cubicBezTo>
                    <a:cubicBezTo>
                      <a:pt x="7890" y="28557"/>
                      <a:pt x="8620" y="30139"/>
                      <a:pt x="9497" y="30139"/>
                    </a:cubicBezTo>
                    <a:cubicBezTo>
                      <a:pt x="9571" y="30139"/>
                      <a:pt x="9646" y="30127"/>
                      <a:pt x="9722" y="30103"/>
                    </a:cubicBezTo>
                    <a:cubicBezTo>
                      <a:pt x="10667" y="29817"/>
                      <a:pt x="10838" y="28328"/>
                      <a:pt x="10838" y="28328"/>
                    </a:cubicBezTo>
                    <a:cubicBezTo>
                      <a:pt x="10838" y="28328"/>
                      <a:pt x="11236" y="29708"/>
                      <a:pt x="12237" y="29708"/>
                    </a:cubicBezTo>
                    <a:cubicBezTo>
                      <a:pt x="12275" y="29708"/>
                      <a:pt x="12315" y="29706"/>
                      <a:pt x="12355" y="29702"/>
                    </a:cubicBezTo>
                    <a:cubicBezTo>
                      <a:pt x="13414" y="29588"/>
                      <a:pt x="13786" y="28185"/>
                      <a:pt x="13786" y="28185"/>
                    </a:cubicBezTo>
                    <a:cubicBezTo>
                      <a:pt x="13786" y="28185"/>
                      <a:pt x="13946" y="29708"/>
                      <a:pt x="14938" y="29708"/>
                    </a:cubicBezTo>
                    <a:cubicBezTo>
                      <a:pt x="14973" y="29708"/>
                      <a:pt x="15008" y="29706"/>
                      <a:pt x="15045" y="29702"/>
                    </a:cubicBezTo>
                    <a:cubicBezTo>
                      <a:pt x="15188" y="29674"/>
                      <a:pt x="15331" y="29616"/>
                      <a:pt x="15475" y="29559"/>
                    </a:cubicBezTo>
                    <a:cubicBezTo>
                      <a:pt x="16219" y="29101"/>
                      <a:pt x="16505" y="27842"/>
                      <a:pt x="16505" y="27842"/>
                    </a:cubicBezTo>
                    <a:lnTo>
                      <a:pt x="16505" y="27842"/>
                    </a:lnTo>
                    <a:cubicBezTo>
                      <a:pt x="16505" y="27842"/>
                      <a:pt x="16451" y="29707"/>
                      <a:pt x="17525" y="29707"/>
                    </a:cubicBezTo>
                    <a:cubicBezTo>
                      <a:pt x="17556" y="29707"/>
                      <a:pt x="17588" y="29705"/>
                      <a:pt x="17621" y="29702"/>
                    </a:cubicBezTo>
                    <a:cubicBezTo>
                      <a:pt x="18794" y="29559"/>
                      <a:pt x="18737" y="27928"/>
                      <a:pt x="18737" y="27928"/>
                    </a:cubicBezTo>
                    <a:lnTo>
                      <a:pt x="18737" y="27928"/>
                    </a:lnTo>
                    <a:cubicBezTo>
                      <a:pt x="18737" y="27928"/>
                      <a:pt x="19551" y="29678"/>
                      <a:pt x="20354" y="29678"/>
                    </a:cubicBezTo>
                    <a:cubicBezTo>
                      <a:pt x="20416" y="29678"/>
                      <a:pt x="20478" y="29668"/>
                      <a:pt x="20540" y="29645"/>
                    </a:cubicBezTo>
                    <a:cubicBezTo>
                      <a:pt x="21399" y="29359"/>
                      <a:pt x="21055" y="28014"/>
                      <a:pt x="20998" y="27842"/>
                    </a:cubicBezTo>
                    <a:cubicBezTo>
                      <a:pt x="20998" y="27842"/>
                      <a:pt x="20884" y="20687"/>
                      <a:pt x="22257" y="18884"/>
                    </a:cubicBezTo>
                    <a:cubicBezTo>
                      <a:pt x="23631" y="17052"/>
                      <a:pt x="30757" y="12960"/>
                      <a:pt x="31158" y="9239"/>
                    </a:cubicBezTo>
                    <a:cubicBezTo>
                      <a:pt x="31501" y="6149"/>
                      <a:pt x="28181" y="2027"/>
                      <a:pt x="22629" y="568"/>
                    </a:cubicBezTo>
                    <a:cubicBezTo>
                      <a:pt x="21399" y="253"/>
                      <a:pt x="20168" y="53"/>
                      <a:pt x="18909" y="24"/>
                    </a:cubicBezTo>
                    <a:cubicBezTo>
                      <a:pt x="18437" y="8"/>
                      <a:pt x="17986" y="1"/>
                      <a:pt x="17554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5"/>
              <p:cNvSpPr/>
              <p:nvPr/>
            </p:nvSpPr>
            <p:spPr>
              <a:xfrm>
                <a:off x="2616600" y="2044450"/>
                <a:ext cx="412475" cy="262800"/>
              </a:xfrm>
              <a:custGeom>
                <a:avLst/>
                <a:gdLst/>
                <a:ahLst/>
                <a:cxnLst/>
                <a:rect l="l" t="t" r="r" b="b"/>
                <a:pathLst>
                  <a:path w="16499" h="10512" extrusionOk="0">
                    <a:moveTo>
                      <a:pt x="9950" y="0"/>
                    </a:moveTo>
                    <a:cubicBezTo>
                      <a:pt x="9740" y="0"/>
                      <a:pt x="9524" y="6"/>
                      <a:pt x="9301" y="16"/>
                    </a:cubicBezTo>
                    <a:cubicBezTo>
                      <a:pt x="3835" y="245"/>
                      <a:pt x="401" y="3994"/>
                      <a:pt x="200" y="4624"/>
                    </a:cubicBezTo>
                    <a:cubicBezTo>
                      <a:pt x="0" y="5225"/>
                      <a:pt x="2089" y="8516"/>
                      <a:pt x="5724" y="9832"/>
                    </a:cubicBezTo>
                    <a:cubicBezTo>
                      <a:pt x="6990" y="10292"/>
                      <a:pt x="8264" y="10511"/>
                      <a:pt x="9465" y="10511"/>
                    </a:cubicBezTo>
                    <a:cubicBezTo>
                      <a:pt x="12908" y="10511"/>
                      <a:pt x="15759" y="8708"/>
                      <a:pt x="16141" y="5568"/>
                    </a:cubicBezTo>
                    <a:cubicBezTo>
                      <a:pt x="16498" y="2850"/>
                      <a:pt x="14906" y="0"/>
                      <a:pt x="99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5"/>
              <p:cNvSpPr/>
              <p:nvPr/>
            </p:nvSpPr>
            <p:spPr>
              <a:xfrm>
                <a:off x="2924250" y="2526075"/>
                <a:ext cx="595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5318" extrusionOk="0">
                    <a:moveTo>
                      <a:pt x="1808" y="1"/>
                    </a:moveTo>
                    <a:cubicBezTo>
                      <a:pt x="1489" y="1"/>
                      <a:pt x="1110" y="47"/>
                      <a:pt x="916" y="241"/>
                    </a:cubicBezTo>
                    <a:cubicBezTo>
                      <a:pt x="573" y="584"/>
                      <a:pt x="0" y="4133"/>
                      <a:pt x="716" y="4992"/>
                    </a:cubicBezTo>
                    <a:cubicBezTo>
                      <a:pt x="901" y="5214"/>
                      <a:pt x="1108" y="5318"/>
                      <a:pt x="1307" y="5318"/>
                    </a:cubicBezTo>
                    <a:cubicBezTo>
                      <a:pt x="1875" y="5318"/>
                      <a:pt x="2380" y="4474"/>
                      <a:pt x="2147" y="3160"/>
                    </a:cubicBezTo>
                    <a:cubicBezTo>
                      <a:pt x="1975" y="2130"/>
                      <a:pt x="2032" y="1042"/>
                      <a:pt x="2347" y="40"/>
                    </a:cubicBezTo>
                    <a:cubicBezTo>
                      <a:pt x="2347" y="40"/>
                      <a:pt x="2103" y="1"/>
                      <a:pt x="1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5"/>
              <p:cNvSpPr/>
              <p:nvPr/>
            </p:nvSpPr>
            <p:spPr>
              <a:xfrm>
                <a:off x="2890625" y="2328875"/>
                <a:ext cx="262600" cy="2146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8587" extrusionOk="0">
                    <a:moveTo>
                      <a:pt x="4837" y="1"/>
                    </a:moveTo>
                    <a:cubicBezTo>
                      <a:pt x="3692" y="602"/>
                      <a:pt x="2719" y="1489"/>
                      <a:pt x="2032" y="2605"/>
                    </a:cubicBezTo>
                    <a:cubicBezTo>
                      <a:pt x="945" y="4437"/>
                      <a:pt x="0" y="6612"/>
                      <a:pt x="2032" y="8587"/>
                    </a:cubicBezTo>
                    <a:cubicBezTo>
                      <a:pt x="2032" y="8587"/>
                      <a:pt x="7441" y="8129"/>
                      <a:pt x="10418" y="5839"/>
                    </a:cubicBezTo>
                    <a:cubicBezTo>
                      <a:pt x="10418" y="5839"/>
                      <a:pt x="10503" y="3779"/>
                      <a:pt x="7842" y="2405"/>
                    </a:cubicBezTo>
                    <a:cubicBezTo>
                      <a:pt x="5180" y="1003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rgbClr val="202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5"/>
              <p:cNvSpPr/>
              <p:nvPr/>
            </p:nvSpPr>
            <p:spPr>
              <a:xfrm>
                <a:off x="2821225" y="2327050"/>
                <a:ext cx="21822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6910" extrusionOk="0">
                    <a:moveTo>
                      <a:pt x="3902" y="0"/>
                    </a:moveTo>
                    <a:cubicBezTo>
                      <a:pt x="3030" y="0"/>
                      <a:pt x="2221" y="123"/>
                      <a:pt x="1717" y="503"/>
                    </a:cubicBezTo>
                    <a:cubicBezTo>
                      <a:pt x="544" y="1362"/>
                      <a:pt x="0" y="3136"/>
                      <a:pt x="515" y="4853"/>
                    </a:cubicBezTo>
                    <a:cubicBezTo>
                      <a:pt x="947" y="6378"/>
                      <a:pt x="1808" y="6910"/>
                      <a:pt x="2797" y="6910"/>
                    </a:cubicBezTo>
                    <a:cubicBezTo>
                      <a:pt x="2921" y="6910"/>
                      <a:pt x="3048" y="6901"/>
                      <a:pt x="3177" y="6885"/>
                    </a:cubicBezTo>
                    <a:cubicBezTo>
                      <a:pt x="4350" y="6714"/>
                      <a:pt x="5552" y="5082"/>
                      <a:pt x="6182" y="4052"/>
                    </a:cubicBezTo>
                    <a:cubicBezTo>
                      <a:pt x="6783" y="2993"/>
                      <a:pt x="8271" y="1820"/>
                      <a:pt x="8500" y="1534"/>
                    </a:cubicBezTo>
                    <a:cubicBezTo>
                      <a:pt x="8729" y="1247"/>
                      <a:pt x="7985" y="446"/>
                      <a:pt x="7155" y="332"/>
                    </a:cubicBezTo>
                    <a:cubicBezTo>
                      <a:pt x="6338" y="217"/>
                      <a:pt x="5064" y="0"/>
                      <a:pt x="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5"/>
              <p:cNvSpPr/>
              <p:nvPr/>
            </p:nvSpPr>
            <p:spPr>
              <a:xfrm>
                <a:off x="3005100" y="2175775"/>
                <a:ext cx="284775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7487" extrusionOk="0">
                    <a:moveTo>
                      <a:pt x="7470" y="0"/>
                    </a:moveTo>
                    <a:cubicBezTo>
                      <a:pt x="4780" y="1574"/>
                      <a:pt x="4551" y="3263"/>
                      <a:pt x="2919" y="4522"/>
                    </a:cubicBezTo>
                    <a:cubicBezTo>
                      <a:pt x="1288" y="5781"/>
                      <a:pt x="0" y="5867"/>
                      <a:pt x="172" y="6440"/>
                    </a:cubicBezTo>
                    <a:cubicBezTo>
                      <a:pt x="830" y="8386"/>
                      <a:pt x="5495" y="9044"/>
                      <a:pt x="5667" y="12307"/>
                    </a:cubicBezTo>
                    <a:cubicBezTo>
                      <a:pt x="5867" y="15598"/>
                      <a:pt x="1861" y="17487"/>
                      <a:pt x="1861" y="17487"/>
                    </a:cubicBezTo>
                    <a:cubicBezTo>
                      <a:pt x="4350" y="17401"/>
                      <a:pt x="6726" y="16313"/>
                      <a:pt x="8414" y="14453"/>
                    </a:cubicBezTo>
                    <a:cubicBezTo>
                      <a:pt x="10389" y="12278"/>
                      <a:pt x="11391" y="9388"/>
                      <a:pt x="11133" y="6468"/>
                    </a:cubicBezTo>
                    <a:cubicBezTo>
                      <a:pt x="10933" y="4322"/>
                      <a:pt x="10017" y="2347"/>
                      <a:pt x="8500" y="830"/>
                    </a:cubicBezTo>
                    <a:cubicBezTo>
                      <a:pt x="8185" y="516"/>
                      <a:pt x="7842" y="229"/>
                      <a:pt x="7470" y="0"/>
                    </a:cubicBezTo>
                    <a:close/>
                  </a:path>
                </a:pathLst>
              </a:custGeom>
              <a:solidFill>
                <a:srgbClr val="2C30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5"/>
              <p:cNvSpPr/>
              <p:nvPr/>
            </p:nvSpPr>
            <p:spPr>
              <a:xfrm>
                <a:off x="2263850" y="3551500"/>
                <a:ext cx="4362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50" h="31563" extrusionOk="0">
                    <a:moveTo>
                      <a:pt x="15105" y="1"/>
                    </a:moveTo>
                    <a:cubicBezTo>
                      <a:pt x="11628" y="1"/>
                      <a:pt x="4851" y="3967"/>
                      <a:pt x="2777" y="7934"/>
                    </a:cubicBezTo>
                    <a:cubicBezTo>
                      <a:pt x="2777" y="7934"/>
                      <a:pt x="344" y="16262"/>
                      <a:pt x="172" y="22959"/>
                    </a:cubicBezTo>
                    <a:cubicBezTo>
                      <a:pt x="1" y="29684"/>
                      <a:pt x="87" y="30371"/>
                      <a:pt x="745" y="31430"/>
                    </a:cubicBezTo>
                    <a:cubicBezTo>
                      <a:pt x="799" y="31520"/>
                      <a:pt x="850" y="31562"/>
                      <a:pt x="903" y="31562"/>
                    </a:cubicBezTo>
                    <a:cubicBezTo>
                      <a:pt x="1350" y="31562"/>
                      <a:pt x="1812" y="28426"/>
                      <a:pt x="3607" y="24991"/>
                    </a:cubicBezTo>
                    <a:cubicBezTo>
                      <a:pt x="4151" y="23960"/>
                      <a:pt x="4752" y="22987"/>
                      <a:pt x="5467" y="22072"/>
                    </a:cubicBezTo>
                    <a:cubicBezTo>
                      <a:pt x="8443" y="18237"/>
                      <a:pt x="13566" y="11540"/>
                      <a:pt x="15970" y="6073"/>
                    </a:cubicBezTo>
                    <a:cubicBezTo>
                      <a:pt x="16485" y="4900"/>
                      <a:pt x="16886" y="3669"/>
                      <a:pt x="17144" y="2410"/>
                    </a:cubicBezTo>
                    <a:cubicBezTo>
                      <a:pt x="17449" y="705"/>
                      <a:pt x="16570" y="1"/>
                      <a:pt x="151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5"/>
              <p:cNvSpPr/>
              <p:nvPr/>
            </p:nvSpPr>
            <p:spPr>
              <a:xfrm>
                <a:off x="2263150" y="3551500"/>
                <a:ext cx="4369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78" h="31563" extrusionOk="0">
                    <a:moveTo>
                      <a:pt x="15132" y="1"/>
                    </a:moveTo>
                    <a:cubicBezTo>
                      <a:pt x="11653" y="1"/>
                      <a:pt x="4870" y="3967"/>
                      <a:pt x="2776" y="7934"/>
                    </a:cubicBezTo>
                    <a:cubicBezTo>
                      <a:pt x="2776" y="7934"/>
                      <a:pt x="344" y="16262"/>
                      <a:pt x="172" y="22959"/>
                    </a:cubicBezTo>
                    <a:cubicBezTo>
                      <a:pt x="0" y="29684"/>
                      <a:pt x="115" y="30371"/>
                      <a:pt x="744" y="31430"/>
                    </a:cubicBezTo>
                    <a:cubicBezTo>
                      <a:pt x="801" y="31520"/>
                      <a:pt x="855" y="31562"/>
                      <a:pt x="909" y="31562"/>
                    </a:cubicBezTo>
                    <a:cubicBezTo>
                      <a:pt x="1372" y="31562"/>
                      <a:pt x="1812" y="28426"/>
                      <a:pt x="3606" y="24991"/>
                    </a:cubicBezTo>
                    <a:cubicBezTo>
                      <a:pt x="3520" y="24934"/>
                      <a:pt x="3434" y="24876"/>
                      <a:pt x="3349" y="24790"/>
                    </a:cubicBezTo>
                    <a:cubicBezTo>
                      <a:pt x="2662" y="24247"/>
                      <a:pt x="2604" y="23245"/>
                      <a:pt x="2633" y="22358"/>
                    </a:cubicBezTo>
                    <a:cubicBezTo>
                      <a:pt x="2776" y="18151"/>
                      <a:pt x="3806" y="13514"/>
                      <a:pt x="7269" y="11139"/>
                    </a:cubicBezTo>
                    <a:cubicBezTo>
                      <a:pt x="8729" y="10166"/>
                      <a:pt x="10475" y="9679"/>
                      <a:pt x="12049" y="8907"/>
                    </a:cubicBezTo>
                    <a:cubicBezTo>
                      <a:pt x="13508" y="8220"/>
                      <a:pt x="14854" y="7247"/>
                      <a:pt x="15998" y="6073"/>
                    </a:cubicBezTo>
                    <a:cubicBezTo>
                      <a:pt x="16513" y="4900"/>
                      <a:pt x="16914" y="3669"/>
                      <a:pt x="17172" y="2410"/>
                    </a:cubicBezTo>
                    <a:cubicBezTo>
                      <a:pt x="17477" y="705"/>
                      <a:pt x="16598" y="1"/>
                      <a:pt x="15132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5"/>
              <p:cNvSpPr/>
              <p:nvPr/>
            </p:nvSpPr>
            <p:spPr>
              <a:xfrm>
                <a:off x="2263750" y="2971375"/>
                <a:ext cx="652650" cy="836775"/>
              </a:xfrm>
              <a:custGeom>
                <a:avLst/>
                <a:gdLst/>
                <a:ahLst/>
                <a:cxnLst/>
                <a:rect l="l" t="t" r="r" b="b"/>
                <a:pathLst>
                  <a:path w="26106" h="33471" extrusionOk="0">
                    <a:moveTo>
                      <a:pt x="25848" y="1"/>
                    </a:moveTo>
                    <a:lnTo>
                      <a:pt x="2981" y="16428"/>
                    </a:lnTo>
                    <a:cubicBezTo>
                      <a:pt x="2981" y="16428"/>
                      <a:pt x="2724" y="21465"/>
                      <a:pt x="1836" y="26846"/>
                    </a:cubicBezTo>
                    <a:cubicBezTo>
                      <a:pt x="996" y="31944"/>
                      <a:pt x="1" y="33471"/>
                      <a:pt x="1555" y="33471"/>
                    </a:cubicBezTo>
                    <a:cubicBezTo>
                      <a:pt x="1641" y="33471"/>
                      <a:pt x="1734" y="33466"/>
                      <a:pt x="1836" y="33457"/>
                    </a:cubicBezTo>
                    <a:cubicBezTo>
                      <a:pt x="3725" y="33285"/>
                      <a:pt x="5729" y="30738"/>
                      <a:pt x="5872" y="30566"/>
                    </a:cubicBezTo>
                    <a:lnTo>
                      <a:pt x="5872" y="30566"/>
                    </a:lnTo>
                    <a:cubicBezTo>
                      <a:pt x="5757" y="30738"/>
                      <a:pt x="4727" y="32427"/>
                      <a:pt x="5442" y="32656"/>
                    </a:cubicBezTo>
                    <a:cubicBezTo>
                      <a:pt x="5486" y="32670"/>
                      <a:pt x="5537" y="32678"/>
                      <a:pt x="5595" y="32678"/>
                    </a:cubicBezTo>
                    <a:cubicBezTo>
                      <a:pt x="6544" y="32678"/>
                      <a:pt x="9416" y="30772"/>
                      <a:pt x="11195" y="28992"/>
                    </a:cubicBezTo>
                    <a:lnTo>
                      <a:pt x="11195" y="28992"/>
                    </a:lnTo>
                    <a:cubicBezTo>
                      <a:pt x="10851" y="29422"/>
                      <a:pt x="10479" y="30023"/>
                      <a:pt x="10851" y="30280"/>
                    </a:cubicBezTo>
                    <a:cubicBezTo>
                      <a:pt x="10892" y="30309"/>
                      <a:pt x="10956" y="30324"/>
                      <a:pt x="11043" y="30324"/>
                    </a:cubicBezTo>
                    <a:cubicBezTo>
                      <a:pt x="11380" y="30324"/>
                      <a:pt x="12051" y="30095"/>
                      <a:pt x="12941" y="29593"/>
                    </a:cubicBezTo>
                    <a:cubicBezTo>
                      <a:pt x="15144" y="28305"/>
                      <a:pt x="18693" y="25272"/>
                      <a:pt x="21698" y="19863"/>
                    </a:cubicBezTo>
                    <a:cubicBezTo>
                      <a:pt x="22499" y="18403"/>
                      <a:pt x="23158" y="16886"/>
                      <a:pt x="23673" y="15312"/>
                    </a:cubicBezTo>
                    <a:cubicBezTo>
                      <a:pt x="26105" y="7957"/>
                      <a:pt x="25848" y="1"/>
                      <a:pt x="25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5"/>
              <p:cNvSpPr/>
              <p:nvPr/>
            </p:nvSpPr>
            <p:spPr>
              <a:xfrm>
                <a:off x="2264825" y="2970675"/>
                <a:ext cx="651575" cy="836875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33475" extrusionOk="0">
                    <a:moveTo>
                      <a:pt x="25834" y="0"/>
                    </a:moveTo>
                    <a:lnTo>
                      <a:pt x="2967" y="16428"/>
                    </a:lnTo>
                    <a:cubicBezTo>
                      <a:pt x="2967" y="16428"/>
                      <a:pt x="2709" y="21465"/>
                      <a:pt x="1822" y="26845"/>
                    </a:cubicBezTo>
                    <a:cubicBezTo>
                      <a:pt x="987" y="31909"/>
                      <a:pt x="0" y="33474"/>
                      <a:pt x="1509" y="33474"/>
                    </a:cubicBezTo>
                    <a:cubicBezTo>
                      <a:pt x="1603" y="33474"/>
                      <a:pt x="1707" y="33468"/>
                      <a:pt x="1822" y="33456"/>
                    </a:cubicBezTo>
                    <a:cubicBezTo>
                      <a:pt x="3682" y="33313"/>
                      <a:pt x="5686" y="30766"/>
                      <a:pt x="5829" y="30566"/>
                    </a:cubicBezTo>
                    <a:lnTo>
                      <a:pt x="5829" y="30566"/>
                    </a:lnTo>
                    <a:cubicBezTo>
                      <a:pt x="5743" y="30737"/>
                      <a:pt x="4713" y="32426"/>
                      <a:pt x="5428" y="32684"/>
                    </a:cubicBezTo>
                    <a:cubicBezTo>
                      <a:pt x="5465" y="32695"/>
                      <a:pt x="5509" y="32701"/>
                      <a:pt x="5559" y="32701"/>
                    </a:cubicBezTo>
                    <a:cubicBezTo>
                      <a:pt x="6468" y="32701"/>
                      <a:pt x="9390" y="30782"/>
                      <a:pt x="11180" y="28992"/>
                    </a:cubicBezTo>
                    <a:lnTo>
                      <a:pt x="11180" y="28992"/>
                    </a:lnTo>
                    <a:cubicBezTo>
                      <a:pt x="10837" y="29450"/>
                      <a:pt x="10465" y="30022"/>
                      <a:pt x="10837" y="30280"/>
                    </a:cubicBezTo>
                    <a:cubicBezTo>
                      <a:pt x="10880" y="30316"/>
                      <a:pt x="10949" y="30335"/>
                      <a:pt x="11042" y="30335"/>
                    </a:cubicBezTo>
                    <a:cubicBezTo>
                      <a:pt x="11384" y="30335"/>
                      <a:pt x="12049" y="30087"/>
                      <a:pt x="12926" y="29593"/>
                    </a:cubicBezTo>
                    <a:cubicBezTo>
                      <a:pt x="12554" y="29535"/>
                      <a:pt x="12211" y="29364"/>
                      <a:pt x="12010" y="29078"/>
                    </a:cubicBezTo>
                    <a:cubicBezTo>
                      <a:pt x="11610" y="28534"/>
                      <a:pt x="11638" y="27790"/>
                      <a:pt x="12068" y="27275"/>
                    </a:cubicBezTo>
                    <a:lnTo>
                      <a:pt x="12068" y="27275"/>
                    </a:lnTo>
                    <a:lnTo>
                      <a:pt x="9149" y="29535"/>
                    </a:lnTo>
                    <a:cubicBezTo>
                      <a:pt x="8920" y="29764"/>
                      <a:pt x="8605" y="29907"/>
                      <a:pt x="8290" y="29993"/>
                    </a:cubicBezTo>
                    <a:cubicBezTo>
                      <a:pt x="8252" y="29998"/>
                      <a:pt x="8214" y="30000"/>
                      <a:pt x="8178" y="30000"/>
                    </a:cubicBezTo>
                    <a:cubicBezTo>
                      <a:pt x="7233" y="30000"/>
                      <a:pt x="6895" y="28610"/>
                      <a:pt x="7088" y="27618"/>
                    </a:cubicBezTo>
                    <a:cubicBezTo>
                      <a:pt x="7431" y="25758"/>
                      <a:pt x="8376" y="24041"/>
                      <a:pt x="9750" y="22724"/>
                    </a:cubicBezTo>
                    <a:cubicBezTo>
                      <a:pt x="10923" y="21608"/>
                      <a:pt x="12468" y="20721"/>
                      <a:pt x="12955" y="19147"/>
                    </a:cubicBezTo>
                    <a:cubicBezTo>
                      <a:pt x="13285" y="19281"/>
                      <a:pt x="13625" y="19345"/>
                      <a:pt x="13961" y="19345"/>
                    </a:cubicBezTo>
                    <a:cubicBezTo>
                      <a:pt x="15052" y="19345"/>
                      <a:pt x="16088" y="18674"/>
                      <a:pt x="16504" y="17601"/>
                    </a:cubicBezTo>
                    <a:cubicBezTo>
                      <a:pt x="16786" y="17669"/>
                      <a:pt x="17069" y="17702"/>
                      <a:pt x="17347" y="17702"/>
                    </a:cubicBezTo>
                    <a:cubicBezTo>
                      <a:pt x="18822" y="17702"/>
                      <a:pt x="20181" y="16784"/>
                      <a:pt x="20711" y="15340"/>
                    </a:cubicBezTo>
                    <a:lnTo>
                      <a:pt x="20711" y="15340"/>
                    </a:lnTo>
                    <a:cubicBezTo>
                      <a:pt x="20598" y="15699"/>
                      <a:pt x="20907" y="15819"/>
                      <a:pt x="21359" y="15819"/>
                    </a:cubicBezTo>
                    <a:cubicBezTo>
                      <a:pt x="22171" y="15819"/>
                      <a:pt x="23444" y="15432"/>
                      <a:pt x="23573" y="15340"/>
                    </a:cubicBezTo>
                    <a:lnTo>
                      <a:pt x="23630" y="15340"/>
                    </a:lnTo>
                    <a:cubicBezTo>
                      <a:pt x="26062" y="7985"/>
                      <a:pt x="25834" y="1"/>
                      <a:pt x="25834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5"/>
              <p:cNvSpPr/>
              <p:nvPr/>
            </p:nvSpPr>
            <p:spPr>
              <a:xfrm>
                <a:off x="2306650" y="2677075"/>
                <a:ext cx="643375" cy="853875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34155" extrusionOk="0">
                    <a:moveTo>
                      <a:pt x="17912" y="0"/>
                    </a:moveTo>
                    <a:cubicBezTo>
                      <a:pt x="14607" y="0"/>
                      <a:pt x="8543" y="1610"/>
                      <a:pt x="4728" y="10914"/>
                    </a:cubicBezTo>
                    <a:cubicBezTo>
                      <a:pt x="1" y="22400"/>
                      <a:pt x="461" y="34155"/>
                      <a:pt x="2670" y="34155"/>
                    </a:cubicBezTo>
                    <a:cubicBezTo>
                      <a:pt x="2735" y="34155"/>
                      <a:pt x="2801" y="34145"/>
                      <a:pt x="2868" y="34125"/>
                    </a:cubicBezTo>
                    <a:cubicBezTo>
                      <a:pt x="5100" y="33466"/>
                      <a:pt x="6073" y="29717"/>
                      <a:pt x="6216" y="29231"/>
                    </a:cubicBezTo>
                    <a:lnTo>
                      <a:pt x="6216" y="29231"/>
                    </a:lnTo>
                    <a:cubicBezTo>
                      <a:pt x="6141" y="29610"/>
                      <a:pt x="5775" y="31971"/>
                      <a:pt x="7165" y="31971"/>
                    </a:cubicBezTo>
                    <a:cubicBezTo>
                      <a:pt x="7350" y="31971"/>
                      <a:pt x="7566" y="31929"/>
                      <a:pt x="7819" y="31835"/>
                    </a:cubicBezTo>
                    <a:cubicBezTo>
                      <a:pt x="8162" y="31663"/>
                      <a:pt x="8477" y="31463"/>
                      <a:pt x="8763" y="31177"/>
                    </a:cubicBezTo>
                    <a:cubicBezTo>
                      <a:pt x="10480" y="29546"/>
                      <a:pt x="11511" y="25740"/>
                      <a:pt x="11511" y="25739"/>
                    </a:cubicBezTo>
                    <a:lnTo>
                      <a:pt x="11511" y="25739"/>
                    </a:lnTo>
                    <a:cubicBezTo>
                      <a:pt x="11511" y="25740"/>
                      <a:pt x="10966" y="29661"/>
                      <a:pt x="12275" y="29661"/>
                    </a:cubicBezTo>
                    <a:cubicBezTo>
                      <a:pt x="12340" y="29661"/>
                      <a:pt x="12409" y="29652"/>
                      <a:pt x="12484" y="29631"/>
                    </a:cubicBezTo>
                    <a:cubicBezTo>
                      <a:pt x="14086" y="29174"/>
                      <a:pt x="16032" y="23967"/>
                      <a:pt x="16033" y="23965"/>
                    </a:cubicBezTo>
                    <a:lnTo>
                      <a:pt x="16033" y="23965"/>
                    </a:lnTo>
                    <a:cubicBezTo>
                      <a:pt x="16032" y="23966"/>
                      <a:pt x="14715" y="28030"/>
                      <a:pt x="16492" y="28030"/>
                    </a:cubicBezTo>
                    <a:cubicBezTo>
                      <a:pt x="16510" y="28030"/>
                      <a:pt x="16529" y="28030"/>
                      <a:pt x="16548" y="28029"/>
                    </a:cubicBezTo>
                    <a:cubicBezTo>
                      <a:pt x="18007" y="27971"/>
                      <a:pt x="19066" y="24966"/>
                      <a:pt x="19467" y="23679"/>
                    </a:cubicBezTo>
                    <a:lnTo>
                      <a:pt x="19467" y="23679"/>
                    </a:lnTo>
                    <a:cubicBezTo>
                      <a:pt x="19274" y="24506"/>
                      <a:pt x="19081" y="25917"/>
                      <a:pt x="20116" y="25917"/>
                    </a:cubicBezTo>
                    <a:cubicBezTo>
                      <a:pt x="20156" y="25917"/>
                      <a:pt x="20197" y="25915"/>
                      <a:pt x="20240" y="25911"/>
                    </a:cubicBezTo>
                    <a:cubicBezTo>
                      <a:pt x="21900" y="25739"/>
                      <a:pt x="22901" y="22019"/>
                      <a:pt x="24304" y="17182"/>
                    </a:cubicBezTo>
                    <a:cubicBezTo>
                      <a:pt x="25735" y="12317"/>
                      <a:pt x="25334" y="1756"/>
                      <a:pt x="19896" y="211"/>
                    </a:cubicBezTo>
                    <a:lnTo>
                      <a:pt x="19696" y="182"/>
                    </a:lnTo>
                    <a:cubicBezTo>
                      <a:pt x="19289" y="86"/>
                      <a:pt x="18674" y="0"/>
                      <a:pt x="1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5"/>
              <p:cNvSpPr/>
              <p:nvPr/>
            </p:nvSpPr>
            <p:spPr>
              <a:xfrm>
                <a:off x="2837675" y="2132825"/>
                <a:ext cx="3292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265" extrusionOk="0">
                    <a:moveTo>
                      <a:pt x="840" y="0"/>
                    </a:moveTo>
                    <a:cubicBezTo>
                      <a:pt x="532" y="0"/>
                      <a:pt x="227" y="678"/>
                      <a:pt x="115" y="1575"/>
                    </a:cubicBezTo>
                    <a:cubicBezTo>
                      <a:pt x="0" y="2463"/>
                      <a:pt x="172" y="3235"/>
                      <a:pt x="458" y="3264"/>
                    </a:cubicBezTo>
                    <a:cubicBezTo>
                      <a:pt x="465" y="3264"/>
                      <a:pt x="471" y="3265"/>
                      <a:pt x="477" y="3265"/>
                    </a:cubicBezTo>
                    <a:cubicBezTo>
                      <a:pt x="787" y="3265"/>
                      <a:pt x="1119" y="2587"/>
                      <a:pt x="1231" y="1690"/>
                    </a:cubicBezTo>
                    <a:cubicBezTo>
                      <a:pt x="1317" y="803"/>
                      <a:pt x="1174" y="30"/>
                      <a:pt x="859" y="1"/>
                    </a:cubicBezTo>
                    <a:cubicBezTo>
                      <a:pt x="853" y="1"/>
                      <a:pt x="846" y="0"/>
                      <a:pt x="8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143510" y="1358265"/>
            <a:ext cx="7319645" cy="359537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143510" y="614680"/>
            <a:ext cx="8776970" cy="730885"/>
          </a:xfrm>
          <a:prstGeom prst="rect">
            <a:avLst/>
          </a:prstGeom>
          <a:noFill/>
          <a:ln w="9525">
            <a:noFill/>
          </a:ln>
        </p:spPr>
        <p:txBody>
          <a:bodyPr spcFirstLastPara="0" wrap="square" lIns="91440" tIns="45720" rIns="91440" bIns="45720" anchor="t" anchorCtr="0">
            <a:spAutoFit/>
          </a:bodyPr>
          <a:lstStyle/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32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Những việc làm tiết kiệm năng lượng chất đốt</a:t>
            </a: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720090" y="1419860"/>
            <a:ext cx="6568440" cy="3290570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Đậy kín phích nước</a:t>
            </a:r>
          </a:p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Tắt bếp ngay khi đã sử dụng</a:t>
            </a:r>
          </a:p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Sử dụng bếp bi-o-ga,..</a:t>
            </a:r>
          </a:p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Tránh ùn tắt giao thông</a:t>
            </a:r>
          </a:p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Tắt các thiết bị khi không dùng</a:t>
            </a:r>
          </a:p>
        </p:txBody>
      </p:sp>
      <p:sp>
        <p:nvSpPr>
          <p:cNvPr id="1209" name="Google Shape;1209;p4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11" name="Google Shape;1211;p4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0">
            <a:hlinkClick r:id="" action="ppaction://noaction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4" name="Google Shape;1234;p4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0">
            <a:hlinkClick r:id="" action="ppaction://noaction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8" name="Google Shape;1418;p45"/>
          <p:cNvSpPr/>
          <p:nvPr/>
        </p:nvSpPr>
        <p:spPr>
          <a:xfrm flipH="1">
            <a:off x="6705600" y="4845685"/>
            <a:ext cx="2346960" cy="198755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9" name="Google Shape;1419;p45"/>
          <p:cNvGrpSpPr/>
          <p:nvPr/>
        </p:nvGrpSpPr>
        <p:grpSpPr>
          <a:xfrm>
            <a:off x="7336155" y="3645535"/>
            <a:ext cx="1636395" cy="1322070"/>
            <a:chOff x="5029925" y="2452125"/>
            <a:chExt cx="2529700" cy="1723325"/>
          </a:xfrm>
        </p:grpSpPr>
        <p:sp>
          <p:nvSpPr>
            <p:cNvPr id="1420" name="Google Shape;1420;p45"/>
            <p:cNvSpPr/>
            <p:nvPr/>
          </p:nvSpPr>
          <p:spPr>
            <a:xfrm>
              <a:off x="5058900" y="2452150"/>
              <a:ext cx="222525" cy="263600"/>
            </a:xfrm>
            <a:custGeom>
              <a:avLst/>
              <a:gdLst/>
              <a:ahLst/>
              <a:cxnLst/>
              <a:rect l="l" t="t" r="r" b="b"/>
              <a:pathLst>
                <a:path w="8901" h="10544" extrusionOk="0">
                  <a:moveTo>
                    <a:pt x="181" y="0"/>
                  </a:moveTo>
                  <a:cubicBezTo>
                    <a:pt x="120" y="0"/>
                    <a:pt x="60" y="2"/>
                    <a:pt x="0" y="4"/>
                  </a:cubicBezTo>
                  <a:cubicBezTo>
                    <a:pt x="0" y="4"/>
                    <a:pt x="141" y="965"/>
                    <a:pt x="339" y="2491"/>
                  </a:cubicBezTo>
                  <a:cubicBezTo>
                    <a:pt x="565" y="4045"/>
                    <a:pt x="3532" y="8368"/>
                    <a:pt x="3532" y="10092"/>
                  </a:cubicBezTo>
                  <a:cubicBezTo>
                    <a:pt x="3532" y="10412"/>
                    <a:pt x="3675" y="10543"/>
                    <a:pt x="3907" y="10543"/>
                  </a:cubicBezTo>
                  <a:cubicBezTo>
                    <a:pt x="4925" y="10543"/>
                    <a:pt x="7668" y="8026"/>
                    <a:pt x="7714" y="7888"/>
                  </a:cubicBezTo>
                  <a:cubicBezTo>
                    <a:pt x="7771" y="7690"/>
                    <a:pt x="8901" y="3649"/>
                    <a:pt x="8901" y="3649"/>
                  </a:cubicBezTo>
                  <a:cubicBezTo>
                    <a:pt x="8901" y="3649"/>
                    <a:pt x="3455" y="0"/>
                    <a:pt x="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5058900" y="2452125"/>
              <a:ext cx="133525" cy="122575"/>
            </a:xfrm>
            <a:custGeom>
              <a:avLst/>
              <a:gdLst/>
              <a:ahLst/>
              <a:cxnLst/>
              <a:rect l="l" t="t" r="r" b="b"/>
              <a:pathLst>
                <a:path w="5341" h="4903" extrusionOk="0">
                  <a:moveTo>
                    <a:pt x="194" y="1"/>
                  </a:moveTo>
                  <a:cubicBezTo>
                    <a:pt x="128" y="1"/>
                    <a:pt x="64" y="2"/>
                    <a:pt x="0" y="5"/>
                  </a:cubicBezTo>
                  <a:cubicBezTo>
                    <a:pt x="0" y="5"/>
                    <a:pt x="141" y="966"/>
                    <a:pt x="339" y="2492"/>
                  </a:cubicBezTo>
                  <a:cubicBezTo>
                    <a:pt x="537" y="3283"/>
                    <a:pt x="848" y="4018"/>
                    <a:pt x="1243" y="4724"/>
                  </a:cubicBezTo>
                  <a:cubicBezTo>
                    <a:pt x="1623" y="4853"/>
                    <a:pt x="2030" y="4903"/>
                    <a:pt x="2435" y="4903"/>
                  </a:cubicBezTo>
                  <a:cubicBezTo>
                    <a:pt x="3901" y="4903"/>
                    <a:pt x="5341" y="4244"/>
                    <a:pt x="5341" y="4244"/>
                  </a:cubicBezTo>
                  <a:cubicBezTo>
                    <a:pt x="5341" y="4244"/>
                    <a:pt x="4719" y="2492"/>
                    <a:pt x="4182" y="1079"/>
                  </a:cubicBezTo>
                  <a:cubicBezTo>
                    <a:pt x="2818" y="464"/>
                    <a:pt x="1353" y="1"/>
                    <a:pt x="194" y="1"/>
                  </a:cubicBezTo>
                  <a:close/>
                </a:path>
              </a:pathLst>
            </a:custGeom>
            <a:solidFill>
              <a:srgbClr val="3E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5076550" y="2474150"/>
              <a:ext cx="137775" cy="227475"/>
            </a:xfrm>
            <a:custGeom>
              <a:avLst/>
              <a:gdLst/>
              <a:ahLst/>
              <a:cxnLst/>
              <a:rect l="l" t="t" r="r" b="b"/>
              <a:pathLst>
                <a:path w="5511" h="9099" extrusionOk="0">
                  <a:moveTo>
                    <a:pt x="1" y="0"/>
                  </a:moveTo>
                  <a:cubicBezTo>
                    <a:pt x="198" y="1300"/>
                    <a:pt x="622" y="2515"/>
                    <a:pt x="1300" y="3617"/>
                  </a:cubicBezTo>
                  <a:cubicBezTo>
                    <a:pt x="2374" y="5256"/>
                    <a:pt x="3363" y="9099"/>
                    <a:pt x="3363" y="9099"/>
                  </a:cubicBezTo>
                  <a:lnTo>
                    <a:pt x="5087" y="5765"/>
                  </a:lnTo>
                  <a:lnTo>
                    <a:pt x="5511" y="4408"/>
                  </a:lnTo>
                  <a:cubicBezTo>
                    <a:pt x="5256" y="3052"/>
                    <a:pt x="4437" y="1893"/>
                    <a:pt x="3222" y="1215"/>
                  </a:cubicBezTo>
                  <a:cubicBezTo>
                    <a:pt x="2233" y="650"/>
                    <a:pt x="1131" y="2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6106500" y="3266025"/>
              <a:ext cx="582825" cy="811700"/>
            </a:xfrm>
            <a:custGeom>
              <a:avLst/>
              <a:gdLst/>
              <a:ahLst/>
              <a:cxnLst/>
              <a:rect l="l" t="t" r="r" b="b"/>
              <a:pathLst>
                <a:path w="23313" h="32468" extrusionOk="0">
                  <a:moveTo>
                    <a:pt x="4126" y="1"/>
                  </a:moveTo>
                  <a:lnTo>
                    <a:pt x="0" y="1894"/>
                  </a:lnTo>
                  <a:lnTo>
                    <a:pt x="2346" y="4833"/>
                  </a:lnTo>
                  <a:cubicBezTo>
                    <a:pt x="2346" y="4833"/>
                    <a:pt x="3985" y="9834"/>
                    <a:pt x="6584" y="12151"/>
                  </a:cubicBezTo>
                  <a:cubicBezTo>
                    <a:pt x="9212" y="14440"/>
                    <a:pt x="15400" y="20374"/>
                    <a:pt x="15598" y="23058"/>
                  </a:cubicBezTo>
                  <a:cubicBezTo>
                    <a:pt x="15796" y="25742"/>
                    <a:pt x="14920" y="28851"/>
                    <a:pt x="14129" y="29642"/>
                  </a:cubicBezTo>
                  <a:cubicBezTo>
                    <a:pt x="13338" y="30461"/>
                    <a:pt x="10964" y="30405"/>
                    <a:pt x="11275" y="32015"/>
                  </a:cubicBezTo>
                  <a:cubicBezTo>
                    <a:pt x="12139" y="32315"/>
                    <a:pt x="13033" y="32467"/>
                    <a:pt x="13928" y="32467"/>
                  </a:cubicBezTo>
                  <a:cubicBezTo>
                    <a:pt x="14554" y="32467"/>
                    <a:pt x="15180" y="32393"/>
                    <a:pt x="15796" y="32241"/>
                  </a:cubicBezTo>
                  <a:cubicBezTo>
                    <a:pt x="18395" y="31620"/>
                    <a:pt x="17491" y="30602"/>
                    <a:pt x="17717" y="30066"/>
                  </a:cubicBezTo>
                  <a:cubicBezTo>
                    <a:pt x="17943" y="29529"/>
                    <a:pt x="20656" y="23708"/>
                    <a:pt x="21984" y="20995"/>
                  </a:cubicBezTo>
                  <a:cubicBezTo>
                    <a:pt x="23312" y="18254"/>
                    <a:pt x="14440" y="9890"/>
                    <a:pt x="14440" y="9890"/>
                  </a:cubicBezTo>
                  <a:lnTo>
                    <a:pt x="4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6379875" y="3704000"/>
              <a:ext cx="281175" cy="374425"/>
            </a:xfrm>
            <a:custGeom>
              <a:avLst/>
              <a:gdLst/>
              <a:ahLst/>
              <a:cxnLst/>
              <a:rect l="l" t="t" r="r" b="b"/>
              <a:pathLst>
                <a:path w="11247" h="14977" extrusionOk="0">
                  <a:moveTo>
                    <a:pt x="1103" y="1"/>
                  </a:moveTo>
                  <a:lnTo>
                    <a:pt x="1103" y="1"/>
                  </a:lnTo>
                  <a:cubicBezTo>
                    <a:pt x="2968" y="2092"/>
                    <a:pt x="4550" y="4211"/>
                    <a:pt x="4663" y="5567"/>
                  </a:cubicBezTo>
                  <a:cubicBezTo>
                    <a:pt x="4861" y="8252"/>
                    <a:pt x="3985" y="11332"/>
                    <a:pt x="3194" y="12151"/>
                  </a:cubicBezTo>
                  <a:cubicBezTo>
                    <a:pt x="2403" y="12942"/>
                    <a:pt x="1" y="12914"/>
                    <a:pt x="340" y="14525"/>
                  </a:cubicBezTo>
                  <a:cubicBezTo>
                    <a:pt x="1188" y="14824"/>
                    <a:pt x="2085" y="14976"/>
                    <a:pt x="2985" y="14976"/>
                  </a:cubicBezTo>
                  <a:cubicBezTo>
                    <a:pt x="3614" y="14976"/>
                    <a:pt x="4245" y="14902"/>
                    <a:pt x="4861" y="14751"/>
                  </a:cubicBezTo>
                  <a:cubicBezTo>
                    <a:pt x="7460" y="14129"/>
                    <a:pt x="6528" y="13112"/>
                    <a:pt x="6782" y="12575"/>
                  </a:cubicBezTo>
                  <a:cubicBezTo>
                    <a:pt x="7008" y="12010"/>
                    <a:pt x="9693" y="6189"/>
                    <a:pt x="11049" y="3476"/>
                  </a:cubicBezTo>
                  <a:cubicBezTo>
                    <a:pt x="11247" y="3024"/>
                    <a:pt x="11190" y="2403"/>
                    <a:pt x="10936" y="1696"/>
                  </a:cubicBezTo>
                  <a:cubicBezTo>
                    <a:pt x="10355" y="1765"/>
                    <a:pt x="9776" y="1796"/>
                    <a:pt x="9202" y="1796"/>
                  </a:cubicBezTo>
                  <a:cubicBezTo>
                    <a:pt x="6226" y="1796"/>
                    <a:pt x="3377" y="948"/>
                    <a:pt x="1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5354175" y="3179850"/>
              <a:ext cx="445775" cy="976525"/>
            </a:xfrm>
            <a:custGeom>
              <a:avLst/>
              <a:gdLst/>
              <a:ahLst/>
              <a:cxnLst/>
              <a:rect l="l" t="t" r="r" b="b"/>
              <a:pathLst>
                <a:path w="17831" h="39061" extrusionOk="0">
                  <a:moveTo>
                    <a:pt x="4041" y="0"/>
                  </a:moveTo>
                  <a:lnTo>
                    <a:pt x="226" y="1272"/>
                  </a:lnTo>
                  <a:cubicBezTo>
                    <a:pt x="226" y="1272"/>
                    <a:pt x="5397" y="9156"/>
                    <a:pt x="6245" y="13027"/>
                  </a:cubicBezTo>
                  <a:cubicBezTo>
                    <a:pt x="7093" y="16898"/>
                    <a:pt x="4832" y="27466"/>
                    <a:pt x="4465" y="29359"/>
                  </a:cubicBezTo>
                  <a:cubicBezTo>
                    <a:pt x="4126" y="31224"/>
                    <a:pt x="4578" y="32637"/>
                    <a:pt x="4267" y="33484"/>
                  </a:cubicBezTo>
                  <a:cubicBezTo>
                    <a:pt x="3956" y="34332"/>
                    <a:pt x="3730" y="36677"/>
                    <a:pt x="3052" y="36875"/>
                  </a:cubicBezTo>
                  <a:cubicBezTo>
                    <a:pt x="2402" y="37101"/>
                    <a:pt x="424" y="36621"/>
                    <a:pt x="0" y="38457"/>
                  </a:cubicBezTo>
                  <a:cubicBezTo>
                    <a:pt x="0" y="38457"/>
                    <a:pt x="1909" y="39060"/>
                    <a:pt x="3860" y="39060"/>
                  </a:cubicBezTo>
                  <a:cubicBezTo>
                    <a:pt x="4835" y="39060"/>
                    <a:pt x="5821" y="38910"/>
                    <a:pt x="6584" y="38457"/>
                  </a:cubicBezTo>
                  <a:cubicBezTo>
                    <a:pt x="7856" y="37723"/>
                    <a:pt x="7460" y="35801"/>
                    <a:pt x="8053" y="33880"/>
                  </a:cubicBezTo>
                  <a:cubicBezTo>
                    <a:pt x="8675" y="31958"/>
                    <a:pt x="12574" y="17632"/>
                    <a:pt x="15202" y="13337"/>
                  </a:cubicBezTo>
                  <a:cubicBezTo>
                    <a:pt x="17830" y="9042"/>
                    <a:pt x="4041" y="0"/>
                    <a:pt x="4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6614400" y="2959450"/>
              <a:ext cx="945225" cy="1153600"/>
            </a:xfrm>
            <a:custGeom>
              <a:avLst/>
              <a:gdLst/>
              <a:ahLst/>
              <a:cxnLst/>
              <a:rect l="l" t="t" r="r" b="b"/>
              <a:pathLst>
                <a:path w="37809" h="46144" extrusionOk="0">
                  <a:moveTo>
                    <a:pt x="1781" y="0"/>
                  </a:moveTo>
                  <a:lnTo>
                    <a:pt x="1" y="198"/>
                  </a:lnTo>
                  <a:cubicBezTo>
                    <a:pt x="1" y="198"/>
                    <a:pt x="1301" y="8025"/>
                    <a:pt x="1103" y="13818"/>
                  </a:cubicBezTo>
                  <a:cubicBezTo>
                    <a:pt x="905" y="19610"/>
                    <a:pt x="9608" y="27466"/>
                    <a:pt x="15542" y="33484"/>
                  </a:cubicBezTo>
                  <a:cubicBezTo>
                    <a:pt x="19328" y="37327"/>
                    <a:pt x="23341" y="40972"/>
                    <a:pt x="27551" y="44363"/>
                  </a:cubicBezTo>
                  <a:cubicBezTo>
                    <a:pt x="28806" y="45405"/>
                    <a:pt x="32446" y="46143"/>
                    <a:pt x="34616" y="46143"/>
                  </a:cubicBezTo>
                  <a:cubicBezTo>
                    <a:pt x="35328" y="46143"/>
                    <a:pt x="35882" y="46064"/>
                    <a:pt x="36141" y="45889"/>
                  </a:cubicBezTo>
                  <a:cubicBezTo>
                    <a:pt x="37186" y="45211"/>
                    <a:pt x="37808" y="42611"/>
                    <a:pt x="34672" y="39701"/>
                  </a:cubicBezTo>
                  <a:cubicBezTo>
                    <a:pt x="31535" y="36762"/>
                    <a:pt x="26223" y="28398"/>
                    <a:pt x="23143" y="24329"/>
                  </a:cubicBezTo>
                  <a:cubicBezTo>
                    <a:pt x="20091" y="20289"/>
                    <a:pt x="12547" y="10879"/>
                    <a:pt x="9778" y="7601"/>
                  </a:cubicBezTo>
                  <a:cubicBezTo>
                    <a:pt x="6980" y="4324"/>
                    <a:pt x="17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6813625" y="3429200"/>
              <a:ext cx="722675" cy="683950"/>
            </a:xfrm>
            <a:custGeom>
              <a:avLst/>
              <a:gdLst/>
              <a:ahLst/>
              <a:cxnLst/>
              <a:rect l="l" t="t" r="r" b="b"/>
              <a:pathLst>
                <a:path w="28907" h="27358" extrusionOk="0">
                  <a:moveTo>
                    <a:pt x="9777" y="1"/>
                  </a:moveTo>
                  <a:cubicBezTo>
                    <a:pt x="9381" y="1"/>
                    <a:pt x="8703" y="481"/>
                    <a:pt x="8788" y="849"/>
                  </a:cubicBezTo>
                  <a:cubicBezTo>
                    <a:pt x="8901" y="1272"/>
                    <a:pt x="8929" y="1725"/>
                    <a:pt x="8873" y="2148"/>
                  </a:cubicBezTo>
                  <a:cubicBezTo>
                    <a:pt x="8850" y="2394"/>
                    <a:pt x="8652" y="2551"/>
                    <a:pt x="8431" y="2551"/>
                  </a:cubicBezTo>
                  <a:cubicBezTo>
                    <a:pt x="8372" y="2551"/>
                    <a:pt x="8311" y="2540"/>
                    <a:pt x="8251" y="2516"/>
                  </a:cubicBezTo>
                  <a:lnTo>
                    <a:pt x="6612" y="1866"/>
                  </a:lnTo>
                  <a:cubicBezTo>
                    <a:pt x="6556" y="1840"/>
                    <a:pt x="6498" y="1829"/>
                    <a:pt x="6441" y="1829"/>
                  </a:cubicBezTo>
                  <a:cubicBezTo>
                    <a:pt x="6182" y="1829"/>
                    <a:pt x="5944" y="2068"/>
                    <a:pt x="5991" y="2346"/>
                  </a:cubicBezTo>
                  <a:cubicBezTo>
                    <a:pt x="6047" y="2770"/>
                    <a:pt x="6104" y="3194"/>
                    <a:pt x="6160" y="3618"/>
                  </a:cubicBezTo>
                  <a:cubicBezTo>
                    <a:pt x="6185" y="3912"/>
                    <a:pt x="5975" y="4143"/>
                    <a:pt x="5715" y="4143"/>
                  </a:cubicBezTo>
                  <a:cubicBezTo>
                    <a:pt x="5676" y="4143"/>
                    <a:pt x="5636" y="4138"/>
                    <a:pt x="5595" y="4126"/>
                  </a:cubicBezTo>
                  <a:lnTo>
                    <a:pt x="3871" y="3674"/>
                  </a:lnTo>
                  <a:cubicBezTo>
                    <a:pt x="3830" y="3663"/>
                    <a:pt x="3789" y="3658"/>
                    <a:pt x="3749" y="3658"/>
                  </a:cubicBezTo>
                  <a:cubicBezTo>
                    <a:pt x="3484" y="3658"/>
                    <a:pt x="3253" y="3885"/>
                    <a:pt x="3278" y="4155"/>
                  </a:cubicBezTo>
                  <a:lnTo>
                    <a:pt x="3447" y="6104"/>
                  </a:lnTo>
                  <a:cubicBezTo>
                    <a:pt x="3471" y="6388"/>
                    <a:pt x="3258" y="6612"/>
                    <a:pt x="3006" y="6612"/>
                  </a:cubicBezTo>
                  <a:cubicBezTo>
                    <a:pt x="2956" y="6612"/>
                    <a:pt x="2905" y="6603"/>
                    <a:pt x="2854" y="6585"/>
                  </a:cubicBezTo>
                  <a:lnTo>
                    <a:pt x="622" y="5850"/>
                  </a:lnTo>
                  <a:cubicBezTo>
                    <a:pt x="571" y="5830"/>
                    <a:pt x="519" y="5820"/>
                    <a:pt x="468" y="5820"/>
                  </a:cubicBezTo>
                  <a:cubicBezTo>
                    <a:pt x="236" y="5820"/>
                    <a:pt x="23" y="6014"/>
                    <a:pt x="0" y="6246"/>
                  </a:cubicBezTo>
                  <a:cubicBezTo>
                    <a:pt x="0" y="6500"/>
                    <a:pt x="0" y="6726"/>
                    <a:pt x="0" y="6952"/>
                  </a:cubicBezTo>
                  <a:cubicBezTo>
                    <a:pt x="2487" y="9665"/>
                    <a:pt x="5256" y="12321"/>
                    <a:pt x="7601" y="14666"/>
                  </a:cubicBezTo>
                  <a:cubicBezTo>
                    <a:pt x="11388" y="18537"/>
                    <a:pt x="15400" y="22154"/>
                    <a:pt x="19610" y="25573"/>
                  </a:cubicBezTo>
                  <a:cubicBezTo>
                    <a:pt x="20859" y="26632"/>
                    <a:pt x="24457" y="27357"/>
                    <a:pt x="26633" y="27357"/>
                  </a:cubicBezTo>
                  <a:cubicBezTo>
                    <a:pt x="27362" y="27357"/>
                    <a:pt x="27931" y="27276"/>
                    <a:pt x="28200" y="27099"/>
                  </a:cubicBezTo>
                  <a:cubicBezTo>
                    <a:pt x="28313" y="27014"/>
                    <a:pt x="28398" y="26929"/>
                    <a:pt x="28511" y="26816"/>
                  </a:cubicBezTo>
                  <a:cubicBezTo>
                    <a:pt x="28737" y="25969"/>
                    <a:pt x="28850" y="25093"/>
                    <a:pt x="28907" y="24217"/>
                  </a:cubicBezTo>
                  <a:cubicBezTo>
                    <a:pt x="28624" y="23228"/>
                    <a:pt x="27974" y="22098"/>
                    <a:pt x="26703" y="20882"/>
                  </a:cubicBezTo>
                  <a:cubicBezTo>
                    <a:pt x="23566" y="17944"/>
                    <a:pt x="18254" y="9580"/>
                    <a:pt x="15174" y="5539"/>
                  </a:cubicBezTo>
                  <a:cubicBezTo>
                    <a:pt x="14354" y="4437"/>
                    <a:pt x="13196" y="2940"/>
                    <a:pt x="11868" y="1272"/>
                  </a:cubicBezTo>
                  <a:cubicBezTo>
                    <a:pt x="11048" y="510"/>
                    <a:pt x="10709" y="57"/>
                    <a:pt x="9777" y="1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7267850" y="3931475"/>
              <a:ext cx="291775" cy="181675"/>
            </a:xfrm>
            <a:custGeom>
              <a:avLst/>
              <a:gdLst/>
              <a:ahLst/>
              <a:cxnLst/>
              <a:rect l="l" t="t" r="r" b="b"/>
              <a:pathLst>
                <a:path w="11671" h="7267" extrusionOk="0">
                  <a:moveTo>
                    <a:pt x="6358" y="0"/>
                  </a:moveTo>
                  <a:cubicBezTo>
                    <a:pt x="6132" y="0"/>
                    <a:pt x="5962" y="226"/>
                    <a:pt x="6047" y="424"/>
                  </a:cubicBezTo>
                  <a:cubicBezTo>
                    <a:pt x="6123" y="652"/>
                    <a:pt x="5972" y="857"/>
                    <a:pt x="5758" y="857"/>
                  </a:cubicBezTo>
                  <a:cubicBezTo>
                    <a:pt x="5732" y="857"/>
                    <a:pt x="5706" y="854"/>
                    <a:pt x="5680" y="848"/>
                  </a:cubicBezTo>
                  <a:lnTo>
                    <a:pt x="4917" y="678"/>
                  </a:lnTo>
                  <a:cubicBezTo>
                    <a:pt x="4897" y="676"/>
                    <a:pt x="4877" y="674"/>
                    <a:pt x="4857" y="674"/>
                  </a:cubicBezTo>
                  <a:cubicBezTo>
                    <a:pt x="4686" y="674"/>
                    <a:pt x="4547" y="783"/>
                    <a:pt x="4521" y="961"/>
                  </a:cubicBezTo>
                  <a:cubicBezTo>
                    <a:pt x="4521" y="1357"/>
                    <a:pt x="4521" y="1752"/>
                    <a:pt x="4493" y="2148"/>
                  </a:cubicBezTo>
                  <a:cubicBezTo>
                    <a:pt x="4493" y="2316"/>
                    <a:pt x="4350" y="2443"/>
                    <a:pt x="4186" y="2443"/>
                  </a:cubicBezTo>
                  <a:cubicBezTo>
                    <a:pt x="4157" y="2443"/>
                    <a:pt x="4127" y="2439"/>
                    <a:pt x="4097" y="2430"/>
                  </a:cubicBezTo>
                  <a:lnTo>
                    <a:pt x="2232" y="1922"/>
                  </a:lnTo>
                  <a:cubicBezTo>
                    <a:pt x="2195" y="1908"/>
                    <a:pt x="2159" y="1902"/>
                    <a:pt x="2125" y="1902"/>
                  </a:cubicBezTo>
                  <a:cubicBezTo>
                    <a:pt x="1948" y="1902"/>
                    <a:pt x="1813" y="2067"/>
                    <a:pt x="1837" y="2233"/>
                  </a:cubicBezTo>
                  <a:lnTo>
                    <a:pt x="1893" y="2741"/>
                  </a:lnTo>
                  <a:cubicBezTo>
                    <a:pt x="1920" y="2926"/>
                    <a:pt x="1773" y="3111"/>
                    <a:pt x="1592" y="3111"/>
                  </a:cubicBezTo>
                  <a:cubicBezTo>
                    <a:pt x="1580" y="3111"/>
                    <a:pt x="1567" y="3110"/>
                    <a:pt x="1554" y="3109"/>
                  </a:cubicBezTo>
                  <a:lnTo>
                    <a:pt x="452" y="2882"/>
                  </a:lnTo>
                  <a:cubicBezTo>
                    <a:pt x="438" y="2880"/>
                    <a:pt x="423" y="2879"/>
                    <a:pt x="408" y="2879"/>
                  </a:cubicBezTo>
                  <a:cubicBezTo>
                    <a:pt x="255" y="2879"/>
                    <a:pt x="113" y="3010"/>
                    <a:pt x="113" y="3165"/>
                  </a:cubicBezTo>
                  <a:cubicBezTo>
                    <a:pt x="57" y="3532"/>
                    <a:pt x="28" y="3928"/>
                    <a:pt x="0" y="4295"/>
                  </a:cubicBezTo>
                  <a:lnTo>
                    <a:pt x="1272" y="5341"/>
                  </a:lnTo>
                  <a:lnTo>
                    <a:pt x="1441" y="5482"/>
                  </a:lnTo>
                  <a:cubicBezTo>
                    <a:pt x="2690" y="6541"/>
                    <a:pt x="6288" y="7266"/>
                    <a:pt x="8464" y="7266"/>
                  </a:cubicBezTo>
                  <a:cubicBezTo>
                    <a:pt x="9193" y="7266"/>
                    <a:pt x="9762" y="7185"/>
                    <a:pt x="10031" y="7008"/>
                  </a:cubicBezTo>
                  <a:cubicBezTo>
                    <a:pt x="11077" y="6302"/>
                    <a:pt x="11670" y="3730"/>
                    <a:pt x="8534" y="791"/>
                  </a:cubicBezTo>
                  <a:cubicBezTo>
                    <a:pt x="8336" y="622"/>
                    <a:pt x="8110" y="396"/>
                    <a:pt x="7912" y="170"/>
                  </a:cubicBezTo>
                  <a:cubicBezTo>
                    <a:pt x="7375" y="113"/>
                    <a:pt x="6866" y="57"/>
                    <a:pt x="6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6614400" y="2959450"/>
              <a:ext cx="921900" cy="1152975"/>
            </a:xfrm>
            <a:custGeom>
              <a:avLst/>
              <a:gdLst/>
              <a:ahLst/>
              <a:cxnLst/>
              <a:rect l="l" t="t" r="r" b="b"/>
              <a:pathLst>
                <a:path w="36876" h="46119" extrusionOk="0">
                  <a:moveTo>
                    <a:pt x="1696" y="0"/>
                  </a:moveTo>
                  <a:lnTo>
                    <a:pt x="1" y="198"/>
                  </a:lnTo>
                  <a:cubicBezTo>
                    <a:pt x="1" y="198"/>
                    <a:pt x="1301" y="7997"/>
                    <a:pt x="1103" y="13790"/>
                  </a:cubicBezTo>
                  <a:lnTo>
                    <a:pt x="1103" y="14326"/>
                  </a:lnTo>
                  <a:cubicBezTo>
                    <a:pt x="1103" y="14411"/>
                    <a:pt x="1103" y="14468"/>
                    <a:pt x="1131" y="14552"/>
                  </a:cubicBezTo>
                  <a:cubicBezTo>
                    <a:pt x="1159" y="14637"/>
                    <a:pt x="1131" y="14750"/>
                    <a:pt x="1159" y="14863"/>
                  </a:cubicBezTo>
                  <a:cubicBezTo>
                    <a:pt x="1188" y="14948"/>
                    <a:pt x="1188" y="15061"/>
                    <a:pt x="1216" y="15174"/>
                  </a:cubicBezTo>
                  <a:cubicBezTo>
                    <a:pt x="1216" y="15259"/>
                    <a:pt x="1244" y="15315"/>
                    <a:pt x="1244" y="15400"/>
                  </a:cubicBezTo>
                  <a:cubicBezTo>
                    <a:pt x="1272" y="15485"/>
                    <a:pt x="1301" y="15654"/>
                    <a:pt x="1329" y="15739"/>
                  </a:cubicBezTo>
                  <a:cubicBezTo>
                    <a:pt x="1329" y="15796"/>
                    <a:pt x="1357" y="15852"/>
                    <a:pt x="1385" y="15937"/>
                  </a:cubicBezTo>
                  <a:cubicBezTo>
                    <a:pt x="1414" y="16050"/>
                    <a:pt x="1470" y="16191"/>
                    <a:pt x="1527" y="16333"/>
                  </a:cubicBezTo>
                  <a:lnTo>
                    <a:pt x="1555" y="16474"/>
                  </a:lnTo>
                  <a:cubicBezTo>
                    <a:pt x="1611" y="16615"/>
                    <a:pt x="1668" y="16785"/>
                    <a:pt x="1725" y="16926"/>
                  </a:cubicBezTo>
                  <a:lnTo>
                    <a:pt x="1753" y="17011"/>
                  </a:lnTo>
                  <a:cubicBezTo>
                    <a:pt x="1838" y="17180"/>
                    <a:pt x="1894" y="17378"/>
                    <a:pt x="1979" y="17519"/>
                  </a:cubicBezTo>
                  <a:lnTo>
                    <a:pt x="1979" y="17548"/>
                  </a:lnTo>
                  <a:cubicBezTo>
                    <a:pt x="2064" y="17745"/>
                    <a:pt x="2148" y="17915"/>
                    <a:pt x="2233" y="18113"/>
                  </a:cubicBezTo>
                  <a:cubicBezTo>
                    <a:pt x="4776" y="23142"/>
                    <a:pt x="10964" y="28850"/>
                    <a:pt x="15514" y="33456"/>
                  </a:cubicBezTo>
                  <a:cubicBezTo>
                    <a:pt x="19328" y="37299"/>
                    <a:pt x="23341" y="40944"/>
                    <a:pt x="27523" y="44335"/>
                  </a:cubicBezTo>
                  <a:cubicBezTo>
                    <a:pt x="28793" y="45393"/>
                    <a:pt x="32396" y="46119"/>
                    <a:pt x="34562" y="46119"/>
                  </a:cubicBezTo>
                  <a:cubicBezTo>
                    <a:pt x="35287" y="46119"/>
                    <a:pt x="35851" y="46038"/>
                    <a:pt x="36113" y="45861"/>
                  </a:cubicBezTo>
                  <a:cubicBezTo>
                    <a:pt x="36508" y="45578"/>
                    <a:pt x="36791" y="45154"/>
                    <a:pt x="36876" y="44646"/>
                  </a:cubicBezTo>
                  <a:lnTo>
                    <a:pt x="36876" y="44646"/>
                  </a:lnTo>
                  <a:cubicBezTo>
                    <a:pt x="36626" y="44679"/>
                    <a:pt x="36333" y="44695"/>
                    <a:pt x="36010" y="44695"/>
                  </a:cubicBezTo>
                  <a:cubicBezTo>
                    <a:pt x="33846" y="44695"/>
                    <a:pt x="30306" y="43983"/>
                    <a:pt x="29077" y="42950"/>
                  </a:cubicBezTo>
                  <a:cubicBezTo>
                    <a:pt x="24867" y="39531"/>
                    <a:pt x="20854" y="35914"/>
                    <a:pt x="17068" y="32043"/>
                  </a:cubicBezTo>
                  <a:cubicBezTo>
                    <a:pt x="12123" y="27070"/>
                    <a:pt x="5285" y="20769"/>
                    <a:pt x="3222" y="15485"/>
                  </a:cubicBezTo>
                  <a:cubicBezTo>
                    <a:pt x="6528" y="5058"/>
                    <a:pt x="1781" y="0"/>
                    <a:pt x="178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5359825" y="3189025"/>
              <a:ext cx="310125" cy="308025"/>
            </a:xfrm>
            <a:custGeom>
              <a:avLst/>
              <a:gdLst/>
              <a:ahLst/>
              <a:cxnLst/>
              <a:rect l="l" t="t" r="r" b="b"/>
              <a:pathLst>
                <a:path w="12405" h="12321" extrusionOk="0">
                  <a:moveTo>
                    <a:pt x="2713" y="1"/>
                  </a:moveTo>
                  <a:lnTo>
                    <a:pt x="0" y="905"/>
                  </a:lnTo>
                  <a:cubicBezTo>
                    <a:pt x="0" y="905"/>
                    <a:pt x="3024" y="5511"/>
                    <a:pt x="4804" y="9410"/>
                  </a:cubicBezTo>
                  <a:cubicBezTo>
                    <a:pt x="5567" y="10117"/>
                    <a:pt x="6358" y="10766"/>
                    <a:pt x="7178" y="11360"/>
                  </a:cubicBezTo>
                  <a:lnTo>
                    <a:pt x="7178" y="10456"/>
                  </a:lnTo>
                  <a:cubicBezTo>
                    <a:pt x="7178" y="10456"/>
                    <a:pt x="10173" y="11784"/>
                    <a:pt x="11783" y="12321"/>
                  </a:cubicBezTo>
                  <a:lnTo>
                    <a:pt x="12405" y="6698"/>
                  </a:lnTo>
                  <a:cubicBezTo>
                    <a:pt x="10540" y="4776"/>
                    <a:pt x="8506" y="2996"/>
                    <a:pt x="6330" y="1414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5076550" y="2474150"/>
              <a:ext cx="137775" cy="144125"/>
            </a:xfrm>
            <a:custGeom>
              <a:avLst/>
              <a:gdLst/>
              <a:ahLst/>
              <a:cxnLst/>
              <a:rect l="l" t="t" r="r" b="b"/>
              <a:pathLst>
                <a:path w="5511" h="5765" extrusionOk="0">
                  <a:moveTo>
                    <a:pt x="1" y="0"/>
                  </a:moveTo>
                  <a:lnTo>
                    <a:pt x="5087" y="5765"/>
                  </a:lnTo>
                  <a:lnTo>
                    <a:pt x="5511" y="4408"/>
                  </a:lnTo>
                  <a:cubicBezTo>
                    <a:pt x="5256" y="3052"/>
                    <a:pt x="4437" y="1893"/>
                    <a:pt x="3222" y="1215"/>
                  </a:cubicBezTo>
                  <a:cubicBezTo>
                    <a:pt x="2233" y="650"/>
                    <a:pt x="1131" y="2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5029925" y="2527100"/>
              <a:ext cx="1760400" cy="1647650"/>
            </a:xfrm>
            <a:custGeom>
              <a:avLst/>
              <a:gdLst/>
              <a:ahLst/>
              <a:cxnLst/>
              <a:rect l="l" t="t" r="r" b="b"/>
              <a:pathLst>
                <a:path w="70416" h="65906" extrusionOk="0">
                  <a:moveTo>
                    <a:pt x="13632" y="1"/>
                  </a:moveTo>
                  <a:cubicBezTo>
                    <a:pt x="10613" y="1"/>
                    <a:pt x="7724" y="1352"/>
                    <a:pt x="6471" y="3336"/>
                  </a:cubicBezTo>
                  <a:cubicBezTo>
                    <a:pt x="4804" y="6020"/>
                    <a:pt x="4352" y="8055"/>
                    <a:pt x="4239" y="8676"/>
                  </a:cubicBezTo>
                  <a:cubicBezTo>
                    <a:pt x="4126" y="9298"/>
                    <a:pt x="4465" y="10117"/>
                    <a:pt x="4409" y="10682"/>
                  </a:cubicBezTo>
                  <a:cubicBezTo>
                    <a:pt x="4324" y="11248"/>
                    <a:pt x="1753" y="14582"/>
                    <a:pt x="1187" y="15006"/>
                  </a:cubicBezTo>
                  <a:cubicBezTo>
                    <a:pt x="651" y="15429"/>
                    <a:pt x="1" y="15966"/>
                    <a:pt x="29" y="16221"/>
                  </a:cubicBezTo>
                  <a:cubicBezTo>
                    <a:pt x="57" y="16503"/>
                    <a:pt x="820" y="17718"/>
                    <a:pt x="1216" y="17803"/>
                  </a:cubicBezTo>
                  <a:cubicBezTo>
                    <a:pt x="1611" y="17916"/>
                    <a:pt x="1866" y="18368"/>
                    <a:pt x="2261" y="18425"/>
                  </a:cubicBezTo>
                  <a:cubicBezTo>
                    <a:pt x="2884" y="18840"/>
                    <a:pt x="3601" y="19054"/>
                    <a:pt x="4317" y="19054"/>
                  </a:cubicBezTo>
                  <a:cubicBezTo>
                    <a:pt x="4771" y="19054"/>
                    <a:pt x="5224" y="18967"/>
                    <a:pt x="5652" y="18792"/>
                  </a:cubicBezTo>
                  <a:lnTo>
                    <a:pt x="8845" y="17549"/>
                  </a:lnTo>
                  <a:cubicBezTo>
                    <a:pt x="8845" y="17549"/>
                    <a:pt x="10258" y="22607"/>
                    <a:pt x="12660" y="26563"/>
                  </a:cubicBezTo>
                  <a:cubicBezTo>
                    <a:pt x="15061" y="30547"/>
                    <a:pt x="22860" y="35209"/>
                    <a:pt x="25516" y="39645"/>
                  </a:cubicBezTo>
                  <a:cubicBezTo>
                    <a:pt x="28201" y="44082"/>
                    <a:pt x="28031" y="53519"/>
                    <a:pt x="28031" y="54791"/>
                  </a:cubicBezTo>
                  <a:cubicBezTo>
                    <a:pt x="28059" y="55723"/>
                    <a:pt x="28144" y="56627"/>
                    <a:pt x="28342" y="57532"/>
                  </a:cubicBezTo>
                  <a:cubicBezTo>
                    <a:pt x="28455" y="58182"/>
                    <a:pt x="28766" y="62787"/>
                    <a:pt x="27720" y="63183"/>
                  </a:cubicBezTo>
                  <a:cubicBezTo>
                    <a:pt x="26675" y="63550"/>
                    <a:pt x="25121" y="63635"/>
                    <a:pt x="25121" y="64878"/>
                  </a:cubicBezTo>
                  <a:cubicBezTo>
                    <a:pt x="25121" y="65582"/>
                    <a:pt x="26757" y="65905"/>
                    <a:pt x="28486" y="65905"/>
                  </a:cubicBezTo>
                  <a:cubicBezTo>
                    <a:pt x="29813" y="65905"/>
                    <a:pt x="31194" y="65715"/>
                    <a:pt x="31930" y="65359"/>
                  </a:cubicBezTo>
                  <a:cubicBezTo>
                    <a:pt x="32778" y="64991"/>
                    <a:pt x="32072" y="61911"/>
                    <a:pt x="32496" y="59481"/>
                  </a:cubicBezTo>
                  <a:cubicBezTo>
                    <a:pt x="32919" y="57023"/>
                    <a:pt x="32665" y="47614"/>
                    <a:pt x="32891" y="43573"/>
                  </a:cubicBezTo>
                  <a:cubicBezTo>
                    <a:pt x="33032" y="41002"/>
                    <a:pt x="33372" y="38402"/>
                    <a:pt x="33908" y="35887"/>
                  </a:cubicBezTo>
                  <a:cubicBezTo>
                    <a:pt x="33908" y="35887"/>
                    <a:pt x="33926" y="35887"/>
                    <a:pt x="33960" y="35887"/>
                  </a:cubicBezTo>
                  <a:cubicBezTo>
                    <a:pt x="34726" y="35887"/>
                    <a:pt x="43906" y="35835"/>
                    <a:pt x="47641" y="33372"/>
                  </a:cubicBezTo>
                  <a:cubicBezTo>
                    <a:pt x="48658" y="37243"/>
                    <a:pt x="51258" y="40549"/>
                    <a:pt x="54790" y="42499"/>
                  </a:cubicBezTo>
                  <a:cubicBezTo>
                    <a:pt x="60696" y="45664"/>
                    <a:pt x="64171" y="50411"/>
                    <a:pt x="64708" y="52050"/>
                  </a:cubicBezTo>
                  <a:cubicBezTo>
                    <a:pt x="65217" y="53717"/>
                    <a:pt x="63436" y="58860"/>
                    <a:pt x="62702" y="59990"/>
                  </a:cubicBezTo>
                  <a:cubicBezTo>
                    <a:pt x="61967" y="61092"/>
                    <a:pt x="60582" y="60696"/>
                    <a:pt x="59933" y="61092"/>
                  </a:cubicBezTo>
                  <a:cubicBezTo>
                    <a:pt x="59254" y="61488"/>
                    <a:pt x="59622" y="62335"/>
                    <a:pt x="59622" y="62335"/>
                  </a:cubicBezTo>
                  <a:cubicBezTo>
                    <a:pt x="59622" y="62335"/>
                    <a:pt x="61788" y="62956"/>
                    <a:pt x="63769" y="62956"/>
                  </a:cubicBezTo>
                  <a:cubicBezTo>
                    <a:pt x="64493" y="62956"/>
                    <a:pt x="65193" y="62873"/>
                    <a:pt x="65753" y="62646"/>
                  </a:cubicBezTo>
                  <a:cubicBezTo>
                    <a:pt x="67844" y="61827"/>
                    <a:pt x="66827" y="61148"/>
                    <a:pt x="67251" y="59933"/>
                  </a:cubicBezTo>
                  <a:cubicBezTo>
                    <a:pt x="67675" y="58718"/>
                    <a:pt x="70416" y="50241"/>
                    <a:pt x="70331" y="48942"/>
                  </a:cubicBezTo>
                  <a:cubicBezTo>
                    <a:pt x="70218" y="47670"/>
                    <a:pt x="62702" y="40578"/>
                    <a:pt x="63069" y="38063"/>
                  </a:cubicBezTo>
                  <a:cubicBezTo>
                    <a:pt x="63408" y="35548"/>
                    <a:pt x="67279" y="28371"/>
                    <a:pt x="66997" y="21392"/>
                  </a:cubicBezTo>
                  <a:cubicBezTo>
                    <a:pt x="66714" y="14412"/>
                    <a:pt x="55214" y="11926"/>
                    <a:pt x="43770" y="11926"/>
                  </a:cubicBezTo>
                  <a:cubicBezTo>
                    <a:pt x="39261" y="11926"/>
                    <a:pt x="29561" y="13376"/>
                    <a:pt x="26525" y="13376"/>
                  </a:cubicBezTo>
                  <a:cubicBezTo>
                    <a:pt x="26041" y="13376"/>
                    <a:pt x="25726" y="13339"/>
                    <a:pt x="25629" y="13254"/>
                  </a:cubicBezTo>
                  <a:cubicBezTo>
                    <a:pt x="24951" y="12604"/>
                    <a:pt x="20741" y="1979"/>
                    <a:pt x="16813" y="538"/>
                  </a:cubicBezTo>
                  <a:cubicBezTo>
                    <a:pt x="15781" y="170"/>
                    <a:pt x="14698" y="1"/>
                    <a:pt x="13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5038400" y="2864600"/>
              <a:ext cx="639650" cy="599800"/>
            </a:xfrm>
            <a:custGeom>
              <a:avLst/>
              <a:gdLst/>
              <a:ahLst/>
              <a:cxnLst/>
              <a:rect l="l" t="t" r="r" b="b"/>
              <a:pathLst>
                <a:path w="25586" h="23992" extrusionOk="0">
                  <a:moveTo>
                    <a:pt x="14049" y="1"/>
                  </a:moveTo>
                  <a:cubicBezTo>
                    <a:pt x="13777" y="1"/>
                    <a:pt x="13574" y="259"/>
                    <a:pt x="13677" y="517"/>
                  </a:cubicBezTo>
                  <a:lnTo>
                    <a:pt x="13733" y="714"/>
                  </a:lnTo>
                  <a:cubicBezTo>
                    <a:pt x="12962" y="389"/>
                    <a:pt x="11628" y="84"/>
                    <a:pt x="10415" y="84"/>
                  </a:cubicBezTo>
                  <a:cubicBezTo>
                    <a:pt x="9629" y="84"/>
                    <a:pt x="8893" y="212"/>
                    <a:pt x="8393" y="545"/>
                  </a:cubicBezTo>
                  <a:cubicBezTo>
                    <a:pt x="7121" y="1421"/>
                    <a:pt x="5765" y="1477"/>
                    <a:pt x="4041" y="1506"/>
                  </a:cubicBezTo>
                  <a:cubicBezTo>
                    <a:pt x="3052" y="1506"/>
                    <a:pt x="2120" y="1873"/>
                    <a:pt x="1385" y="2523"/>
                  </a:cubicBezTo>
                  <a:lnTo>
                    <a:pt x="1272" y="2608"/>
                  </a:lnTo>
                  <a:lnTo>
                    <a:pt x="312" y="3031"/>
                  </a:lnTo>
                  <a:cubicBezTo>
                    <a:pt x="85" y="3116"/>
                    <a:pt x="1" y="3399"/>
                    <a:pt x="142" y="3597"/>
                  </a:cubicBezTo>
                  <a:cubicBezTo>
                    <a:pt x="312" y="3879"/>
                    <a:pt x="566" y="4133"/>
                    <a:pt x="848" y="4303"/>
                  </a:cubicBezTo>
                  <a:cubicBezTo>
                    <a:pt x="1272" y="4416"/>
                    <a:pt x="1527" y="4868"/>
                    <a:pt x="1922" y="4925"/>
                  </a:cubicBezTo>
                  <a:cubicBezTo>
                    <a:pt x="2518" y="5334"/>
                    <a:pt x="3217" y="5547"/>
                    <a:pt x="3926" y="5547"/>
                  </a:cubicBezTo>
                  <a:cubicBezTo>
                    <a:pt x="4393" y="5547"/>
                    <a:pt x="4864" y="5454"/>
                    <a:pt x="5313" y="5264"/>
                  </a:cubicBezTo>
                  <a:lnTo>
                    <a:pt x="8478" y="4049"/>
                  </a:lnTo>
                  <a:cubicBezTo>
                    <a:pt x="8478" y="4049"/>
                    <a:pt x="9890" y="9107"/>
                    <a:pt x="12292" y="13063"/>
                  </a:cubicBezTo>
                  <a:cubicBezTo>
                    <a:pt x="14157" y="16114"/>
                    <a:pt x="19159" y="19562"/>
                    <a:pt x="22606" y="23009"/>
                  </a:cubicBezTo>
                  <a:lnTo>
                    <a:pt x="22719" y="23094"/>
                  </a:lnTo>
                  <a:cubicBezTo>
                    <a:pt x="23538" y="23433"/>
                    <a:pt x="24358" y="23743"/>
                    <a:pt x="24979" y="23970"/>
                  </a:cubicBezTo>
                  <a:cubicBezTo>
                    <a:pt x="25025" y="23985"/>
                    <a:pt x="25070" y="23992"/>
                    <a:pt x="25112" y="23992"/>
                  </a:cubicBezTo>
                  <a:cubicBezTo>
                    <a:pt x="25387" y="23992"/>
                    <a:pt x="25586" y="23702"/>
                    <a:pt x="25488" y="23433"/>
                  </a:cubicBezTo>
                  <a:cubicBezTo>
                    <a:pt x="25036" y="22218"/>
                    <a:pt x="24753" y="20918"/>
                    <a:pt x="24584" y="19618"/>
                  </a:cubicBezTo>
                  <a:cubicBezTo>
                    <a:pt x="24584" y="19392"/>
                    <a:pt x="24782" y="19194"/>
                    <a:pt x="25008" y="19194"/>
                  </a:cubicBezTo>
                  <a:cubicBezTo>
                    <a:pt x="25319" y="19194"/>
                    <a:pt x="25516" y="18855"/>
                    <a:pt x="25319" y="18601"/>
                  </a:cubicBezTo>
                  <a:cubicBezTo>
                    <a:pt x="24358" y="17244"/>
                    <a:pt x="23454" y="15832"/>
                    <a:pt x="22606" y="14391"/>
                  </a:cubicBezTo>
                  <a:cubicBezTo>
                    <a:pt x="21673" y="12667"/>
                    <a:pt x="20967" y="9643"/>
                    <a:pt x="20713" y="8485"/>
                  </a:cubicBezTo>
                  <a:cubicBezTo>
                    <a:pt x="20656" y="8231"/>
                    <a:pt x="20826" y="8005"/>
                    <a:pt x="21080" y="8005"/>
                  </a:cubicBezTo>
                  <a:lnTo>
                    <a:pt x="21363" y="8005"/>
                  </a:lnTo>
                  <a:cubicBezTo>
                    <a:pt x="20317" y="6309"/>
                    <a:pt x="19017" y="3229"/>
                    <a:pt x="18593" y="2212"/>
                  </a:cubicBezTo>
                  <a:cubicBezTo>
                    <a:pt x="18509" y="2043"/>
                    <a:pt x="18593" y="1816"/>
                    <a:pt x="18791" y="1732"/>
                  </a:cubicBezTo>
                  <a:lnTo>
                    <a:pt x="19215" y="1506"/>
                  </a:lnTo>
                  <a:cubicBezTo>
                    <a:pt x="18396" y="1110"/>
                    <a:pt x="15485" y="347"/>
                    <a:pt x="14129" y="8"/>
                  </a:cubicBezTo>
                  <a:cubicBezTo>
                    <a:pt x="14102" y="3"/>
                    <a:pt x="14075" y="1"/>
                    <a:pt x="140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5877625" y="3304875"/>
              <a:ext cx="354650" cy="119425"/>
            </a:xfrm>
            <a:custGeom>
              <a:avLst/>
              <a:gdLst/>
              <a:ahLst/>
              <a:cxnLst/>
              <a:rect l="l" t="t" r="r" b="b"/>
              <a:pathLst>
                <a:path w="14186" h="4777" extrusionOk="0">
                  <a:moveTo>
                    <a:pt x="14185" y="1"/>
                  </a:moveTo>
                  <a:cubicBezTo>
                    <a:pt x="11024" y="2615"/>
                    <a:pt x="6643" y="3132"/>
                    <a:pt x="3674" y="3132"/>
                  </a:cubicBezTo>
                  <a:cubicBezTo>
                    <a:pt x="1734" y="3132"/>
                    <a:pt x="396" y="2911"/>
                    <a:pt x="396" y="2911"/>
                  </a:cubicBezTo>
                  <a:lnTo>
                    <a:pt x="0" y="4776"/>
                  </a:lnTo>
                  <a:cubicBezTo>
                    <a:pt x="0" y="4776"/>
                    <a:pt x="18" y="4776"/>
                    <a:pt x="52" y="4776"/>
                  </a:cubicBezTo>
                  <a:cubicBezTo>
                    <a:pt x="818" y="4776"/>
                    <a:pt x="9998" y="4724"/>
                    <a:pt x="13733" y="2261"/>
                  </a:cubicBezTo>
                  <a:lnTo>
                    <a:pt x="141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5353475" y="3789475"/>
              <a:ext cx="219700" cy="366900"/>
            </a:xfrm>
            <a:custGeom>
              <a:avLst/>
              <a:gdLst/>
              <a:ahLst/>
              <a:cxnLst/>
              <a:rect l="l" t="t" r="r" b="b"/>
              <a:pathLst>
                <a:path w="8788" h="14676" extrusionOk="0">
                  <a:moveTo>
                    <a:pt x="5425" y="1"/>
                  </a:moveTo>
                  <a:cubicBezTo>
                    <a:pt x="5030" y="2346"/>
                    <a:pt x="4606" y="4267"/>
                    <a:pt x="4493" y="4974"/>
                  </a:cubicBezTo>
                  <a:cubicBezTo>
                    <a:pt x="4126" y="6867"/>
                    <a:pt x="4578" y="8252"/>
                    <a:pt x="4267" y="9099"/>
                  </a:cubicBezTo>
                  <a:cubicBezTo>
                    <a:pt x="3956" y="9947"/>
                    <a:pt x="3730" y="12292"/>
                    <a:pt x="3080" y="12490"/>
                  </a:cubicBezTo>
                  <a:cubicBezTo>
                    <a:pt x="2402" y="12716"/>
                    <a:pt x="424" y="12236"/>
                    <a:pt x="0" y="14072"/>
                  </a:cubicBezTo>
                  <a:cubicBezTo>
                    <a:pt x="0" y="14072"/>
                    <a:pt x="1909" y="14675"/>
                    <a:pt x="3868" y="14675"/>
                  </a:cubicBezTo>
                  <a:cubicBezTo>
                    <a:pt x="4848" y="14675"/>
                    <a:pt x="5840" y="14525"/>
                    <a:pt x="6612" y="14072"/>
                  </a:cubicBezTo>
                  <a:cubicBezTo>
                    <a:pt x="7855" y="13338"/>
                    <a:pt x="7460" y="11416"/>
                    <a:pt x="8053" y="9495"/>
                  </a:cubicBezTo>
                  <a:cubicBezTo>
                    <a:pt x="8194" y="9128"/>
                    <a:pt x="8449" y="8252"/>
                    <a:pt x="8788" y="7037"/>
                  </a:cubicBezTo>
                  <a:cubicBezTo>
                    <a:pt x="7968" y="6104"/>
                    <a:pt x="7290" y="5030"/>
                    <a:pt x="6782" y="3900"/>
                  </a:cubicBezTo>
                  <a:cubicBezTo>
                    <a:pt x="6245" y="2629"/>
                    <a:pt x="5793" y="1329"/>
                    <a:pt x="5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5657925" y="3757700"/>
              <a:ext cx="191475" cy="417750"/>
            </a:xfrm>
            <a:custGeom>
              <a:avLst/>
              <a:gdLst/>
              <a:ahLst/>
              <a:cxnLst/>
              <a:rect l="l" t="t" r="r" b="b"/>
              <a:pathLst>
                <a:path w="7659" h="16710" extrusionOk="0">
                  <a:moveTo>
                    <a:pt x="2742" y="0"/>
                  </a:moveTo>
                  <a:lnTo>
                    <a:pt x="2742" y="0"/>
                  </a:lnTo>
                  <a:cubicBezTo>
                    <a:pt x="2939" y="2713"/>
                    <a:pt x="2911" y="5002"/>
                    <a:pt x="2911" y="5595"/>
                  </a:cubicBezTo>
                  <a:cubicBezTo>
                    <a:pt x="2939" y="6499"/>
                    <a:pt x="3024" y="7432"/>
                    <a:pt x="3222" y="8308"/>
                  </a:cubicBezTo>
                  <a:cubicBezTo>
                    <a:pt x="3335" y="8986"/>
                    <a:pt x="3646" y="13592"/>
                    <a:pt x="2600" y="13959"/>
                  </a:cubicBezTo>
                  <a:cubicBezTo>
                    <a:pt x="1555" y="14355"/>
                    <a:pt x="1" y="14411"/>
                    <a:pt x="1" y="15683"/>
                  </a:cubicBezTo>
                  <a:cubicBezTo>
                    <a:pt x="1" y="16386"/>
                    <a:pt x="1637" y="16709"/>
                    <a:pt x="3366" y="16709"/>
                  </a:cubicBezTo>
                  <a:cubicBezTo>
                    <a:pt x="4693" y="16709"/>
                    <a:pt x="6074" y="16519"/>
                    <a:pt x="6810" y="16163"/>
                  </a:cubicBezTo>
                  <a:cubicBezTo>
                    <a:pt x="7658" y="15796"/>
                    <a:pt x="6952" y="12716"/>
                    <a:pt x="7376" y="10286"/>
                  </a:cubicBezTo>
                  <a:cubicBezTo>
                    <a:pt x="7517" y="9099"/>
                    <a:pt x="7602" y="7912"/>
                    <a:pt x="7602" y="6725"/>
                  </a:cubicBezTo>
                  <a:cubicBezTo>
                    <a:pt x="7291" y="6160"/>
                    <a:pt x="6923" y="5652"/>
                    <a:pt x="6500" y="5171"/>
                  </a:cubicBezTo>
                  <a:cubicBezTo>
                    <a:pt x="5059" y="3617"/>
                    <a:pt x="3787" y="1865"/>
                    <a:pt x="2742" y="0"/>
                  </a:cubicBezTo>
                  <a:close/>
                </a:path>
              </a:pathLst>
            </a:custGeom>
            <a:solidFill>
              <a:srgbClr val="18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5287050" y="2460025"/>
              <a:ext cx="209125" cy="237575"/>
            </a:xfrm>
            <a:custGeom>
              <a:avLst/>
              <a:gdLst/>
              <a:ahLst/>
              <a:cxnLst/>
              <a:rect l="l" t="t" r="r" b="b"/>
              <a:pathLst>
                <a:path w="8365" h="9503" extrusionOk="0">
                  <a:moveTo>
                    <a:pt x="1188" y="0"/>
                  </a:moveTo>
                  <a:cubicBezTo>
                    <a:pt x="1188" y="0"/>
                    <a:pt x="1" y="1074"/>
                    <a:pt x="29" y="3250"/>
                  </a:cubicBezTo>
                  <a:cubicBezTo>
                    <a:pt x="58" y="5397"/>
                    <a:pt x="1583" y="7234"/>
                    <a:pt x="1583" y="7234"/>
                  </a:cubicBezTo>
                  <a:cubicBezTo>
                    <a:pt x="1583" y="7234"/>
                    <a:pt x="3706" y="9503"/>
                    <a:pt x="5219" y="9503"/>
                  </a:cubicBezTo>
                  <a:cubicBezTo>
                    <a:pt x="5469" y="9503"/>
                    <a:pt x="5702" y="9441"/>
                    <a:pt x="5907" y="9296"/>
                  </a:cubicBezTo>
                  <a:cubicBezTo>
                    <a:pt x="7319" y="8279"/>
                    <a:pt x="8365" y="4493"/>
                    <a:pt x="6500" y="2684"/>
                  </a:cubicBezTo>
                  <a:cubicBezTo>
                    <a:pt x="4635" y="876"/>
                    <a:pt x="1188" y="0"/>
                    <a:pt x="1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5290600" y="2460025"/>
              <a:ext cx="132825" cy="132125"/>
            </a:xfrm>
            <a:custGeom>
              <a:avLst/>
              <a:gdLst/>
              <a:ahLst/>
              <a:cxnLst/>
              <a:rect l="l" t="t" r="r" b="b"/>
              <a:pathLst>
                <a:path w="5313" h="5285" extrusionOk="0">
                  <a:moveTo>
                    <a:pt x="1074" y="0"/>
                  </a:moveTo>
                  <a:cubicBezTo>
                    <a:pt x="509" y="565"/>
                    <a:pt x="142" y="1300"/>
                    <a:pt x="0" y="2119"/>
                  </a:cubicBezTo>
                  <a:lnTo>
                    <a:pt x="3335" y="5284"/>
                  </a:lnTo>
                  <a:cubicBezTo>
                    <a:pt x="3335" y="5284"/>
                    <a:pt x="4973" y="3363"/>
                    <a:pt x="5312" y="1865"/>
                  </a:cubicBezTo>
                  <a:cubicBezTo>
                    <a:pt x="3984" y="1046"/>
                    <a:pt x="2572" y="396"/>
                    <a:pt x="1074" y="0"/>
                  </a:cubicBezTo>
                  <a:close/>
                </a:path>
              </a:pathLst>
            </a:custGeom>
            <a:solidFill>
              <a:srgbClr val="3E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5296250" y="2482625"/>
              <a:ext cx="129300" cy="180150"/>
            </a:xfrm>
            <a:custGeom>
              <a:avLst/>
              <a:gdLst/>
              <a:ahLst/>
              <a:cxnLst/>
              <a:rect l="l" t="t" r="r" b="b"/>
              <a:pathLst>
                <a:path w="5172" h="7206" extrusionOk="0">
                  <a:moveTo>
                    <a:pt x="1215" y="0"/>
                  </a:moveTo>
                  <a:lnTo>
                    <a:pt x="1215" y="0"/>
                  </a:lnTo>
                  <a:cubicBezTo>
                    <a:pt x="1215" y="0"/>
                    <a:pt x="0" y="2091"/>
                    <a:pt x="1385" y="5086"/>
                  </a:cubicBezTo>
                  <a:lnTo>
                    <a:pt x="2656" y="5284"/>
                  </a:lnTo>
                  <a:lnTo>
                    <a:pt x="3730" y="7206"/>
                  </a:lnTo>
                  <a:cubicBezTo>
                    <a:pt x="3730" y="7206"/>
                    <a:pt x="5171" y="2317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5326625" y="2482625"/>
              <a:ext cx="98925" cy="180150"/>
            </a:xfrm>
            <a:custGeom>
              <a:avLst/>
              <a:gdLst/>
              <a:ahLst/>
              <a:cxnLst/>
              <a:rect l="l" t="t" r="r" b="b"/>
              <a:pathLst>
                <a:path w="3957" h="7206" extrusionOk="0">
                  <a:moveTo>
                    <a:pt x="0" y="0"/>
                  </a:moveTo>
                  <a:lnTo>
                    <a:pt x="1441" y="5313"/>
                  </a:lnTo>
                  <a:lnTo>
                    <a:pt x="2515" y="7206"/>
                  </a:lnTo>
                  <a:cubicBezTo>
                    <a:pt x="2515" y="7206"/>
                    <a:pt x="3956" y="231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6511275" y="3669400"/>
              <a:ext cx="279050" cy="431625"/>
            </a:xfrm>
            <a:custGeom>
              <a:avLst/>
              <a:gdLst/>
              <a:ahLst/>
              <a:cxnLst/>
              <a:rect l="l" t="t" r="r" b="b"/>
              <a:pathLst>
                <a:path w="11162" h="17265" extrusionOk="0">
                  <a:moveTo>
                    <a:pt x="226" y="0"/>
                  </a:moveTo>
                  <a:lnTo>
                    <a:pt x="226" y="0"/>
                  </a:lnTo>
                  <a:cubicBezTo>
                    <a:pt x="3278" y="2600"/>
                    <a:pt x="5087" y="5228"/>
                    <a:pt x="5454" y="6358"/>
                  </a:cubicBezTo>
                  <a:cubicBezTo>
                    <a:pt x="5963" y="7997"/>
                    <a:pt x="4182" y="13168"/>
                    <a:pt x="3448" y="14270"/>
                  </a:cubicBezTo>
                  <a:cubicBezTo>
                    <a:pt x="2713" y="15400"/>
                    <a:pt x="1328" y="15004"/>
                    <a:pt x="650" y="15400"/>
                  </a:cubicBezTo>
                  <a:cubicBezTo>
                    <a:pt x="0" y="15767"/>
                    <a:pt x="340" y="16643"/>
                    <a:pt x="340" y="16643"/>
                  </a:cubicBezTo>
                  <a:cubicBezTo>
                    <a:pt x="340" y="16643"/>
                    <a:pt x="2521" y="17264"/>
                    <a:pt x="4510" y="17264"/>
                  </a:cubicBezTo>
                  <a:cubicBezTo>
                    <a:pt x="5237" y="17264"/>
                    <a:pt x="5939" y="17181"/>
                    <a:pt x="6499" y="16954"/>
                  </a:cubicBezTo>
                  <a:cubicBezTo>
                    <a:pt x="8562" y="16135"/>
                    <a:pt x="7573" y="15456"/>
                    <a:pt x="7997" y="14241"/>
                  </a:cubicBezTo>
                  <a:cubicBezTo>
                    <a:pt x="8421" y="13026"/>
                    <a:pt x="11162" y="4578"/>
                    <a:pt x="11077" y="3278"/>
                  </a:cubicBezTo>
                  <a:cubicBezTo>
                    <a:pt x="10936" y="2854"/>
                    <a:pt x="10738" y="2487"/>
                    <a:pt x="10455" y="2176"/>
                  </a:cubicBezTo>
                  <a:cubicBezTo>
                    <a:pt x="7149" y="2006"/>
                    <a:pt x="3391" y="1046"/>
                    <a:pt x="226" y="0"/>
                  </a:cubicBezTo>
                  <a:close/>
                </a:path>
              </a:pathLst>
            </a:custGeom>
            <a:solidFill>
              <a:srgbClr val="18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5029925" y="2902225"/>
              <a:ext cx="77025" cy="69250"/>
            </a:xfrm>
            <a:custGeom>
              <a:avLst/>
              <a:gdLst/>
              <a:ahLst/>
              <a:cxnLst/>
              <a:rect l="l" t="t" r="r" b="b"/>
              <a:pathLst>
                <a:path w="3081" h="2770" extrusionOk="0">
                  <a:moveTo>
                    <a:pt x="1216" y="1"/>
                  </a:moveTo>
                  <a:cubicBezTo>
                    <a:pt x="651" y="424"/>
                    <a:pt x="1" y="961"/>
                    <a:pt x="29" y="1216"/>
                  </a:cubicBezTo>
                  <a:cubicBezTo>
                    <a:pt x="57" y="1498"/>
                    <a:pt x="735" y="2572"/>
                    <a:pt x="1131" y="2770"/>
                  </a:cubicBezTo>
                  <a:cubicBezTo>
                    <a:pt x="1131" y="2770"/>
                    <a:pt x="3081" y="1837"/>
                    <a:pt x="2855" y="990"/>
                  </a:cubicBezTo>
                  <a:cubicBezTo>
                    <a:pt x="2628" y="142"/>
                    <a:pt x="1216" y="1"/>
                    <a:pt x="1216" y="1"/>
                  </a:cubicBezTo>
                  <a:close/>
                </a:path>
              </a:pathLst>
            </a:custGeom>
            <a:solidFill>
              <a:srgbClr val="3E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6175725" y="3177025"/>
              <a:ext cx="89025" cy="206300"/>
            </a:xfrm>
            <a:custGeom>
              <a:avLst/>
              <a:gdLst/>
              <a:ahLst/>
              <a:cxnLst/>
              <a:rect l="l" t="t" r="r" b="b"/>
              <a:pathLst>
                <a:path w="3561" h="8252" extrusionOk="0">
                  <a:moveTo>
                    <a:pt x="3561" y="0"/>
                  </a:moveTo>
                  <a:cubicBezTo>
                    <a:pt x="3561" y="1"/>
                    <a:pt x="1046" y="4126"/>
                    <a:pt x="1" y="8251"/>
                  </a:cubicBezTo>
                  <a:cubicBezTo>
                    <a:pt x="622" y="8025"/>
                    <a:pt x="1244" y="7743"/>
                    <a:pt x="1809" y="7375"/>
                  </a:cubicBezTo>
                  <a:cubicBezTo>
                    <a:pt x="1809" y="7375"/>
                    <a:pt x="2628" y="3419"/>
                    <a:pt x="356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5251025" y="2859850"/>
              <a:ext cx="162500" cy="133525"/>
            </a:xfrm>
            <a:custGeom>
              <a:avLst/>
              <a:gdLst/>
              <a:ahLst/>
              <a:cxnLst/>
              <a:rect l="l" t="t" r="r" b="b"/>
              <a:pathLst>
                <a:path w="6500" h="5341" extrusionOk="0">
                  <a:moveTo>
                    <a:pt x="6500" y="0"/>
                  </a:moveTo>
                  <a:cubicBezTo>
                    <a:pt x="6500" y="0"/>
                    <a:pt x="5906" y="1922"/>
                    <a:pt x="4296" y="2346"/>
                  </a:cubicBezTo>
                  <a:cubicBezTo>
                    <a:pt x="2714" y="2769"/>
                    <a:pt x="1" y="4239"/>
                    <a:pt x="1" y="4239"/>
                  </a:cubicBezTo>
                  <a:cubicBezTo>
                    <a:pt x="1" y="4239"/>
                    <a:pt x="170" y="4860"/>
                    <a:pt x="340" y="5341"/>
                  </a:cubicBezTo>
                  <a:cubicBezTo>
                    <a:pt x="1866" y="4182"/>
                    <a:pt x="4494" y="3221"/>
                    <a:pt x="5285" y="2685"/>
                  </a:cubicBezTo>
                  <a:cubicBezTo>
                    <a:pt x="6415" y="1922"/>
                    <a:pt x="6500" y="0"/>
                    <a:pt x="6500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5277875" y="2715700"/>
              <a:ext cx="24750" cy="61550"/>
            </a:xfrm>
            <a:custGeom>
              <a:avLst/>
              <a:gdLst/>
              <a:ahLst/>
              <a:cxnLst/>
              <a:rect l="l" t="t" r="r" b="b"/>
              <a:pathLst>
                <a:path w="990" h="2462" extrusionOk="0">
                  <a:moveTo>
                    <a:pt x="383" y="1"/>
                  </a:moveTo>
                  <a:cubicBezTo>
                    <a:pt x="378" y="1"/>
                    <a:pt x="373" y="1"/>
                    <a:pt x="368" y="2"/>
                  </a:cubicBezTo>
                  <a:cubicBezTo>
                    <a:pt x="142" y="30"/>
                    <a:pt x="1" y="595"/>
                    <a:pt x="85" y="1273"/>
                  </a:cubicBezTo>
                  <a:cubicBezTo>
                    <a:pt x="168" y="1935"/>
                    <a:pt x="412" y="2461"/>
                    <a:pt x="633" y="2461"/>
                  </a:cubicBezTo>
                  <a:cubicBezTo>
                    <a:pt x="639" y="2461"/>
                    <a:pt x="645" y="2461"/>
                    <a:pt x="651" y="2460"/>
                  </a:cubicBezTo>
                  <a:cubicBezTo>
                    <a:pt x="877" y="2432"/>
                    <a:pt x="990" y="1867"/>
                    <a:pt x="933" y="1189"/>
                  </a:cubicBezTo>
                  <a:cubicBezTo>
                    <a:pt x="850" y="528"/>
                    <a:pt x="580" y="1"/>
                    <a:pt x="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5145075" y="2734775"/>
              <a:ext cx="16975" cy="42475"/>
            </a:xfrm>
            <a:custGeom>
              <a:avLst/>
              <a:gdLst/>
              <a:ahLst/>
              <a:cxnLst/>
              <a:rect l="l" t="t" r="r" b="b"/>
              <a:pathLst>
                <a:path w="679" h="1699" extrusionOk="0">
                  <a:moveTo>
                    <a:pt x="245" y="0"/>
                  </a:moveTo>
                  <a:cubicBezTo>
                    <a:pt x="239" y="0"/>
                    <a:pt x="233" y="1"/>
                    <a:pt x="227" y="2"/>
                  </a:cubicBezTo>
                  <a:cubicBezTo>
                    <a:pt x="85" y="2"/>
                    <a:pt x="0" y="397"/>
                    <a:pt x="57" y="878"/>
                  </a:cubicBezTo>
                  <a:cubicBezTo>
                    <a:pt x="111" y="1341"/>
                    <a:pt x="271" y="1699"/>
                    <a:pt x="434" y="1699"/>
                  </a:cubicBezTo>
                  <a:cubicBezTo>
                    <a:pt x="440" y="1699"/>
                    <a:pt x="446" y="1698"/>
                    <a:pt x="453" y="1697"/>
                  </a:cubicBezTo>
                  <a:cubicBezTo>
                    <a:pt x="594" y="1669"/>
                    <a:pt x="679" y="1273"/>
                    <a:pt x="622" y="821"/>
                  </a:cubicBezTo>
                  <a:cubicBezTo>
                    <a:pt x="568" y="358"/>
                    <a:pt x="408" y="0"/>
                    <a:pt x="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 rot="10800000">
            <a:off x="2915285" y="2546350"/>
            <a:ext cx="5882640" cy="239141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1"/>
          <p:cNvSpPr/>
          <p:nvPr/>
        </p:nvSpPr>
        <p:spPr>
          <a:xfrm>
            <a:off x="322957" y="3104350"/>
            <a:ext cx="2278696" cy="1788751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1"/>
          <p:cNvSpPr txBox="1">
            <a:spLocks noGrp="1"/>
          </p:cNvSpPr>
          <p:nvPr>
            <p:ph type="title"/>
          </p:nvPr>
        </p:nvSpPr>
        <p:spPr>
          <a:xfrm>
            <a:off x="755854" y="927227"/>
            <a:ext cx="7717500" cy="1531620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lvl="0" algn="ctr">
              <a:lnSpc>
                <a:spcPct val="130000"/>
              </a:lnSpc>
              <a:buFont typeface="Arial" panose="020B0604020202020204"/>
            </a:pPr>
            <a:r>
              <a:rPr lang="vi-VN" sz="3600" b="1">
                <a:solidFill>
                  <a:srgbClr val="C00000"/>
                </a:solidFill>
                <a:latin typeface="Nunito"/>
                <a:ea typeface="Nunito"/>
                <a:cs typeface="Nunito"/>
                <a:sym typeface="+mn-ea"/>
              </a:rPr>
              <a:t>Tại sao phải thực hiện tiết kiệm</a:t>
            </a:r>
            <a:br>
              <a:rPr lang="vi-VN" sz="3600" b="1">
                <a:solidFill>
                  <a:srgbClr val="C00000"/>
                </a:solidFill>
                <a:latin typeface="Nunito"/>
                <a:ea typeface="Nunito"/>
                <a:cs typeface="Nunito"/>
                <a:sym typeface="+mn-ea"/>
              </a:rPr>
            </a:br>
            <a:r>
              <a:rPr lang="vi-VN" sz="3600" b="1">
                <a:solidFill>
                  <a:srgbClr val="C00000"/>
                </a:solidFill>
                <a:latin typeface="Nunito"/>
                <a:ea typeface="Nunito"/>
                <a:cs typeface="Nunito"/>
                <a:sym typeface="+mn-ea"/>
              </a:rPr>
              <a:t> chất đốt?</a:t>
            </a:r>
          </a:p>
        </p:txBody>
      </p:sp>
      <p:sp>
        <p:nvSpPr>
          <p:cNvPr id="1243" name="Google Shape;1243;p41"/>
          <p:cNvSpPr txBox="1">
            <a:spLocks noGrp="1"/>
          </p:cNvSpPr>
          <p:nvPr>
            <p:ph type="body" idx="1"/>
          </p:nvPr>
        </p:nvSpPr>
        <p:spPr>
          <a:xfrm>
            <a:off x="3225165" y="2948940"/>
            <a:ext cx="5229860" cy="15862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800" b="1">
                <a:solidFill>
                  <a:schemeClr val="tx2">
                    <a:lumMod val="10000"/>
                  </a:schemeClr>
                </a:solidFill>
              </a:rPr>
              <a:t>Nếu</a:t>
            </a:r>
            <a:r>
              <a:rPr lang="en-GB" sz="2800" b="1">
                <a:solidFill>
                  <a:schemeClr val="tx2">
                    <a:lumMod val="10000"/>
                  </a:schemeClr>
                </a:solidFill>
              </a:rPr>
              <a:t> chúng ta </a:t>
            </a:r>
            <a:r>
              <a:rPr lang="vi-VN" altLang="en-GB" sz="2800" b="1">
                <a:solidFill>
                  <a:schemeClr val="tx2">
                    <a:lumMod val="10000"/>
                  </a:schemeClr>
                </a:solidFill>
              </a:rPr>
              <a:t>không thực hiện</a:t>
            </a:r>
            <a:r>
              <a:rPr lang="en-GB" sz="2800" b="1">
                <a:solidFill>
                  <a:schemeClr val="tx2">
                    <a:lumMod val="10000"/>
                  </a:schemeClr>
                </a:solidFill>
              </a:rPr>
              <a:t> tiết kiệm</a:t>
            </a:r>
            <a:r>
              <a:rPr lang="vi-VN" altLang="en-GB" sz="2800" b="1">
                <a:solidFill>
                  <a:schemeClr val="tx2">
                    <a:lumMod val="10000"/>
                  </a:schemeClr>
                </a:solidFill>
              </a:rPr>
              <a:t> thì chất đốt sẽ bị cạn kiệt vì chất đốt không phải là nguồn năng lượng vô tận</a:t>
            </a:r>
          </a:p>
        </p:txBody>
      </p:sp>
      <p:grpSp>
        <p:nvGrpSpPr>
          <p:cNvPr id="1248" name="Google Shape;1248;p41"/>
          <p:cNvGrpSpPr/>
          <p:nvPr/>
        </p:nvGrpSpPr>
        <p:grpSpPr>
          <a:xfrm>
            <a:off x="3996055" y="137795"/>
            <a:ext cx="956945" cy="741045"/>
            <a:chOff x="4117132" y="538920"/>
            <a:chExt cx="909920" cy="861592"/>
          </a:xfrm>
        </p:grpSpPr>
        <p:sp>
          <p:nvSpPr>
            <p:cNvPr id="1249" name="Google Shape;1249;p41"/>
            <p:cNvSpPr/>
            <p:nvPr/>
          </p:nvSpPr>
          <p:spPr>
            <a:xfrm>
              <a:off x="4117132" y="538920"/>
              <a:ext cx="909920" cy="861592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4325101" y="708547"/>
              <a:ext cx="493811" cy="522225"/>
            </a:xfrm>
            <a:custGeom>
              <a:avLst/>
              <a:gdLst/>
              <a:ahLst/>
              <a:cxnLst/>
              <a:rect l="l" t="t" r="r" b="b"/>
              <a:pathLst>
                <a:path w="119350" h="125686" extrusionOk="0">
                  <a:moveTo>
                    <a:pt x="12233" y="0"/>
                  </a:moveTo>
                  <a:cubicBezTo>
                    <a:pt x="9388" y="0"/>
                    <a:pt x="6547" y="1989"/>
                    <a:pt x="8418" y="4692"/>
                  </a:cubicBezTo>
                  <a:cubicBezTo>
                    <a:pt x="17802" y="18313"/>
                    <a:pt x="28396" y="30724"/>
                    <a:pt x="38688" y="43437"/>
                  </a:cubicBezTo>
                  <a:cubicBezTo>
                    <a:pt x="43229" y="48886"/>
                    <a:pt x="47769" y="54334"/>
                    <a:pt x="52007" y="59783"/>
                  </a:cubicBezTo>
                  <a:cubicBezTo>
                    <a:pt x="35056" y="77340"/>
                    <a:pt x="18407" y="95199"/>
                    <a:pt x="2364" y="113664"/>
                  </a:cubicBezTo>
                  <a:cubicBezTo>
                    <a:pt x="1" y="116242"/>
                    <a:pt x="3280" y="118668"/>
                    <a:pt x="6357" y="118668"/>
                  </a:cubicBezTo>
                  <a:cubicBezTo>
                    <a:pt x="7614" y="118668"/>
                    <a:pt x="8838" y="118262"/>
                    <a:pt x="9629" y="117296"/>
                  </a:cubicBezTo>
                  <a:cubicBezTo>
                    <a:pt x="25067" y="99740"/>
                    <a:pt x="40807" y="82788"/>
                    <a:pt x="57153" y="65837"/>
                  </a:cubicBezTo>
                  <a:cubicBezTo>
                    <a:pt x="61088" y="70680"/>
                    <a:pt x="65326" y="75826"/>
                    <a:pt x="69261" y="80972"/>
                  </a:cubicBezTo>
                  <a:cubicBezTo>
                    <a:pt x="79553" y="93383"/>
                    <a:pt x="90147" y="105491"/>
                    <a:pt x="100742" y="117599"/>
                  </a:cubicBezTo>
                  <a:cubicBezTo>
                    <a:pt x="103320" y="120435"/>
                    <a:pt x="106995" y="125685"/>
                    <a:pt x="111395" y="125685"/>
                  </a:cubicBezTo>
                  <a:cubicBezTo>
                    <a:pt x="112161" y="125685"/>
                    <a:pt x="112950" y="125526"/>
                    <a:pt x="113758" y="125166"/>
                  </a:cubicBezTo>
                  <a:cubicBezTo>
                    <a:pt x="119349" y="123769"/>
                    <a:pt x="118228" y="115916"/>
                    <a:pt x="113254" y="115916"/>
                  </a:cubicBezTo>
                  <a:cubicBezTo>
                    <a:pt x="112843" y="115916"/>
                    <a:pt x="112405" y="115970"/>
                    <a:pt x="111942" y="116085"/>
                  </a:cubicBezTo>
                  <a:cubicBezTo>
                    <a:pt x="111639" y="115934"/>
                    <a:pt x="111412" y="115858"/>
                    <a:pt x="111185" y="115858"/>
                  </a:cubicBezTo>
                  <a:cubicBezTo>
                    <a:pt x="110958" y="115858"/>
                    <a:pt x="110731" y="115934"/>
                    <a:pt x="110428" y="116085"/>
                  </a:cubicBezTo>
                  <a:cubicBezTo>
                    <a:pt x="109823" y="115480"/>
                    <a:pt x="109520" y="114875"/>
                    <a:pt x="109218" y="114875"/>
                  </a:cubicBezTo>
                  <a:lnTo>
                    <a:pt x="106493" y="111545"/>
                  </a:lnTo>
                  <a:lnTo>
                    <a:pt x="100439" y="104583"/>
                  </a:lnTo>
                  <a:cubicBezTo>
                    <a:pt x="96201" y="99740"/>
                    <a:pt x="91964" y="94896"/>
                    <a:pt x="87726" y="90053"/>
                  </a:cubicBezTo>
                  <a:cubicBezTo>
                    <a:pt x="79553" y="80367"/>
                    <a:pt x="71380" y="70680"/>
                    <a:pt x="63207" y="60994"/>
                  </a:cubicBezTo>
                  <a:lnTo>
                    <a:pt x="62299" y="59783"/>
                  </a:lnTo>
                  <a:cubicBezTo>
                    <a:pt x="78645" y="43135"/>
                    <a:pt x="95293" y="26486"/>
                    <a:pt x="112245" y="10140"/>
                  </a:cubicBezTo>
                  <a:cubicBezTo>
                    <a:pt x="115025" y="7591"/>
                    <a:pt x="112130" y="4688"/>
                    <a:pt x="109262" y="4688"/>
                  </a:cubicBezTo>
                  <a:cubicBezTo>
                    <a:pt x="108383" y="4688"/>
                    <a:pt x="107506" y="4961"/>
                    <a:pt x="106796" y="5600"/>
                  </a:cubicBezTo>
                  <a:cubicBezTo>
                    <a:pt x="89845" y="21340"/>
                    <a:pt x="73499" y="37383"/>
                    <a:pt x="57758" y="54032"/>
                  </a:cubicBezTo>
                  <a:cubicBezTo>
                    <a:pt x="43531" y="36475"/>
                    <a:pt x="29910" y="18616"/>
                    <a:pt x="15683" y="1362"/>
                  </a:cubicBezTo>
                  <a:cubicBezTo>
                    <a:pt x="14830" y="414"/>
                    <a:pt x="13531" y="0"/>
                    <a:pt x="12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1" name="Google Shape;1251;p41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41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53" name="Google Shape;1253;p41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7" name="Google Shape;1257;p41">
            <a:hlinkClick r:id="rId4" action="ppaction://hlinksldjump"/>
          </p:cNvPr>
          <p:cNvSpPr txBox="1"/>
          <p:nvPr/>
        </p:nvSpPr>
        <p:spPr>
          <a:xfrm>
            <a:off x="35265" y="-1434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58" name="Google Shape;1258;p41"/>
          <p:cNvGrpSpPr/>
          <p:nvPr/>
        </p:nvGrpSpPr>
        <p:grpSpPr>
          <a:xfrm>
            <a:off x="139218" y="3590774"/>
            <a:ext cx="2369318" cy="1415814"/>
            <a:chOff x="5940250" y="2620489"/>
            <a:chExt cx="2369318" cy="1415814"/>
          </a:xfrm>
        </p:grpSpPr>
        <p:sp>
          <p:nvSpPr>
            <p:cNvPr id="1259" name="Google Shape;1259;p41"/>
            <p:cNvSpPr/>
            <p:nvPr/>
          </p:nvSpPr>
          <p:spPr>
            <a:xfrm>
              <a:off x="5940250" y="3848154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7096810" y="3245665"/>
              <a:ext cx="415424" cy="696659"/>
            </a:xfrm>
            <a:custGeom>
              <a:avLst/>
              <a:gdLst/>
              <a:ahLst/>
              <a:cxnLst/>
              <a:rect l="l" t="t" r="r" b="b"/>
              <a:pathLst>
                <a:path w="24135" h="40474" extrusionOk="0">
                  <a:moveTo>
                    <a:pt x="24135" y="0"/>
                  </a:moveTo>
                  <a:lnTo>
                    <a:pt x="0" y="13055"/>
                  </a:lnTo>
                  <a:lnTo>
                    <a:pt x="4492" y="34375"/>
                  </a:lnTo>
                  <a:cubicBezTo>
                    <a:pt x="4162" y="36950"/>
                    <a:pt x="6258" y="39585"/>
                    <a:pt x="8983" y="40004"/>
                  </a:cubicBezTo>
                  <a:lnTo>
                    <a:pt x="11738" y="40394"/>
                  </a:lnTo>
                  <a:cubicBezTo>
                    <a:pt x="11738" y="40394"/>
                    <a:pt x="14120" y="40474"/>
                    <a:pt x="16445" y="40474"/>
                  </a:cubicBezTo>
                  <a:cubicBezTo>
                    <a:pt x="17607" y="40474"/>
                    <a:pt x="18755" y="40454"/>
                    <a:pt x="19583" y="40394"/>
                  </a:cubicBezTo>
                  <a:cubicBezTo>
                    <a:pt x="22069" y="40244"/>
                    <a:pt x="23386" y="39705"/>
                    <a:pt x="22368" y="37130"/>
                  </a:cubicBezTo>
                  <a:cubicBezTo>
                    <a:pt x="21350" y="34525"/>
                    <a:pt x="20302" y="35393"/>
                    <a:pt x="17128" y="33507"/>
                  </a:cubicBezTo>
                  <a:cubicBezTo>
                    <a:pt x="13984" y="31650"/>
                    <a:pt x="14403" y="27189"/>
                    <a:pt x="14822" y="23655"/>
                  </a:cubicBezTo>
                  <a:cubicBezTo>
                    <a:pt x="15241" y="20122"/>
                    <a:pt x="16319" y="16469"/>
                    <a:pt x="18535" y="13774"/>
                  </a:cubicBezTo>
                  <a:cubicBezTo>
                    <a:pt x="20751" y="11049"/>
                    <a:pt x="24135" y="1"/>
                    <a:pt x="2413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6419051" y="3382745"/>
              <a:ext cx="330394" cy="565689"/>
            </a:xfrm>
            <a:custGeom>
              <a:avLst/>
              <a:gdLst/>
              <a:ahLst/>
              <a:cxnLst/>
              <a:rect l="l" t="t" r="r" b="b"/>
              <a:pathLst>
                <a:path w="19195" h="32865" extrusionOk="0">
                  <a:moveTo>
                    <a:pt x="9519" y="0"/>
                  </a:moveTo>
                  <a:cubicBezTo>
                    <a:pt x="7091" y="0"/>
                    <a:pt x="4846" y="831"/>
                    <a:pt x="3684" y="3385"/>
                  </a:cubicBezTo>
                  <a:cubicBezTo>
                    <a:pt x="360" y="10691"/>
                    <a:pt x="150" y="20063"/>
                    <a:pt x="809" y="22578"/>
                  </a:cubicBezTo>
                  <a:cubicBezTo>
                    <a:pt x="1827" y="26681"/>
                    <a:pt x="1" y="30962"/>
                    <a:pt x="1" y="30962"/>
                  </a:cubicBezTo>
                  <a:cubicBezTo>
                    <a:pt x="1" y="30962"/>
                    <a:pt x="1049" y="31861"/>
                    <a:pt x="4732" y="32490"/>
                  </a:cubicBezTo>
                  <a:cubicBezTo>
                    <a:pt x="6046" y="32716"/>
                    <a:pt x="7873" y="32865"/>
                    <a:pt x="9689" y="32865"/>
                  </a:cubicBezTo>
                  <a:cubicBezTo>
                    <a:pt x="12921" y="32865"/>
                    <a:pt x="16120" y="32394"/>
                    <a:pt x="16350" y="31052"/>
                  </a:cubicBezTo>
                  <a:cubicBezTo>
                    <a:pt x="16709" y="28956"/>
                    <a:pt x="13775" y="28118"/>
                    <a:pt x="11619" y="26471"/>
                  </a:cubicBezTo>
                  <a:cubicBezTo>
                    <a:pt x="8894" y="24375"/>
                    <a:pt x="10481" y="18237"/>
                    <a:pt x="13325" y="14374"/>
                  </a:cubicBezTo>
                  <a:cubicBezTo>
                    <a:pt x="16170" y="10511"/>
                    <a:pt x="19194" y="7876"/>
                    <a:pt x="19194" y="2876"/>
                  </a:cubicBezTo>
                  <a:cubicBezTo>
                    <a:pt x="19194" y="2876"/>
                    <a:pt x="14039" y="0"/>
                    <a:pt x="951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6052596" y="2620489"/>
              <a:ext cx="2256972" cy="1347205"/>
            </a:xfrm>
            <a:custGeom>
              <a:avLst/>
              <a:gdLst/>
              <a:ahLst/>
              <a:cxnLst/>
              <a:rect l="l" t="t" r="r" b="b"/>
              <a:pathLst>
                <a:path w="131124" h="78269" extrusionOk="0">
                  <a:moveTo>
                    <a:pt x="75698" y="0"/>
                  </a:moveTo>
                  <a:cubicBezTo>
                    <a:pt x="62553" y="0"/>
                    <a:pt x="60756" y="2336"/>
                    <a:pt x="52222" y="2336"/>
                  </a:cubicBezTo>
                  <a:cubicBezTo>
                    <a:pt x="49112" y="2336"/>
                    <a:pt x="43885" y="1715"/>
                    <a:pt x="38032" y="1715"/>
                  </a:cubicBezTo>
                  <a:cubicBezTo>
                    <a:pt x="27828" y="1715"/>
                    <a:pt x="15721" y="3602"/>
                    <a:pt x="9613" y="13954"/>
                  </a:cubicBezTo>
                  <a:cubicBezTo>
                    <a:pt x="1" y="30243"/>
                    <a:pt x="5960" y="40064"/>
                    <a:pt x="6079" y="47460"/>
                  </a:cubicBezTo>
                  <a:cubicBezTo>
                    <a:pt x="6169" y="54886"/>
                    <a:pt x="7636" y="68241"/>
                    <a:pt x="6379" y="71684"/>
                  </a:cubicBezTo>
                  <a:cubicBezTo>
                    <a:pt x="5121" y="75128"/>
                    <a:pt x="7217" y="78242"/>
                    <a:pt x="12008" y="78242"/>
                  </a:cubicBezTo>
                  <a:cubicBezTo>
                    <a:pt x="13217" y="78242"/>
                    <a:pt x="14793" y="78268"/>
                    <a:pt x="16475" y="78268"/>
                  </a:cubicBezTo>
                  <a:cubicBezTo>
                    <a:pt x="21459" y="78268"/>
                    <a:pt x="27369" y="78034"/>
                    <a:pt x="27369" y="76176"/>
                  </a:cubicBezTo>
                  <a:cubicBezTo>
                    <a:pt x="27369" y="73660"/>
                    <a:pt x="24375" y="72493"/>
                    <a:pt x="21860" y="71714"/>
                  </a:cubicBezTo>
                  <a:cubicBezTo>
                    <a:pt x="19344" y="70936"/>
                    <a:pt x="19823" y="67552"/>
                    <a:pt x="20362" y="64977"/>
                  </a:cubicBezTo>
                  <a:cubicBezTo>
                    <a:pt x="20901" y="62372"/>
                    <a:pt x="27639" y="54796"/>
                    <a:pt x="28896" y="49466"/>
                  </a:cubicBezTo>
                  <a:cubicBezTo>
                    <a:pt x="28896" y="49466"/>
                    <a:pt x="31169" y="48776"/>
                    <a:pt x="33690" y="48776"/>
                  </a:cubicBezTo>
                  <a:cubicBezTo>
                    <a:pt x="35167" y="48776"/>
                    <a:pt x="36730" y="49013"/>
                    <a:pt x="37969" y="49766"/>
                  </a:cubicBezTo>
                  <a:cubicBezTo>
                    <a:pt x="40424" y="51256"/>
                    <a:pt x="50515" y="53581"/>
                    <a:pt x="57674" y="53581"/>
                  </a:cubicBezTo>
                  <a:cubicBezTo>
                    <a:pt x="60296" y="53581"/>
                    <a:pt x="62524" y="53269"/>
                    <a:pt x="63840" y="52491"/>
                  </a:cubicBezTo>
                  <a:cubicBezTo>
                    <a:pt x="63840" y="52491"/>
                    <a:pt x="67424" y="52935"/>
                    <a:pt x="71294" y="52935"/>
                  </a:cubicBezTo>
                  <a:cubicBezTo>
                    <a:pt x="75521" y="52935"/>
                    <a:pt x="80089" y="52405"/>
                    <a:pt x="80698" y="50185"/>
                  </a:cubicBezTo>
                  <a:cubicBezTo>
                    <a:pt x="81836" y="45903"/>
                    <a:pt x="89562" y="43058"/>
                    <a:pt x="93634" y="41382"/>
                  </a:cubicBezTo>
                  <a:cubicBezTo>
                    <a:pt x="95221" y="40740"/>
                    <a:pt x="96416" y="40485"/>
                    <a:pt x="97474" y="40485"/>
                  </a:cubicBezTo>
                  <a:cubicBezTo>
                    <a:pt x="99132" y="40485"/>
                    <a:pt x="100452" y="41111"/>
                    <a:pt x="102407" y="41861"/>
                  </a:cubicBezTo>
                  <a:cubicBezTo>
                    <a:pt x="103342" y="42228"/>
                    <a:pt x="104610" y="42375"/>
                    <a:pt x="106014" y="42375"/>
                  </a:cubicBezTo>
                  <a:cubicBezTo>
                    <a:pt x="109422" y="42375"/>
                    <a:pt x="113629" y="41504"/>
                    <a:pt x="115792" y="40783"/>
                  </a:cubicBezTo>
                  <a:cubicBezTo>
                    <a:pt x="116403" y="40579"/>
                    <a:pt x="117035" y="40500"/>
                    <a:pt x="117669" y="40500"/>
                  </a:cubicBezTo>
                  <a:cubicBezTo>
                    <a:pt x="119872" y="40500"/>
                    <a:pt x="122095" y="41454"/>
                    <a:pt x="123505" y="41454"/>
                  </a:cubicBezTo>
                  <a:cubicBezTo>
                    <a:pt x="123718" y="41454"/>
                    <a:pt x="123913" y="41432"/>
                    <a:pt x="124086" y="41382"/>
                  </a:cubicBezTo>
                  <a:cubicBezTo>
                    <a:pt x="125733" y="40932"/>
                    <a:pt x="125254" y="39675"/>
                    <a:pt x="125254" y="39675"/>
                  </a:cubicBezTo>
                  <a:cubicBezTo>
                    <a:pt x="125254" y="39675"/>
                    <a:pt x="128458" y="38747"/>
                    <a:pt x="130285" y="33596"/>
                  </a:cubicBezTo>
                  <a:cubicBezTo>
                    <a:pt x="131123" y="31171"/>
                    <a:pt x="124416" y="28177"/>
                    <a:pt x="122529" y="26530"/>
                  </a:cubicBezTo>
                  <a:cubicBezTo>
                    <a:pt x="120643" y="24883"/>
                    <a:pt x="125344" y="19733"/>
                    <a:pt x="117499" y="15271"/>
                  </a:cubicBezTo>
                  <a:cubicBezTo>
                    <a:pt x="109684" y="10810"/>
                    <a:pt x="101868" y="8294"/>
                    <a:pt x="97347" y="5629"/>
                  </a:cubicBezTo>
                  <a:cubicBezTo>
                    <a:pt x="92825" y="2964"/>
                    <a:pt x="88873" y="0"/>
                    <a:pt x="75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6153100" y="3798169"/>
              <a:ext cx="19089" cy="124739"/>
            </a:xfrm>
            <a:custGeom>
              <a:avLst/>
              <a:gdLst/>
              <a:ahLst/>
              <a:cxnLst/>
              <a:rect l="l" t="t" r="r" b="b"/>
              <a:pathLst>
                <a:path w="1109" h="7247" extrusionOk="0">
                  <a:moveTo>
                    <a:pt x="989" y="0"/>
                  </a:moveTo>
                  <a:cubicBezTo>
                    <a:pt x="989" y="1108"/>
                    <a:pt x="839" y="2186"/>
                    <a:pt x="540" y="3264"/>
                  </a:cubicBezTo>
                  <a:cubicBezTo>
                    <a:pt x="1" y="4552"/>
                    <a:pt x="61" y="5989"/>
                    <a:pt x="690" y="7247"/>
                  </a:cubicBezTo>
                  <a:cubicBezTo>
                    <a:pt x="1049" y="5720"/>
                    <a:pt x="1109" y="3085"/>
                    <a:pt x="98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7721469" y="2789241"/>
              <a:ext cx="148251" cy="157339"/>
            </a:xfrm>
            <a:custGeom>
              <a:avLst/>
              <a:gdLst/>
              <a:ahLst/>
              <a:cxnLst/>
              <a:rect l="l" t="t" r="r" b="b"/>
              <a:pathLst>
                <a:path w="8613" h="9141" extrusionOk="0">
                  <a:moveTo>
                    <a:pt x="4646" y="1"/>
                  </a:moveTo>
                  <a:cubicBezTo>
                    <a:pt x="2475" y="1"/>
                    <a:pt x="612" y="1300"/>
                    <a:pt x="300" y="3641"/>
                  </a:cubicBezTo>
                  <a:cubicBezTo>
                    <a:pt x="1" y="6036"/>
                    <a:pt x="1198" y="7922"/>
                    <a:pt x="2306" y="9030"/>
                  </a:cubicBezTo>
                  <a:cubicBezTo>
                    <a:pt x="2375" y="9108"/>
                    <a:pt x="2458" y="9141"/>
                    <a:pt x="2539" y="9141"/>
                  </a:cubicBezTo>
                  <a:cubicBezTo>
                    <a:pt x="2739" y="9141"/>
                    <a:pt x="2922" y="8936"/>
                    <a:pt x="2815" y="8701"/>
                  </a:cubicBezTo>
                  <a:cubicBezTo>
                    <a:pt x="1588" y="5946"/>
                    <a:pt x="1947" y="2473"/>
                    <a:pt x="4462" y="1964"/>
                  </a:cubicBezTo>
                  <a:cubicBezTo>
                    <a:pt x="4982" y="1851"/>
                    <a:pt x="5514" y="1798"/>
                    <a:pt x="6048" y="1798"/>
                  </a:cubicBezTo>
                  <a:cubicBezTo>
                    <a:pt x="6652" y="1798"/>
                    <a:pt x="7257" y="1866"/>
                    <a:pt x="7846" y="1994"/>
                  </a:cubicBezTo>
                  <a:cubicBezTo>
                    <a:pt x="7893" y="2008"/>
                    <a:pt x="7938" y="2014"/>
                    <a:pt x="7982" y="2014"/>
                  </a:cubicBezTo>
                  <a:cubicBezTo>
                    <a:pt x="8404" y="2014"/>
                    <a:pt x="8613" y="1400"/>
                    <a:pt x="8205" y="1155"/>
                  </a:cubicBezTo>
                  <a:cubicBezTo>
                    <a:pt x="7057" y="373"/>
                    <a:pt x="5807" y="1"/>
                    <a:pt x="46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8097717" y="3012676"/>
              <a:ext cx="23719" cy="58850"/>
            </a:xfrm>
            <a:custGeom>
              <a:avLst/>
              <a:gdLst/>
              <a:ahLst/>
              <a:cxnLst/>
              <a:rect l="l" t="t" r="r" b="b"/>
              <a:pathLst>
                <a:path w="1378" h="3419" extrusionOk="0">
                  <a:moveTo>
                    <a:pt x="879" y="1"/>
                  </a:moveTo>
                  <a:cubicBezTo>
                    <a:pt x="555" y="1"/>
                    <a:pt x="208" y="710"/>
                    <a:pt x="120" y="1649"/>
                  </a:cubicBezTo>
                  <a:cubicBezTo>
                    <a:pt x="0" y="2607"/>
                    <a:pt x="150" y="3385"/>
                    <a:pt x="479" y="3415"/>
                  </a:cubicBezTo>
                  <a:cubicBezTo>
                    <a:pt x="492" y="3418"/>
                    <a:pt x="504" y="3419"/>
                    <a:pt x="517" y="3419"/>
                  </a:cubicBezTo>
                  <a:cubicBezTo>
                    <a:pt x="835" y="3419"/>
                    <a:pt x="1172" y="2692"/>
                    <a:pt x="1258" y="1798"/>
                  </a:cubicBezTo>
                  <a:cubicBezTo>
                    <a:pt x="1378" y="840"/>
                    <a:pt x="1228" y="32"/>
                    <a:pt x="899" y="2"/>
                  </a:cubicBezTo>
                  <a:cubicBezTo>
                    <a:pt x="892" y="1"/>
                    <a:pt x="885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7668902" y="3100839"/>
              <a:ext cx="146392" cy="240700"/>
            </a:xfrm>
            <a:custGeom>
              <a:avLst/>
              <a:gdLst/>
              <a:ahLst/>
              <a:cxnLst/>
              <a:rect l="l" t="t" r="r" b="b"/>
              <a:pathLst>
                <a:path w="8505" h="13984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0" y="4611"/>
                    <a:pt x="1258" y="9672"/>
                    <a:pt x="2426" y="12696"/>
                  </a:cubicBezTo>
                  <a:cubicBezTo>
                    <a:pt x="2843" y="12624"/>
                    <a:pt x="3231" y="12591"/>
                    <a:pt x="3604" y="12591"/>
                  </a:cubicBezTo>
                  <a:cubicBezTo>
                    <a:pt x="5238" y="12591"/>
                    <a:pt x="6553" y="13228"/>
                    <a:pt x="8504" y="13984"/>
                  </a:cubicBezTo>
                  <a:cubicBezTo>
                    <a:pt x="540" y="8983"/>
                    <a:pt x="2306" y="1"/>
                    <a:pt x="23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7540049" y="3256990"/>
              <a:ext cx="76303" cy="123723"/>
            </a:xfrm>
            <a:custGeom>
              <a:avLst/>
              <a:gdLst/>
              <a:ahLst/>
              <a:cxnLst/>
              <a:rect l="l" t="t" r="r" b="b"/>
              <a:pathLst>
                <a:path w="4433" h="7188" extrusionOk="0">
                  <a:moveTo>
                    <a:pt x="4432" y="1"/>
                  </a:moveTo>
                  <a:lnTo>
                    <a:pt x="1" y="5990"/>
                  </a:lnTo>
                  <a:cubicBezTo>
                    <a:pt x="1" y="5990"/>
                    <a:pt x="360" y="6559"/>
                    <a:pt x="839" y="7187"/>
                  </a:cubicBezTo>
                  <a:cubicBezTo>
                    <a:pt x="1647" y="6798"/>
                    <a:pt x="3624" y="5930"/>
                    <a:pt x="4432" y="5570"/>
                  </a:cubicBezTo>
                  <a:cubicBezTo>
                    <a:pt x="3504" y="4193"/>
                    <a:pt x="4432" y="1"/>
                    <a:pt x="4432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7132371" y="3257507"/>
              <a:ext cx="569871" cy="673164"/>
            </a:xfrm>
            <a:custGeom>
              <a:avLst/>
              <a:gdLst/>
              <a:ahLst/>
              <a:cxnLst/>
              <a:rect l="l" t="t" r="r" b="b"/>
              <a:pathLst>
                <a:path w="33108" h="39109" extrusionOk="0">
                  <a:moveTo>
                    <a:pt x="28117" y="1"/>
                  </a:moveTo>
                  <a:cubicBezTo>
                    <a:pt x="28116" y="1"/>
                    <a:pt x="0" y="8894"/>
                    <a:pt x="300" y="15871"/>
                  </a:cubicBezTo>
                  <a:cubicBezTo>
                    <a:pt x="2396" y="20692"/>
                    <a:pt x="16349" y="32400"/>
                    <a:pt x="22069" y="33148"/>
                  </a:cubicBezTo>
                  <a:cubicBezTo>
                    <a:pt x="26590" y="33747"/>
                    <a:pt x="24853" y="38628"/>
                    <a:pt x="25752" y="38987"/>
                  </a:cubicBezTo>
                  <a:cubicBezTo>
                    <a:pt x="25942" y="39070"/>
                    <a:pt x="26143" y="39108"/>
                    <a:pt x="26351" y="39108"/>
                  </a:cubicBezTo>
                  <a:cubicBezTo>
                    <a:pt x="29086" y="39108"/>
                    <a:pt x="33108" y="32408"/>
                    <a:pt x="32190" y="30543"/>
                  </a:cubicBezTo>
                  <a:cubicBezTo>
                    <a:pt x="31201" y="28567"/>
                    <a:pt x="24853" y="24165"/>
                    <a:pt x="23177" y="21261"/>
                  </a:cubicBezTo>
                  <a:cubicBezTo>
                    <a:pt x="21470" y="18386"/>
                    <a:pt x="24764" y="14703"/>
                    <a:pt x="24943" y="10810"/>
                  </a:cubicBezTo>
                  <a:cubicBezTo>
                    <a:pt x="25153" y="6948"/>
                    <a:pt x="28117" y="1"/>
                    <a:pt x="28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7080320" y="3355446"/>
              <a:ext cx="57214" cy="185034"/>
            </a:xfrm>
            <a:custGeom>
              <a:avLst/>
              <a:gdLst/>
              <a:ahLst/>
              <a:cxnLst/>
              <a:rect l="l" t="t" r="r" b="b"/>
              <a:pathLst>
                <a:path w="3324" h="10750" extrusionOk="0">
                  <a:moveTo>
                    <a:pt x="3054" y="0"/>
                  </a:moveTo>
                  <a:lnTo>
                    <a:pt x="3054" y="0"/>
                  </a:lnTo>
                  <a:cubicBezTo>
                    <a:pt x="3054" y="1"/>
                    <a:pt x="0" y="5810"/>
                    <a:pt x="659" y="10750"/>
                  </a:cubicBezTo>
                  <a:cubicBezTo>
                    <a:pt x="1557" y="10660"/>
                    <a:pt x="2455" y="10450"/>
                    <a:pt x="3324" y="10151"/>
                  </a:cubicBezTo>
                  <a:cubicBezTo>
                    <a:pt x="2066" y="6917"/>
                    <a:pt x="1976" y="3324"/>
                    <a:pt x="305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6549969" y="3271432"/>
              <a:ext cx="52068" cy="200508"/>
            </a:xfrm>
            <a:custGeom>
              <a:avLst/>
              <a:gdLst/>
              <a:ahLst/>
              <a:cxnLst/>
              <a:rect l="l" t="t" r="r" b="b"/>
              <a:pathLst>
                <a:path w="3025" h="11649" extrusionOk="0">
                  <a:moveTo>
                    <a:pt x="2007" y="0"/>
                  </a:moveTo>
                  <a:cubicBezTo>
                    <a:pt x="2665" y="4612"/>
                    <a:pt x="0" y="11648"/>
                    <a:pt x="0" y="11648"/>
                  </a:cubicBezTo>
                  <a:cubicBezTo>
                    <a:pt x="899" y="11409"/>
                    <a:pt x="1827" y="11229"/>
                    <a:pt x="2785" y="11109"/>
                  </a:cubicBezTo>
                  <a:cubicBezTo>
                    <a:pt x="3025" y="7396"/>
                    <a:pt x="2755" y="3653"/>
                    <a:pt x="2007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8232749" y="3149619"/>
              <a:ext cx="66509" cy="88851"/>
            </a:xfrm>
            <a:custGeom>
              <a:avLst/>
              <a:gdLst/>
              <a:ahLst/>
              <a:cxnLst/>
              <a:rect l="l" t="t" r="r" b="b"/>
              <a:pathLst>
                <a:path w="3864" h="5162" extrusionOk="0">
                  <a:moveTo>
                    <a:pt x="1492" y="1"/>
                  </a:moveTo>
                  <a:cubicBezTo>
                    <a:pt x="758" y="1"/>
                    <a:pt x="51" y="554"/>
                    <a:pt x="31" y="1418"/>
                  </a:cubicBezTo>
                  <a:cubicBezTo>
                    <a:pt x="1" y="1538"/>
                    <a:pt x="31" y="1658"/>
                    <a:pt x="60" y="1777"/>
                  </a:cubicBezTo>
                  <a:cubicBezTo>
                    <a:pt x="390" y="3574"/>
                    <a:pt x="1797" y="2766"/>
                    <a:pt x="1707" y="4143"/>
                  </a:cubicBezTo>
                  <a:cubicBezTo>
                    <a:pt x="1677" y="4353"/>
                    <a:pt x="1707" y="4562"/>
                    <a:pt x="1737" y="4772"/>
                  </a:cubicBezTo>
                  <a:cubicBezTo>
                    <a:pt x="1804" y="5023"/>
                    <a:pt x="2031" y="5162"/>
                    <a:pt x="2259" y="5162"/>
                  </a:cubicBezTo>
                  <a:cubicBezTo>
                    <a:pt x="2439" y="5162"/>
                    <a:pt x="2620" y="5076"/>
                    <a:pt x="2725" y="4892"/>
                  </a:cubicBezTo>
                  <a:cubicBezTo>
                    <a:pt x="3055" y="4233"/>
                    <a:pt x="3354" y="3544"/>
                    <a:pt x="3624" y="2855"/>
                  </a:cubicBezTo>
                  <a:cubicBezTo>
                    <a:pt x="3863" y="2077"/>
                    <a:pt x="3384" y="1238"/>
                    <a:pt x="2516" y="430"/>
                  </a:cubicBezTo>
                  <a:cubicBezTo>
                    <a:pt x="2220" y="134"/>
                    <a:pt x="1853" y="1"/>
                    <a:pt x="1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" grpId="0" bldLvl="0" animBg="1"/>
      <p:bldP spid="1240" grpId="1" animBg="1"/>
      <p:bldP spid="1241" grpId="0" bldLvl="0" animBg="1"/>
      <p:bldP spid="1241" grpId="1" animBg="1"/>
      <p:bldP spid="1242" grpId="0"/>
      <p:bldP spid="1242" grpId="1"/>
      <p:bldP spid="1243" grpId="0" build="p"/>
      <p:bldP spid="124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0"/>
          <p:cNvSpPr txBox="1">
            <a:spLocks noGrp="1"/>
          </p:cNvSpPr>
          <p:nvPr>
            <p:ph type="title"/>
          </p:nvPr>
        </p:nvSpPr>
        <p:spPr>
          <a:xfrm>
            <a:off x="856735" y="75476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Hoạt động </a:t>
            </a:r>
            <a:r>
              <a:rPr lang="vi-VN" sz="4400" u="heavy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2</a:t>
            </a:r>
            <a:r>
              <a:rPr lang="vi-VN" sz="440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:</a:t>
            </a:r>
          </a:p>
        </p:txBody>
      </p:sp>
      <p:sp>
        <p:nvSpPr>
          <p:cNvPr id="2156" name="Google Shape;2156;p60"/>
          <p:cNvSpPr/>
          <p:nvPr/>
        </p:nvSpPr>
        <p:spPr>
          <a:xfrm rot="10800000">
            <a:off x="3258477" y="4083547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6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9" name="Google Shape;2159;p6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160" name="Google Shape;2160;p6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4" name="Google Shape;2164;p60">
            <a:hlinkClick r:id="" action="ppaction://noaction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5" name="Google Shape;2165;p6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60">
            <a:hlinkClick r:id="" action="ppaction://noaction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Back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6" name="Google Shape;1176;p39"/>
          <p:cNvSpPr txBox="1"/>
          <p:nvPr/>
        </p:nvSpPr>
        <p:spPr>
          <a:xfrm>
            <a:off x="2190750" y="1985645"/>
            <a:ext cx="4826000" cy="1811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chemeClr val="accent6"/>
                </a:solidFill>
                <a:latin typeface="Nunito"/>
                <a:ea typeface="Nunito"/>
                <a:cs typeface="Nunito"/>
              </a:rPr>
              <a:t> Phòng tránh tai nạn khi sử dụng chất đốt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40"/>
          <p:cNvSpPr txBox="1"/>
          <p:nvPr/>
        </p:nvSpPr>
        <p:spPr>
          <a:xfrm>
            <a:off x="182880" y="1275715"/>
            <a:ext cx="877697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anum Pen Script" panose="03040600000000000000" charset="-127"/>
              <a:buNone/>
              <a:defRPr sz="5000" b="0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9pPr>
          </a:lstStyle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4000" b="1">
                <a:solidFill>
                  <a:schemeClr val="accent1">
                    <a:lumMod val="75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Một số hậu quả khi</a:t>
            </a:r>
          </a:p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4000" b="1">
                <a:solidFill>
                  <a:schemeClr val="accent1">
                    <a:lumMod val="75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 sử dụng chất đốt</a:t>
            </a:r>
          </a:p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4000" b="1">
                <a:solidFill>
                  <a:schemeClr val="accent1">
                    <a:lumMod val="75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 không đúng cách</a:t>
            </a:r>
          </a:p>
        </p:txBody>
      </p:sp>
      <p:pic>
        <p:nvPicPr>
          <p:cNvPr id="4" name="Content Placeholder 3" descr="20220829_630c931f20528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9181465" cy="5085080"/>
          </a:xfrm>
          <a:prstGeom prst="rect">
            <a:avLst/>
          </a:prstGeom>
        </p:spPr>
      </p:pic>
      <p:pic>
        <p:nvPicPr>
          <p:cNvPr id="5" name="Picture 4" descr="chay-1202209161653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640" y="0"/>
            <a:ext cx="9224645" cy="5143500"/>
          </a:xfrm>
          <a:prstGeom prst="rect">
            <a:avLst/>
          </a:prstGeom>
        </p:spPr>
      </p:pic>
      <p:pic>
        <p:nvPicPr>
          <p:cNvPr id="6" name="Picture 5" descr="chay-xe-o-to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640" y="635"/>
            <a:ext cx="9224010" cy="5143500"/>
          </a:xfrm>
          <a:prstGeom prst="rect">
            <a:avLst/>
          </a:prstGeom>
        </p:spPr>
      </p:pic>
      <p:pic>
        <p:nvPicPr>
          <p:cNvPr id="7" name="Picture 6" descr="thuong-tam-be-gai-4-tuoi-bong-nuoc-soi-toan-than-khi-tam15229177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640" y="635"/>
            <a:ext cx="9224645" cy="5186680"/>
          </a:xfrm>
          <a:prstGeom prst="rect">
            <a:avLst/>
          </a:prstGeom>
        </p:spPr>
      </p:pic>
      <p:pic>
        <p:nvPicPr>
          <p:cNvPr id="5223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830" y="-635"/>
            <a:ext cx="9219565" cy="518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2" name="cashreg.wav"/>
          </p:stSnd>
        </p:sndAc>
      </p:transition>
    </mc:Choice>
    <mc:Fallback xmlns="">
      <p:transition>
        <p:random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1928495" y="2622550"/>
            <a:ext cx="6901180" cy="186944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2411730" y="2842260"/>
            <a:ext cx="6253480" cy="1531620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r>
              <a:rPr lang="vi-VN" sz="3600" b="1">
                <a:solidFill>
                  <a:srgbClr val="0070A4"/>
                </a:solidFill>
                <a:sym typeface="+mn-ea"/>
              </a:rPr>
              <a:t>Nổ bình ga, cháy xe, cháy nhà, bị bỏng,..</a:t>
            </a: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4027805" y="47625"/>
            <a:ext cx="1052830" cy="956310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4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11" name="Google Shape;1211;p4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0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4" name="Google Shape;1234;p4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0">
            <a:hlinkClick r:id="rId4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2" name="Google Shape;1392;p44"/>
          <p:cNvSpPr/>
          <p:nvPr/>
        </p:nvSpPr>
        <p:spPr>
          <a:xfrm>
            <a:off x="107315" y="3269615"/>
            <a:ext cx="1685290" cy="1635125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" name="Google Shape;1400;p44"/>
          <p:cNvGrpSpPr/>
          <p:nvPr/>
        </p:nvGrpSpPr>
        <p:grpSpPr>
          <a:xfrm>
            <a:off x="-67945" y="3053080"/>
            <a:ext cx="2120265" cy="1871345"/>
            <a:chOff x="1916870" y="2731831"/>
            <a:chExt cx="2347148" cy="1860679"/>
          </a:xfrm>
        </p:grpSpPr>
        <p:sp>
          <p:nvSpPr>
            <p:cNvPr id="1401" name="Google Shape;1401;p44"/>
            <p:cNvSpPr/>
            <p:nvPr/>
          </p:nvSpPr>
          <p:spPr>
            <a:xfrm flipH="1">
              <a:off x="1916870" y="4404360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44"/>
            <p:cNvGrpSpPr/>
            <p:nvPr/>
          </p:nvGrpSpPr>
          <p:grpSpPr>
            <a:xfrm>
              <a:off x="2498043" y="2731831"/>
              <a:ext cx="1057750" cy="1803692"/>
              <a:chOff x="5483925" y="1401125"/>
              <a:chExt cx="2466768" cy="4206371"/>
            </a:xfrm>
          </p:grpSpPr>
          <p:sp>
            <p:nvSpPr>
              <p:cNvPr id="1403" name="Google Shape;1403;p44"/>
              <p:cNvSpPr/>
              <p:nvPr/>
            </p:nvSpPr>
            <p:spPr>
              <a:xfrm>
                <a:off x="7581889" y="1660727"/>
                <a:ext cx="311355" cy="364251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8959" extrusionOk="0">
                    <a:moveTo>
                      <a:pt x="1131" y="1"/>
                    </a:moveTo>
                    <a:lnTo>
                      <a:pt x="0" y="1301"/>
                    </a:lnTo>
                    <a:cubicBezTo>
                      <a:pt x="5115" y="1301"/>
                      <a:pt x="7347" y="8958"/>
                      <a:pt x="7347" y="8958"/>
                    </a:cubicBezTo>
                    <a:cubicBezTo>
                      <a:pt x="7347" y="8958"/>
                      <a:pt x="7658" y="764"/>
                      <a:pt x="1131" y="1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4"/>
              <p:cNvSpPr/>
              <p:nvPr/>
            </p:nvSpPr>
            <p:spPr>
              <a:xfrm>
                <a:off x="7581889" y="1564245"/>
                <a:ext cx="368804" cy="460731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1332" extrusionOk="0">
                    <a:moveTo>
                      <a:pt x="3222" y="0"/>
                    </a:moveTo>
                    <a:lnTo>
                      <a:pt x="0" y="3674"/>
                    </a:lnTo>
                    <a:cubicBezTo>
                      <a:pt x="5143" y="3674"/>
                      <a:pt x="7375" y="11331"/>
                      <a:pt x="7375" y="11331"/>
                    </a:cubicBezTo>
                    <a:cubicBezTo>
                      <a:pt x="7375" y="11331"/>
                      <a:pt x="9071" y="6697"/>
                      <a:pt x="7714" y="4352"/>
                    </a:cubicBezTo>
                    <a:cubicBezTo>
                      <a:pt x="6358" y="1978"/>
                      <a:pt x="3222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4"/>
              <p:cNvSpPr/>
              <p:nvPr/>
            </p:nvSpPr>
            <p:spPr>
              <a:xfrm>
                <a:off x="7810510" y="1789409"/>
                <a:ext cx="120671" cy="23557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5794" extrusionOk="0">
                    <a:moveTo>
                      <a:pt x="2515" y="1"/>
                    </a:moveTo>
                    <a:lnTo>
                      <a:pt x="2515" y="1"/>
                    </a:lnTo>
                    <a:cubicBezTo>
                      <a:pt x="1526" y="481"/>
                      <a:pt x="679" y="1187"/>
                      <a:pt x="0" y="2007"/>
                    </a:cubicBezTo>
                    <a:cubicBezTo>
                      <a:pt x="735" y="3194"/>
                      <a:pt x="1329" y="4465"/>
                      <a:pt x="1752" y="5793"/>
                    </a:cubicBezTo>
                    <a:cubicBezTo>
                      <a:pt x="1752" y="5793"/>
                      <a:pt x="2967" y="2459"/>
                      <a:pt x="2515" y="1"/>
                    </a:cubicBezTo>
                    <a:close/>
                  </a:path>
                </a:pathLst>
              </a:custGeom>
              <a:solidFill>
                <a:srgbClr val="1812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4"/>
              <p:cNvSpPr/>
              <p:nvPr/>
            </p:nvSpPr>
            <p:spPr>
              <a:xfrm>
                <a:off x="7190147" y="1401125"/>
                <a:ext cx="572132" cy="2004740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49308" extrusionOk="0">
                    <a:moveTo>
                      <a:pt x="8901" y="0"/>
                    </a:moveTo>
                    <a:cubicBezTo>
                      <a:pt x="6753" y="0"/>
                      <a:pt x="4945" y="1130"/>
                      <a:pt x="4154" y="2741"/>
                    </a:cubicBezTo>
                    <a:cubicBezTo>
                      <a:pt x="3928" y="3193"/>
                      <a:pt x="3645" y="3589"/>
                      <a:pt x="3306" y="3956"/>
                    </a:cubicBezTo>
                    <a:cubicBezTo>
                      <a:pt x="2402" y="4775"/>
                      <a:pt x="1724" y="5821"/>
                      <a:pt x="1300" y="6979"/>
                    </a:cubicBezTo>
                    <a:cubicBezTo>
                      <a:pt x="0" y="10653"/>
                      <a:pt x="1130" y="15795"/>
                      <a:pt x="5114" y="24159"/>
                    </a:cubicBezTo>
                    <a:cubicBezTo>
                      <a:pt x="9579" y="33569"/>
                      <a:pt x="10144" y="38768"/>
                      <a:pt x="8053" y="42074"/>
                    </a:cubicBezTo>
                    <a:cubicBezTo>
                      <a:pt x="6838" y="43995"/>
                      <a:pt x="4945" y="44221"/>
                      <a:pt x="1187" y="44221"/>
                    </a:cubicBezTo>
                    <a:lnTo>
                      <a:pt x="1187" y="49308"/>
                    </a:lnTo>
                    <a:cubicBezTo>
                      <a:pt x="6075" y="49308"/>
                      <a:pt x="9466" y="47838"/>
                      <a:pt x="11274" y="44984"/>
                    </a:cubicBezTo>
                    <a:cubicBezTo>
                      <a:pt x="14015" y="40661"/>
                      <a:pt x="12913" y="33427"/>
                      <a:pt x="7884" y="22831"/>
                    </a:cubicBezTo>
                    <a:cubicBezTo>
                      <a:pt x="4352" y="15372"/>
                      <a:pt x="3193" y="10794"/>
                      <a:pt x="4210" y="7997"/>
                    </a:cubicBezTo>
                    <a:cubicBezTo>
                      <a:pt x="4323" y="7686"/>
                      <a:pt x="4493" y="7375"/>
                      <a:pt x="4775" y="7149"/>
                    </a:cubicBezTo>
                    <a:cubicBezTo>
                      <a:pt x="5708" y="8307"/>
                      <a:pt x="7149" y="8957"/>
                      <a:pt x="8901" y="8957"/>
                    </a:cubicBezTo>
                    <a:cubicBezTo>
                      <a:pt x="11755" y="8957"/>
                      <a:pt x="14072" y="6951"/>
                      <a:pt x="14072" y="4493"/>
                    </a:cubicBezTo>
                    <a:cubicBezTo>
                      <a:pt x="14072" y="2006"/>
                      <a:pt x="11755" y="0"/>
                      <a:pt x="8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4"/>
              <p:cNvSpPr/>
              <p:nvPr/>
            </p:nvSpPr>
            <p:spPr>
              <a:xfrm>
                <a:off x="6616866" y="3450656"/>
                <a:ext cx="474473" cy="2156840"/>
              </a:xfrm>
              <a:custGeom>
                <a:avLst/>
                <a:gdLst/>
                <a:ahLst/>
                <a:cxnLst/>
                <a:rect l="l" t="t" r="r" b="b"/>
                <a:pathLst>
                  <a:path w="11670" h="53049" extrusionOk="0">
                    <a:moveTo>
                      <a:pt x="1130" y="1"/>
                    </a:moveTo>
                    <a:lnTo>
                      <a:pt x="0" y="20317"/>
                    </a:lnTo>
                    <a:lnTo>
                      <a:pt x="0" y="20345"/>
                    </a:lnTo>
                    <a:lnTo>
                      <a:pt x="1950" y="51258"/>
                    </a:lnTo>
                    <a:cubicBezTo>
                      <a:pt x="2034" y="52614"/>
                      <a:pt x="2826" y="52784"/>
                      <a:pt x="3702" y="52981"/>
                    </a:cubicBezTo>
                    <a:cubicBezTo>
                      <a:pt x="3918" y="53029"/>
                      <a:pt x="4073" y="53049"/>
                      <a:pt x="4198" y="53049"/>
                    </a:cubicBezTo>
                    <a:cubicBezTo>
                      <a:pt x="4593" y="53049"/>
                      <a:pt x="4680" y="52849"/>
                      <a:pt x="5454" y="52699"/>
                    </a:cubicBezTo>
                    <a:cubicBezTo>
                      <a:pt x="5603" y="52669"/>
                      <a:pt x="5736" y="52656"/>
                      <a:pt x="5857" y="52656"/>
                    </a:cubicBezTo>
                    <a:cubicBezTo>
                      <a:pt x="6462" y="52656"/>
                      <a:pt x="6756" y="52968"/>
                      <a:pt x="7203" y="52968"/>
                    </a:cubicBezTo>
                    <a:cubicBezTo>
                      <a:pt x="7258" y="52968"/>
                      <a:pt x="7315" y="52964"/>
                      <a:pt x="7375" y="52953"/>
                    </a:cubicBezTo>
                    <a:cubicBezTo>
                      <a:pt x="7907" y="52884"/>
                      <a:pt x="8004" y="52663"/>
                      <a:pt x="8627" y="52663"/>
                    </a:cubicBezTo>
                    <a:cubicBezTo>
                      <a:pt x="8764" y="52663"/>
                      <a:pt x="8928" y="52673"/>
                      <a:pt x="9127" y="52699"/>
                    </a:cubicBezTo>
                    <a:cubicBezTo>
                      <a:pt x="9750" y="52792"/>
                      <a:pt x="10459" y="52972"/>
                      <a:pt x="10970" y="52972"/>
                    </a:cubicBezTo>
                    <a:cubicBezTo>
                      <a:pt x="11386" y="52972"/>
                      <a:pt x="11670" y="52853"/>
                      <a:pt x="11670" y="52473"/>
                    </a:cubicBezTo>
                    <a:cubicBezTo>
                      <a:pt x="11670" y="51625"/>
                      <a:pt x="8081" y="51540"/>
                      <a:pt x="6019" y="51258"/>
                    </a:cubicBezTo>
                    <a:cubicBezTo>
                      <a:pt x="4973" y="51088"/>
                      <a:pt x="3956" y="50693"/>
                      <a:pt x="3108" y="50071"/>
                    </a:cubicBezTo>
                    <a:lnTo>
                      <a:pt x="1243" y="20345"/>
                    </a:lnTo>
                    <a:lnTo>
                      <a:pt x="2345" y="57"/>
                    </a:lnTo>
                    <a:lnTo>
                      <a:pt x="11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4"/>
              <p:cNvSpPr/>
              <p:nvPr/>
            </p:nvSpPr>
            <p:spPr>
              <a:xfrm>
                <a:off x="5841351" y="3449518"/>
                <a:ext cx="1034002" cy="675118"/>
              </a:xfrm>
              <a:custGeom>
                <a:avLst/>
                <a:gdLst/>
                <a:ahLst/>
                <a:cxnLst/>
                <a:rect l="l" t="t" r="r" b="b"/>
                <a:pathLst>
                  <a:path w="25432" h="16605" extrusionOk="0">
                    <a:moveTo>
                      <a:pt x="623" y="0"/>
                    </a:moveTo>
                    <a:lnTo>
                      <a:pt x="1" y="1046"/>
                    </a:lnTo>
                    <a:lnTo>
                      <a:pt x="15344" y="10031"/>
                    </a:lnTo>
                    <a:cubicBezTo>
                      <a:pt x="16559" y="10738"/>
                      <a:pt x="16700" y="12292"/>
                      <a:pt x="17492" y="12461"/>
                    </a:cubicBezTo>
                    <a:cubicBezTo>
                      <a:pt x="18255" y="12603"/>
                      <a:pt x="18368" y="12716"/>
                      <a:pt x="19074" y="13479"/>
                    </a:cubicBezTo>
                    <a:cubicBezTo>
                      <a:pt x="19775" y="14206"/>
                      <a:pt x="22840" y="16604"/>
                      <a:pt x="23392" y="16604"/>
                    </a:cubicBezTo>
                    <a:cubicBezTo>
                      <a:pt x="23419" y="16604"/>
                      <a:pt x="23439" y="16599"/>
                      <a:pt x="23454" y="16587"/>
                    </a:cubicBezTo>
                    <a:cubicBezTo>
                      <a:pt x="23736" y="16333"/>
                      <a:pt x="23284" y="15909"/>
                      <a:pt x="23284" y="15909"/>
                    </a:cubicBezTo>
                    <a:lnTo>
                      <a:pt x="23284" y="15909"/>
                    </a:lnTo>
                    <a:cubicBezTo>
                      <a:pt x="23285" y="15909"/>
                      <a:pt x="24561" y="16582"/>
                      <a:pt x="25010" y="16582"/>
                    </a:cubicBezTo>
                    <a:cubicBezTo>
                      <a:pt x="25057" y="16582"/>
                      <a:pt x="25094" y="16574"/>
                      <a:pt x="25121" y="16559"/>
                    </a:cubicBezTo>
                    <a:cubicBezTo>
                      <a:pt x="25432" y="16417"/>
                      <a:pt x="25432" y="16135"/>
                      <a:pt x="23934" y="14920"/>
                    </a:cubicBezTo>
                    <a:cubicBezTo>
                      <a:pt x="22437" y="13676"/>
                      <a:pt x="21193" y="12009"/>
                      <a:pt x="20402" y="11105"/>
                    </a:cubicBezTo>
                    <a:cubicBezTo>
                      <a:pt x="19611" y="10173"/>
                      <a:pt x="17209" y="9692"/>
                      <a:pt x="17209" y="9692"/>
                    </a:cubicBezTo>
                    <a:lnTo>
                      <a:pt x="6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4"/>
              <p:cNvSpPr/>
              <p:nvPr/>
            </p:nvSpPr>
            <p:spPr>
              <a:xfrm>
                <a:off x="5483925" y="2770529"/>
                <a:ext cx="564285" cy="858239"/>
              </a:xfrm>
              <a:custGeom>
                <a:avLst/>
                <a:gdLst/>
                <a:ahLst/>
                <a:cxnLst/>
                <a:rect l="l" t="t" r="r" b="b"/>
                <a:pathLst>
                  <a:path w="13879" h="21109" extrusionOk="0">
                    <a:moveTo>
                      <a:pt x="13878" y="1"/>
                    </a:moveTo>
                    <a:lnTo>
                      <a:pt x="13878" y="1"/>
                    </a:lnTo>
                    <a:cubicBezTo>
                      <a:pt x="8933" y="3052"/>
                      <a:pt x="3847" y="8252"/>
                      <a:pt x="117" y="12942"/>
                    </a:cubicBezTo>
                    <a:cubicBezTo>
                      <a:pt x="0" y="13106"/>
                      <a:pt x="116" y="13309"/>
                      <a:pt x="288" y="13309"/>
                    </a:cubicBezTo>
                    <a:cubicBezTo>
                      <a:pt x="323" y="13309"/>
                      <a:pt x="361" y="13301"/>
                      <a:pt x="400" y="13281"/>
                    </a:cubicBezTo>
                    <a:cubicBezTo>
                      <a:pt x="1276" y="12857"/>
                      <a:pt x="2491" y="12292"/>
                      <a:pt x="2745" y="12151"/>
                    </a:cubicBezTo>
                    <a:lnTo>
                      <a:pt x="2745" y="12151"/>
                    </a:lnTo>
                    <a:cubicBezTo>
                      <a:pt x="2745" y="12151"/>
                      <a:pt x="1502" y="14892"/>
                      <a:pt x="824" y="16813"/>
                    </a:cubicBezTo>
                    <a:cubicBezTo>
                      <a:pt x="757" y="16990"/>
                      <a:pt x="898" y="17132"/>
                      <a:pt x="1043" y="17132"/>
                    </a:cubicBezTo>
                    <a:cubicBezTo>
                      <a:pt x="1084" y="17132"/>
                      <a:pt x="1126" y="17121"/>
                      <a:pt x="1163" y="17096"/>
                    </a:cubicBezTo>
                    <a:cubicBezTo>
                      <a:pt x="1671" y="16729"/>
                      <a:pt x="2349" y="16248"/>
                      <a:pt x="2519" y="16135"/>
                    </a:cubicBezTo>
                    <a:cubicBezTo>
                      <a:pt x="2525" y="16131"/>
                      <a:pt x="2530" y="16130"/>
                      <a:pt x="2536" y="16130"/>
                    </a:cubicBezTo>
                    <a:cubicBezTo>
                      <a:pt x="2809" y="16130"/>
                      <a:pt x="2265" y="21108"/>
                      <a:pt x="2265" y="21108"/>
                    </a:cubicBezTo>
                    <a:lnTo>
                      <a:pt x="138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4"/>
              <p:cNvSpPr/>
              <p:nvPr/>
            </p:nvSpPr>
            <p:spPr>
              <a:xfrm>
                <a:off x="5555646" y="2567198"/>
                <a:ext cx="2041169" cy="1216350"/>
              </a:xfrm>
              <a:custGeom>
                <a:avLst/>
                <a:gdLst/>
                <a:ahLst/>
                <a:cxnLst/>
                <a:rect l="l" t="t" r="r" b="b"/>
                <a:pathLst>
                  <a:path w="50204" h="29917" extrusionOk="0">
                    <a:moveTo>
                      <a:pt x="28672" y="0"/>
                    </a:moveTo>
                    <a:cubicBezTo>
                      <a:pt x="4457" y="0"/>
                      <a:pt x="670" y="23058"/>
                      <a:pt x="105" y="29444"/>
                    </a:cubicBezTo>
                    <a:cubicBezTo>
                      <a:pt x="0" y="29723"/>
                      <a:pt x="230" y="29916"/>
                      <a:pt x="454" y="29916"/>
                    </a:cubicBezTo>
                    <a:cubicBezTo>
                      <a:pt x="593" y="29916"/>
                      <a:pt x="729" y="29842"/>
                      <a:pt x="783" y="29670"/>
                    </a:cubicBezTo>
                    <a:cubicBezTo>
                      <a:pt x="2111" y="27663"/>
                      <a:pt x="3665" y="25770"/>
                      <a:pt x="5389" y="24075"/>
                    </a:cubicBezTo>
                    <a:cubicBezTo>
                      <a:pt x="5496" y="24397"/>
                      <a:pt x="5796" y="24583"/>
                      <a:pt x="6102" y="24583"/>
                    </a:cubicBezTo>
                    <a:cubicBezTo>
                      <a:pt x="6280" y="24583"/>
                      <a:pt x="6459" y="24520"/>
                      <a:pt x="6604" y="24386"/>
                    </a:cubicBezTo>
                    <a:cubicBezTo>
                      <a:pt x="9084" y="22091"/>
                      <a:pt x="11467" y="21324"/>
                      <a:pt x="13944" y="21324"/>
                    </a:cubicBezTo>
                    <a:cubicBezTo>
                      <a:pt x="18954" y="21324"/>
                      <a:pt x="24347" y="24464"/>
                      <a:pt x="31698" y="24464"/>
                    </a:cubicBezTo>
                    <a:cubicBezTo>
                      <a:pt x="32350" y="24464"/>
                      <a:pt x="33018" y="24440"/>
                      <a:pt x="33702" y="24386"/>
                    </a:cubicBezTo>
                    <a:cubicBezTo>
                      <a:pt x="46304" y="23368"/>
                      <a:pt x="50204" y="17858"/>
                      <a:pt x="50204" y="17858"/>
                    </a:cubicBezTo>
                    <a:lnTo>
                      <a:pt x="49441" y="17717"/>
                    </a:lnTo>
                    <a:cubicBezTo>
                      <a:pt x="49130" y="17661"/>
                      <a:pt x="49017" y="17322"/>
                      <a:pt x="49187" y="17095"/>
                    </a:cubicBezTo>
                    <a:lnTo>
                      <a:pt x="49300" y="16954"/>
                    </a:lnTo>
                    <a:cubicBezTo>
                      <a:pt x="49497" y="16672"/>
                      <a:pt x="49384" y="16276"/>
                      <a:pt x="49074" y="16191"/>
                    </a:cubicBezTo>
                    <a:lnTo>
                      <a:pt x="48904" y="16135"/>
                    </a:lnTo>
                    <a:cubicBezTo>
                      <a:pt x="48537" y="16022"/>
                      <a:pt x="48424" y="15598"/>
                      <a:pt x="48650" y="15315"/>
                    </a:cubicBezTo>
                    <a:cubicBezTo>
                      <a:pt x="48650" y="15315"/>
                      <a:pt x="48932" y="14976"/>
                      <a:pt x="48819" y="14807"/>
                    </a:cubicBezTo>
                    <a:cubicBezTo>
                      <a:pt x="48734" y="14665"/>
                      <a:pt x="48367" y="14637"/>
                      <a:pt x="48367" y="14637"/>
                    </a:cubicBezTo>
                    <a:cubicBezTo>
                      <a:pt x="48357" y="14638"/>
                      <a:pt x="48347" y="14638"/>
                      <a:pt x="48337" y="14638"/>
                    </a:cubicBezTo>
                    <a:cubicBezTo>
                      <a:pt x="48018" y="14638"/>
                      <a:pt x="47864" y="14204"/>
                      <a:pt x="48028" y="13903"/>
                    </a:cubicBezTo>
                    <a:lnTo>
                      <a:pt x="48508" y="12998"/>
                    </a:lnTo>
                    <a:lnTo>
                      <a:pt x="48508" y="12998"/>
                    </a:lnTo>
                    <a:cubicBezTo>
                      <a:pt x="47749" y="13749"/>
                      <a:pt x="47134" y="14105"/>
                      <a:pt x="46647" y="14105"/>
                    </a:cubicBezTo>
                    <a:cubicBezTo>
                      <a:pt x="45539" y="14105"/>
                      <a:pt x="45089" y="12269"/>
                      <a:pt x="45089" y="9071"/>
                    </a:cubicBezTo>
                    <a:cubicBezTo>
                      <a:pt x="45089" y="4437"/>
                      <a:pt x="39353" y="0"/>
                      <a:pt x="286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4"/>
              <p:cNvSpPr/>
              <p:nvPr/>
            </p:nvSpPr>
            <p:spPr>
              <a:xfrm>
                <a:off x="7810510" y="1834214"/>
                <a:ext cx="71273" cy="19076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4692" extrusionOk="0">
                    <a:moveTo>
                      <a:pt x="905" y="1"/>
                    </a:moveTo>
                    <a:cubicBezTo>
                      <a:pt x="566" y="283"/>
                      <a:pt x="283" y="594"/>
                      <a:pt x="0" y="905"/>
                    </a:cubicBezTo>
                    <a:cubicBezTo>
                      <a:pt x="735" y="2092"/>
                      <a:pt x="1300" y="3335"/>
                      <a:pt x="1724" y="4635"/>
                    </a:cubicBezTo>
                    <a:lnTo>
                      <a:pt x="1724" y="4691"/>
                    </a:lnTo>
                    <a:cubicBezTo>
                      <a:pt x="1752" y="3081"/>
                      <a:pt x="1470" y="1498"/>
                      <a:pt x="9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4"/>
              <p:cNvSpPr/>
              <p:nvPr/>
            </p:nvSpPr>
            <p:spPr>
              <a:xfrm>
                <a:off x="7659994" y="1531109"/>
                <a:ext cx="51757" cy="67085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650" extrusionOk="0">
                    <a:moveTo>
                      <a:pt x="1024" y="1"/>
                    </a:moveTo>
                    <a:cubicBezTo>
                      <a:pt x="847" y="1"/>
                      <a:pt x="587" y="282"/>
                      <a:pt x="368" y="646"/>
                    </a:cubicBezTo>
                    <a:cubicBezTo>
                      <a:pt x="114" y="1098"/>
                      <a:pt x="1" y="1550"/>
                      <a:pt x="170" y="1635"/>
                    </a:cubicBezTo>
                    <a:cubicBezTo>
                      <a:pt x="187" y="1645"/>
                      <a:pt x="207" y="1650"/>
                      <a:pt x="229" y="1650"/>
                    </a:cubicBezTo>
                    <a:cubicBezTo>
                      <a:pt x="391" y="1650"/>
                      <a:pt x="681" y="1383"/>
                      <a:pt x="905" y="985"/>
                    </a:cubicBezTo>
                    <a:cubicBezTo>
                      <a:pt x="1159" y="533"/>
                      <a:pt x="1272" y="109"/>
                      <a:pt x="1103" y="24"/>
                    </a:cubicBezTo>
                    <a:cubicBezTo>
                      <a:pt x="1079" y="8"/>
                      <a:pt x="1052" y="1"/>
                      <a:pt x="10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4"/>
              <p:cNvSpPr/>
              <p:nvPr/>
            </p:nvSpPr>
            <p:spPr>
              <a:xfrm>
                <a:off x="5888962" y="2793094"/>
                <a:ext cx="632061" cy="630557"/>
              </a:xfrm>
              <a:custGeom>
                <a:avLst/>
                <a:gdLst/>
                <a:ahLst/>
                <a:cxnLst/>
                <a:rect l="l" t="t" r="r" b="b"/>
                <a:pathLst>
                  <a:path w="15546" h="15509" extrusionOk="0">
                    <a:moveTo>
                      <a:pt x="12616" y="37"/>
                    </a:moveTo>
                    <a:lnTo>
                      <a:pt x="12616" y="37"/>
                    </a:lnTo>
                    <a:cubicBezTo>
                      <a:pt x="12617" y="38"/>
                      <a:pt x="12618" y="38"/>
                      <a:pt x="12619" y="39"/>
                    </a:cubicBezTo>
                    <a:cubicBezTo>
                      <a:pt x="12619" y="38"/>
                      <a:pt x="12618" y="37"/>
                      <a:pt x="12616" y="37"/>
                    </a:cubicBezTo>
                    <a:close/>
                    <a:moveTo>
                      <a:pt x="12432" y="0"/>
                    </a:moveTo>
                    <a:cubicBezTo>
                      <a:pt x="10694" y="0"/>
                      <a:pt x="993" y="5994"/>
                      <a:pt x="101" y="9533"/>
                    </a:cubicBezTo>
                    <a:cubicBezTo>
                      <a:pt x="1" y="9684"/>
                      <a:pt x="69" y="9765"/>
                      <a:pt x="200" y="9765"/>
                    </a:cubicBezTo>
                    <a:cubicBezTo>
                      <a:pt x="290" y="9765"/>
                      <a:pt x="410" y="9727"/>
                      <a:pt x="525" y="9646"/>
                    </a:cubicBezTo>
                    <a:cubicBezTo>
                      <a:pt x="1769" y="8601"/>
                      <a:pt x="3153" y="7725"/>
                      <a:pt x="4622" y="7047"/>
                    </a:cubicBezTo>
                    <a:cubicBezTo>
                      <a:pt x="4702" y="7007"/>
                      <a:pt x="4782" y="6990"/>
                      <a:pt x="4850" y="6990"/>
                    </a:cubicBezTo>
                    <a:cubicBezTo>
                      <a:pt x="5024" y="6990"/>
                      <a:pt x="5124" y="7102"/>
                      <a:pt x="4962" y="7245"/>
                    </a:cubicBezTo>
                    <a:cubicBezTo>
                      <a:pt x="2871" y="9025"/>
                      <a:pt x="1062" y="12868"/>
                      <a:pt x="808" y="14450"/>
                    </a:cubicBezTo>
                    <a:cubicBezTo>
                      <a:pt x="775" y="14581"/>
                      <a:pt x="857" y="14656"/>
                      <a:pt x="965" y="14656"/>
                    </a:cubicBezTo>
                    <a:cubicBezTo>
                      <a:pt x="1042" y="14656"/>
                      <a:pt x="1133" y="14617"/>
                      <a:pt x="1203" y="14535"/>
                    </a:cubicBezTo>
                    <a:cubicBezTo>
                      <a:pt x="2221" y="13291"/>
                      <a:pt x="5131" y="11031"/>
                      <a:pt x="7759" y="10240"/>
                    </a:cubicBezTo>
                    <a:cubicBezTo>
                      <a:pt x="7809" y="10222"/>
                      <a:pt x="7856" y="10214"/>
                      <a:pt x="7898" y="10214"/>
                    </a:cubicBezTo>
                    <a:cubicBezTo>
                      <a:pt x="8122" y="10214"/>
                      <a:pt x="8227" y="10432"/>
                      <a:pt x="8013" y="10551"/>
                    </a:cubicBezTo>
                    <a:cubicBezTo>
                      <a:pt x="6629" y="11313"/>
                      <a:pt x="5385" y="12246"/>
                      <a:pt x="4312" y="13376"/>
                    </a:cubicBezTo>
                    <a:cubicBezTo>
                      <a:pt x="4165" y="13523"/>
                      <a:pt x="4251" y="13670"/>
                      <a:pt x="4424" y="13670"/>
                    </a:cubicBezTo>
                    <a:cubicBezTo>
                      <a:pt x="4450" y="13670"/>
                      <a:pt x="4479" y="13666"/>
                      <a:pt x="4509" y="13659"/>
                    </a:cubicBezTo>
                    <a:cubicBezTo>
                      <a:pt x="5584" y="13392"/>
                      <a:pt x="6676" y="13261"/>
                      <a:pt x="7762" y="13261"/>
                    </a:cubicBezTo>
                    <a:cubicBezTo>
                      <a:pt x="10359" y="13261"/>
                      <a:pt x="12922" y="14013"/>
                      <a:pt x="15134" y="15467"/>
                    </a:cubicBezTo>
                    <a:cubicBezTo>
                      <a:pt x="15174" y="15496"/>
                      <a:pt x="15217" y="15508"/>
                      <a:pt x="15258" y="15508"/>
                    </a:cubicBezTo>
                    <a:cubicBezTo>
                      <a:pt x="15417" y="15508"/>
                      <a:pt x="15546" y="15320"/>
                      <a:pt x="15388" y="15185"/>
                    </a:cubicBezTo>
                    <a:cubicBezTo>
                      <a:pt x="13806" y="13433"/>
                      <a:pt x="10104" y="11850"/>
                      <a:pt x="8324" y="11822"/>
                    </a:cubicBezTo>
                    <a:cubicBezTo>
                      <a:pt x="8126" y="11794"/>
                      <a:pt x="8070" y="11596"/>
                      <a:pt x="8239" y="11483"/>
                    </a:cubicBezTo>
                    <a:cubicBezTo>
                      <a:pt x="9652" y="10551"/>
                      <a:pt x="12506" y="9562"/>
                      <a:pt x="14399" y="9392"/>
                    </a:cubicBezTo>
                    <a:cubicBezTo>
                      <a:pt x="14682" y="9364"/>
                      <a:pt x="14625" y="9053"/>
                      <a:pt x="14314" y="9025"/>
                    </a:cubicBezTo>
                    <a:cubicBezTo>
                      <a:pt x="13774" y="8910"/>
                      <a:pt x="13132" y="8857"/>
                      <a:pt x="12432" y="8857"/>
                    </a:cubicBezTo>
                    <a:cubicBezTo>
                      <a:pt x="9509" y="8857"/>
                      <a:pt x="5570" y="9788"/>
                      <a:pt x="3747" y="11087"/>
                    </a:cubicBezTo>
                    <a:cubicBezTo>
                      <a:pt x="3683" y="11127"/>
                      <a:pt x="3617" y="11145"/>
                      <a:pt x="3558" y="11145"/>
                    </a:cubicBezTo>
                    <a:cubicBezTo>
                      <a:pt x="3409" y="11145"/>
                      <a:pt x="3306" y="11032"/>
                      <a:pt x="3407" y="10890"/>
                    </a:cubicBezTo>
                    <a:cubicBezTo>
                      <a:pt x="4990" y="8149"/>
                      <a:pt x="9567" y="5690"/>
                      <a:pt x="11828" y="5238"/>
                    </a:cubicBezTo>
                    <a:cubicBezTo>
                      <a:pt x="12139" y="5154"/>
                      <a:pt x="12054" y="4871"/>
                      <a:pt x="11715" y="4871"/>
                    </a:cubicBezTo>
                    <a:cubicBezTo>
                      <a:pt x="11411" y="4842"/>
                      <a:pt x="11063" y="4828"/>
                      <a:pt x="10684" y="4828"/>
                    </a:cubicBezTo>
                    <a:cubicBezTo>
                      <a:pt x="8847" y="4828"/>
                      <a:pt x="6306" y="5161"/>
                      <a:pt x="4736" y="5747"/>
                    </a:cubicBezTo>
                    <a:cubicBezTo>
                      <a:pt x="4659" y="5775"/>
                      <a:pt x="4588" y="5787"/>
                      <a:pt x="4527" y="5787"/>
                    </a:cubicBezTo>
                    <a:cubicBezTo>
                      <a:pt x="4339" y="5787"/>
                      <a:pt x="4247" y="5670"/>
                      <a:pt x="4396" y="5521"/>
                    </a:cubicBezTo>
                    <a:cubicBezTo>
                      <a:pt x="7259" y="2492"/>
                      <a:pt x="12416" y="37"/>
                      <a:pt x="12613" y="37"/>
                    </a:cubicBezTo>
                    <a:cubicBezTo>
                      <a:pt x="12614" y="37"/>
                      <a:pt x="12615" y="37"/>
                      <a:pt x="12616" y="37"/>
                    </a:cubicBezTo>
                    <a:lnTo>
                      <a:pt x="12616" y="37"/>
                    </a:lnTo>
                    <a:cubicBezTo>
                      <a:pt x="12571" y="12"/>
                      <a:pt x="12509" y="0"/>
                      <a:pt x="12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 Box 1"/>
          <p:cNvSpPr txBox="1"/>
          <p:nvPr/>
        </p:nvSpPr>
        <p:spPr>
          <a:xfrm>
            <a:off x="380365" y="1121410"/>
            <a:ext cx="83781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vi-VN" sz="36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Hậu quả của việc sử dụng chất đốt sai cách là gì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 bldLvl="0" animBg="1"/>
      <p:bldP spid="1202" grpId="1" animBg="1"/>
      <p:bldP spid="1205" grpId="0" build="p"/>
      <p:bldP spid="1205" grpId="1" build="p"/>
      <p:bldP spid="1392" grpId="0" bldLvl="0" animBg="1"/>
      <p:bldP spid="139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2717165" y="879475"/>
            <a:ext cx="3832860" cy="271589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2771775" y="1059815"/>
            <a:ext cx="3745230" cy="2330450"/>
          </a:xfrm>
          <a:prstGeom prst="rect">
            <a:avLst/>
          </a:prstGeom>
          <a:noFill/>
          <a:ln w="9525">
            <a:noFill/>
          </a:ln>
        </p:spPr>
        <p:txBody>
          <a:bodyPr spcFirstLastPara="0" wrap="square" lIns="91440" tIns="45720" rIns="91440" bIns="45720" anchor="t" anchorCtr="0">
            <a:spAutoFit/>
          </a:bodyPr>
          <a:lstStyle/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28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Cần phải làm gì để phòng tránh tai nạn khi sử dụng chất đốt trong sinh hoạt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1460" y="483870"/>
            <a:ext cx="2519045" cy="1741170"/>
            <a:chOff x="396" y="762"/>
            <a:chExt cx="3967" cy="2742"/>
          </a:xfrm>
        </p:grpSpPr>
        <p:sp>
          <p:nvSpPr>
            <p:cNvPr id="4" name="Text Box 3"/>
            <p:cNvSpPr txBox="1"/>
            <p:nvPr/>
          </p:nvSpPr>
          <p:spPr>
            <a:xfrm>
              <a:off x="396" y="762"/>
              <a:ext cx="3544" cy="16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114300" lvl="0" indent="-457200" algn="ctr">
                <a:lnSpc>
                  <a:spcPct val="130000"/>
                </a:lnSpc>
              </a:pPr>
              <a:r>
                <a:rPr lang="vi-VN" sz="2400" b="1">
                  <a:solidFill>
                    <a:schemeClr val="accent1">
                      <a:lumMod val="75000"/>
                    </a:schemeClr>
                  </a:solidFill>
                  <a:latin typeface="Nunito"/>
                  <a:ea typeface="Nunito"/>
                  <a:cs typeface="Nunito"/>
                  <a:sym typeface="+mn-ea"/>
                </a:rPr>
                <a:t>Tắt bếp khi </a:t>
              </a:r>
            </a:p>
            <a:p>
              <a:pPr marL="114300" lvl="0" indent="-457200" algn="ctr">
                <a:lnSpc>
                  <a:spcPct val="130000"/>
                </a:lnSpc>
              </a:pPr>
              <a:r>
                <a:rPr lang="vi-VN" sz="2400" b="1">
                  <a:solidFill>
                    <a:schemeClr val="accent1">
                      <a:lumMod val="75000"/>
                    </a:schemeClr>
                  </a:solidFill>
                  <a:latin typeface="Nunito"/>
                  <a:ea typeface="Nunito"/>
                  <a:cs typeface="Nunito"/>
                  <a:sym typeface="+mn-ea"/>
                </a:rPr>
                <a:t>ngưng đun nấu</a:t>
              </a:r>
            </a:p>
          </p:txBody>
        </p:sp>
        <p:cxnSp>
          <p:nvCxnSpPr>
            <p:cNvPr id="12" name="Curved Connector 11"/>
            <p:cNvCxnSpPr>
              <a:stCxn id="1204" idx="1"/>
              <a:endCxn id="4" idx="2"/>
            </p:cNvCxnSpPr>
            <p:nvPr/>
          </p:nvCxnSpPr>
          <p:spPr>
            <a:xfrm rot="10800000">
              <a:off x="2167" y="2416"/>
              <a:ext cx="2197" cy="1088"/>
            </a:xfrm>
            <a:prstGeom prst="curvedConnector2">
              <a:avLst/>
            </a:prstGeom>
            <a:ln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560" y="2788285"/>
            <a:ext cx="4608830" cy="2009140"/>
            <a:chOff x="56" y="4391"/>
            <a:chExt cx="7258" cy="3164"/>
          </a:xfrm>
        </p:grpSpPr>
        <p:sp>
          <p:nvSpPr>
            <p:cNvPr id="6" name="Text Box 5"/>
            <p:cNvSpPr txBox="1"/>
            <p:nvPr/>
          </p:nvSpPr>
          <p:spPr>
            <a:xfrm>
              <a:off x="56" y="4391"/>
              <a:ext cx="3960" cy="31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14300" lvl="0" indent="-457200" algn="ctr">
                <a:lnSpc>
                  <a:spcPct val="130000"/>
                </a:lnSpc>
                <a:buSzTx/>
              </a:pPr>
              <a:r>
                <a:rPr lang="vi-VN" sz="2400" b="1">
                  <a:solidFill>
                    <a:schemeClr val="accent1">
                      <a:lumMod val="75000"/>
                    </a:schemeClr>
                  </a:solidFill>
                  <a:latin typeface="Nunito"/>
                  <a:ea typeface="Nunito"/>
                  <a:cs typeface="Nunito"/>
                  <a:sym typeface="+mn-ea"/>
                </a:rPr>
                <a:t>Trang bị các bình chữa cháy ở những nơi có chất đốt</a:t>
              </a:r>
            </a:p>
          </p:txBody>
        </p:sp>
        <p:cxnSp>
          <p:nvCxnSpPr>
            <p:cNvPr id="13" name="Curved Connector 12"/>
            <p:cNvCxnSpPr>
              <a:stCxn id="1204" idx="2"/>
            </p:cNvCxnSpPr>
            <p:nvPr/>
          </p:nvCxnSpPr>
          <p:spPr>
            <a:xfrm rot="5400000">
              <a:off x="4727" y="4296"/>
              <a:ext cx="1545" cy="3630"/>
            </a:xfrm>
            <a:prstGeom prst="curvedConnector2">
              <a:avLst/>
            </a:prstGeom>
            <a:ln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16370" y="2225040"/>
            <a:ext cx="2336800" cy="2524125"/>
            <a:chOff x="10262" y="3504"/>
            <a:chExt cx="3680" cy="3975"/>
          </a:xfrm>
        </p:grpSpPr>
        <p:sp>
          <p:nvSpPr>
            <p:cNvPr id="7" name="Text Box 6"/>
            <p:cNvSpPr txBox="1"/>
            <p:nvPr/>
          </p:nvSpPr>
          <p:spPr>
            <a:xfrm>
              <a:off x="10262" y="5071"/>
              <a:ext cx="3681" cy="240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14300" lvl="0" indent="-457200" algn="ctr">
                <a:lnSpc>
                  <a:spcPct val="130000"/>
                </a:lnSpc>
                <a:buSzTx/>
              </a:pPr>
              <a:r>
                <a:rPr lang="vi-VN" sz="2400" b="1">
                  <a:solidFill>
                    <a:schemeClr val="accent1">
                      <a:lumMod val="75000"/>
                    </a:schemeClr>
                  </a:solidFill>
                  <a:latin typeface="Nunito"/>
                  <a:ea typeface="Nunito"/>
                  <a:cs typeface="Nunito"/>
                  <a:sym typeface="+mn-ea"/>
                </a:rPr>
                <a:t>Không sử dụng chất đốt kém chất lượng,..</a:t>
              </a:r>
            </a:p>
          </p:txBody>
        </p:sp>
        <p:cxnSp>
          <p:nvCxnSpPr>
            <p:cNvPr id="14" name="Curved Connector 13"/>
            <p:cNvCxnSpPr>
              <a:stCxn id="1204" idx="3"/>
              <a:endCxn id="7" idx="0"/>
            </p:cNvCxnSpPr>
            <p:nvPr/>
          </p:nvCxnSpPr>
          <p:spPr>
            <a:xfrm>
              <a:off x="10263" y="3504"/>
              <a:ext cx="1840" cy="1567"/>
            </a:xfrm>
            <a:prstGeom prst="curvedConnector2">
              <a:avLst/>
            </a:prstGeom>
            <a:ln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44390" y="339725"/>
            <a:ext cx="4327525" cy="1050290"/>
            <a:chOff x="7314" y="535"/>
            <a:chExt cx="6815" cy="1654"/>
          </a:xfrm>
        </p:grpSpPr>
        <p:sp>
          <p:nvSpPr>
            <p:cNvPr id="5" name="Text Box 4"/>
            <p:cNvSpPr txBox="1"/>
            <p:nvPr/>
          </p:nvSpPr>
          <p:spPr>
            <a:xfrm>
              <a:off x="10315" y="535"/>
              <a:ext cx="3814" cy="16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114300" lvl="0" indent="-457200" algn="ctr">
                <a:lnSpc>
                  <a:spcPct val="130000"/>
                </a:lnSpc>
                <a:buSzTx/>
              </a:pPr>
              <a:r>
                <a:rPr lang="vi-VN" sz="2400" b="1">
                  <a:solidFill>
                    <a:schemeClr val="accent1">
                      <a:lumMod val="75000"/>
                    </a:schemeClr>
                  </a:solidFill>
                  <a:latin typeface="Nunito"/>
                  <a:ea typeface="Nunito"/>
                  <a:cs typeface="Nunito"/>
                  <a:sym typeface="+mn-ea"/>
                </a:rPr>
                <a:t>Sử dụng bình ga</a:t>
              </a:r>
            </a:p>
            <a:p>
              <a:pPr marL="114300" lvl="0" indent="-457200" algn="ctr">
                <a:lnSpc>
                  <a:spcPct val="130000"/>
                </a:lnSpc>
                <a:buSzTx/>
              </a:pPr>
              <a:r>
                <a:rPr lang="vi-VN" sz="2400" b="1">
                  <a:solidFill>
                    <a:schemeClr val="accent1">
                      <a:lumMod val="75000"/>
                    </a:schemeClr>
                  </a:solidFill>
                  <a:latin typeface="Nunito"/>
                  <a:ea typeface="Nunito"/>
                  <a:cs typeface="Nunito"/>
                  <a:sym typeface="+mn-ea"/>
                </a:rPr>
                <a:t> có chốt khóa</a:t>
              </a:r>
            </a:p>
          </p:txBody>
        </p:sp>
        <p:cxnSp>
          <p:nvCxnSpPr>
            <p:cNvPr id="15" name="Curved Connector 14"/>
            <p:cNvCxnSpPr>
              <a:stCxn id="1204" idx="0"/>
              <a:endCxn id="5" idx="0"/>
            </p:cNvCxnSpPr>
            <p:nvPr/>
          </p:nvCxnSpPr>
          <p:spPr>
            <a:xfrm rot="16200000">
              <a:off x="9201" y="-1352"/>
              <a:ext cx="1134" cy="4908"/>
            </a:xfrm>
            <a:prstGeom prst="curvedConnector3">
              <a:avLst>
                <a:gd name="adj1" fmla="val 133069"/>
              </a:avLst>
            </a:prstGeom>
            <a:ln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1" animBg="1"/>
      <p:bldP spid="120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0"/>
          <p:cNvSpPr txBox="1">
            <a:spLocks noGrp="1"/>
          </p:cNvSpPr>
          <p:nvPr>
            <p:ph type="title"/>
          </p:nvPr>
        </p:nvSpPr>
        <p:spPr>
          <a:xfrm>
            <a:off x="856735" y="75476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Hoạt động 3:</a:t>
            </a:r>
          </a:p>
        </p:txBody>
      </p:sp>
      <p:sp>
        <p:nvSpPr>
          <p:cNvPr id="2156" name="Google Shape;2156;p60"/>
          <p:cNvSpPr/>
          <p:nvPr/>
        </p:nvSpPr>
        <p:spPr>
          <a:xfrm rot="10800000">
            <a:off x="3258477" y="4083547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6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9" name="Google Shape;2159;p6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160" name="Google Shape;2160;p6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4" name="Google Shape;2164;p60">
            <a:hlinkClick r:id="" action="ppaction://noaction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5" name="Google Shape;2165;p6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60">
            <a:hlinkClick r:id="" action="ppaction://noaction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Back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6" name="Google Shape;1176;p39"/>
          <p:cNvSpPr txBox="1"/>
          <p:nvPr/>
        </p:nvSpPr>
        <p:spPr>
          <a:xfrm>
            <a:off x="2190750" y="1985645"/>
            <a:ext cx="4826000" cy="1811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chemeClr val="accent6"/>
                </a:solidFill>
                <a:latin typeface="Nunito"/>
                <a:ea typeface="Nunito"/>
                <a:cs typeface="Nunito"/>
              </a:rPr>
              <a:t> Sự ảnh hưởng của chất đốt khi cháy đối với môi trường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003F8A-66D2-48A3-5833-9414B8B360C9}"/>
              </a:ext>
            </a:extLst>
          </p:cNvPr>
          <p:cNvSpPr txBox="1"/>
          <p:nvPr/>
        </p:nvSpPr>
        <p:spPr>
          <a:xfrm>
            <a:off x="2286000" y="241997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https://www.youtube.com/watch?v=MnqaXQCK4jw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2" name="cashreg.wav"/>
          </p:stSnd>
        </p:sndAc>
      </p:transition>
    </mc:Choice>
    <mc:Fallback xmlns="">
      <p:transition>
        <p:random/>
        <p:sndAc>
          <p:stSnd>
            <p:snd r:embed="rId5" name="cashreg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0"/>
          <p:cNvSpPr txBox="1">
            <a:spLocks noGrp="1"/>
          </p:cNvSpPr>
          <p:nvPr>
            <p:ph type="title"/>
          </p:nvPr>
        </p:nvSpPr>
        <p:spPr>
          <a:xfrm>
            <a:off x="856735" y="75476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Hoạt động 1:</a:t>
            </a:r>
          </a:p>
        </p:txBody>
      </p:sp>
      <p:sp>
        <p:nvSpPr>
          <p:cNvPr id="2156" name="Google Shape;2156;p60"/>
          <p:cNvSpPr/>
          <p:nvPr/>
        </p:nvSpPr>
        <p:spPr>
          <a:xfrm rot="10800000">
            <a:off x="3258477" y="4083547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6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9" name="Google Shape;2159;p6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160" name="Google Shape;2160;p6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4" name="Google Shape;2164;p60">
            <a:hlinkClick r:id="" action="ppaction://noaction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5" name="Google Shape;2165;p6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60">
            <a:hlinkClick r:id="" action="ppaction://noaction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Back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6" name="Google Shape;1176;p39"/>
          <p:cNvSpPr txBox="1"/>
          <p:nvPr/>
        </p:nvSpPr>
        <p:spPr>
          <a:xfrm>
            <a:off x="2190750" y="1985645"/>
            <a:ext cx="4826000" cy="1811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chemeClr val="accent6"/>
                </a:solidFill>
                <a:latin typeface="Nunito"/>
                <a:ea typeface="Nunito"/>
                <a:cs typeface="Nunito"/>
              </a:rPr>
              <a:t> Thảo luận về việc sử dụng an toàn, tiết kiệm chất đốt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1928495" y="2622550"/>
            <a:ext cx="6901180" cy="186944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2411730" y="2842260"/>
            <a:ext cx="6253480" cy="1531620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r>
              <a:rPr lang="vi-VN" sz="3600" b="1">
                <a:solidFill>
                  <a:srgbClr val="0070A4"/>
                </a:solidFill>
                <a:sym typeface="+mn-ea"/>
              </a:rPr>
              <a:t>Khí các-bô-níc cùng các loại khí khác và chất độc</a:t>
            </a: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4027805" y="262890"/>
            <a:ext cx="1052830" cy="956310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4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11" name="Google Shape;1211;p4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0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4" name="Google Shape;1234;p4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0">
            <a:hlinkClick r:id="rId4" action="ppaction://hlinksldjump"/>
          </p:cNvPr>
          <p:cNvSpPr txBox="1"/>
          <p:nvPr/>
        </p:nvSpPr>
        <p:spPr>
          <a:xfrm>
            <a:off x="7466788" y="341840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2" name="Google Shape;1392;p44"/>
          <p:cNvSpPr/>
          <p:nvPr/>
        </p:nvSpPr>
        <p:spPr>
          <a:xfrm>
            <a:off x="107315" y="3269615"/>
            <a:ext cx="1685290" cy="1635125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" name="Google Shape;1400;p44"/>
          <p:cNvGrpSpPr/>
          <p:nvPr/>
        </p:nvGrpSpPr>
        <p:grpSpPr>
          <a:xfrm>
            <a:off x="-67945" y="3053080"/>
            <a:ext cx="2120265" cy="1871345"/>
            <a:chOff x="1916870" y="2731831"/>
            <a:chExt cx="2347148" cy="1860679"/>
          </a:xfrm>
        </p:grpSpPr>
        <p:sp>
          <p:nvSpPr>
            <p:cNvPr id="1401" name="Google Shape;1401;p44"/>
            <p:cNvSpPr/>
            <p:nvPr/>
          </p:nvSpPr>
          <p:spPr>
            <a:xfrm flipH="1">
              <a:off x="1916870" y="4404360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44"/>
            <p:cNvGrpSpPr/>
            <p:nvPr/>
          </p:nvGrpSpPr>
          <p:grpSpPr>
            <a:xfrm>
              <a:off x="2498043" y="2731831"/>
              <a:ext cx="1057750" cy="1803692"/>
              <a:chOff x="5483925" y="1401125"/>
              <a:chExt cx="2466768" cy="4206371"/>
            </a:xfrm>
          </p:grpSpPr>
          <p:sp>
            <p:nvSpPr>
              <p:cNvPr id="1403" name="Google Shape;1403;p44"/>
              <p:cNvSpPr/>
              <p:nvPr/>
            </p:nvSpPr>
            <p:spPr>
              <a:xfrm>
                <a:off x="7581889" y="1660727"/>
                <a:ext cx="311355" cy="364251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8959" extrusionOk="0">
                    <a:moveTo>
                      <a:pt x="1131" y="1"/>
                    </a:moveTo>
                    <a:lnTo>
                      <a:pt x="0" y="1301"/>
                    </a:lnTo>
                    <a:cubicBezTo>
                      <a:pt x="5115" y="1301"/>
                      <a:pt x="7347" y="8958"/>
                      <a:pt x="7347" y="8958"/>
                    </a:cubicBezTo>
                    <a:cubicBezTo>
                      <a:pt x="7347" y="8958"/>
                      <a:pt x="7658" y="764"/>
                      <a:pt x="1131" y="1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4"/>
              <p:cNvSpPr/>
              <p:nvPr/>
            </p:nvSpPr>
            <p:spPr>
              <a:xfrm>
                <a:off x="7581889" y="1564245"/>
                <a:ext cx="368804" cy="460731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1332" extrusionOk="0">
                    <a:moveTo>
                      <a:pt x="3222" y="0"/>
                    </a:moveTo>
                    <a:lnTo>
                      <a:pt x="0" y="3674"/>
                    </a:lnTo>
                    <a:cubicBezTo>
                      <a:pt x="5143" y="3674"/>
                      <a:pt x="7375" y="11331"/>
                      <a:pt x="7375" y="11331"/>
                    </a:cubicBezTo>
                    <a:cubicBezTo>
                      <a:pt x="7375" y="11331"/>
                      <a:pt x="9071" y="6697"/>
                      <a:pt x="7714" y="4352"/>
                    </a:cubicBezTo>
                    <a:cubicBezTo>
                      <a:pt x="6358" y="1978"/>
                      <a:pt x="3222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4"/>
              <p:cNvSpPr/>
              <p:nvPr/>
            </p:nvSpPr>
            <p:spPr>
              <a:xfrm>
                <a:off x="7810510" y="1789409"/>
                <a:ext cx="120671" cy="23557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5794" extrusionOk="0">
                    <a:moveTo>
                      <a:pt x="2515" y="1"/>
                    </a:moveTo>
                    <a:lnTo>
                      <a:pt x="2515" y="1"/>
                    </a:lnTo>
                    <a:cubicBezTo>
                      <a:pt x="1526" y="481"/>
                      <a:pt x="679" y="1187"/>
                      <a:pt x="0" y="2007"/>
                    </a:cubicBezTo>
                    <a:cubicBezTo>
                      <a:pt x="735" y="3194"/>
                      <a:pt x="1329" y="4465"/>
                      <a:pt x="1752" y="5793"/>
                    </a:cubicBezTo>
                    <a:cubicBezTo>
                      <a:pt x="1752" y="5793"/>
                      <a:pt x="2967" y="2459"/>
                      <a:pt x="2515" y="1"/>
                    </a:cubicBezTo>
                    <a:close/>
                  </a:path>
                </a:pathLst>
              </a:custGeom>
              <a:solidFill>
                <a:srgbClr val="1812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4"/>
              <p:cNvSpPr/>
              <p:nvPr/>
            </p:nvSpPr>
            <p:spPr>
              <a:xfrm>
                <a:off x="7190147" y="1401125"/>
                <a:ext cx="572132" cy="2004740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49308" extrusionOk="0">
                    <a:moveTo>
                      <a:pt x="8901" y="0"/>
                    </a:moveTo>
                    <a:cubicBezTo>
                      <a:pt x="6753" y="0"/>
                      <a:pt x="4945" y="1130"/>
                      <a:pt x="4154" y="2741"/>
                    </a:cubicBezTo>
                    <a:cubicBezTo>
                      <a:pt x="3928" y="3193"/>
                      <a:pt x="3645" y="3589"/>
                      <a:pt x="3306" y="3956"/>
                    </a:cubicBezTo>
                    <a:cubicBezTo>
                      <a:pt x="2402" y="4775"/>
                      <a:pt x="1724" y="5821"/>
                      <a:pt x="1300" y="6979"/>
                    </a:cubicBezTo>
                    <a:cubicBezTo>
                      <a:pt x="0" y="10653"/>
                      <a:pt x="1130" y="15795"/>
                      <a:pt x="5114" y="24159"/>
                    </a:cubicBezTo>
                    <a:cubicBezTo>
                      <a:pt x="9579" y="33569"/>
                      <a:pt x="10144" y="38768"/>
                      <a:pt x="8053" y="42074"/>
                    </a:cubicBezTo>
                    <a:cubicBezTo>
                      <a:pt x="6838" y="43995"/>
                      <a:pt x="4945" y="44221"/>
                      <a:pt x="1187" y="44221"/>
                    </a:cubicBezTo>
                    <a:lnTo>
                      <a:pt x="1187" y="49308"/>
                    </a:lnTo>
                    <a:cubicBezTo>
                      <a:pt x="6075" y="49308"/>
                      <a:pt x="9466" y="47838"/>
                      <a:pt x="11274" y="44984"/>
                    </a:cubicBezTo>
                    <a:cubicBezTo>
                      <a:pt x="14015" y="40661"/>
                      <a:pt x="12913" y="33427"/>
                      <a:pt x="7884" y="22831"/>
                    </a:cubicBezTo>
                    <a:cubicBezTo>
                      <a:pt x="4352" y="15372"/>
                      <a:pt x="3193" y="10794"/>
                      <a:pt x="4210" y="7997"/>
                    </a:cubicBezTo>
                    <a:cubicBezTo>
                      <a:pt x="4323" y="7686"/>
                      <a:pt x="4493" y="7375"/>
                      <a:pt x="4775" y="7149"/>
                    </a:cubicBezTo>
                    <a:cubicBezTo>
                      <a:pt x="5708" y="8307"/>
                      <a:pt x="7149" y="8957"/>
                      <a:pt x="8901" y="8957"/>
                    </a:cubicBezTo>
                    <a:cubicBezTo>
                      <a:pt x="11755" y="8957"/>
                      <a:pt x="14072" y="6951"/>
                      <a:pt x="14072" y="4493"/>
                    </a:cubicBezTo>
                    <a:cubicBezTo>
                      <a:pt x="14072" y="2006"/>
                      <a:pt x="11755" y="0"/>
                      <a:pt x="8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4"/>
              <p:cNvSpPr/>
              <p:nvPr/>
            </p:nvSpPr>
            <p:spPr>
              <a:xfrm>
                <a:off x="6616866" y="3450656"/>
                <a:ext cx="474473" cy="2156840"/>
              </a:xfrm>
              <a:custGeom>
                <a:avLst/>
                <a:gdLst/>
                <a:ahLst/>
                <a:cxnLst/>
                <a:rect l="l" t="t" r="r" b="b"/>
                <a:pathLst>
                  <a:path w="11670" h="53049" extrusionOk="0">
                    <a:moveTo>
                      <a:pt x="1130" y="1"/>
                    </a:moveTo>
                    <a:lnTo>
                      <a:pt x="0" y="20317"/>
                    </a:lnTo>
                    <a:lnTo>
                      <a:pt x="0" y="20345"/>
                    </a:lnTo>
                    <a:lnTo>
                      <a:pt x="1950" y="51258"/>
                    </a:lnTo>
                    <a:cubicBezTo>
                      <a:pt x="2034" y="52614"/>
                      <a:pt x="2826" y="52784"/>
                      <a:pt x="3702" y="52981"/>
                    </a:cubicBezTo>
                    <a:cubicBezTo>
                      <a:pt x="3918" y="53029"/>
                      <a:pt x="4073" y="53049"/>
                      <a:pt x="4198" y="53049"/>
                    </a:cubicBezTo>
                    <a:cubicBezTo>
                      <a:pt x="4593" y="53049"/>
                      <a:pt x="4680" y="52849"/>
                      <a:pt x="5454" y="52699"/>
                    </a:cubicBezTo>
                    <a:cubicBezTo>
                      <a:pt x="5603" y="52669"/>
                      <a:pt x="5736" y="52656"/>
                      <a:pt x="5857" y="52656"/>
                    </a:cubicBezTo>
                    <a:cubicBezTo>
                      <a:pt x="6462" y="52656"/>
                      <a:pt x="6756" y="52968"/>
                      <a:pt x="7203" y="52968"/>
                    </a:cubicBezTo>
                    <a:cubicBezTo>
                      <a:pt x="7258" y="52968"/>
                      <a:pt x="7315" y="52964"/>
                      <a:pt x="7375" y="52953"/>
                    </a:cubicBezTo>
                    <a:cubicBezTo>
                      <a:pt x="7907" y="52884"/>
                      <a:pt x="8004" y="52663"/>
                      <a:pt x="8627" y="52663"/>
                    </a:cubicBezTo>
                    <a:cubicBezTo>
                      <a:pt x="8764" y="52663"/>
                      <a:pt x="8928" y="52673"/>
                      <a:pt x="9127" y="52699"/>
                    </a:cubicBezTo>
                    <a:cubicBezTo>
                      <a:pt x="9750" y="52792"/>
                      <a:pt x="10459" y="52972"/>
                      <a:pt x="10970" y="52972"/>
                    </a:cubicBezTo>
                    <a:cubicBezTo>
                      <a:pt x="11386" y="52972"/>
                      <a:pt x="11670" y="52853"/>
                      <a:pt x="11670" y="52473"/>
                    </a:cubicBezTo>
                    <a:cubicBezTo>
                      <a:pt x="11670" y="51625"/>
                      <a:pt x="8081" y="51540"/>
                      <a:pt x="6019" y="51258"/>
                    </a:cubicBezTo>
                    <a:cubicBezTo>
                      <a:pt x="4973" y="51088"/>
                      <a:pt x="3956" y="50693"/>
                      <a:pt x="3108" y="50071"/>
                    </a:cubicBezTo>
                    <a:lnTo>
                      <a:pt x="1243" y="20345"/>
                    </a:lnTo>
                    <a:lnTo>
                      <a:pt x="2345" y="57"/>
                    </a:lnTo>
                    <a:lnTo>
                      <a:pt x="11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4"/>
              <p:cNvSpPr/>
              <p:nvPr/>
            </p:nvSpPr>
            <p:spPr>
              <a:xfrm>
                <a:off x="5841351" y="3449518"/>
                <a:ext cx="1034002" cy="675118"/>
              </a:xfrm>
              <a:custGeom>
                <a:avLst/>
                <a:gdLst/>
                <a:ahLst/>
                <a:cxnLst/>
                <a:rect l="l" t="t" r="r" b="b"/>
                <a:pathLst>
                  <a:path w="25432" h="16605" extrusionOk="0">
                    <a:moveTo>
                      <a:pt x="623" y="0"/>
                    </a:moveTo>
                    <a:lnTo>
                      <a:pt x="1" y="1046"/>
                    </a:lnTo>
                    <a:lnTo>
                      <a:pt x="15344" y="10031"/>
                    </a:lnTo>
                    <a:cubicBezTo>
                      <a:pt x="16559" y="10738"/>
                      <a:pt x="16700" y="12292"/>
                      <a:pt x="17492" y="12461"/>
                    </a:cubicBezTo>
                    <a:cubicBezTo>
                      <a:pt x="18255" y="12603"/>
                      <a:pt x="18368" y="12716"/>
                      <a:pt x="19074" y="13479"/>
                    </a:cubicBezTo>
                    <a:cubicBezTo>
                      <a:pt x="19775" y="14206"/>
                      <a:pt x="22840" y="16604"/>
                      <a:pt x="23392" y="16604"/>
                    </a:cubicBezTo>
                    <a:cubicBezTo>
                      <a:pt x="23419" y="16604"/>
                      <a:pt x="23439" y="16599"/>
                      <a:pt x="23454" y="16587"/>
                    </a:cubicBezTo>
                    <a:cubicBezTo>
                      <a:pt x="23736" y="16333"/>
                      <a:pt x="23284" y="15909"/>
                      <a:pt x="23284" y="15909"/>
                    </a:cubicBezTo>
                    <a:lnTo>
                      <a:pt x="23284" y="15909"/>
                    </a:lnTo>
                    <a:cubicBezTo>
                      <a:pt x="23285" y="15909"/>
                      <a:pt x="24561" y="16582"/>
                      <a:pt x="25010" y="16582"/>
                    </a:cubicBezTo>
                    <a:cubicBezTo>
                      <a:pt x="25057" y="16582"/>
                      <a:pt x="25094" y="16574"/>
                      <a:pt x="25121" y="16559"/>
                    </a:cubicBezTo>
                    <a:cubicBezTo>
                      <a:pt x="25432" y="16417"/>
                      <a:pt x="25432" y="16135"/>
                      <a:pt x="23934" y="14920"/>
                    </a:cubicBezTo>
                    <a:cubicBezTo>
                      <a:pt x="22437" y="13676"/>
                      <a:pt x="21193" y="12009"/>
                      <a:pt x="20402" y="11105"/>
                    </a:cubicBezTo>
                    <a:cubicBezTo>
                      <a:pt x="19611" y="10173"/>
                      <a:pt x="17209" y="9692"/>
                      <a:pt x="17209" y="9692"/>
                    </a:cubicBezTo>
                    <a:lnTo>
                      <a:pt x="6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4"/>
              <p:cNvSpPr/>
              <p:nvPr/>
            </p:nvSpPr>
            <p:spPr>
              <a:xfrm>
                <a:off x="5483925" y="2770529"/>
                <a:ext cx="564285" cy="858239"/>
              </a:xfrm>
              <a:custGeom>
                <a:avLst/>
                <a:gdLst/>
                <a:ahLst/>
                <a:cxnLst/>
                <a:rect l="l" t="t" r="r" b="b"/>
                <a:pathLst>
                  <a:path w="13879" h="21109" extrusionOk="0">
                    <a:moveTo>
                      <a:pt x="13878" y="1"/>
                    </a:moveTo>
                    <a:lnTo>
                      <a:pt x="13878" y="1"/>
                    </a:lnTo>
                    <a:cubicBezTo>
                      <a:pt x="8933" y="3052"/>
                      <a:pt x="3847" y="8252"/>
                      <a:pt x="117" y="12942"/>
                    </a:cubicBezTo>
                    <a:cubicBezTo>
                      <a:pt x="0" y="13106"/>
                      <a:pt x="116" y="13309"/>
                      <a:pt x="288" y="13309"/>
                    </a:cubicBezTo>
                    <a:cubicBezTo>
                      <a:pt x="323" y="13309"/>
                      <a:pt x="361" y="13301"/>
                      <a:pt x="400" y="13281"/>
                    </a:cubicBezTo>
                    <a:cubicBezTo>
                      <a:pt x="1276" y="12857"/>
                      <a:pt x="2491" y="12292"/>
                      <a:pt x="2745" y="12151"/>
                    </a:cubicBezTo>
                    <a:lnTo>
                      <a:pt x="2745" y="12151"/>
                    </a:lnTo>
                    <a:cubicBezTo>
                      <a:pt x="2745" y="12151"/>
                      <a:pt x="1502" y="14892"/>
                      <a:pt x="824" y="16813"/>
                    </a:cubicBezTo>
                    <a:cubicBezTo>
                      <a:pt x="757" y="16990"/>
                      <a:pt x="898" y="17132"/>
                      <a:pt x="1043" y="17132"/>
                    </a:cubicBezTo>
                    <a:cubicBezTo>
                      <a:pt x="1084" y="17132"/>
                      <a:pt x="1126" y="17121"/>
                      <a:pt x="1163" y="17096"/>
                    </a:cubicBezTo>
                    <a:cubicBezTo>
                      <a:pt x="1671" y="16729"/>
                      <a:pt x="2349" y="16248"/>
                      <a:pt x="2519" y="16135"/>
                    </a:cubicBezTo>
                    <a:cubicBezTo>
                      <a:pt x="2525" y="16131"/>
                      <a:pt x="2530" y="16130"/>
                      <a:pt x="2536" y="16130"/>
                    </a:cubicBezTo>
                    <a:cubicBezTo>
                      <a:pt x="2809" y="16130"/>
                      <a:pt x="2265" y="21108"/>
                      <a:pt x="2265" y="21108"/>
                    </a:cubicBezTo>
                    <a:lnTo>
                      <a:pt x="138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4"/>
              <p:cNvSpPr/>
              <p:nvPr/>
            </p:nvSpPr>
            <p:spPr>
              <a:xfrm>
                <a:off x="5555646" y="2567198"/>
                <a:ext cx="2041169" cy="1216350"/>
              </a:xfrm>
              <a:custGeom>
                <a:avLst/>
                <a:gdLst/>
                <a:ahLst/>
                <a:cxnLst/>
                <a:rect l="l" t="t" r="r" b="b"/>
                <a:pathLst>
                  <a:path w="50204" h="29917" extrusionOk="0">
                    <a:moveTo>
                      <a:pt x="28672" y="0"/>
                    </a:moveTo>
                    <a:cubicBezTo>
                      <a:pt x="4457" y="0"/>
                      <a:pt x="670" y="23058"/>
                      <a:pt x="105" y="29444"/>
                    </a:cubicBezTo>
                    <a:cubicBezTo>
                      <a:pt x="0" y="29723"/>
                      <a:pt x="230" y="29916"/>
                      <a:pt x="454" y="29916"/>
                    </a:cubicBezTo>
                    <a:cubicBezTo>
                      <a:pt x="593" y="29916"/>
                      <a:pt x="729" y="29842"/>
                      <a:pt x="783" y="29670"/>
                    </a:cubicBezTo>
                    <a:cubicBezTo>
                      <a:pt x="2111" y="27663"/>
                      <a:pt x="3665" y="25770"/>
                      <a:pt x="5389" y="24075"/>
                    </a:cubicBezTo>
                    <a:cubicBezTo>
                      <a:pt x="5496" y="24397"/>
                      <a:pt x="5796" y="24583"/>
                      <a:pt x="6102" y="24583"/>
                    </a:cubicBezTo>
                    <a:cubicBezTo>
                      <a:pt x="6280" y="24583"/>
                      <a:pt x="6459" y="24520"/>
                      <a:pt x="6604" y="24386"/>
                    </a:cubicBezTo>
                    <a:cubicBezTo>
                      <a:pt x="9084" y="22091"/>
                      <a:pt x="11467" y="21324"/>
                      <a:pt x="13944" y="21324"/>
                    </a:cubicBezTo>
                    <a:cubicBezTo>
                      <a:pt x="18954" y="21324"/>
                      <a:pt x="24347" y="24464"/>
                      <a:pt x="31698" y="24464"/>
                    </a:cubicBezTo>
                    <a:cubicBezTo>
                      <a:pt x="32350" y="24464"/>
                      <a:pt x="33018" y="24440"/>
                      <a:pt x="33702" y="24386"/>
                    </a:cubicBezTo>
                    <a:cubicBezTo>
                      <a:pt x="46304" y="23368"/>
                      <a:pt x="50204" y="17858"/>
                      <a:pt x="50204" y="17858"/>
                    </a:cubicBezTo>
                    <a:lnTo>
                      <a:pt x="49441" y="17717"/>
                    </a:lnTo>
                    <a:cubicBezTo>
                      <a:pt x="49130" y="17661"/>
                      <a:pt x="49017" y="17322"/>
                      <a:pt x="49187" y="17095"/>
                    </a:cubicBezTo>
                    <a:lnTo>
                      <a:pt x="49300" y="16954"/>
                    </a:lnTo>
                    <a:cubicBezTo>
                      <a:pt x="49497" y="16672"/>
                      <a:pt x="49384" y="16276"/>
                      <a:pt x="49074" y="16191"/>
                    </a:cubicBezTo>
                    <a:lnTo>
                      <a:pt x="48904" y="16135"/>
                    </a:lnTo>
                    <a:cubicBezTo>
                      <a:pt x="48537" y="16022"/>
                      <a:pt x="48424" y="15598"/>
                      <a:pt x="48650" y="15315"/>
                    </a:cubicBezTo>
                    <a:cubicBezTo>
                      <a:pt x="48650" y="15315"/>
                      <a:pt x="48932" y="14976"/>
                      <a:pt x="48819" y="14807"/>
                    </a:cubicBezTo>
                    <a:cubicBezTo>
                      <a:pt x="48734" y="14665"/>
                      <a:pt x="48367" y="14637"/>
                      <a:pt x="48367" y="14637"/>
                    </a:cubicBezTo>
                    <a:cubicBezTo>
                      <a:pt x="48357" y="14638"/>
                      <a:pt x="48347" y="14638"/>
                      <a:pt x="48337" y="14638"/>
                    </a:cubicBezTo>
                    <a:cubicBezTo>
                      <a:pt x="48018" y="14638"/>
                      <a:pt x="47864" y="14204"/>
                      <a:pt x="48028" y="13903"/>
                    </a:cubicBezTo>
                    <a:lnTo>
                      <a:pt x="48508" y="12998"/>
                    </a:lnTo>
                    <a:lnTo>
                      <a:pt x="48508" y="12998"/>
                    </a:lnTo>
                    <a:cubicBezTo>
                      <a:pt x="47749" y="13749"/>
                      <a:pt x="47134" y="14105"/>
                      <a:pt x="46647" y="14105"/>
                    </a:cubicBezTo>
                    <a:cubicBezTo>
                      <a:pt x="45539" y="14105"/>
                      <a:pt x="45089" y="12269"/>
                      <a:pt x="45089" y="9071"/>
                    </a:cubicBezTo>
                    <a:cubicBezTo>
                      <a:pt x="45089" y="4437"/>
                      <a:pt x="39353" y="0"/>
                      <a:pt x="286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4"/>
              <p:cNvSpPr/>
              <p:nvPr/>
            </p:nvSpPr>
            <p:spPr>
              <a:xfrm>
                <a:off x="7810510" y="1834214"/>
                <a:ext cx="71273" cy="19076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4692" extrusionOk="0">
                    <a:moveTo>
                      <a:pt x="905" y="1"/>
                    </a:moveTo>
                    <a:cubicBezTo>
                      <a:pt x="566" y="283"/>
                      <a:pt x="283" y="594"/>
                      <a:pt x="0" y="905"/>
                    </a:cubicBezTo>
                    <a:cubicBezTo>
                      <a:pt x="735" y="2092"/>
                      <a:pt x="1300" y="3335"/>
                      <a:pt x="1724" y="4635"/>
                    </a:cubicBezTo>
                    <a:lnTo>
                      <a:pt x="1724" y="4691"/>
                    </a:lnTo>
                    <a:cubicBezTo>
                      <a:pt x="1752" y="3081"/>
                      <a:pt x="1470" y="1498"/>
                      <a:pt x="9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4"/>
              <p:cNvSpPr/>
              <p:nvPr/>
            </p:nvSpPr>
            <p:spPr>
              <a:xfrm>
                <a:off x="7659994" y="1531109"/>
                <a:ext cx="51757" cy="67085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650" extrusionOk="0">
                    <a:moveTo>
                      <a:pt x="1024" y="1"/>
                    </a:moveTo>
                    <a:cubicBezTo>
                      <a:pt x="847" y="1"/>
                      <a:pt x="587" y="282"/>
                      <a:pt x="368" y="646"/>
                    </a:cubicBezTo>
                    <a:cubicBezTo>
                      <a:pt x="114" y="1098"/>
                      <a:pt x="1" y="1550"/>
                      <a:pt x="170" y="1635"/>
                    </a:cubicBezTo>
                    <a:cubicBezTo>
                      <a:pt x="187" y="1645"/>
                      <a:pt x="207" y="1650"/>
                      <a:pt x="229" y="1650"/>
                    </a:cubicBezTo>
                    <a:cubicBezTo>
                      <a:pt x="391" y="1650"/>
                      <a:pt x="681" y="1383"/>
                      <a:pt x="905" y="985"/>
                    </a:cubicBezTo>
                    <a:cubicBezTo>
                      <a:pt x="1159" y="533"/>
                      <a:pt x="1272" y="109"/>
                      <a:pt x="1103" y="24"/>
                    </a:cubicBezTo>
                    <a:cubicBezTo>
                      <a:pt x="1079" y="8"/>
                      <a:pt x="1052" y="1"/>
                      <a:pt x="10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4"/>
              <p:cNvSpPr/>
              <p:nvPr/>
            </p:nvSpPr>
            <p:spPr>
              <a:xfrm>
                <a:off x="5888962" y="2793094"/>
                <a:ext cx="632061" cy="630557"/>
              </a:xfrm>
              <a:custGeom>
                <a:avLst/>
                <a:gdLst/>
                <a:ahLst/>
                <a:cxnLst/>
                <a:rect l="l" t="t" r="r" b="b"/>
                <a:pathLst>
                  <a:path w="15546" h="15509" extrusionOk="0">
                    <a:moveTo>
                      <a:pt x="12616" y="37"/>
                    </a:moveTo>
                    <a:lnTo>
                      <a:pt x="12616" y="37"/>
                    </a:lnTo>
                    <a:cubicBezTo>
                      <a:pt x="12617" y="38"/>
                      <a:pt x="12618" y="38"/>
                      <a:pt x="12619" y="39"/>
                    </a:cubicBezTo>
                    <a:cubicBezTo>
                      <a:pt x="12619" y="38"/>
                      <a:pt x="12618" y="37"/>
                      <a:pt x="12616" y="37"/>
                    </a:cubicBezTo>
                    <a:close/>
                    <a:moveTo>
                      <a:pt x="12432" y="0"/>
                    </a:moveTo>
                    <a:cubicBezTo>
                      <a:pt x="10694" y="0"/>
                      <a:pt x="993" y="5994"/>
                      <a:pt x="101" y="9533"/>
                    </a:cubicBezTo>
                    <a:cubicBezTo>
                      <a:pt x="1" y="9684"/>
                      <a:pt x="69" y="9765"/>
                      <a:pt x="200" y="9765"/>
                    </a:cubicBezTo>
                    <a:cubicBezTo>
                      <a:pt x="290" y="9765"/>
                      <a:pt x="410" y="9727"/>
                      <a:pt x="525" y="9646"/>
                    </a:cubicBezTo>
                    <a:cubicBezTo>
                      <a:pt x="1769" y="8601"/>
                      <a:pt x="3153" y="7725"/>
                      <a:pt x="4622" y="7047"/>
                    </a:cubicBezTo>
                    <a:cubicBezTo>
                      <a:pt x="4702" y="7007"/>
                      <a:pt x="4782" y="6990"/>
                      <a:pt x="4850" y="6990"/>
                    </a:cubicBezTo>
                    <a:cubicBezTo>
                      <a:pt x="5024" y="6990"/>
                      <a:pt x="5124" y="7102"/>
                      <a:pt x="4962" y="7245"/>
                    </a:cubicBezTo>
                    <a:cubicBezTo>
                      <a:pt x="2871" y="9025"/>
                      <a:pt x="1062" y="12868"/>
                      <a:pt x="808" y="14450"/>
                    </a:cubicBezTo>
                    <a:cubicBezTo>
                      <a:pt x="775" y="14581"/>
                      <a:pt x="857" y="14656"/>
                      <a:pt x="965" y="14656"/>
                    </a:cubicBezTo>
                    <a:cubicBezTo>
                      <a:pt x="1042" y="14656"/>
                      <a:pt x="1133" y="14617"/>
                      <a:pt x="1203" y="14535"/>
                    </a:cubicBezTo>
                    <a:cubicBezTo>
                      <a:pt x="2221" y="13291"/>
                      <a:pt x="5131" y="11031"/>
                      <a:pt x="7759" y="10240"/>
                    </a:cubicBezTo>
                    <a:cubicBezTo>
                      <a:pt x="7809" y="10222"/>
                      <a:pt x="7856" y="10214"/>
                      <a:pt x="7898" y="10214"/>
                    </a:cubicBezTo>
                    <a:cubicBezTo>
                      <a:pt x="8122" y="10214"/>
                      <a:pt x="8227" y="10432"/>
                      <a:pt x="8013" y="10551"/>
                    </a:cubicBezTo>
                    <a:cubicBezTo>
                      <a:pt x="6629" y="11313"/>
                      <a:pt x="5385" y="12246"/>
                      <a:pt x="4312" y="13376"/>
                    </a:cubicBezTo>
                    <a:cubicBezTo>
                      <a:pt x="4165" y="13523"/>
                      <a:pt x="4251" y="13670"/>
                      <a:pt x="4424" y="13670"/>
                    </a:cubicBezTo>
                    <a:cubicBezTo>
                      <a:pt x="4450" y="13670"/>
                      <a:pt x="4479" y="13666"/>
                      <a:pt x="4509" y="13659"/>
                    </a:cubicBezTo>
                    <a:cubicBezTo>
                      <a:pt x="5584" y="13392"/>
                      <a:pt x="6676" y="13261"/>
                      <a:pt x="7762" y="13261"/>
                    </a:cubicBezTo>
                    <a:cubicBezTo>
                      <a:pt x="10359" y="13261"/>
                      <a:pt x="12922" y="14013"/>
                      <a:pt x="15134" y="15467"/>
                    </a:cubicBezTo>
                    <a:cubicBezTo>
                      <a:pt x="15174" y="15496"/>
                      <a:pt x="15217" y="15508"/>
                      <a:pt x="15258" y="15508"/>
                    </a:cubicBezTo>
                    <a:cubicBezTo>
                      <a:pt x="15417" y="15508"/>
                      <a:pt x="15546" y="15320"/>
                      <a:pt x="15388" y="15185"/>
                    </a:cubicBezTo>
                    <a:cubicBezTo>
                      <a:pt x="13806" y="13433"/>
                      <a:pt x="10104" y="11850"/>
                      <a:pt x="8324" y="11822"/>
                    </a:cubicBezTo>
                    <a:cubicBezTo>
                      <a:pt x="8126" y="11794"/>
                      <a:pt x="8070" y="11596"/>
                      <a:pt x="8239" y="11483"/>
                    </a:cubicBezTo>
                    <a:cubicBezTo>
                      <a:pt x="9652" y="10551"/>
                      <a:pt x="12506" y="9562"/>
                      <a:pt x="14399" y="9392"/>
                    </a:cubicBezTo>
                    <a:cubicBezTo>
                      <a:pt x="14682" y="9364"/>
                      <a:pt x="14625" y="9053"/>
                      <a:pt x="14314" y="9025"/>
                    </a:cubicBezTo>
                    <a:cubicBezTo>
                      <a:pt x="13774" y="8910"/>
                      <a:pt x="13132" y="8857"/>
                      <a:pt x="12432" y="8857"/>
                    </a:cubicBezTo>
                    <a:cubicBezTo>
                      <a:pt x="9509" y="8857"/>
                      <a:pt x="5570" y="9788"/>
                      <a:pt x="3747" y="11087"/>
                    </a:cubicBezTo>
                    <a:cubicBezTo>
                      <a:pt x="3683" y="11127"/>
                      <a:pt x="3617" y="11145"/>
                      <a:pt x="3558" y="11145"/>
                    </a:cubicBezTo>
                    <a:cubicBezTo>
                      <a:pt x="3409" y="11145"/>
                      <a:pt x="3306" y="11032"/>
                      <a:pt x="3407" y="10890"/>
                    </a:cubicBezTo>
                    <a:cubicBezTo>
                      <a:pt x="4990" y="8149"/>
                      <a:pt x="9567" y="5690"/>
                      <a:pt x="11828" y="5238"/>
                    </a:cubicBezTo>
                    <a:cubicBezTo>
                      <a:pt x="12139" y="5154"/>
                      <a:pt x="12054" y="4871"/>
                      <a:pt x="11715" y="4871"/>
                    </a:cubicBezTo>
                    <a:cubicBezTo>
                      <a:pt x="11411" y="4842"/>
                      <a:pt x="11063" y="4828"/>
                      <a:pt x="10684" y="4828"/>
                    </a:cubicBezTo>
                    <a:cubicBezTo>
                      <a:pt x="8847" y="4828"/>
                      <a:pt x="6306" y="5161"/>
                      <a:pt x="4736" y="5747"/>
                    </a:cubicBezTo>
                    <a:cubicBezTo>
                      <a:pt x="4659" y="5775"/>
                      <a:pt x="4588" y="5787"/>
                      <a:pt x="4527" y="5787"/>
                    </a:cubicBezTo>
                    <a:cubicBezTo>
                      <a:pt x="4339" y="5787"/>
                      <a:pt x="4247" y="5670"/>
                      <a:pt x="4396" y="5521"/>
                    </a:cubicBezTo>
                    <a:cubicBezTo>
                      <a:pt x="7259" y="2492"/>
                      <a:pt x="12416" y="37"/>
                      <a:pt x="12613" y="37"/>
                    </a:cubicBezTo>
                    <a:cubicBezTo>
                      <a:pt x="12614" y="37"/>
                      <a:pt x="12615" y="37"/>
                      <a:pt x="12616" y="37"/>
                    </a:cubicBezTo>
                    <a:lnTo>
                      <a:pt x="12616" y="37"/>
                    </a:lnTo>
                    <a:cubicBezTo>
                      <a:pt x="12571" y="12"/>
                      <a:pt x="12509" y="0"/>
                      <a:pt x="12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 Box 1"/>
          <p:cNvSpPr txBox="1"/>
          <p:nvPr/>
        </p:nvSpPr>
        <p:spPr>
          <a:xfrm>
            <a:off x="380365" y="1336675"/>
            <a:ext cx="83781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vi-VN" sz="36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Chất đốt khi cháy sinh ra những khí gì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 bldLvl="0" animBg="1"/>
      <p:bldP spid="1202" grpId="1" animBg="1"/>
      <p:bldP spid="1205" grpId="0" build="p"/>
      <p:bldP spid="1205" grpId="1" build="p"/>
      <p:bldP spid="1392" grpId="0" bldLvl="0" animBg="1"/>
      <p:bldP spid="139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2033905" y="1954530"/>
            <a:ext cx="6938645" cy="297815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467360" y="942975"/>
            <a:ext cx="8492490" cy="730885"/>
          </a:xfrm>
          <a:prstGeom prst="rect">
            <a:avLst/>
          </a:prstGeom>
          <a:noFill/>
          <a:ln w="9525">
            <a:noFill/>
          </a:ln>
        </p:spPr>
        <p:txBody>
          <a:bodyPr spcFirstLastPara="0" wrap="square" lIns="91440" tIns="45720" rIns="91440" bIns="45720" anchor="t" anchorCtr="0">
            <a:spAutoFit/>
          </a:bodyPr>
          <a:lstStyle/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32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Nêu những ảnh hưởng của chất đốt khi cháy </a:t>
            </a: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2418715" y="2174240"/>
            <a:ext cx="6425565" cy="265112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Làm ô nhiễm không khí, có hại cho người, động vật, thực vật: làm han gỉ các đồ dùng, máy móc bằng kim loại,..</a:t>
            </a: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4099560" y="191135"/>
            <a:ext cx="1009015" cy="751840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4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11" name="Google Shape;1211;p4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0">
            <a:hlinkClick r:id="" action="ppaction://noaction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4" name="Google Shape;1234;p4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0">
            <a:hlinkClick r:id="" action="ppaction://noaction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1" name="Google Shape;1241;p41"/>
          <p:cNvSpPr/>
          <p:nvPr/>
        </p:nvSpPr>
        <p:spPr>
          <a:xfrm>
            <a:off x="182245" y="3369945"/>
            <a:ext cx="1708785" cy="1526540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8" name="Google Shape;1258;p41"/>
          <p:cNvGrpSpPr/>
          <p:nvPr/>
        </p:nvGrpSpPr>
        <p:grpSpPr>
          <a:xfrm>
            <a:off x="136525" y="3663315"/>
            <a:ext cx="1776095" cy="1208405"/>
            <a:chOff x="5940250" y="2620489"/>
            <a:chExt cx="2369318" cy="1415814"/>
          </a:xfrm>
        </p:grpSpPr>
        <p:sp>
          <p:nvSpPr>
            <p:cNvPr id="1259" name="Google Shape;1259;p41"/>
            <p:cNvSpPr/>
            <p:nvPr/>
          </p:nvSpPr>
          <p:spPr>
            <a:xfrm>
              <a:off x="5940250" y="3848154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7096810" y="3245665"/>
              <a:ext cx="415424" cy="696659"/>
            </a:xfrm>
            <a:custGeom>
              <a:avLst/>
              <a:gdLst/>
              <a:ahLst/>
              <a:cxnLst/>
              <a:rect l="l" t="t" r="r" b="b"/>
              <a:pathLst>
                <a:path w="24135" h="40474" extrusionOk="0">
                  <a:moveTo>
                    <a:pt x="24135" y="0"/>
                  </a:moveTo>
                  <a:lnTo>
                    <a:pt x="0" y="13055"/>
                  </a:lnTo>
                  <a:lnTo>
                    <a:pt x="4492" y="34375"/>
                  </a:lnTo>
                  <a:cubicBezTo>
                    <a:pt x="4162" y="36950"/>
                    <a:pt x="6258" y="39585"/>
                    <a:pt x="8983" y="40004"/>
                  </a:cubicBezTo>
                  <a:lnTo>
                    <a:pt x="11738" y="40394"/>
                  </a:lnTo>
                  <a:cubicBezTo>
                    <a:pt x="11738" y="40394"/>
                    <a:pt x="14120" y="40474"/>
                    <a:pt x="16445" y="40474"/>
                  </a:cubicBezTo>
                  <a:cubicBezTo>
                    <a:pt x="17607" y="40474"/>
                    <a:pt x="18755" y="40454"/>
                    <a:pt x="19583" y="40394"/>
                  </a:cubicBezTo>
                  <a:cubicBezTo>
                    <a:pt x="22069" y="40244"/>
                    <a:pt x="23386" y="39705"/>
                    <a:pt x="22368" y="37130"/>
                  </a:cubicBezTo>
                  <a:cubicBezTo>
                    <a:pt x="21350" y="34525"/>
                    <a:pt x="20302" y="35393"/>
                    <a:pt x="17128" y="33507"/>
                  </a:cubicBezTo>
                  <a:cubicBezTo>
                    <a:pt x="13984" y="31650"/>
                    <a:pt x="14403" y="27189"/>
                    <a:pt x="14822" y="23655"/>
                  </a:cubicBezTo>
                  <a:cubicBezTo>
                    <a:pt x="15241" y="20122"/>
                    <a:pt x="16319" y="16469"/>
                    <a:pt x="18535" y="13774"/>
                  </a:cubicBezTo>
                  <a:cubicBezTo>
                    <a:pt x="20751" y="11049"/>
                    <a:pt x="24135" y="1"/>
                    <a:pt x="2413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6419051" y="3382745"/>
              <a:ext cx="330394" cy="565689"/>
            </a:xfrm>
            <a:custGeom>
              <a:avLst/>
              <a:gdLst/>
              <a:ahLst/>
              <a:cxnLst/>
              <a:rect l="l" t="t" r="r" b="b"/>
              <a:pathLst>
                <a:path w="19195" h="32865" extrusionOk="0">
                  <a:moveTo>
                    <a:pt x="9519" y="0"/>
                  </a:moveTo>
                  <a:cubicBezTo>
                    <a:pt x="7091" y="0"/>
                    <a:pt x="4846" y="831"/>
                    <a:pt x="3684" y="3385"/>
                  </a:cubicBezTo>
                  <a:cubicBezTo>
                    <a:pt x="360" y="10691"/>
                    <a:pt x="150" y="20063"/>
                    <a:pt x="809" y="22578"/>
                  </a:cubicBezTo>
                  <a:cubicBezTo>
                    <a:pt x="1827" y="26681"/>
                    <a:pt x="1" y="30962"/>
                    <a:pt x="1" y="30962"/>
                  </a:cubicBezTo>
                  <a:cubicBezTo>
                    <a:pt x="1" y="30962"/>
                    <a:pt x="1049" y="31861"/>
                    <a:pt x="4732" y="32490"/>
                  </a:cubicBezTo>
                  <a:cubicBezTo>
                    <a:pt x="6046" y="32716"/>
                    <a:pt x="7873" y="32865"/>
                    <a:pt x="9689" y="32865"/>
                  </a:cubicBezTo>
                  <a:cubicBezTo>
                    <a:pt x="12921" y="32865"/>
                    <a:pt x="16120" y="32394"/>
                    <a:pt x="16350" y="31052"/>
                  </a:cubicBezTo>
                  <a:cubicBezTo>
                    <a:pt x="16709" y="28956"/>
                    <a:pt x="13775" y="28118"/>
                    <a:pt x="11619" y="26471"/>
                  </a:cubicBezTo>
                  <a:cubicBezTo>
                    <a:pt x="8894" y="24375"/>
                    <a:pt x="10481" y="18237"/>
                    <a:pt x="13325" y="14374"/>
                  </a:cubicBezTo>
                  <a:cubicBezTo>
                    <a:pt x="16170" y="10511"/>
                    <a:pt x="19194" y="7876"/>
                    <a:pt x="19194" y="2876"/>
                  </a:cubicBezTo>
                  <a:cubicBezTo>
                    <a:pt x="19194" y="2876"/>
                    <a:pt x="14039" y="0"/>
                    <a:pt x="951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6052596" y="2620489"/>
              <a:ext cx="2256972" cy="1347205"/>
            </a:xfrm>
            <a:custGeom>
              <a:avLst/>
              <a:gdLst/>
              <a:ahLst/>
              <a:cxnLst/>
              <a:rect l="l" t="t" r="r" b="b"/>
              <a:pathLst>
                <a:path w="131124" h="78269" extrusionOk="0">
                  <a:moveTo>
                    <a:pt x="75698" y="0"/>
                  </a:moveTo>
                  <a:cubicBezTo>
                    <a:pt x="62553" y="0"/>
                    <a:pt x="60756" y="2336"/>
                    <a:pt x="52222" y="2336"/>
                  </a:cubicBezTo>
                  <a:cubicBezTo>
                    <a:pt x="49112" y="2336"/>
                    <a:pt x="43885" y="1715"/>
                    <a:pt x="38032" y="1715"/>
                  </a:cubicBezTo>
                  <a:cubicBezTo>
                    <a:pt x="27828" y="1715"/>
                    <a:pt x="15721" y="3602"/>
                    <a:pt x="9613" y="13954"/>
                  </a:cubicBezTo>
                  <a:cubicBezTo>
                    <a:pt x="1" y="30243"/>
                    <a:pt x="5960" y="40064"/>
                    <a:pt x="6079" y="47460"/>
                  </a:cubicBezTo>
                  <a:cubicBezTo>
                    <a:pt x="6169" y="54886"/>
                    <a:pt x="7636" y="68241"/>
                    <a:pt x="6379" y="71684"/>
                  </a:cubicBezTo>
                  <a:cubicBezTo>
                    <a:pt x="5121" y="75128"/>
                    <a:pt x="7217" y="78242"/>
                    <a:pt x="12008" y="78242"/>
                  </a:cubicBezTo>
                  <a:cubicBezTo>
                    <a:pt x="13217" y="78242"/>
                    <a:pt x="14793" y="78268"/>
                    <a:pt x="16475" y="78268"/>
                  </a:cubicBezTo>
                  <a:cubicBezTo>
                    <a:pt x="21459" y="78268"/>
                    <a:pt x="27369" y="78034"/>
                    <a:pt x="27369" y="76176"/>
                  </a:cubicBezTo>
                  <a:cubicBezTo>
                    <a:pt x="27369" y="73660"/>
                    <a:pt x="24375" y="72493"/>
                    <a:pt x="21860" y="71714"/>
                  </a:cubicBezTo>
                  <a:cubicBezTo>
                    <a:pt x="19344" y="70936"/>
                    <a:pt x="19823" y="67552"/>
                    <a:pt x="20362" y="64977"/>
                  </a:cubicBezTo>
                  <a:cubicBezTo>
                    <a:pt x="20901" y="62372"/>
                    <a:pt x="27639" y="54796"/>
                    <a:pt x="28896" y="49466"/>
                  </a:cubicBezTo>
                  <a:cubicBezTo>
                    <a:pt x="28896" y="49466"/>
                    <a:pt x="31169" y="48776"/>
                    <a:pt x="33690" y="48776"/>
                  </a:cubicBezTo>
                  <a:cubicBezTo>
                    <a:pt x="35167" y="48776"/>
                    <a:pt x="36730" y="49013"/>
                    <a:pt x="37969" y="49766"/>
                  </a:cubicBezTo>
                  <a:cubicBezTo>
                    <a:pt x="40424" y="51256"/>
                    <a:pt x="50515" y="53581"/>
                    <a:pt x="57674" y="53581"/>
                  </a:cubicBezTo>
                  <a:cubicBezTo>
                    <a:pt x="60296" y="53581"/>
                    <a:pt x="62524" y="53269"/>
                    <a:pt x="63840" y="52491"/>
                  </a:cubicBezTo>
                  <a:cubicBezTo>
                    <a:pt x="63840" y="52491"/>
                    <a:pt x="67424" y="52935"/>
                    <a:pt x="71294" y="52935"/>
                  </a:cubicBezTo>
                  <a:cubicBezTo>
                    <a:pt x="75521" y="52935"/>
                    <a:pt x="80089" y="52405"/>
                    <a:pt x="80698" y="50185"/>
                  </a:cubicBezTo>
                  <a:cubicBezTo>
                    <a:pt x="81836" y="45903"/>
                    <a:pt x="89562" y="43058"/>
                    <a:pt x="93634" y="41382"/>
                  </a:cubicBezTo>
                  <a:cubicBezTo>
                    <a:pt x="95221" y="40740"/>
                    <a:pt x="96416" y="40485"/>
                    <a:pt x="97474" y="40485"/>
                  </a:cubicBezTo>
                  <a:cubicBezTo>
                    <a:pt x="99132" y="40485"/>
                    <a:pt x="100452" y="41111"/>
                    <a:pt x="102407" y="41861"/>
                  </a:cubicBezTo>
                  <a:cubicBezTo>
                    <a:pt x="103342" y="42228"/>
                    <a:pt x="104610" y="42375"/>
                    <a:pt x="106014" y="42375"/>
                  </a:cubicBezTo>
                  <a:cubicBezTo>
                    <a:pt x="109422" y="42375"/>
                    <a:pt x="113629" y="41504"/>
                    <a:pt x="115792" y="40783"/>
                  </a:cubicBezTo>
                  <a:cubicBezTo>
                    <a:pt x="116403" y="40579"/>
                    <a:pt x="117035" y="40500"/>
                    <a:pt x="117669" y="40500"/>
                  </a:cubicBezTo>
                  <a:cubicBezTo>
                    <a:pt x="119872" y="40500"/>
                    <a:pt x="122095" y="41454"/>
                    <a:pt x="123505" y="41454"/>
                  </a:cubicBezTo>
                  <a:cubicBezTo>
                    <a:pt x="123718" y="41454"/>
                    <a:pt x="123913" y="41432"/>
                    <a:pt x="124086" y="41382"/>
                  </a:cubicBezTo>
                  <a:cubicBezTo>
                    <a:pt x="125733" y="40932"/>
                    <a:pt x="125254" y="39675"/>
                    <a:pt x="125254" y="39675"/>
                  </a:cubicBezTo>
                  <a:cubicBezTo>
                    <a:pt x="125254" y="39675"/>
                    <a:pt x="128458" y="38747"/>
                    <a:pt x="130285" y="33596"/>
                  </a:cubicBezTo>
                  <a:cubicBezTo>
                    <a:pt x="131123" y="31171"/>
                    <a:pt x="124416" y="28177"/>
                    <a:pt x="122529" y="26530"/>
                  </a:cubicBezTo>
                  <a:cubicBezTo>
                    <a:pt x="120643" y="24883"/>
                    <a:pt x="125344" y="19733"/>
                    <a:pt x="117499" y="15271"/>
                  </a:cubicBezTo>
                  <a:cubicBezTo>
                    <a:pt x="109684" y="10810"/>
                    <a:pt x="101868" y="8294"/>
                    <a:pt x="97347" y="5629"/>
                  </a:cubicBezTo>
                  <a:cubicBezTo>
                    <a:pt x="92825" y="2964"/>
                    <a:pt x="88873" y="0"/>
                    <a:pt x="75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6153100" y="3798169"/>
              <a:ext cx="19089" cy="124739"/>
            </a:xfrm>
            <a:custGeom>
              <a:avLst/>
              <a:gdLst/>
              <a:ahLst/>
              <a:cxnLst/>
              <a:rect l="l" t="t" r="r" b="b"/>
              <a:pathLst>
                <a:path w="1109" h="7247" extrusionOk="0">
                  <a:moveTo>
                    <a:pt x="989" y="0"/>
                  </a:moveTo>
                  <a:cubicBezTo>
                    <a:pt x="989" y="1108"/>
                    <a:pt x="839" y="2186"/>
                    <a:pt x="540" y="3264"/>
                  </a:cubicBezTo>
                  <a:cubicBezTo>
                    <a:pt x="1" y="4552"/>
                    <a:pt x="61" y="5989"/>
                    <a:pt x="690" y="7247"/>
                  </a:cubicBezTo>
                  <a:cubicBezTo>
                    <a:pt x="1049" y="5720"/>
                    <a:pt x="1109" y="3085"/>
                    <a:pt x="98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7721469" y="2789241"/>
              <a:ext cx="148251" cy="157339"/>
            </a:xfrm>
            <a:custGeom>
              <a:avLst/>
              <a:gdLst/>
              <a:ahLst/>
              <a:cxnLst/>
              <a:rect l="l" t="t" r="r" b="b"/>
              <a:pathLst>
                <a:path w="8613" h="9141" extrusionOk="0">
                  <a:moveTo>
                    <a:pt x="4646" y="1"/>
                  </a:moveTo>
                  <a:cubicBezTo>
                    <a:pt x="2475" y="1"/>
                    <a:pt x="612" y="1300"/>
                    <a:pt x="300" y="3641"/>
                  </a:cubicBezTo>
                  <a:cubicBezTo>
                    <a:pt x="1" y="6036"/>
                    <a:pt x="1198" y="7922"/>
                    <a:pt x="2306" y="9030"/>
                  </a:cubicBezTo>
                  <a:cubicBezTo>
                    <a:pt x="2375" y="9108"/>
                    <a:pt x="2458" y="9141"/>
                    <a:pt x="2539" y="9141"/>
                  </a:cubicBezTo>
                  <a:cubicBezTo>
                    <a:pt x="2739" y="9141"/>
                    <a:pt x="2922" y="8936"/>
                    <a:pt x="2815" y="8701"/>
                  </a:cubicBezTo>
                  <a:cubicBezTo>
                    <a:pt x="1588" y="5946"/>
                    <a:pt x="1947" y="2473"/>
                    <a:pt x="4462" y="1964"/>
                  </a:cubicBezTo>
                  <a:cubicBezTo>
                    <a:pt x="4982" y="1851"/>
                    <a:pt x="5514" y="1798"/>
                    <a:pt x="6048" y="1798"/>
                  </a:cubicBezTo>
                  <a:cubicBezTo>
                    <a:pt x="6652" y="1798"/>
                    <a:pt x="7257" y="1866"/>
                    <a:pt x="7846" y="1994"/>
                  </a:cubicBezTo>
                  <a:cubicBezTo>
                    <a:pt x="7893" y="2008"/>
                    <a:pt x="7938" y="2014"/>
                    <a:pt x="7982" y="2014"/>
                  </a:cubicBezTo>
                  <a:cubicBezTo>
                    <a:pt x="8404" y="2014"/>
                    <a:pt x="8613" y="1400"/>
                    <a:pt x="8205" y="1155"/>
                  </a:cubicBezTo>
                  <a:cubicBezTo>
                    <a:pt x="7057" y="373"/>
                    <a:pt x="5807" y="1"/>
                    <a:pt x="46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8097717" y="3012676"/>
              <a:ext cx="23719" cy="58850"/>
            </a:xfrm>
            <a:custGeom>
              <a:avLst/>
              <a:gdLst/>
              <a:ahLst/>
              <a:cxnLst/>
              <a:rect l="l" t="t" r="r" b="b"/>
              <a:pathLst>
                <a:path w="1378" h="3419" extrusionOk="0">
                  <a:moveTo>
                    <a:pt x="879" y="1"/>
                  </a:moveTo>
                  <a:cubicBezTo>
                    <a:pt x="555" y="1"/>
                    <a:pt x="208" y="710"/>
                    <a:pt x="120" y="1649"/>
                  </a:cubicBezTo>
                  <a:cubicBezTo>
                    <a:pt x="0" y="2607"/>
                    <a:pt x="150" y="3385"/>
                    <a:pt x="479" y="3415"/>
                  </a:cubicBezTo>
                  <a:cubicBezTo>
                    <a:pt x="492" y="3418"/>
                    <a:pt x="504" y="3419"/>
                    <a:pt x="517" y="3419"/>
                  </a:cubicBezTo>
                  <a:cubicBezTo>
                    <a:pt x="835" y="3419"/>
                    <a:pt x="1172" y="2692"/>
                    <a:pt x="1258" y="1798"/>
                  </a:cubicBezTo>
                  <a:cubicBezTo>
                    <a:pt x="1378" y="840"/>
                    <a:pt x="1228" y="32"/>
                    <a:pt x="899" y="2"/>
                  </a:cubicBezTo>
                  <a:cubicBezTo>
                    <a:pt x="892" y="1"/>
                    <a:pt x="885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7668902" y="3100839"/>
              <a:ext cx="146392" cy="240700"/>
            </a:xfrm>
            <a:custGeom>
              <a:avLst/>
              <a:gdLst/>
              <a:ahLst/>
              <a:cxnLst/>
              <a:rect l="l" t="t" r="r" b="b"/>
              <a:pathLst>
                <a:path w="8505" h="13984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0" y="4611"/>
                    <a:pt x="1258" y="9672"/>
                    <a:pt x="2426" y="12696"/>
                  </a:cubicBezTo>
                  <a:cubicBezTo>
                    <a:pt x="2843" y="12624"/>
                    <a:pt x="3231" y="12591"/>
                    <a:pt x="3604" y="12591"/>
                  </a:cubicBezTo>
                  <a:cubicBezTo>
                    <a:pt x="5238" y="12591"/>
                    <a:pt x="6553" y="13228"/>
                    <a:pt x="8504" y="13984"/>
                  </a:cubicBezTo>
                  <a:cubicBezTo>
                    <a:pt x="540" y="8983"/>
                    <a:pt x="2306" y="1"/>
                    <a:pt x="23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7540049" y="3256990"/>
              <a:ext cx="76303" cy="123723"/>
            </a:xfrm>
            <a:custGeom>
              <a:avLst/>
              <a:gdLst/>
              <a:ahLst/>
              <a:cxnLst/>
              <a:rect l="l" t="t" r="r" b="b"/>
              <a:pathLst>
                <a:path w="4433" h="7188" extrusionOk="0">
                  <a:moveTo>
                    <a:pt x="4432" y="1"/>
                  </a:moveTo>
                  <a:lnTo>
                    <a:pt x="1" y="5990"/>
                  </a:lnTo>
                  <a:cubicBezTo>
                    <a:pt x="1" y="5990"/>
                    <a:pt x="360" y="6559"/>
                    <a:pt x="839" y="7187"/>
                  </a:cubicBezTo>
                  <a:cubicBezTo>
                    <a:pt x="1647" y="6798"/>
                    <a:pt x="3624" y="5930"/>
                    <a:pt x="4432" y="5570"/>
                  </a:cubicBezTo>
                  <a:cubicBezTo>
                    <a:pt x="3504" y="4193"/>
                    <a:pt x="4432" y="1"/>
                    <a:pt x="4432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7132371" y="3257507"/>
              <a:ext cx="569871" cy="673164"/>
            </a:xfrm>
            <a:custGeom>
              <a:avLst/>
              <a:gdLst/>
              <a:ahLst/>
              <a:cxnLst/>
              <a:rect l="l" t="t" r="r" b="b"/>
              <a:pathLst>
                <a:path w="33108" h="39109" extrusionOk="0">
                  <a:moveTo>
                    <a:pt x="28117" y="1"/>
                  </a:moveTo>
                  <a:cubicBezTo>
                    <a:pt x="28116" y="1"/>
                    <a:pt x="0" y="8894"/>
                    <a:pt x="300" y="15871"/>
                  </a:cubicBezTo>
                  <a:cubicBezTo>
                    <a:pt x="2396" y="20692"/>
                    <a:pt x="16349" y="32400"/>
                    <a:pt x="22069" y="33148"/>
                  </a:cubicBezTo>
                  <a:cubicBezTo>
                    <a:pt x="26590" y="33747"/>
                    <a:pt x="24853" y="38628"/>
                    <a:pt x="25752" y="38987"/>
                  </a:cubicBezTo>
                  <a:cubicBezTo>
                    <a:pt x="25942" y="39070"/>
                    <a:pt x="26143" y="39108"/>
                    <a:pt x="26351" y="39108"/>
                  </a:cubicBezTo>
                  <a:cubicBezTo>
                    <a:pt x="29086" y="39108"/>
                    <a:pt x="33108" y="32408"/>
                    <a:pt x="32190" y="30543"/>
                  </a:cubicBezTo>
                  <a:cubicBezTo>
                    <a:pt x="31201" y="28567"/>
                    <a:pt x="24853" y="24165"/>
                    <a:pt x="23177" y="21261"/>
                  </a:cubicBezTo>
                  <a:cubicBezTo>
                    <a:pt x="21470" y="18386"/>
                    <a:pt x="24764" y="14703"/>
                    <a:pt x="24943" y="10810"/>
                  </a:cubicBezTo>
                  <a:cubicBezTo>
                    <a:pt x="25153" y="6948"/>
                    <a:pt x="28117" y="1"/>
                    <a:pt x="28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7080320" y="3355446"/>
              <a:ext cx="57214" cy="185034"/>
            </a:xfrm>
            <a:custGeom>
              <a:avLst/>
              <a:gdLst/>
              <a:ahLst/>
              <a:cxnLst/>
              <a:rect l="l" t="t" r="r" b="b"/>
              <a:pathLst>
                <a:path w="3324" h="10750" extrusionOk="0">
                  <a:moveTo>
                    <a:pt x="3054" y="0"/>
                  </a:moveTo>
                  <a:lnTo>
                    <a:pt x="3054" y="0"/>
                  </a:lnTo>
                  <a:cubicBezTo>
                    <a:pt x="3054" y="1"/>
                    <a:pt x="0" y="5810"/>
                    <a:pt x="659" y="10750"/>
                  </a:cubicBezTo>
                  <a:cubicBezTo>
                    <a:pt x="1557" y="10660"/>
                    <a:pt x="2455" y="10450"/>
                    <a:pt x="3324" y="10151"/>
                  </a:cubicBezTo>
                  <a:cubicBezTo>
                    <a:pt x="2066" y="6917"/>
                    <a:pt x="1976" y="3324"/>
                    <a:pt x="305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6549969" y="3271432"/>
              <a:ext cx="52068" cy="200508"/>
            </a:xfrm>
            <a:custGeom>
              <a:avLst/>
              <a:gdLst/>
              <a:ahLst/>
              <a:cxnLst/>
              <a:rect l="l" t="t" r="r" b="b"/>
              <a:pathLst>
                <a:path w="3025" h="11649" extrusionOk="0">
                  <a:moveTo>
                    <a:pt x="2007" y="0"/>
                  </a:moveTo>
                  <a:cubicBezTo>
                    <a:pt x="2665" y="4612"/>
                    <a:pt x="0" y="11648"/>
                    <a:pt x="0" y="11648"/>
                  </a:cubicBezTo>
                  <a:cubicBezTo>
                    <a:pt x="899" y="11409"/>
                    <a:pt x="1827" y="11229"/>
                    <a:pt x="2785" y="11109"/>
                  </a:cubicBezTo>
                  <a:cubicBezTo>
                    <a:pt x="3025" y="7396"/>
                    <a:pt x="2755" y="3653"/>
                    <a:pt x="2007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8232749" y="3149619"/>
              <a:ext cx="66509" cy="88851"/>
            </a:xfrm>
            <a:custGeom>
              <a:avLst/>
              <a:gdLst/>
              <a:ahLst/>
              <a:cxnLst/>
              <a:rect l="l" t="t" r="r" b="b"/>
              <a:pathLst>
                <a:path w="3864" h="5162" extrusionOk="0">
                  <a:moveTo>
                    <a:pt x="1492" y="1"/>
                  </a:moveTo>
                  <a:cubicBezTo>
                    <a:pt x="758" y="1"/>
                    <a:pt x="51" y="554"/>
                    <a:pt x="31" y="1418"/>
                  </a:cubicBezTo>
                  <a:cubicBezTo>
                    <a:pt x="1" y="1538"/>
                    <a:pt x="31" y="1658"/>
                    <a:pt x="60" y="1777"/>
                  </a:cubicBezTo>
                  <a:cubicBezTo>
                    <a:pt x="390" y="3574"/>
                    <a:pt x="1797" y="2766"/>
                    <a:pt x="1707" y="4143"/>
                  </a:cubicBezTo>
                  <a:cubicBezTo>
                    <a:pt x="1677" y="4353"/>
                    <a:pt x="1707" y="4562"/>
                    <a:pt x="1737" y="4772"/>
                  </a:cubicBezTo>
                  <a:cubicBezTo>
                    <a:pt x="1804" y="5023"/>
                    <a:pt x="2031" y="5162"/>
                    <a:pt x="2259" y="5162"/>
                  </a:cubicBezTo>
                  <a:cubicBezTo>
                    <a:pt x="2439" y="5162"/>
                    <a:pt x="2620" y="5076"/>
                    <a:pt x="2725" y="4892"/>
                  </a:cubicBezTo>
                  <a:cubicBezTo>
                    <a:pt x="3055" y="4233"/>
                    <a:pt x="3354" y="3544"/>
                    <a:pt x="3624" y="2855"/>
                  </a:cubicBezTo>
                  <a:cubicBezTo>
                    <a:pt x="3863" y="2077"/>
                    <a:pt x="3384" y="1238"/>
                    <a:pt x="2516" y="430"/>
                  </a:cubicBezTo>
                  <a:cubicBezTo>
                    <a:pt x="2220" y="134"/>
                    <a:pt x="1853" y="1"/>
                    <a:pt x="1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 bldLvl="0" animBg="1"/>
      <p:bldP spid="1202" grpId="1" animBg="1"/>
      <p:bldP spid="1204" grpId="0"/>
      <p:bldP spid="1204" grpId="1"/>
      <p:bldP spid="1205" grpId="1" build="p"/>
      <p:bldP spid="1241" grpId="0" bldLvl="0" animBg="1"/>
      <p:bldP spid="12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1115695" y="338455"/>
            <a:ext cx="7479665" cy="1691640"/>
          </a:xfrm>
          <a:noFill/>
          <a:ln w="9525"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 algn="ctr">
              <a:lnSpc>
                <a:spcPct val="130000"/>
              </a:lnSpc>
              <a:buFont typeface="Arial" panose="020B0604020202020204"/>
            </a:pPr>
            <a:r>
              <a:rPr lang="vi-VN">
                <a:solidFill>
                  <a:schemeClr val="accent1"/>
                </a:solidFill>
                <a:latin typeface="Nunito"/>
                <a:ea typeface="Nunito"/>
                <a:cs typeface="Nunito"/>
                <a:sym typeface="+mn-ea"/>
              </a:rPr>
              <a:t>Bạn có thể làm gì để hưởng ứng Ngày Trái Đất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134915" y="3325953"/>
            <a:ext cx="4894200" cy="799800"/>
          </a:xfrm>
        </p:spPr>
        <p:txBody>
          <a:bodyPr/>
          <a:lstStyle/>
          <a:p>
            <a:endParaRPr lang="en-US"/>
          </a:p>
        </p:txBody>
      </p:sp>
      <p:grpSp>
        <p:nvGrpSpPr>
          <p:cNvPr id="1600" name="Google Shape;1600;p48"/>
          <p:cNvGrpSpPr/>
          <p:nvPr/>
        </p:nvGrpSpPr>
        <p:grpSpPr>
          <a:xfrm rot="21420000">
            <a:off x="2190115" y="1910715"/>
            <a:ext cx="4725035" cy="3183255"/>
            <a:chOff x="461700" y="914175"/>
            <a:chExt cx="4140223" cy="2786245"/>
          </a:xfrm>
        </p:grpSpPr>
        <p:sp>
          <p:nvSpPr>
            <p:cNvPr id="1601" name="Google Shape;1601;p48"/>
            <p:cNvSpPr/>
            <p:nvPr/>
          </p:nvSpPr>
          <p:spPr>
            <a:xfrm>
              <a:off x="716964" y="914175"/>
              <a:ext cx="1276339" cy="1438226"/>
            </a:xfrm>
            <a:custGeom>
              <a:avLst/>
              <a:gdLst/>
              <a:ahLst/>
              <a:cxnLst/>
              <a:rect l="l" t="t" r="r" b="b"/>
              <a:pathLst>
                <a:path w="32380" h="36487" extrusionOk="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45976" y="1015319"/>
              <a:ext cx="1249495" cy="1486710"/>
            </a:xfrm>
            <a:custGeom>
              <a:avLst/>
              <a:gdLst/>
              <a:ahLst/>
              <a:cxnLst/>
              <a:rect l="l" t="t" r="r" b="b"/>
              <a:pathLst>
                <a:path w="31699" h="37717" extrusionOk="0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61700" y="2561294"/>
              <a:ext cx="1774221" cy="1009246"/>
            </a:xfrm>
            <a:custGeom>
              <a:avLst/>
              <a:gdLst/>
              <a:ahLst/>
              <a:cxnLst/>
              <a:rect l="l" t="t" r="r" b="b"/>
              <a:pathLst>
                <a:path w="45011" h="25604" extrusionOk="0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0747" y="2672963"/>
              <a:ext cx="1887192" cy="802659"/>
            </a:xfrm>
            <a:custGeom>
              <a:avLst/>
              <a:gdLst/>
              <a:ahLst/>
              <a:cxnLst/>
              <a:rect l="l" t="t" r="r" b="b"/>
              <a:pathLst>
                <a:path w="47877" h="20363" extrusionOk="0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172720" y="1123558"/>
              <a:ext cx="1398336" cy="1342757"/>
            </a:xfrm>
            <a:custGeom>
              <a:avLst/>
              <a:gdLst/>
              <a:ahLst/>
              <a:cxnLst/>
              <a:rect l="l" t="t" r="r" b="b"/>
              <a:pathLst>
                <a:path w="35475" h="34065" extrusionOk="0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022423" y="1213232"/>
              <a:ext cx="1384540" cy="1342797"/>
            </a:xfrm>
            <a:custGeom>
              <a:avLst/>
              <a:gdLst/>
              <a:ahLst/>
              <a:cxnLst/>
              <a:rect l="l" t="t" r="r" b="b"/>
              <a:pathLst>
                <a:path w="35125" h="34066" extrusionOk="0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880995" y="2664331"/>
              <a:ext cx="1720929" cy="1036089"/>
            </a:xfrm>
            <a:custGeom>
              <a:avLst/>
              <a:gdLst/>
              <a:ahLst/>
              <a:cxnLst/>
              <a:rect l="l" t="t" r="r" b="b"/>
              <a:pathLst>
                <a:path w="43659" h="26285" extrusionOk="0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621631" y="2790544"/>
              <a:ext cx="1830706" cy="838095"/>
            </a:xfrm>
            <a:custGeom>
              <a:avLst/>
              <a:gdLst/>
              <a:ahLst/>
              <a:cxnLst/>
              <a:rect l="l" t="t" r="r" b="b"/>
              <a:pathLst>
                <a:path w="46444" h="21262" extrusionOk="0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9" name="Google Shape;1609;p48"/>
            <p:cNvGrpSpPr/>
            <p:nvPr/>
          </p:nvGrpSpPr>
          <p:grpSpPr>
            <a:xfrm>
              <a:off x="1265900" y="1228637"/>
              <a:ext cx="2557102" cy="2327803"/>
              <a:chOff x="876400" y="238125"/>
              <a:chExt cx="5642325" cy="5169450"/>
            </a:xfrm>
          </p:grpSpPr>
          <p:sp>
            <p:nvSpPr>
              <p:cNvPr id="1610" name="Google Shape;1610;p48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8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8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8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48"/>
            <p:cNvSpPr/>
            <p:nvPr/>
          </p:nvSpPr>
          <p:spPr>
            <a:xfrm>
              <a:off x="2064748" y="2203151"/>
              <a:ext cx="943931" cy="422161"/>
            </a:xfrm>
            <a:custGeom>
              <a:avLst/>
              <a:gdLst/>
              <a:ahLst/>
              <a:cxnLst/>
              <a:rect l="l" t="t" r="r" b="b"/>
              <a:pathLst>
                <a:path w="23947" h="10710" extrusionOk="0">
                  <a:moveTo>
                    <a:pt x="7916" y="1"/>
                  </a:moveTo>
                  <a:cubicBezTo>
                    <a:pt x="5606" y="1"/>
                    <a:pt x="3289" y="89"/>
                    <a:pt x="961" y="320"/>
                  </a:cubicBezTo>
                  <a:cubicBezTo>
                    <a:pt x="606" y="356"/>
                    <a:pt x="214" y="427"/>
                    <a:pt x="72" y="747"/>
                  </a:cubicBezTo>
                  <a:cubicBezTo>
                    <a:pt x="1" y="996"/>
                    <a:pt x="36" y="1281"/>
                    <a:pt x="179" y="1494"/>
                  </a:cubicBezTo>
                  <a:cubicBezTo>
                    <a:pt x="997" y="2846"/>
                    <a:pt x="2954" y="3451"/>
                    <a:pt x="3239" y="4981"/>
                  </a:cubicBezTo>
                  <a:cubicBezTo>
                    <a:pt x="3452" y="6191"/>
                    <a:pt x="2456" y="7258"/>
                    <a:pt x="2207" y="8468"/>
                  </a:cubicBezTo>
                  <a:cubicBezTo>
                    <a:pt x="2064" y="9108"/>
                    <a:pt x="2207" y="9856"/>
                    <a:pt x="2776" y="10140"/>
                  </a:cubicBezTo>
                  <a:cubicBezTo>
                    <a:pt x="3012" y="10258"/>
                    <a:pt x="3272" y="10327"/>
                    <a:pt x="3536" y="10327"/>
                  </a:cubicBezTo>
                  <a:cubicBezTo>
                    <a:pt x="3591" y="10327"/>
                    <a:pt x="3646" y="10324"/>
                    <a:pt x="3701" y="10318"/>
                  </a:cubicBezTo>
                  <a:cubicBezTo>
                    <a:pt x="9928" y="10460"/>
                    <a:pt x="16119" y="10567"/>
                    <a:pt x="22346" y="10710"/>
                  </a:cubicBezTo>
                  <a:cubicBezTo>
                    <a:pt x="22523" y="10710"/>
                    <a:pt x="22701" y="10674"/>
                    <a:pt x="22879" y="10638"/>
                  </a:cubicBezTo>
                  <a:cubicBezTo>
                    <a:pt x="23555" y="10425"/>
                    <a:pt x="23591" y="9429"/>
                    <a:pt x="23199" y="8824"/>
                  </a:cubicBezTo>
                  <a:cubicBezTo>
                    <a:pt x="22844" y="8219"/>
                    <a:pt x="22239" y="7792"/>
                    <a:pt x="21883" y="7187"/>
                  </a:cubicBezTo>
                  <a:cubicBezTo>
                    <a:pt x="21029" y="5621"/>
                    <a:pt x="22346" y="3807"/>
                    <a:pt x="23520" y="2455"/>
                  </a:cubicBezTo>
                  <a:cubicBezTo>
                    <a:pt x="23733" y="2241"/>
                    <a:pt x="23875" y="1957"/>
                    <a:pt x="23911" y="1672"/>
                  </a:cubicBezTo>
                  <a:cubicBezTo>
                    <a:pt x="23947" y="996"/>
                    <a:pt x="23022" y="711"/>
                    <a:pt x="22346" y="676"/>
                  </a:cubicBezTo>
                  <a:cubicBezTo>
                    <a:pt x="17534" y="387"/>
                    <a:pt x="12739" y="1"/>
                    <a:pt x="7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265302" y="2302364"/>
              <a:ext cx="187982" cy="179901"/>
            </a:xfrm>
            <a:custGeom>
              <a:avLst/>
              <a:gdLst/>
              <a:ahLst/>
              <a:cxnLst/>
              <a:rect l="l" t="t" r="r" b="b"/>
              <a:pathLst>
                <a:path w="4769" h="4564" extrusionOk="0">
                  <a:moveTo>
                    <a:pt x="3487" y="0"/>
                  </a:moveTo>
                  <a:cubicBezTo>
                    <a:pt x="2418" y="0"/>
                    <a:pt x="1344" y="240"/>
                    <a:pt x="250" y="721"/>
                  </a:cubicBezTo>
                  <a:cubicBezTo>
                    <a:pt x="143" y="792"/>
                    <a:pt x="36" y="898"/>
                    <a:pt x="1" y="1041"/>
                  </a:cubicBezTo>
                  <a:cubicBezTo>
                    <a:pt x="1" y="1112"/>
                    <a:pt x="36" y="1183"/>
                    <a:pt x="108" y="1254"/>
                  </a:cubicBezTo>
                  <a:cubicBezTo>
                    <a:pt x="147" y="1313"/>
                    <a:pt x="207" y="1339"/>
                    <a:pt x="284" y="1339"/>
                  </a:cubicBezTo>
                  <a:cubicBezTo>
                    <a:pt x="346" y="1339"/>
                    <a:pt x="419" y="1322"/>
                    <a:pt x="499" y="1290"/>
                  </a:cubicBezTo>
                  <a:cubicBezTo>
                    <a:pt x="1139" y="1076"/>
                    <a:pt x="1815" y="898"/>
                    <a:pt x="2456" y="756"/>
                  </a:cubicBezTo>
                  <a:cubicBezTo>
                    <a:pt x="2963" y="676"/>
                    <a:pt x="3470" y="636"/>
                    <a:pt x="3992" y="636"/>
                  </a:cubicBezTo>
                  <a:cubicBezTo>
                    <a:pt x="4166" y="636"/>
                    <a:pt x="4342" y="640"/>
                    <a:pt x="4520" y="649"/>
                  </a:cubicBezTo>
                  <a:cubicBezTo>
                    <a:pt x="4540" y="660"/>
                    <a:pt x="4561" y="664"/>
                    <a:pt x="4581" y="664"/>
                  </a:cubicBezTo>
                  <a:cubicBezTo>
                    <a:pt x="4629" y="664"/>
                    <a:pt x="4672" y="639"/>
                    <a:pt x="4697" y="614"/>
                  </a:cubicBezTo>
                  <a:cubicBezTo>
                    <a:pt x="4697" y="578"/>
                    <a:pt x="4733" y="507"/>
                    <a:pt x="4769" y="436"/>
                  </a:cubicBezTo>
                  <a:cubicBezTo>
                    <a:pt x="4769" y="400"/>
                    <a:pt x="4769" y="329"/>
                    <a:pt x="4697" y="222"/>
                  </a:cubicBezTo>
                  <a:cubicBezTo>
                    <a:pt x="4662" y="151"/>
                    <a:pt x="4626" y="116"/>
                    <a:pt x="4555" y="80"/>
                  </a:cubicBezTo>
                  <a:cubicBezTo>
                    <a:pt x="4199" y="27"/>
                    <a:pt x="3844" y="0"/>
                    <a:pt x="3487" y="0"/>
                  </a:cubicBezTo>
                  <a:close/>
                  <a:moveTo>
                    <a:pt x="2604" y="956"/>
                  </a:moveTo>
                  <a:cubicBezTo>
                    <a:pt x="2568" y="956"/>
                    <a:pt x="2530" y="960"/>
                    <a:pt x="2491" y="970"/>
                  </a:cubicBezTo>
                  <a:cubicBezTo>
                    <a:pt x="2420" y="970"/>
                    <a:pt x="2385" y="970"/>
                    <a:pt x="2349" y="1005"/>
                  </a:cubicBezTo>
                  <a:cubicBezTo>
                    <a:pt x="2349" y="1041"/>
                    <a:pt x="2314" y="1076"/>
                    <a:pt x="2314" y="1112"/>
                  </a:cubicBezTo>
                  <a:cubicBezTo>
                    <a:pt x="2314" y="1148"/>
                    <a:pt x="2314" y="1183"/>
                    <a:pt x="2314" y="1219"/>
                  </a:cubicBezTo>
                  <a:cubicBezTo>
                    <a:pt x="2314" y="1254"/>
                    <a:pt x="2314" y="1290"/>
                    <a:pt x="2314" y="1325"/>
                  </a:cubicBezTo>
                  <a:cubicBezTo>
                    <a:pt x="2349" y="1824"/>
                    <a:pt x="2349" y="2286"/>
                    <a:pt x="2349" y="2784"/>
                  </a:cubicBezTo>
                  <a:cubicBezTo>
                    <a:pt x="2349" y="3247"/>
                    <a:pt x="2349" y="3745"/>
                    <a:pt x="2314" y="4243"/>
                  </a:cubicBezTo>
                  <a:cubicBezTo>
                    <a:pt x="2349" y="4314"/>
                    <a:pt x="2349" y="4385"/>
                    <a:pt x="2385" y="4457"/>
                  </a:cubicBezTo>
                  <a:cubicBezTo>
                    <a:pt x="2420" y="4528"/>
                    <a:pt x="2527" y="4563"/>
                    <a:pt x="2669" y="4563"/>
                  </a:cubicBezTo>
                  <a:cubicBezTo>
                    <a:pt x="2741" y="4528"/>
                    <a:pt x="2812" y="4492"/>
                    <a:pt x="2847" y="4457"/>
                  </a:cubicBezTo>
                  <a:cubicBezTo>
                    <a:pt x="2918" y="4385"/>
                    <a:pt x="2954" y="4314"/>
                    <a:pt x="2954" y="4243"/>
                  </a:cubicBezTo>
                  <a:cubicBezTo>
                    <a:pt x="2954" y="3745"/>
                    <a:pt x="2990" y="3247"/>
                    <a:pt x="2990" y="2784"/>
                  </a:cubicBezTo>
                  <a:cubicBezTo>
                    <a:pt x="2990" y="2286"/>
                    <a:pt x="2954" y="1788"/>
                    <a:pt x="2918" y="1290"/>
                  </a:cubicBezTo>
                  <a:cubicBezTo>
                    <a:pt x="2918" y="1219"/>
                    <a:pt x="2883" y="1112"/>
                    <a:pt x="2847" y="1041"/>
                  </a:cubicBezTo>
                  <a:cubicBezTo>
                    <a:pt x="2795" y="989"/>
                    <a:pt x="2705" y="956"/>
                    <a:pt x="2604" y="9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475670" y="2318131"/>
              <a:ext cx="152940" cy="164726"/>
            </a:xfrm>
            <a:custGeom>
              <a:avLst/>
              <a:gdLst/>
              <a:ahLst/>
              <a:cxnLst/>
              <a:rect l="l" t="t" r="r" b="b"/>
              <a:pathLst>
                <a:path w="3880" h="4179" extrusionOk="0">
                  <a:moveTo>
                    <a:pt x="357" y="0"/>
                  </a:moveTo>
                  <a:cubicBezTo>
                    <a:pt x="286" y="0"/>
                    <a:pt x="214" y="36"/>
                    <a:pt x="143" y="71"/>
                  </a:cubicBezTo>
                  <a:cubicBezTo>
                    <a:pt x="108" y="107"/>
                    <a:pt x="37" y="178"/>
                    <a:pt x="37" y="285"/>
                  </a:cubicBezTo>
                  <a:cubicBezTo>
                    <a:pt x="1" y="605"/>
                    <a:pt x="1" y="925"/>
                    <a:pt x="1" y="1281"/>
                  </a:cubicBezTo>
                  <a:cubicBezTo>
                    <a:pt x="37" y="1601"/>
                    <a:pt x="37" y="1957"/>
                    <a:pt x="108" y="2277"/>
                  </a:cubicBezTo>
                  <a:cubicBezTo>
                    <a:pt x="143" y="2598"/>
                    <a:pt x="179" y="2918"/>
                    <a:pt x="250" y="3203"/>
                  </a:cubicBezTo>
                  <a:cubicBezTo>
                    <a:pt x="321" y="3523"/>
                    <a:pt x="392" y="3772"/>
                    <a:pt x="463" y="3985"/>
                  </a:cubicBezTo>
                  <a:cubicBezTo>
                    <a:pt x="499" y="4021"/>
                    <a:pt x="535" y="4092"/>
                    <a:pt x="570" y="4128"/>
                  </a:cubicBezTo>
                  <a:cubicBezTo>
                    <a:pt x="621" y="4153"/>
                    <a:pt x="671" y="4178"/>
                    <a:pt x="709" y="4178"/>
                  </a:cubicBezTo>
                  <a:cubicBezTo>
                    <a:pt x="724" y="4178"/>
                    <a:pt x="738" y="4174"/>
                    <a:pt x="748" y="4163"/>
                  </a:cubicBezTo>
                  <a:cubicBezTo>
                    <a:pt x="819" y="4163"/>
                    <a:pt x="855" y="4128"/>
                    <a:pt x="890" y="4057"/>
                  </a:cubicBezTo>
                  <a:cubicBezTo>
                    <a:pt x="926" y="3985"/>
                    <a:pt x="962" y="3950"/>
                    <a:pt x="962" y="3879"/>
                  </a:cubicBezTo>
                  <a:cubicBezTo>
                    <a:pt x="997" y="3807"/>
                    <a:pt x="997" y="3736"/>
                    <a:pt x="997" y="3665"/>
                  </a:cubicBezTo>
                  <a:cubicBezTo>
                    <a:pt x="997" y="3594"/>
                    <a:pt x="997" y="3558"/>
                    <a:pt x="997" y="3523"/>
                  </a:cubicBezTo>
                  <a:cubicBezTo>
                    <a:pt x="962" y="3381"/>
                    <a:pt x="926" y="3238"/>
                    <a:pt x="890" y="3060"/>
                  </a:cubicBezTo>
                  <a:lnTo>
                    <a:pt x="819" y="2598"/>
                  </a:lnTo>
                  <a:cubicBezTo>
                    <a:pt x="1638" y="2491"/>
                    <a:pt x="2420" y="2313"/>
                    <a:pt x="3168" y="2135"/>
                  </a:cubicBezTo>
                  <a:cubicBezTo>
                    <a:pt x="3168" y="2420"/>
                    <a:pt x="3203" y="2669"/>
                    <a:pt x="3203" y="2954"/>
                  </a:cubicBezTo>
                  <a:lnTo>
                    <a:pt x="3239" y="3736"/>
                  </a:lnTo>
                  <a:cubicBezTo>
                    <a:pt x="3239" y="3843"/>
                    <a:pt x="3310" y="3950"/>
                    <a:pt x="3346" y="4021"/>
                  </a:cubicBezTo>
                  <a:cubicBezTo>
                    <a:pt x="3417" y="4092"/>
                    <a:pt x="3523" y="4128"/>
                    <a:pt x="3595" y="4128"/>
                  </a:cubicBezTo>
                  <a:lnTo>
                    <a:pt x="3666" y="4128"/>
                  </a:lnTo>
                  <a:cubicBezTo>
                    <a:pt x="3701" y="4092"/>
                    <a:pt x="3737" y="4057"/>
                    <a:pt x="3772" y="4021"/>
                  </a:cubicBezTo>
                  <a:cubicBezTo>
                    <a:pt x="3808" y="3985"/>
                    <a:pt x="3808" y="3950"/>
                    <a:pt x="3844" y="3914"/>
                  </a:cubicBezTo>
                  <a:cubicBezTo>
                    <a:pt x="3879" y="3879"/>
                    <a:pt x="3879" y="3807"/>
                    <a:pt x="3879" y="3736"/>
                  </a:cubicBezTo>
                  <a:cubicBezTo>
                    <a:pt x="3844" y="3203"/>
                    <a:pt x="3844" y="2633"/>
                    <a:pt x="3808" y="2100"/>
                  </a:cubicBezTo>
                  <a:cubicBezTo>
                    <a:pt x="3772" y="1530"/>
                    <a:pt x="3701" y="961"/>
                    <a:pt x="3630" y="392"/>
                  </a:cubicBezTo>
                  <a:cubicBezTo>
                    <a:pt x="3630" y="285"/>
                    <a:pt x="3595" y="178"/>
                    <a:pt x="3523" y="143"/>
                  </a:cubicBezTo>
                  <a:cubicBezTo>
                    <a:pt x="3452" y="71"/>
                    <a:pt x="3417" y="36"/>
                    <a:pt x="3346" y="36"/>
                  </a:cubicBezTo>
                  <a:cubicBezTo>
                    <a:pt x="3274" y="36"/>
                    <a:pt x="3203" y="71"/>
                    <a:pt x="3132" y="178"/>
                  </a:cubicBezTo>
                  <a:cubicBezTo>
                    <a:pt x="3061" y="249"/>
                    <a:pt x="3025" y="356"/>
                    <a:pt x="3025" y="463"/>
                  </a:cubicBezTo>
                  <a:cubicBezTo>
                    <a:pt x="3025" y="641"/>
                    <a:pt x="3025" y="819"/>
                    <a:pt x="3061" y="961"/>
                  </a:cubicBezTo>
                  <a:cubicBezTo>
                    <a:pt x="3061" y="1139"/>
                    <a:pt x="3096" y="1281"/>
                    <a:pt x="3096" y="1459"/>
                  </a:cubicBezTo>
                  <a:cubicBezTo>
                    <a:pt x="2705" y="1566"/>
                    <a:pt x="2314" y="1637"/>
                    <a:pt x="1922" y="1708"/>
                  </a:cubicBezTo>
                  <a:cubicBezTo>
                    <a:pt x="1495" y="1779"/>
                    <a:pt x="1104" y="1851"/>
                    <a:pt x="748" y="1886"/>
                  </a:cubicBezTo>
                  <a:cubicBezTo>
                    <a:pt x="713" y="1673"/>
                    <a:pt x="713" y="1459"/>
                    <a:pt x="677" y="1246"/>
                  </a:cubicBezTo>
                  <a:cubicBezTo>
                    <a:pt x="677" y="1032"/>
                    <a:pt x="677" y="783"/>
                    <a:pt x="677" y="570"/>
                  </a:cubicBezTo>
                  <a:cubicBezTo>
                    <a:pt x="677" y="534"/>
                    <a:pt x="677" y="498"/>
                    <a:pt x="677" y="427"/>
                  </a:cubicBezTo>
                  <a:cubicBezTo>
                    <a:pt x="641" y="356"/>
                    <a:pt x="641" y="285"/>
                    <a:pt x="606" y="214"/>
                  </a:cubicBezTo>
                  <a:cubicBezTo>
                    <a:pt x="570" y="178"/>
                    <a:pt x="535" y="107"/>
                    <a:pt x="499" y="71"/>
                  </a:cubicBezTo>
                  <a:cubicBezTo>
                    <a:pt x="463" y="36"/>
                    <a:pt x="392" y="0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2649578" y="2316712"/>
              <a:ext cx="158537" cy="173949"/>
            </a:xfrm>
            <a:custGeom>
              <a:avLst/>
              <a:gdLst/>
              <a:ahLst/>
              <a:cxnLst/>
              <a:rect l="l" t="t" r="r" b="b"/>
              <a:pathLst>
                <a:path w="4022" h="4413" extrusionOk="0">
                  <a:moveTo>
                    <a:pt x="2243" y="1"/>
                  </a:moveTo>
                  <a:cubicBezTo>
                    <a:pt x="2100" y="1"/>
                    <a:pt x="1958" y="1"/>
                    <a:pt x="1780" y="36"/>
                  </a:cubicBezTo>
                  <a:cubicBezTo>
                    <a:pt x="1602" y="36"/>
                    <a:pt x="1424" y="72"/>
                    <a:pt x="1211" y="72"/>
                  </a:cubicBezTo>
                  <a:cubicBezTo>
                    <a:pt x="1033" y="107"/>
                    <a:pt x="855" y="143"/>
                    <a:pt x="677" y="143"/>
                  </a:cubicBezTo>
                  <a:cubicBezTo>
                    <a:pt x="499" y="179"/>
                    <a:pt x="321" y="214"/>
                    <a:pt x="214" y="250"/>
                  </a:cubicBezTo>
                  <a:cubicBezTo>
                    <a:pt x="143" y="250"/>
                    <a:pt x="72" y="321"/>
                    <a:pt x="37" y="357"/>
                  </a:cubicBezTo>
                  <a:cubicBezTo>
                    <a:pt x="37" y="392"/>
                    <a:pt x="1" y="463"/>
                    <a:pt x="1" y="534"/>
                  </a:cubicBezTo>
                  <a:cubicBezTo>
                    <a:pt x="1" y="606"/>
                    <a:pt x="37" y="677"/>
                    <a:pt x="72" y="748"/>
                  </a:cubicBezTo>
                  <a:cubicBezTo>
                    <a:pt x="143" y="784"/>
                    <a:pt x="214" y="855"/>
                    <a:pt x="286" y="855"/>
                  </a:cubicBezTo>
                  <a:cubicBezTo>
                    <a:pt x="250" y="1068"/>
                    <a:pt x="250" y="1246"/>
                    <a:pt x="250" y="1460"/>
                  </a:cubicBezTo>
                  <a:cubicBezTo>
                    <a:pt x="214" y="1673"/>
                    <a:pt x="214" y="1887"/>
                    <a:pt x="179" y="2064"/>
                  </a:cubicBezTo>
                  <a:cubicBezTo>
                    <a:pt x="72" y="2100"/>
                    <a:pt x="1" y="2207"/>
                    <a:pt x="1" y="2349"/>
                  </a:cubicBezTo>
                  <a:cubicBezTo>
                    <a:pt x="1" y="2456"/>
                    <a:pt x="37" y="2563"/>
                    <a:pt x="143" y="2634"/>
                  </a:cubicBezTo>
                  <a:cubicBezTo>
                    <a:pt x="143" y="2990"/>
                    <a:pt x="108" y="3310"/>
                    <a:pt x="143" y="3666"/>
                  </a:cubicBezTo>
                  <a:cubicBezTo>
                    <a:pt x="143" y="3915"/>
                    <a:pt x="179" y="4093"/>
                    <a:pt x="286" y="4235"/>
                  </a:cubicBezTo>
                  <a:cubicBezTo>
                    <a:pt x="428" y="4342"/>
                    <a:pt x="570" y="4413"/>
                    <a:pt x="819" y="4413"/>
                  </a:cubicBezTo>
                  <a:cubicBezTo>
                    <a:pt x="1211" y="4413"/>
                    <a:pt x="1602" y="4377"/>
                    <a:pt x="2029" y="4306"/>
                  </a:cubicBezTo>
                  <a:cubicBezTo>
                    <a:pt x="2456" y="4199"/>
                    <a:pt x="2883" y="4093"/>
                    <a:pt x="3310" y="3986"/>
                  </a:cubicBezTo>
                  <a:cubicBezTo>
                    <a:pt x="3381" y="3950"/>
                    <a:pt x="3452" y="3950"/>
                    <a:pt x="3523" y="3915"/>
                  </a:cubicBezTo>
                  <a:cubicBezTo>
                    <a:pt x="3595" y="3879"/>
                    <a:pt x="3701" y="3808"/>
                    <a:pt x="3773" y="3772"/>
                  </a:cubicBezTo>
                  <a:cubicBezTo>
                    <a:pt x="3844" y="3737"/>
                    <a:pt x="3915" y="3701"/>
                    <a:pt x="3950" y="3666"/>
                  </a:cubicBezTo>
                  <a:cubicBezTo>
                    <a:pt x="3986" y="3630"/>
                    <a:pt x="4022" y="3594"/>
                    <a:pt x="4022" y="3559"/>
                  </a:cubicBezTo>
                  <a:cubicBezTo>
                    <a:pt x="4022" y="3488"/>
                    <a:pt x="4022" y="3417"/>
                    <a:pt x="3950" y="3381"/>
                  </a:cubicBezTo>
                  <a:cubicBezTo>
                    <a:pt x="3915" y="3345"/>
                    <a:pt x="3879" y="3310"/>
                    <a:pt x="3808" y="3310"/>
                  </a:cubicBezTo>
                  <a:cubicBezTo>
                    <a:pt x="3773" y="3292"/>
                    <a:pt x="3737" y="3283"/>
                    <a:pt x="3701" y="3283"/>
                  </a:cubicBezTo>
                  <a:cubicBezTo>
                    <a:pt x="3666" y="3283"/>
                    <a:pt x="3630" y="3292"/>
                    <a:pt x="3595" y="3310"/>
                  </a:cubicBezTo>
                  <a:cubicBezTo>
                    <a:pt x="3488" y="3310"/>
                    <a:pt x="3417" y="3310"/>
                    <a:pt x="3346" y="3345"/>
                  </a:cubicBezTo>
                  <a:cubicBezTo>
                    <a:pt x="3203" y="3381"/>
                    <a:pt x="2990" y="3417"/>
                    <a:pt x="2776" y="3452"/>
                  </a:cubicBezTo>
                  <a:cubicBezTo>
                    <a:pt x="2563" y="3488"/>
                    <a:pt x="2349" y="3523"/>
                    <a:pt x="2100" y="3594"/>
                  </a:cubicBezTo>
                  <a:cubicBezTo>
                    <a:pt x="1851" y="3630"/>
                    <a:pt x="1638" y="3666"/>
                    <a:pt x="1389" y="3666"/>
                  </a:cubicBezTo>
                  <a:cubicBezTo>
                    <a:pt x="1175" y="3701"/>
                    <a:pt x="997" y="3701"/>
                    <a:pt x="819" y="3701"/>
                  </a:cubicBezTo>
                  <a:cubicBezTo>
                    <a:pt x="819" y="3345"/>
                    <a:pt x="819" y="2990"/>
                    <a:pt x="855" y="2634"/>
                  </a:cubicBezTo>
                  <a:cubicBezTo>
                    <a:pt x="1211" y="2598"/>
                    <a:pt x="1531" y="2563"/>
                    <a:pt x="1851" y="2527"/>
                  </a:cubicBezTo>
                  <a:cubicBezTo>
                    <a:pt x="2171" y="2491"/>
                    <a:pt x="2492" y="2456"/>
                    <a:pt x="2812" y="2420"/>
                  </a:cubicBezTo>
                  <a:cubicBezTo>
                    <a:pt x="2990" y="2420"/>
                    <a:pt x="3132" y="2385"/>
                    <a:pt x="3203" y="2313"/>
                  </a:cubicBezTo>
                  <a:cubicBezTo>
                    <a:pt x="3310" y="2242"/>
                    <a:pt x="3346" y="2171"/>
                    <a:pt x="3310" y="2100"/>
                  </a:cubicBezTo>
                  <a:cubicBezTo>
                    <a:pt x="3203" y="1993"/>
                    <a:pt x="3061" y="1922"/>
                    <a:pt x="2954" y="1851"/>
                  </a:cubicBezTo>
                  <a:cubicBezTo>
                    <a:pt x="2812" y="1815"/>
                    <a:pt x="2670" y="1780"/>
                    <a:pt x="2527" y="1780"/>
                  </a:cubicBezTo>
                  <a:cubicBezTo>
                    <a:pt x="2349" y="1780"/>
                    <a:pt x="2100" y="1815"/>
                    <a:pt x="1780" y="1851"/>
                  </a:cubicBezTo>
                  <a:cubicBezTo>
                    <a:pt x="1495" y="1887"/>
                    <a:pt x="1175" y="1922"/>
                    <a:pt x="890" y="1958"/>
                  </a:cubicBezTo>
                  <a:lnTo>
                    <a:pt x="926" y="1424"/>
                  </a:lnTo>
                  <a:cubicBezTo>
                    <a:pt x="926" y="1210"/>
                    <a:pt x="962" y="1033"/>
                    <a:pt x="962" y="855"/>
                  </a:cubicBezTo>
                  <a:cubicBezTo>
                    <a:pt x="962" y="855"/>
                    <a:pt x="962" y="855"/>
                    <a:pt x="962" y="819"/>
                  </a:cubicBezTo>
                  <a:lnTo>
                    <a:pt x="962" y="784"/>
                  </a:lnTo>
                  <a:cubicBezTo>
                    <a:pt x="1104" y="748"/>
                    <a:pt x="1246" y="748"/>
                    <a:pt x="1389" y="748"/>
                  </a:cubicBezTo>
                  <a:cubicBezTo>
                    <a:pt x="1567" y="712"/>
                    <a:pt x="1709" y="712"/>
                    <a:pt x="1887" y="677"/>
                  </a:cubicBezTo>
                  <a:cubicBezTo>
                    <a:pt x="2029" y="677"/>
                    <a:pt x="2171" y="641"/>
                    <a:pt x="2349" y="641"/>
                  </a:cubicBezTo>
                  <a:cubicBezTo>
                    <a:pt x="2492" y="641"/>
                    <a:pt x="2598" y="606"/>
                    <a:pt x="2705" y="606"/>
                  </a:cubicBezTo>
                  <a:cubicBezTo>
                    <a:pt x="2812" y="606"/>
                    <a:pt x="2883" y="570"/>
                    <a:pt x="2954" y="534"/>
                  </a:cubicBezTo>
                  <a:cubicBezTo>
                    <a:pt x="3025" y="463"/>
                    <a:pt x="3061" y="392"/>
                    <a:pt x="3025" y="321"/>
                  </a:cubicBezTo>
                  <a:cubicBezTo>
                    <a:pt x="2919" y="179"/>
                    <a:pt x="2776" y="107"/>
                    <a:pt x="2634" y="36"/>
                  </a:cubicBezTo>
                  <a:cubicBezTo>
                    <a:pt x="2527" y="1"/>
                    <a:pt x="2385" y="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917487" y="1464003"/>
              <a:ext cx="294567" cy="498907"/>
            </a:xfrm>
            <a:custGeom>
              <a:avLst/>
              <a:gdLst/>
              <a:ahLst/>
              <a:cxnLst/>
              <a:rect l="l" t="t" r="r" b="b"/>
              <a:pathLst>
                <a:path w="7473" h="12657" extrusionOk="0">
                  <a:moveTo>
                    <a:pt x="3132" y="1"/>
                  </a:moveTo>
                  <a:cubicBezTo>
                    <a:pt x="2669" y="36"/>
                    <a:pt x="2278" y="107"/>
                    <a:pt x="1922" y="285"/>
                  </a:cubicBezTo>
                  <a:cubicBezTo>
                    <a:pt x="1531" y="428"/>
                    <a:pt x="1210" y="641"/>
                    <a:pt x="926" y="890"/>
                  </a:cubicBezTo>
                  <a:cubicBezTo>
                    <a:pt x="641" y="1139"/>
                    <a:pt x="428" y="1424"/>
                    <a:pt x="250" y="1780"/>
                  </a:cubicBezTo>
                  <a:cubicBezTo>
                    <a:pt x="107" y="2100"/>
                    <a:pt x="36" y="2420"/>
                    <a:pt x="1" y="2776"/>
                  </a:cubicBezTo>
                  <a:cubicBezTo>
                    <a:pt x="1" y="3132"/>
                    <a:pt x="72" y="3488"/>
                    <a:pt x="214" y="3879"/>
                  </a:cubicBezTo>
                  <a:cubicBezTo>
                    <a:pt x="357" y="4235"/>
                    <a:pt x="606" y="4591"/>
                    <a:pt x="961" y="4875"/>
                  </a:cubicBezTo>
                  <a:cubicBezTo>
                    <a:pt x="1673" y="5444"/>
                    <a:pt x="2349" y="5943"/>
                    <a:pt x="3061" y="6370"/>
                  </a:cubicBezTo>
                  <a:cubicBezTo>
                    <a:pt x="3737" y="6797"/>
                    <a:pt x="4413" y="7259"/>
                    <a:pt x="5018" y="7757"/>
                  </a:cubicBezTo>
                  <a:cubicBezTo>
                    <a:pt x="5409" y="8042"/>
                    <a:pt x="5694" y="8362"/>
                    <a:pt x="5836" y="8753"/>
                  </a:cubicBezTo>
                  <a:cubicBezTo>
                    <a:pt x="5978" y="9109"/>
                    <a:pt x="6014" y="9430"/>
                    <a:pt x="5943" y="9785"/>
                  </a:cubicBezTo>
                  <a:cubicBezTo>
                    <a:pt x="5872" y="10106"/>
                    <a:pt x="5694" y="10390"/>
                    <a:pt x="5445" y="10639"/>
                  </a:cubicBezTo>
                  <a:cubicBezTo>
                    <a:pt x="5196" y="10853"/>
                    <a:pt x="4875" y="11031"/>
                    <a:pt x="4484" y="11102"/>
                  </a:cubicBezTo>
                  <a:cubicBezTo>
                    <a:pt x="4273" y="11144"/>
                    <a:pt x="4068" y="11164"/>
                    <a:pt x="3869" y="11164"/>
                  </a:cubicBezTo>
                  <a:cubicBezTo>
                    <a:pt x="3563" y="11164"/>
                    <a:pt x="3270" y="11117"/>
                    <a:pt x="2990" y="11031"/>
                  </a:cubicBezTo>
                  <a:cubicBezTo>
                    <a:pt x="2527" y="10853"/>
                    <a:pt x="2136" y="10604"/>
                    <a:pt x="1780" y="10283"/>
                  </a:cubicBezTo>
                  <a:cubicBezTo>
                    <a:pt x="1717" y="10242"/>
                    <a:pt x="1630" y="10224"/>
                    <a:pt x="1526" y="10224"/>
                  </a:cubicBezTo>
                  <a:cubicBezTo>
                    <a:pt x="1452" y="10224"/>
                    <a:pt x="1370" y="10233"/>
                    <a:pt x="1282" y="10248"/>
                  </a:cubicBezTo>
                  <a:cubicBezTo>
                    <a:pt x="1033" y="10283"/>
                    <a:pt x="890" y="10390"/>
                    <a:pt x="784" y="10497"/>
                  </a:cubicBezTo>
                  <a:cubicBezTo>
                    <a:pt x="712" y="10604"/>
                    <a:pt x="712" y="10746"/>
                    <a:pt x="784" y="10959"/>
                  </a:cubicBezTo>
                  <a:cubicBezTo>
                    <a:pt x="855" y="11173"/>
                    <a:pt x="961" y="11351"/>
                    <a:pt x="1033" y="11458"/>
                  </a:cubicBezTo>
                  <a:cubicBezTo>
                    <a:pt x="1460" y="11956"/>
                    <a:pt x="1958" y="12276"/>
                    <a:pt x="2563" y="12489"/>
                  </a:cubicBezTo>
                  <a:cubicBezTo>
                    <a:pt x="2941" y="12601"/>
                    <a:pt x="3333" y="12656"/>
                    <a:pt x="3730" y="12656"/>
                  </a:cubicBezTo>
                  <a:cubicBezTo>
                    <a:pt x="3968" y="12656"/>
                    <a:pt x="4208" y="12636"/>
                    <a:pt x="4448" y="12596"/>
                  </a:cubicBezTo>
                  <a:cubicBezTo>
                    <a:pt x="5196" y="12489"/>
                    <a:pt x="5836" y="12205"/>
                    <a:pt x="6405" y="11742"/>
                  </a:cubicBezTo>
                  <a:cubicBezTo>
                    <a:pt x="6975" y="11244"/>
                    <a:pt x="7330" y="10568"/>
                    <a:pt x="7437" y="9750"/>
                  </a:cubicBezTo>
                  <a:cubicBezTo>
                    <a:pt x="7473" y="9323"/>
                    <a:pt x="7437" y="8931"/>
                    <a:pt x="7330" y="8611"/>
                  </a:cubicBezTo>
                  <a:cubicBezTo>
                    <a:pt x="7224" y="8291"/>
                    <a:pt x="7081" y="7971"/>
                    <a:pt x="6939" y="7722"/>
                  </a:cubicBezTo>
                  <a:cubicBezTo>
                    <a:pt x="6761" y="7437"/>
                    <a:pt x="6548" y="7188"/>
                    <a:pt x="6299" y="6974"/>
                  </a:cubicBezTo>
                  <a:cubicBezTo>
                    <a:pt x="6085" y="6761"/>
                    <a:pt x="5836" y="6547"/>
                    <a:pt x="5551" y="6334"/>
                  </a:cubicBezTo>
                  <a:cubicBezTo>
                    <a:pt x="5338" y="6192"/>
                    <a:pt x="5089" y="6049"/>
                    <a:pt x="4804" y="5836"/>
                  </a:cubicBezTo>
                  <a:cubicBezTo>
                    <a:pt x="4555" y="5658"/>
                    <a:pt x="4270" y="5444"/>
                    <a:pt x="3950" y="5267"/>
                  </a:cubicBezTo>
                  <a:cubicBezTo>
                    <a:pt x="3630" y="5053"/>
                    <a:pt x="3345" y="4840"/>
                    <a:pt x="3025" y="4626"/>
                  </a:cubicBezTo>
                  <a:cubicBezTo>
                    <a:pt x="2705" y="4413"/>
                    <a:pt x="2420" y="4199"/>
                    <a:pt x="2171" y="3986"/>
                  </a:cubicBezTo>
                  <a:cubicBezTo>
                    <a:pt x="1744" y="3665"/>
                    <a:pt x="1495" y="3345"/>
                    <a:pt x="1388" y="2989"/>
                  </a:cubicBezTo>
                  <a:cubicBezTo>
                    <a:pt x="1317" y="2634"/>
                    <a:pt x="1460" y="2242"/>
                    <a:pt x="1815" y="1886"/>
                  </a:cubicBezTo>
                  <a:cubicBezTo>
                    <a:pt x="1993" y="1708"/>
                    <a:pt x="2207" y="1531"/>
                    <a:pt x="2456" y="1459"/>
                  </a:cubicBezTo>
                  <a:cubicBezTo>
                    <a:pt x="2740" y="1353"/>
                    <a:pt x="2954" y="1317"/>
                    <a:pt x="3203" y="1317"/>
                  </a:cubicBezTo>
                  <a:cubicBezTo>
                    <a:pt x="3381" y="1317"/>
                    <a:pt x="3559" y="1353"/>
                    <a:pt x="3772" y="1424"/>
                  </a:cubicBezTo>
                  <a:cubicBezTo>
                    <a:pt x="3950" y="1495"/>
                    <a:pt x="4164" y="1566"/>
                    <a:pt x="4342" y="1673"/>
                  </a:cubicBezTo>
                  <a:cubicBezTo>
                    <a:pt x="4555" y="1780"/>
                    <a:pt x="4733" y="1851"/>
                    <a:pt x="4875" y="1993"/>
                  </a:cubicBezTo>
                  <a:cubicBezTo>
                    <a:pt x="5053" y="2064"/>
                    <a:pt x="5196" y="2171"/>
                    <a:pt x="5302" y="2278"/>
                  </a:cubicBezTo>
                  <a:cubicBezTo>
                    <a:pt x="5449" y="2366"/>
                    <a:pt x="5571" y="2429"/>
                    <a:pt x="5709" y="2429"/>
                  </a:cubicBezTo>
                  <a:cubicBezTo>
                    <a:pt x="5739" y="2429"/>
                    <a:pt x="5769" y="2426"/>
                    <a:pt x="5800" y="2420"/>
                  </a:cubicBezTo>
                  <a:cubicBezTo>
                    <a:pt x="5943" y="2385"/>
                    <a:pt x="6049" y="2313"/>
                    <a:pt x="6121" y="2242"/>
                  </a:cubicBezTo>
                  <a:cubicBezTo>
                    <a:pt x="6227" y="2135"/>
                    <a:pt x="6263" y="1993"/>
                    <a:pt x="6263" y="1851"/>
                  </a:cubicBezTo>
                  <a:cubicBezTo>
                    <a:pt x="6299" y="1708"/>
                    <a:pt x="6263" y="1602"/>
                    <a:pt x="6192" y="1531"/>
                  </a:cubicBezTo>
                  <a:cubicBezTo>
                    <a:pt x="5872" y="1104"/>
                    <a:pt x="5409" y="748"/>
                    <a:pt x="4875" y="463"/>
                  </a:cubicBezTo>
                  <a:cubicBezTo>
                    <a:pt x="4306" y="143"/>
                    <a:pt x="3737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2247091" y="1487850"/>
              <a:ext cx="378723" cy="493665"/>
            </a:xfrm>
            <a:custGeom>
              <a:avLst/>
              <a:gdLst/>
              <a:ahLst/>
              <a:cxnLst/>
              <a:rect l="l" t="t" r="r" b="b"/>
              <a:pathLst>
                <a:path w="9608" h="12524" extrusionOk="0">
                  <a:moveTo>
                    <a:pt x="5088" y="2029"/>
                  </a:moveTo>
                  <a:cubicBezTo>
                    <a:pt x="5480" y="3523"/>
                    <a:pt x="5907" y="4982"/>
                    <a:pt x="6405" y="6369"/>
                  </a:cubicBezTo>
                  <a:cubicBezTo>
                    <a:pt x="5231" y="6547"/>
                    <a:pt x="4163" y="6654"/>
                    <a:pt x="3131" y="6654"/>
                  </a:cubicBezTo>
                  <a:cubicBezTo>
                    <a:pt x="3701" y="5089"/>
                    <a:pt x="4341" y="3559"/>
                    <a:pt x="5088" y="2029"/>
                  </a:cubicBezTo>
                  <a:close/>
                  <a:moveTo>
                    <a:pt x="5586" y="0"/>
                  </a:moveTo>
                  <a:cubicBezTo>
                    <a:pt x="5480" y="0"/>
                    <a:pt x="5373" y="36"/>
                    <a:pt x="5266" y="72"/>
                  </a:cubicBezTo>
                  <a:cubicBezTo>
                    <a:pt x="5159" y="107"/>
                    <a:pt x="5088" y="143"/>
                    <a:pt x="4982" y="214"/>
                  </a:cubicBezTo>
                  <a:cubicBezTo>
                    <a:pt x="4946" y="196"/>
                    <a:pt x="4910" y="187"/>
                    <a:pt x="4870" y="187"/>
                  </a:cubicBezTo>
                  <a:cubicBezTo>
                    <a:pt x="4830" y="187"/>
                    <a:pt x="4786" y="196"/>
                    <a:pt x="4732" y="214"/>
                  </a:cubicBezTo>
                  <a:cubicBezTo>
                    <a:pt x="4626" y="214"/>
                    <a:pt x="4555" y="285"/>
                    <a:pt x="4483" y="392"/>
                  </a:cubicBezTo>
                  <a:cubicBezTo>
                    <a:pt x="3985" y="1175"/>
                    <a:pt x="3523" y="2029"/>
                    <a:pt x="3060" y="2954"/>
                  </a:cubicBezTo>
                  <a:cubicBezTo>
                    <a:pt x="2598" y="3879"/>
                    <a:pt x="2171" y="4839"/>
                    <a:pt x="1779" y="5871"/>
                  </a:cubicBezTo>
                  <a:cubicBezTo>
                    <a:pt x="1388" y="6832"/>
                    <a:pt x="1032" y="7864"/>
                    <a:pt x="712" y="8860"/>
                  </a:cubicBezTo>
                  <a:cubicBezTo>
                    <a:pt x="427" y="9856"/>
                    <a:pt x="214" y="10781"/>
                    <a:pt x="36" y="11707"/>
                  </a:cubicBezTo>
                  <a:cubicBezTo>
                    <a:pt x="0" y="11956"/>
                    <a:pt x="71" y="12169"/>
                    <a:pt x="214" y="12347"/>
                  </a:cubicBezTo>
                  <a:cubicBezTo>
                    <a:pt x="311" y="12469"/>
                    <a:pt x="441" y="12524"/>
                    <a:pt x="605" y="12524"/>
                  </a:cubicBezTo>
                  <a:cubicBezTo>
                    <a:pt x="681" y="12524"/>
                    <a:pt x="764" y="12512"/>
                    <a:pt x="854" y="12489"/>
                  </a:cubicBezTo>
                  <a:cubicBezTo>
                    <a:pt x="997" y="12489"/>
                    <a:pt x="1139" y="12383"/>
                    <a:pt x="1281" y="12169"/>
                  </a:cubicBezTo>
                  <a:cubicBezTo>
                    <a:pt x="1388" y="11956"/>
                    <a:pt x="1495" y="11742"/>
                    <a:pt x="1566" y="11493"/>
                  </a:cubicBezTo>
                  <a:cubicBezTo>
                    <a:pt x="1744" y="10924"/>
                    <a:pt x="1886" y="10354"/>
                    <a:pt x="2064" y="9821"/>
                  </a:cubicBezTo>
                  <a:cubicBezTo>
                    <a:pt x="2242" y="9287"/>
                    <a:pt x="2420" y="8718"/>
                    <a:pt x="2633" y="8148"/>
                  </a:cubicBezTo>
                  <a:cubicBezTo>
                    <a:pt x="3345" y="8113"/>
                    <a:pt x="4092" y="8077"/>
                    <a:pt x="4839" y="8006"/>
                  </a:cubicBezTo>
                  <a:cubicBezTo>
                    <a:pt x="5586" y="7971"/>
                    <a:pt x="6298" y="7864"/>
                    <a:pt x="6939" y="7757"/>
                  </a:cubicBezTo>
                  <a:cubicBezTo>
                    <a:pt x="7116" y="8291"/>
                    <a:pt x="7330" y="8825"/>
                    <a:pt x="7543" y="9323"/>
                  </a:cubicBezTo>
                  <a:cubicBezTo>
                    <a:pt x="7757" y="9856"/>
                    <a:pt x="8006" y="10354"/>
                    <a:pt x="8255" y="10853"/>
                  </a:cubicBezTo>
                  <a:cubicBezTo>
                    <a:pt x="8291" y="10959"/>
                    <a:pt x="8362" y="11066"/>
                    <a:pt x="8433" y="11173"/>
                  </a:cubicBezTo>
                  <a:cubicBezTo>
                    <a:pt x="8504" y="11280"/>
                    <a:pt x="8611" y="11386"/>
                    <a:pt x="8718" y="11493"/>
                  </a:cubicBezTo>
                  <a:cubicBezTo>
                    <a:pt x="8824" y="11600"/>
                    <a:pt x="8931" y="11671"/>
                    <a:pt x="9038" y="11742"/>
                  </a:cubicBezTo>
                  <a:cubicBezTo>
                    <a:pt x="9100" y="11784"/>
                    <a:pt x="9163" y="11801"/>
                    <a:pt x="9225" y="11801"/>
                  </a:cubicBezTo>
                  <a:cubicBezTo>
                    <a:pt x="9270" y="11801"/>
                    <a:pt x="9314" y="11792"/>
                    <a:pt x="9358" y="11778"/>
                  </a:cubicBezTo>
                  <a:cubicBezTo>
                    <a:pt x="9465" y="11742"/>
                    <a:pt x="9536" y="11635"/>
                    <a:pt x="9571" y="11529"/>
                  </a:cubicBezTo>
                  <a:cubicBezTo>
                    <a:pt x="9571" y="11386"/>
                    <a:pt x="9607" y="11244"/>
                    <a:pt x="9607" y="11066"/>
                  </a:cubicBezTo>
                  <a:cubicBezTo>
                    <a:pt x="9607" y="10924"/>
                    <a:pt x="9571" y="10746"/>
                    <a:pt x="9571" y="10604"/>
                  </a:cubicBezTo>
                  <a:cubicBezTo>
                    <a:pt x="9536" y="10426"/>
                    <a:pt x="9500" y="10319"/>
                    <a:pt x="9500" y="10248"/>
                  </a:cubicBezTo>
                  <a:cubicBezTo>
                    <a:pt x="9287" y="9785"/>
                    <a:pt x="9109" y="9323"/>
                    <a:pt x="8931" y="8860"/>
                  </a:cubicBezTo>
                  <a:cubicBezTo>
                    <a:pt x="8753" y="8398"/>
                    <a:pt x="8575" y="7899"/>
                    <a:pt x="8362" y="7437"/>
                  </a:cubicBezTo>
                  <a:cubicBezTo>
                    <a:pt x="8718" y="7259"/>
                    <a:pt x="8931" y="7117"/>
                    <a:pt x="9038" y="6939"/>
                  </a:cubicBezTo>
                  <a:cubicBezTo>
                    <a:pt x="9180" y="6761"/>
                    <a:pt x="9216" y="6583"/>
                    <a:pt x="9109" y="6334"/>
                  </a:cubicBezTo>
                  <a:cubicBezTo>
                    <a:pt x="9038" y="6156"/>
                    <a:pt x="8895" y="6049"/>
                    <a:pt x="8682" y="6014"/>
                  </a:cubicBezTo>
                  <a:cubicBezTo>
                    <a:pt x="8468" y="5978"/>
                    <a:pt x="8291" y="5978"/>
                    <a:pt x="8113" y="5978"/>
                  </a:cubicBezTo>
                  <a:lnTo>
                    <a:pt x="7970" y="6014"/>
                  </a:lnTo>
                  <a:cubicBezTo>
                    <a:pt x="7970" y="6014"/>
                    <a:pt x="7935" y="6014"/>
                    <a:pt x="7864" y="6049"/>
                  </a:cubicBezTo>
                  <a:cubicBezTo>
                    <a:pt x="7579" y="5195"/>
                    <a:pt x="7330" y="4377"/>
                    <a:pt x="7045" y="3559"/>
                  </a:cubicBezTo>
                  <a:cubicBezTo>
                    <a:pt x="6796" y="2740"/>
                    <a:pt x="6583" y="1922"/>
                    <a:pt x="6405" y="1139"/>
                  </a:cubicBezTo>
                  <a:cubicBezTo>
                    <a:pt x="6298" y="854"/>
                    <a:pt x="6191" y="676"/>
                    <a:pt x="6120" y="534"/>
                  </a:cubicBezTo>
                  <a:cubicBezTo>
                    <a:pt x="6049" y="356"/>
                    <a:pt x="5978" y="250"/>
                    <a:pt x="5907" y="178"/>
                  </a:cubicBezTo>
                  <a:cubicBezTo>
                    <a:pt x="5836" y="107"/>
                    <a:pt x="5800" y="36"/>
                    <a:pt x="5729" y="36"/>
                  </a:cubicBezTo>
                  <a:cubicBezTo>
                    <a:pt x="5693" y="0"/>
                    <a:pt x="5622" y="0"/>
                    <a:pt x="5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679062" y="1581466"/>
              <a:ext cx="329609" cy="349870"/>
            </a:xfrm>
            <a:custGeom>
              <a:avLst/>
              <a:gdLst/>
              <a:ahLst/>
              <a:cxnLst/>
              <a:rect l="l" t="t" r="r" b="b"/>
              <a:pathLst>
                <a:path w="8362" h="8876" extrusionOk="0">
                  <a:moveTo>
                    <a:pt x="7950" y="0"/>
                  </a:moveTo>
                  <a:cubicBezTo>
                    <a:pt x="7802" y="0"/>
                    <a:pt x="7655" y="69"/>
                    <a:pt x="7508" y="187"/>
                  </a:cubicBezTo>
                  <a:cubicBezTo>
                    <a:pt x="7330" y="330"/>
                    <a:pt x="7223" y="508"/>
                    <a:pt x="7116" y="721"/>
                  </a:cubicBezTo>
                  <a:cubicBezTo>
                    <a:pt x="6867" y="1219"/>
                    <a:pt x="6618" y="1753"/>
                    <a:pt x="6298" y="2358"/>
                  </a:cubicBezTo>
                  <a:cubicBezTo>
                    <a:pt x="6013" y="2927"/>
                    <a:pt x="5729" y="3496"/>
                    <a:pt x="5408" y="4030"/>
                  </a:cubicBezTo>
                  <a:cubicBezTo>
                    <a:pt x="5088" y="4599"/>
                    <a:pt x="4768" y="5133"/>
                    <a:pt x="4448" y="5631"/>
                  </a:cubicBezTo>
                  <a:cubicBezTo>
                    <a:pt x="4163" y="6129"/>
                    <a:pt x="3878" y="6521"/>
                    <a:pt x="3594" y="6876"/>
                  </a:cubicBezTo>
                  <a:cubicBezTo>
                    <a:pt x="3451" y="6521"/>
                    <a:pt x="3309" y="6094"/>
                    <a:pt x="3202" y="5631"/>
                  </a:cubicBezTo>
                  <a:cubicBezTo>
                    <a:pt x="3060" y="5169"/>
                    <a:pt x="2918" y="4706"/>
                    <a:pt x="2740" y="4243"/>
                  </a:cubicBezTo>
                  <a:cubicBezTo>
                    <a:pt x="2598" y="3745"/>
                    <a:pt x="2491" y="3283"/>
                    <a:pt x="2348" y="2820"/>
                  </a:cubicBezTo>
                  <a:cubicBezTo>
                    <a:pt x="2206" y="2358"/>
                    <a:pt x="2064" y="1966"/>
                    <a:pt x="1957" y="1611"/>
                  </a:cubicBezTo>
                  <a:cubicBezTo>
                    <a:pt x="1886" y="1468"/>
                    <a:pt x="1815" y="1326"/>
                    <a:pt x="1672" y="1184"/>
                  </a:cubicBezTo>
                  <a:cubicBezTo>
                    <a:pt x="1566" y="1006"/>
                    <a:pt x="1423" y="863"/>
                    <a:pt x="1281" y="757"/>
                  </a:cubicBezTo>
                  <a:cubicBezTo>
                    <a:pt x="1139" y="650"/>
                    <a:pt x="961" y="579"/>
                    <a:pt x="783" y="543"/>
                  </a:cubicBezTo>
                  <a:cubicBezTo>
                    <a:pt x="735" y="534"/>
                    <a:pt x="688" y="529"/>
                    <a:pt x="639" y="529"/>
                  </a:cubicBezTo>
                  <a:cubicBezTo>
                    <a:pt x="507" y="529"/>
                    <a:pt x="370" y="562"/>
                    <a:pt x="214" y="614"/>
                  </a:cubicBezTo>
                  <a:cubicBezTo>
                    <a:pt x="71" y="721"/>
                    <a:pt x="0" y="863"/>
                    <a:pt x="0" y="1041"/>
                  </a:cubicBezTo>
                  <a:cubicBezTo>
                    <a:pt x="0" y="1184"/>
                    <a:pt x="36" y="1326"/>
                    <a:pt x="107" y="1504"/>
                  </a:cubicBezTo>
                  <a:cubicBezTo>
                    <a:pt x="178" y="1646"/>
                    <a:pt x="249" y="1824"/>
                    <a:pt x="392" y="1931"/>
                  </a:cubicBezTo>
                  <a:cubicBezTo>
                    <a:pt x="498" y="2073"/>
                    <a:pt x="605" y="2180"/>
                    <a:pt x="676" y="2287"/>
                  </a:cubicBezTo>
                  <a:cubicBezTo>
                    <a:pt x="747" y="2429"/>
                    <a:pt x="854" y="2785"/>
                    <a:pt x="996" y="3247"/>
                  </a:cubicBezTo>
                  <a:cubicBezTo>
                    <a:pt x="1103" y="3745"/>
                    <a:pt x="1281" y="4279"/>
                    <a:pt x="1459" y="4884"/>
                  </a:cubicBezTo>
                  <a:cubicBezTo>
                    <a:pt x="1637" y="5453"/>
                    <a:pt x="1815" y="6023"/>
                    <a:pt x="2028" y="6627"/>
                  </a:cubicBezTo>
                  <a:cubicBezTo>
                    <a:pt x="2242" y="7197"/>
                    <a:pt x="2420" y="7695"/>
                    <a:pt x="2598" y="8086"/>
                  </a:cubicBezTo>
                  <a:cubicBezTo>
                    <a:pt x="2669" y="8229"/>
                    <a:pt x="2775" y="8406"/>
                    <a:pt x="2882" y="8549"/>
                  </a:cubicBezTo>
                  <a:cubicBezTo>
                    <a:pt x="3025" y="8727"/>
                    <a:pt x="3202" y="8833"/>
                    <a:pt x="3451" y="8869"/>
                  </a:cubicBezTo>
                  <a:cubicBezTo>
                    <a:pt x="3490" y="8873"/>
                    <a:pt x="3528" y="8876"/>
                    <a:pt x="3565" y="8876"/>
                  </a:cubicBezTo>
                  <a:cubicBezTo>
                    <a:pt x="3832" y="8876"/>
                    <a:pt x="4047" y="8759"/>
                    <a:pt x="4234" y="8478"/>
                  </a:cubicBezTo>
                  <a:cubicBezTo>
                    <a:pt x="4981" y="7517"/>
                    <a:pt x="5693" y="6450"/>
                    <a:pt x="6334" y="5275"/>
                  </a:cubicBezTo>
                  <a:cubicBezTo>
                    <a:pt x="7010" y="4101"/>
                    <a:pt x="7614" y="2820"/>
                    <a:pt x="8148" y="1468"/>
                  </a:cubicBezTo>
                  <a:cubicBezTo>
                    <a:pt x="8326" y="1077"/>
                    <a:pt x="8362" y="792"/>
                    <a:pt x="8362" y="508"/>
                  </a:cubicBezTo>
                  <a:cubicBezTo>
                    <a:pt x="8326" y="258"/>
                    <a:pt x="8219" y="81"/>
                    <a:pt x="8041" y="9"/>
                  </a:cubicBezTo>
                  <a:cubicBezTo>
                    <a:pt x="8011" y="3"/>
                    <a:pt x="7980" y="0"/>
                    <a:pt x="79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3036692" y="1564477"/>
              <a:ext cx="349239" cy="382034"/>
            </a:xfrm>
            <a:custGeom>
              <a:avLst/>
              <a:gdLst/>
              <a:ahLst/>
              <a:cxnLst/>
              <a:rect l="l" t="t" r="r" b="b"/>
              <a:pathLst>
                <a:path w="8860" h="9692" extrusionOk="0">
                  <a:moveTo>
                    <a:pt x="5180" y="0"/>
                  </a:moveTo>
                  <a:cubicBezTo>
                    <a:pt x="5104" y="0"/>
                    <a:pt x="5026" y="5"/>
                    <a:pt x="4946" y="13"/>
                  </a:cubicBezTo>
                  <a:cubicBezTo>
                    <a:pt x="4661" y="13"/>
                    <a:pt x="4341" y="49"/>
                    <a:pt x="3914" y="85"/>
                  </a:cubicBezTo>
                  <a:cubicBezTo>
                    <a:pt x="3558" y="120"/>
                    <a:pt x="3131" y="156"/>
                    <a:pt x="2704" y="191"/>
                  </a:cubicBezTo>
                  <a:cubicBezTo>
                    <a:pt x="2313" y="227"/>
                    <a:pt x="1886" y="298"/>
                    <a:pt x="1495" y="369"/>
                  </a:cubicBezTo>
                  <a:cubicBezTo>
                    <a:pt x="1103" y="440"/>
                    <a:pt x="783" y="476"/>
                    <a:pt x="498" y="547"/>
                  </a:cubicBezTo>
                  <a:cubicBezTo>
                    <a:pt x="321" y="583"/>
                    <a:pt x="214" y="689"/>
                    <a:pt x="143" y="796"/>
                  </a:cubicBezTo>
                  <a:cubicBezTo>
                    <a:pt x="71" y="903"/>
                    <a:pt x="36" y="1010"/>
                    <a:pt x="36" y="1152"/>
                  </a:cubicBezTo>
                  <a:cubicBezTo>
                    <a:pt x="36" y="1330"/>
                    <a:pt x="107" y="1472"/>
                    <a:pt x="214" y="1615"/>
                  </a:cubicBezTo>
                  <a:cubicBezTo>
                    <a:pt x="356" y="1757"/>
                    <a:pt x="498" y="1864"/>
                    <a:pt x="676" y="1899"/>
                  </a:cubicBezTo>
                  <a:cubicBezTo>
                    <a:pt x="605" y="2326"/>
                    <a:pt x="570" y="2753"/>
                    <a:pt x="570" y="3216"/>
                  </a:cubicBezTo>
                  <a:cubicBezTo>
                    <a:pt x="534" y="3678"/>
                    <a:pt x="498" y="4105"/>
                    <a:pt x="463" y="4532"/>
                  </a:cubicBezTo>
                  <a:cubicBezTo>
                    <a:pt x="214" y="4639"/>
                    <a:pt x="71" y="4852"/>
                    <a:pt x="36" y="5137"/>
                  </a:cubicBezTo>
                  <a:cubicBezTo>
                    <a:pt x="0" y="5386"/>
                    <a:pt x="143" y="5600"/>
                    <a:pt x="392" y="5778"/>
                  </a:cubicBezTo>
                  <a:cubicBezTo>
                    <a:pt x="321" y="6525"/>
                    <a:pt x="321" y="7272"/>
                    <a:pt x="321" y="8019"/>
                  </a:cubicBezTo>
                  <a:cubicBezTo>
                    <a:pt x="321" y="8553"/>
                    <a:pt x="427" y="8980"/>
                    <a:pt x="676" y="9264"/>
                  </a:cubicBezTo>
                  <a:cubicBezTo>
                    <a:pt x="925" y="9549"/>
                    <a:pt x="1317" y="9691"/>
                    <a:pt x="1815" y="9691"/>
                  </a:cubicBezTo>
                  <a:cubicBezTo>
                    <a:pt x="2669" y="9691"/>
                    <a:pt x="3558" y="9620"/>
                    <a:pt x="4483" y="9442"/>
                  </a:cubicBezTo>
                  <a:cubicBezTo>
                    <a:pt x="5409" y="9229"/>
                    <a:pt x="6334" y="8980"/>
                    <a:pt x="7294" y="8695"/>
                  </a:cubicBezTo>
                  <a:cubicBezTo>
                    <a:pt x="7437" y="8660"/>
                    <a:pt x="7579" y="8624"/>
                    <a:pt x="7757" y="8553"/>
                  </a:cubicBezTo>
                  <a:cubicBezTo>
                    <a:pt x="7935" y="8446"/>
                    <a:pt x="8113" y="8375"/>
                    <a:pt x="8255" y="8268"/>
                  </a:cubicBezTo>
                  <a:cubicBezTo>
                    <a:pt x="8433" y="8197"/>
                    <a:pt x="8575" y="8090"/>
                    <a:pt x="8682" y="8019"/>
                  </a:cubicBezTo>
                  <a:cubicBezTo>
                    <a:pt x="8789" y="7912"/>
                    <a:pt x="8860" y="7841"/>
                    <a:pt x="8860" y="7806"/>
                  </a:cubicBezTo>
                  <a:cubicBezTo>
                    <a:pt x="8860" y="7628"/>
                    <a:pt x="8824" y="7521"/>
                    <a:pt x="8718" y="7414"/>
                  </a:cubicBezTo>
                  <a:cubicBezTo>
                    <a:pt x="8646" y="7307"/>
                    <a:pt x="8504" y="7272"/>
                    <a:pt x="8362" y="7236"/>
                  </a:cubicBezTo>
                  <a:cubicBezTo>
                    <a:pt x="8291" y="7219"/>
                    <a:pt x="8219" y="7210"/>
                    <a:pt x="8144" y="7210"/>
                  </a:cubicBezTo>
                  <a:cubicBezTo>
                    <a:pt x="8068" y="7210"/>
                    <a:pt x="7988" y="7219"/>
                    <a:pt x="7899" y="7236"/>
                  </a:cubicBezTo>
                  <a:cubicBezTo>
                    <a:pt x="7686" y="7236"/>
                    <a:pt x="7543" y="7272"/>
                    <a:pt x="7366" y="7307"/>
                  </a:cubicBezTo>
                  <a:cubicBezTo>
                    <a:pt x="7010" y="7379"/>
                    <a:pt x="6618" y="7450"/>
                    <a:pt x="6120" y="7557"/>
                  </a:cubicBezTo>
                  <a:cubicBezTo>
                    <a:pt x="5658" y="7663"/>
                    <a:pt x="5159" y="7734"/>
                    <a:pt x="4626" y="7841"/>
                  </a:cubicBezTo>
                  <a:cubicBezTo>
                    <a:pt x="4128" y="7912"/>
                    <a:pt x="3594" y="8019"/>
                    <a:pt x="3096" y="8055"/>
                  </a:cubicBezTo>
                  <a:cubicBezTo>
                    <a:pt x="2598" y="8126"/>
                    <a:pt x="2206" y="8126"/>
                    <a:pt x="1850" y="8126"/>
                  </a:cubicBezTo>
                  <a:cubicBezTo>
                    <a:pt x="1850" y="7343"/>
                    <a:pt x="1850" y="6560"/>
                    <a:pt x="1922" y="5778"/>
                  </a:cubicBezTo>
                  <a:cubicBezTo>
                    <a:pt x="2669" y="5706"/>
                    <a:pt x="3380" y="5635"/>
                    <a:pt x="4092" y="5564"/>
                  </a:cubicBezTo>
                  <a:cubicBezTo>
                    <a:pt x="4839" y="5493"/>
                    <a:pt x="5515" y="5386"/>
                    <a:pt x="6227" y="5315"/>
                  </a:cubicBezTo>
                  <a:cubicBezTo>
                    <a:pt x="6618" y="5315"/>
                    <a:pt x="6903" y="5208"/>
                    <a:pt x="7081" y="5101"/>
                  </a:cubicBezTo>
                  <a:cubicBezTo>
                    <a:pt x="7259" y="4924"/>
                    <a:pt x="7330" y="4781"/>
                    <a:pt x="7294" y="4639"/>
                  </a:cubicBezTo>
                  <a:cubicBezTo>
                    <a:pt x="7045" y="4354"/>
                    <a:pt x="6761" y="4176"/>
                    <a:pt x="6476" y="4070"/>
                  </a:cubicBezTo>
                  <a:cubicBezTo>
                    <a:pt x="6242" y="3982"/>
                    <a:pt x="5983" y="3918"/>
                    <a:pt x="5721" y="3918"/>
                  </a:cubicBezTo>
                  <a:cubicBezTo>
                    <a:pt x="5664" y="3918"/>
                    <a:pt x="5608" y="3921"/>
                    <a:pt x="5551" y="3927"/>
                  </a:cubicBezTo>
                  <a:cubicBezTo>
                    <a:pt x="5159" y="3927"/>
                    <a:pt x="4626" y="3998"/>
                    <a:pt x="3950" y="4070"/>
                  </a:cubicBezTo>
                  <a:cubicBezTo>
                    <a:pt x="3274" y="4105"/>
                    <a:pt x="2633" y="4176"/>
                    <a:pt x="1993" y="4283"/>
                  </a:cubicBezTo>
                  <a:lnTo>
                    <a:pt x="2064" y="3073"/>
                  </a:lnTo>
                  <a:cubicBezTo>
                    <a:pt x="2100" y="2682"/>
                    <a:pt x="2135" y="2291"/>
                    <a:pt x="2171" y="1899"/>
                  </a:cubicBezTo>
                  <a:cubicBezTo>
                    <a:pt x="2171" y="1864"/>
                    <a:pt x="2171" y="1864"/>
                    <a:pt x="2135" y="1828"/>
                  </a:cubicBezTo>
                  <a:lnTo>
                    <a:pt x="2135" y="1686"/>
                  </a:lnTo>
                  <a:cubicBezTo>
                    <a:pt x="2455" y="1650"/>
                    <a:pt x="2776" y="1650"/>
                    <a:pt x="3096" y="1615"/>
                  </a:cubicBezTo>
                  <a:cubicBezTo>
                    <a:pt x="3452" y="1579"/>
                    <a:pt x="3807" y="1543"/>
                    <a:pt x="4128" y="1508"/>
                  </a:cubicBezTo>
                  <a:cubicBezTo>
                    <a:pt x="4483" y="1472"/>
                    <a:pt x="4839" y="1437"/>
                    <a:pt x="5159" y="1437"/>
                  </a:cubicBezTo>
                  <a:cubicBezTo>
                    <a:pt x="5480" y="1401"/>
                    <a:pt x="5729" y="1365"/>
                    <a:pt x="5978" y="1330"/>
                  </a:cubicBezTo>
                  <a:cubicBezTo>
                    <a:pt x="6191" y="1330"/>
                    <a:pt x="6369" y="1259"/>
                    <a:pt x="6512" y="1152"/>
                  </a:cubicBezTo>
                  <a:cubicBezTo>
                    <a:pt x="6689" y="1045"/>
                    <a:pt x="6725" y="903"/>
                    <a:pt x="6654" y="689"/>
                  </a:cubicBezTo>
                  <a:cubicBezTo>
                    <a:pt x="6405" y="405"/>
                    <a:pt x="6156" y="227"/>
                    <a:pt x="5836" y="120"/>
                  </a:cubicBezTo>
                  <a:cubicBezTo>
                    <a:pt x="5622" y="40"/>
                    <a:pt x="5409" y="0"/>
                    <a:pt x="5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916107" y="2764962"/>
              <a:ext cx="267921" cy="293700"/>
            </a:xfrm>
            <a:custGeom>
              <a:avLst/>
              <a:gdLst/>
              <a:ahLst/>
              <a:cxnLst/>
              <a:rect l="l" t="t" r="r" b="b"/>
              <a:pathLst>
                <a:path w="6797" h="7451" extrusionOk="0">
                  <a:moveTo>
                    <a:pt x="3971" y="1"/>
                  </a:moveTo>
                  <a:cubicBezTo>
                    <a:pt x="3905" y="1"/>
                    <a:pt x="3838" y="5"/>
                    <a:pt x="3772" y="15"/>
                  </a:cubicBezTo>
                  <a:cubicBezTo>
                    <a:pt x="3594" y="15"/>
                    <a:pt x="3309" y="15"/>
                    <a:pt x="3025" y="50"/>
                  </a:cubicBezTo>
                  <a:cubicBezTo>
                    <a:pt x="2740" y="86"/>
                    <a:pt x="2420" y="121"/>
                    <a:pt x="2099" y="157"/>
                  </a:cubicBezTo>
                  <a:cubicBezTo>
                    <a:pt x="1779" y="193"/>
                    <a:pt x="1459" y="228"/>
                    <a:pt x="1174" y="264"/>
                  </a:cubicBezTo>
                  <a:cubicBezTo>
                    <a:pt x="854" y="335"/>
                    <a:pt x="605" y="370"/>
                    <a:pt x="392" y="406"/>
                  </a:cubicBezTo>
                  <a:cubicBezTo>
                    <a:pt x="249" y="442"/>
                    <a:pt x="178" y="513"/>
                    <a:pt x="107" y="619"/>
                  </a:cubicBezTo>
                  <a:cubicBezTo>
                    <a:pt x="71" y="691"/>
                    <a:pt x="36" y="797"/>
                    <a:pt x="36" y="904"/>
                  </a:cubicBezTo>
                  <a:cubicBezTo>
                    <a:pt x="36" y="1011"/>
                    <a:pt x="71" y="1153"/>
                    <a:pt x="178" y="1260"/>
                  </a:cubicBezTo>
                  <a:cubicBezTo>
                    <a:pt x="285" y="1367"/>
                    <a:pt x="392" y="1438"/>
                    <a:pt x="498" y="1438"/>
                  </a:cubicBezTo>
                  <a:cubicBezTo>
                    <a:pt x="463" y="1794"/>
                    <a:pt x="463" y="2114"/>
                    <a:pt x="427" y="2470"/>
                  </a:cubicBezTo>
                  <a:cubicBezTo>
                    <a:pt x="392" y="2825"/>
                    <a:pt x="392" y="3146"/>
                    <a:pt x="356" y="3502"/>
                  </a:cubicBezTo>
                  <a:cubicBezTo>
                    <a:pt x="142" y="3573"/>
                    <a:pt x="36" y="3715"/>
                    <a:pt x="0" y="3929"/>
                  </a:cubicBezTo>
                  <a:cubicBezTo>
                    <a:pt x="0" y="4142"/>
                    <a:pt x="107" y="4320"/>
                    <a:pt x="285" y="4427"/>
                  </a:cubicBezTo>
                  <a:cubicBezTo>
                    <a:pt x="249" y="5032"/>
                    <a:pt x="249" y="5601"/>
                    <a:pt x="249" y="6170"/>
                  </a:cubicBezTo>
                  <a:cubicBezTo>
                    <a:pt x="249" y="6561"/>
                    <a:pt x="356" y="6882"/>
                    <a:pt x="534" y="7131"/>
                  </a:cubicBezTo>
                  <a:cubicBezTo>
                    <a:pt x="712" y="7344"/>
                    <a:pt x="996" y="7451"/>
                    <a:pt x="1388" y="7451"/>
                  </a:cubicBezTo>
                  <a:cubicBezTo>
                    <a:pt x="2064" y="7451"/>
                    <a:pt x="2740" y="7380"/>
                    <a:pt x="3451" y="7238"/>
                  </a:cubicBezTo>
                  <a:cubicBezTo>
                    <a:pt x="4163" y="7095"/>
                    <a:pt x="4875" y="6917"/>
                    <a:pt x="5586" y="6704"/>
                  </a:cubicBezTo>
                  <a:cubicBezTo>
                    <a:pt x="5693" y="6668"/>
                    <a:pt x="5835" y="6633"/>
                    <a:pt x="5942" y="6561"/>
                  </a:cubicBezTo>
                  <a:cubicBezTo>
                    <a:pt x="6084" y="6490"/>
                    <a:pt x="6227" y="6419"/>
                    <a:pt x="6334" y="6348"/>
                  </a:cubicBezTo>
                  <a:cubicBezTo>
                    <a:pt x="6476" y="6277"/>
                    <a:pt x="6583" y="6206"/>
                    <a:pt x="6654" y="6135"/>
                  </a:cubicBezTo>
                  <a:cubicBezTo>
                    <a:pt x="6761" y="6063"/>
                    <a:pt x="6796" y="6028"/>
                    <a:pt x="6796" y="5992"/>
                  </a:cubicBezTo>
                  <a:cubicBezTo>
                    <a:pt x="6796" y="5850"/>
                    <a:pt x="6761" y="5779"/>
                    <a:pt x="6689" y="5708"/>
                  </a:cubicBezTo>
                  <a:cubicBezTo>
                    <a:pt x="6618" y="5636"/>
                    <a:pt x="6547" y="5565"/>
                    <a:pt x="6405" y="5565"/>
                  </a:cubicBezTo>
                  <a:cubicBezTo>
                    <a:pt x="6369" y="5547"/>
                    <a:pt x="6316" y="5539"/>
                    <a:pt x="6253" y="5539"/>
                  </a:cubicBezTo>
                  <a:cubicBezTo>
                    <a:pt x="6191" y="5539"/>
                    <a:pt x="6120" y="5547"/>
                    <a:pt x="6049" y="5565"/>
                  </a:cubicBezTo>
                  <a:cubicBezTo>
                    <a:pt x="5907" y="5565"/>
                    <a:pt x="5764" y="5565"/>
                    <a:pt x="5658" y="5601"/>
                  </a:cubicBezTo>
                  <a:cubicBezTo>
                    <a:pt x="5408" y="5672"/>
                    <a:pt x="5088" y="5743"/>
                    <a:pt x="4697" y="5814"/>
                  </a:cubicBezTo>
                  <a:cubicBezTo>
                    <a:pt x="4341" y="5885"/>
                    <a:pt x="3950" y="5957"/>
                    <a:pt x="3558" y="6028"/>
                  </a:cubicBezTo>
                  <a:cubicBezTo>
                    <a:pt x="3167" y="6099"/>
                    <a:pt x="2775" y="6135"/>
                    <a:pt x="2384" y="6206"/>
                  </a:cubicBezTo>
                  <a:cubicBezTo>
                    <a:pt x="1993" y="6241"/>
                    <a:pt x="1672" y="6241"/>
                    <a:pt x="1423" y="6241"/>
                  </a:cubicBezTo>
                  <a:cubicBezTo>
                    <a:pt x="1423" y="5636"/>
                    <a:pt x="1423" y="5032"/>
                    <a:pt x="1459" y="4462"/>
                  </a:cubicBezTo>
                  <a:cubicBezTo>
                    <a:pt x="2028" y="4391"/>
                    <a:pt x="2598" y="4320"/>
                    <a:pt x="3167" y="4284"/>
                  </a:cubicBezTo>
                  <a:cubicBezTo>
                    <a:pt x="3701" y="4213"/>
                    <a:pt x="4234" y="4142"/>
                    <a:pt x="4768" y="4106"/>
                  </a:cubicBezTo>
                  <a:cubicBezTo>
                    <a:pt x="5088" y="4071"/>
                    <a:pt x="5302" y="4000"/>
                    <a:pt x="5444" y="3893"/>
                  </a:cubicBezTo>
                  <a:cubicBezTo>
                    <a:pt x="5586" y="3786"/>
                    <a:pt x="5622" y="3679"/>
                    <a:pt x="5586" y="3573"/>
                  </a:cubicBezTo>
                  <a:cubicBezTo>
                    <a:pt x="5408" y="3359"/>
                    <a:pt x="5195" y="3217"/>
                    <a:pt x="4981" y="3110"/>
                  </a:cubicBezTo>
                  <a:cubicBezTo>
                    <a:pt x="4732" y="3039"/>
                    <a:pt x="4519" y="3003"/>
                    <a:pt x="4270" y="3003"/>
                  </a:cubicBezTo>
                  <a:cubicBezTo>
                    <a:pt x="3950" y="3039"/>
                    <a:pt x="3558" y="3075"/>
                    <a:pt x="3025" y="3110"/>
                  </a:cubicBezTo>
                  <a:cubicBezTo>
                    <a:pt x="2526" y="3146"/>
                    <a:pt x="2028" y="3217"/>
                    <a:pt x="1530" y="3288"/>
                  </a:cubicBezTo>
                  <a:lnTo>
                    <a:pt x="1601" y="2363"/>
                  </a:lnTo>
                  <a:cubicBezTo>
                    <a:pt x="1601" y="2078"/>
                    <a:pt x="1637" y="1758"/>
                    <a:pt x="1672" y="1473"/>
                  </a:cubicBezTo>
                  <a:cubicBezTo>
                    <a:pt x="1672" y="1438"/>
                    <a:pt x="1672" y="1402"/>
                    <a:pt x="1637" y="1402"/>
                  </a:cubicBezTo>
                  <a:lnTo>
                    <a:pt x="1637" y="1296"/>
                  </a:lnTo>
                  <a:cubicBezTo>
                    <a:pt x="1886" y="1296"/>
                    <a:pt x="2135" y="1260"/>
                    <a:pt x="2384" y="1260"/>
                  </a:cubicBezTo>
                  <a:cubicBezTo>
                    <a:pt x="2669" y="1224"/>
                    <a:pt x="2918" y="1189"/>
                    <a:pt x="3167" y="1153"/>
                  </a:cubicBezTo>
                  <a:cubicBezTo>
                    <a:pt x="3451" y="1118"/>
                    <a:pt x="3701" y="1118"/>
                    <a:pt x="3950" y="1082"/>
                  </a:cubicBezTo>
                  <a:cubicBezTo>
                    <a:pt x="4199" y="1082"/>
                    <a:pt x="4412" y="1046"/>
                    <a:pt x="4590" y="1046"/>
                  </a:cubicBezTo>
                  <a:cubicBezTo>
                    <a:pt x="4768" y="1011"/>
                    <a:pt x="4910" y="975"/>
                    <a:pt x="5017" y="869"/>
                  </a:cubicBezTo>
                  <a:cubicBezTo>
                    <a:pt x="5124" y="797"/>
                    <a:pt x="5159" y="691"/>
                    <a:pt x="5124" y="513"/>
                  </a:cubicBezTo>
                  <a:cubicBezTo>
                    <a:pt x="4946" y="299"/>
                    <a:pt x="4732" y="193"/>
                    <a:pt x="4483" y="86"/>
                  </a:cubicBezTo>
                  <a:cubicBezTo>
                    <a:pt x="4327" y="34"/>
                    <a:pt x="4152" y="1"/>
                    <a:pt x="39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2195179" y="2733271"/>
              <a:ext cx="290349" cy="379196"/>
            </a:xfrm>
            <a:custGeom>
              <a:avLst/>
              <a:gdLst/>
              <a:ahLst/>
              <a:cxnLst/>
              <a:rect l="l" t="t" r="r" b="b"/>
              <a:pathLst>
                <a:path w="7366" h="9620" extrusionOk="0">
                  <a:moveTo>
                    <a:pt x="3915" y="1530"/>
                  </a:moveTo>
                  <a:cubicBezTo>
                    <a:pt x="4199" y="2704"/>
                    <a:pt x="4520" y="3807"/>
                    <a:pt x="4911" y="4875"/>
                  </a:cubicBezTo>
                  <a:cubicBezTo>
                    <a:pt x="4021" y="5017"/>
                    <a:pt x="3203" y="5088"/>
                    <a:pt x="2420" y="5088"/>
                  </a:cubicBezTo>
                  <a:cubicBezTo>
                    <a:pt x="2847" y="3914"/>
                    <a:pt x="3345" y="2704"/>
                    <a:pt x="3915" y="1530"/>
                  </a:cubicBezTo>
                  <a:close/>
                  <a:moveTo>
                    <a:pt x="4306" y="0"/>
                  </a:moveTo>
                  <a:cubicBezTo>
                    <a:pt x="4199" y="0"/>
                    <a:pt x="4128" y="0"/>
                    <a:pt x="4057" y="36"/>
                  </a:cubicBezTo>
                  <a:cubicBezTo>
                    <a:pt x="3950" y="71"/>
                    <a:pt x="3879" y="107"/>
                    <a:pt x="3843" y="143"/>
                  </a:cubicBezTo>
                  <a:cubicBezTo>
                    <a:pt x="3796" y="143"/>
                    <a:pt x="3749" y="127"/>
                    <a:pt x="3701" y="127"/>
                  </a:cubicBezTo>
                  <a:cubicBezTo>
                    <a:pt x="3677" y="127"/>
                    <a:pt x="3654" y="131"/>
                    <a:pt x="3630" y="143"/>
                  </a:cubicBezTo>
                  <a:cubicBezTo>
                    <a:pt x="3559" y="143"/>
                    <a:pt x="3488" y="214"/>
                    <a:pt x="3417" y="285"/>
                  </a:cubicBezTo>
                  <a:cubicBezTo>
                    <a:pt x="3061" y="890"/>
                    <a:pt x="2705" y="1530"/>
                    <a:pt x="2349" y="2242"/>
                  </a:cubicBezTo>
                  <a:cubicBezTo>
                    <a:pt x="1993" y="2953"/>
                    <a:pt x="1673" y="3701"/>
                    <a:pt x="1353" y="4483"/>
                  </a:cubicBezTo>
                  <a:cubicBezTo>
                    <a:pt x="1068" y="5231"/>
                    <a:pt x="784" y="6013"/>
                    <a:pt x="570" y="6796"/>
                  </a:cubicBezTo>
                  <a:cubicBezTo>
                    <a:pt x="321" y="7543"/>
                    <a:pt x="143" y="8291"/>
                    <a:pt x="36" y="8967"/>
                  </a:cubicBezTo>
                  <a:cubicBezTo>
                    <a:pt x="1" y="9180"/>
                    <a:pt x="36" y="9322"/>
                    <a:pt x="143" y="9465"/>
                  </a:cubicBezTo>
                  <a:cubicBezTo>
                    <a:pt x="252" y="9573"/>
                    <a:pt x="361" y="9620"/>
                    <a:pt x="517" y="9620"/>
                  </a:cubicBezTo>
                  <a:cubicBezTo>
                    <a:pt x="565" y="9620"/>
                    <a:pt x="618" y="9615"/>
                    <a:pt x="677" y="9607"/>
                  </a:cubicBezTo>
                  <a:cubicBezTo>
                    <a:pt x="784" y="9571"/>
                    <a:pt x="855" y="9500"/>
                    <a:pt x="961" y="9322"/>
                  </a:cubicBezTo>
                  <a:cubicBezTo>
                    <a:pt x="1068" y="9180"/>
                    <a:pt x="1139" y="9002"/>
                    <a:pt x="1210" y="8789"/>
                  </a:cubicBezTo>
                  <a:cubicBezTo>
                    <a:pt x="1317" y="8362"/>
                    <a:pt x="1460" y="7935"/>
                    <a:pt x="1566" y="7543"/>
                  </a:cubicBezTo>
                  <a:cubicBezTo>
                    <a:pt x="1709" y="7116"/>
                    <a:pt x="1851" y="6689"/>
                    <a:pt x="1993" y="6227"/>
                  </a:cubicBezTo>
                  <a:cubicBezTo>
                    <a:pt x="2563" y="6227"/>
                    <a:pt x="3132" y="6191"/>
                    <a:pt x="3701" y="6156"/>
                  </a:cubicBezTo>
                  <a:cubicBezTo>
                    <a:pt x="4306" y="6085"/>
                    <a:pt x="4840" y="6013"/>
                    <a:pt x="5338" y="5942"/>
                  </a:cubicBezTo>
                  <a:cubicBezTo>
                    <a:pt x="5480" y="6369"/>
                    <a:pt x="5623" y="6761"/>
                    <a:pt x="5800" y="7152"/>
                  </a:cubicBezTo>
                  <a:cubicBezTo>
                    <a:pt x="5978" y="7543"/>
                    <a:pt x="6156" y="7935"/>
                    <a:pt x="6334" y="8326"/>
                  </a:cubicBezTo>
                  <a:cubicBezTo>
                    <a:pt x="6370" y="8397"/>
                    <a:pt x="6405" y="8468"/>
                    <a:pt x="6476" y="8575"/>
                  </a:cubicBezTo>
                  <a:cubicBezTo>
                    <a:pt x="6548" y="8646"/>
                    <a:pt x="6619" y="8753"/>
                    <a:pt x="6690" y="8824"/>
                  </a:cubicBezTo>
                  <a:cubicBezTo>
                    <a:pt x="6761" y="8895"/>
                    <a:pt x="6832" y="8967"/>
                    <a:pt x="6939" y="9002"/>
                  </a:cubicBezTo>
                  <a:cubicBezTo>
                    <a:pt x="6981" y="9044"/>
                    <a:pt x="7035" y="9061"/>
                    <a:pt x="7086" y="9061"/>
                  </a:cubicBezTo>
                  <a:cubicBezTo>
                    <a:pt x="7123" y="9061"/>
                    <a:pt x="7159" y="9053"/>
                    <a:pt x="7188" y="9038"/>
                  </a:cubicBezTo>
                  <a:cubicBezTo>
                    <a:pt x="7259" y="9002"/>
                    <a:pt x="7295" y="8931"/>
                    <a:pt x="7330" y="8824"/>
                  </a:cubicBezTo>
                  <a:cubicBezTo>
                    <a:pt x="7366" y="8718"/>
                    <a:pt x="7366" y="8611"/>
                    <a:pt x="7366" y="8504"/>
                  </a:cubicBezTo>
                  <a:cubicBezTo>
                    <a:pt x="7366" y="8362"/>
                    <a:pt x="7366" y="8255"/>
                    <a:pt x="7330" y="8113"/>
                  </a:cubicBezTo>
                  <a:cubicBezTo>
                    <a:pt x="7330" y="8006"/>
                    <a:pt x="7295" y="7899"/>
                    <a:pt x="7295" y="7864"/>
                  </a:cubicBezTo>
                  <a:cubicBezTo>
                    <a:pt x="7153" y="7508"/>
                    <a:pt x="7010" y="7152"/>
                    <a:pt x="6868" y="6796"/>
                  </a:cubicBezTo>
                  <a:cubicBezTo>
                    <a:pt x="6726" y="6440"/>
                    <a:pt x="6583" y="6049"/>
                    <a:pt x="6441" y="5693"/>
                  </a:cubicBezTo>
                  <a:cubicBezTo>
                    <a:pt x="6690" y="5551"/>
                    <a:pt x="6868" y="5444"/>
                    <a:pt x="6939" y="5302"/>
                  </a:cubicBezTo>
                  <a:cubicBezTo>
                    <a:pt x="7046" y="5195"/>
                    <a:pt x="7081" y="5053"/>
                    <a:pt x="7010" y="4875"/>
                  </a:cubicBezTo>
                  <a:cubicBezTo>
                    <a:pt x="6939" y="4733"/>
                    <a:pt x="6832" y="4626"/>
                    <a:pt x="6690" y="4626"/>
                  </a:cubicBezTo>
                  <a:cubicBezTo>
                    <a:pt x="6564" y="4601"/>
                    <a:pt x="6456" y="4575"/>
                    <a:pt x="6353" y="4575"/>
                  </a:cubicBezTo>
                  <a:cubicBezTo>
                    <a:pt x="6311" y="4575"/>
                    <a:pt x="6269" y="4580"/>
                    <a:pt x="6227" y="4590"/>
                  </a:cubicBezTo>
                  <a:lnTo>
                    <a:pt x="6121" y="4626"/>
                  </a:lnTo>
                  <a:lnTo>
                    <a:pt x="6049" y="4626"/>
                  </a:lnTo>
                  <a:cubicBezTo>
                    <a:pt x="5836" y="3985"/>
                    <a:pt x="5623" y="3345"/>
                    <a:pt x="5409" y="2704"/>
                  </a:cubicBezTo>
                  <a:cubicBezTo>
                    <a:pt x="5231" y="2100"/>
                    <a:pt x="5053" y="1459"/>
                    <a:pt x="4911" y="854"/>
                  </a:cubicBezTo>
                  <a:cubicBezTo>
                    <a:pt x="4840" y="641"/>
                    <a:pt x="4769" y="498"/>
                    <a:pt x="4697" y="392"/>
                  </a:cubicBezTo>
                  <a:cubicBezTo>
                    <a:pt x="4626" y="285"/>
                    <a:pt x="4591" y="178"/>
                    <a:pt x="4520" y="107"/>
                  </a:cubicBezTo>
                  <a:cubicBezTo>
                    <a:pt x="4484" y="71"/>
                    <a:pt x="4448" y="36"/>
                    <a:pt x="4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2510751" y="2730472"/>
              <a:ext cx="300164" cy="380103"/>
            </a:xfrm>
            <a:custGeom>
              <a:avLst/>
              <a:gdLst/>
              <a:ahLst/>
              <a:cxnLst/>
              <a:rect l="l" t="t" r="r" b="b"/>
              <a:pathLst>
                <a:path w="7615" h="9643" extrusionOk="0">
                  <a:moveTo>
                    <a:pt x="3986" y="0"/>
                  </a:moveTo>
                  <a:cubicBezTo>
                    <a:pt x="3594" y="0"/>
                    <a:pt x="3167" y="36"/>
                    <a:pt x="2740" y="142"/>
                  </a:cubicBezTo>
                  <a:cubicBezTo>
                    <a:pt x="2278" y="249"/>
                    <a:pt x="1851" y="391"/>
                    <a:pt x="1424" y="605"/>
                  </a:cubicBezTo>
                  <a:cubicBezTo>
                    <a:pt x="1032" y="854"/>
                    <a:pt x="676" y="1103"/>
                    <a:pt x="392" y="1459"/>
                  </a:cubicBezTo>
                  <a:cubicBezTo>
                    <a:pt x="143" y="1779"/>
                    <a:pt x="0" y="2206"/>
                    <a:pt x="0" y="2669"/>
                  </a:cubicBezTo>
                  <a:cubicBezTo>
                    <a:pt x="0" y="2775"/>
                    <a:pt x="36" y="2918"/>
                    <a:pt x="178" y="3060"/>
                  </a:cubicBezTo>
                  <a:cubicBezTo>
                    <a:pt x="285" y="3167"/>
                    <a:pt x="392" y="3202"/>
                    <a:pt x="499" y="3202"/>
                  </a:cubicBezTo>
                  <a:cubicBezTo>
                    <a:pt x="641" y="3131"/>
                    <a:pt x="783" y="3060"/>
                    <a:pt x="854" y="2918"/>
                  </a:cubicBezTo>
                  <a:cubicBezTo>
                    <a:pt x="926" y="2775"/>
                    <a:pt x="961" y="2633"/>
                    <a:pt x="926" y="2455"/>
                  </a:cubicBezTo>
                  <a:cubicBezTo>
                    <a:pt x="1210" y="2171"/>
                    <a:pt x="1495" y="1921"/>
                    <a:pt x="1815" y="1744"/>
                  </a:cubicBezTo>
                  <a:cubicBezTo>
                    <a:pt x="2135" y="1530"/>
                    <a:pt x="2456" y="1388"/>
                    <a:pt x="2776" y="1317"/>
                  </a:cubicBezTo>
                  <a:cubicBezTo>
                    <a:pt x="3016" y="1237"/>
                    <a:pt x="3256" y="1196"/>
                    <a:pt x="3496" y="1196"/>
                  </a:cubicBezTo>
                  <a:cubicBezTo>
                    <a:pt x="3576" y="1196"/>
                    <a:pt x="3656" y="1201"/>
                    <a:pt x="3736" y="1210"/>
                  </a:cubicBezTo>
                  <a:cubicBezTo>
                    <a:pt x="4021" y="1210"/>
                    <a:pt x="4306" y="1317"/>
                    <a:pt x="4555" y="1459"/>
                  </a:cubicBezTo>
                  <a:cubicBezTo>
                    <a:pt x="4733" y="1566"/>
                    <a:pt x="4839" y="1708"/>
                    <a:pt x="4911" y="1921"/>
                  </a:cubicBezTo>
                  <a:cubicBezTo>
                    <a:pt x="5017" y="2099"/>
                    <a:pt x="5053" y="2277"/>
                    <a:pt x="5089" y="2491"/>
                  </a:cubicBezTo>
                  <a:cubicBezTo>
                    <a:pt x="5089" y="2704"/>
                    <a:pt x="5089" y="2882"/>
                    <a:pt x="5053" y="3096"/>
                  </a:cubicBezTo>
                  <a:cubicBezTo>
                    <a:pt x="5017" y="3274"/>
                    <a:pt x="4982" y="3451"/>
                    <a:pt x="4911" y="3594"/>
                  </a:cubicBezTo>
                  <a:cubicBezTo>
                    <a:pt x="4733" y="3950"/>
                    <a:pt x="4484" y="4270"/>
                    <a:pt x="4128" y="4554"/>
                  </a:cubicBezTo>
                  <a:cubicBezTo>
                    <a:pt x="3736" y="4839"/>
                    <a:pt x="3309" y="5017"/>
                    <a:pt x="2776" y="5088"/>
                  </a:cubicBezTo>
                  <a:cubicBezTo>
                    <a:pt x="2776" y="4732"/>
                    <a:pt x="2776" y="4341"/>
                    <a:pt x="2811" y="3985"/>
                  </a:cubicBezTo>
                  <a:lnTo>
                    <a:pt x="2882" y="2882"/>
                  </a:lnTo>
                  <a:cubicBezTo>
                    <a:pt x="2847" y="2633"/>
                    <a:pt x="2811" y="2455"/>
                    <a:pt x="2740" y="2348"/>
                  </a:cubicBezTo>
                  <a:cubicBezTo>
                    <a:pt x="2669" y="2206"/>
                    <a:pt x="2527" y="2135"/>
                    <a:pt x="2313" y="2099"/>
                  </a:cubicBezTo>
                  <a:cubicBezTo>
                    <a:pt x="2242" y="2099"/>
                    <a:pt x="2135" y="2135"/>
                    <a:pt x="2029" y="2206"/>
                  </a:cubicBezTo>
                  <a:cubicBezTo>
                    <a:pt x="1922" y="2242"/>
                    <a:pt x="1886" y="2348"/>
                    <a:pt x="1851" y="2455"/>
                  </a:cubicBezTo>
                  <a:cubicBezTo>
                    <a:pt x="1815" y="2918"/>
                    <a:pt x="1779" y="3416"/>
                    <a:pt x="1779" y="3985"/>
                  </a:cubicBezTo>
                  <a:lnTo>
                    <a:pt x="1708" y="5693"/>
                  </a:lnTo>
                  <a:cubicBezTo>
                    <a:pt x="1708" y="6262"/>
                    <a:pt x="1673" y="6796"/>
                    <a:pt x="1673" y="7365"/>
                  </a:cubicBezTo>
                  <a:cubicBezTo>
                    <a:pt x="1708" y="7899"/>
                    <a:pt x="1708" y="8397"/>
                    <a:pt x="1744" y="8824"/>
                  </a:cubicBezTo>
                  <a:cubicBezTo>
                    <a:pt x="1708" y="8895"/>
                    <a:pt x="1744" y="8931"/>
                    <a:pt x="1779" y="9038"/>
                  </a:cubicBezTo>
                  <a:cubicBezTo>
                    <a:pt x="1815" y="9109"/>
                    <a:pt x="1851" y="9216"/>
                    <a:pt x="1886" y="9322"/>
                  </a:cubicBezTo>
                  <a:cubicBezTo>
                    <a:pt x="1957" y="9393"/>
                    <a:pt x="1993" y="9465"/>
                    <a:pt x="2064" y="9536"/>
                  </a:cubicBezTo>
                  <a:cubicBezTo>
                    <a:pt x="2100" y="9607"/>
                    <a:pt x="2171" y="9642"/>
                    <a:pt x="2242" y="9642"/>
                  </a:cubicBezTo>
                  <a:cubicBezTo>
                    <a:pt x="2384" y="9642"/>
                    <a:pt x="2491" y="9642"/>
                    <a:pt x="2598" y="9571"/>
                  </a:cubicBezTo>
                  <a:cubicBezTo>
                    <a:pt x="2705" y="9500"/>
                    <a:pt x="2740" y="9393"/>
                    <a:pt x="2740" y="9216"/>
                  </a:cubicBezTo>
                  <a:cubicBezTo>
                    <a:pt x="2740" y="8789"/>
                    <a:pt x="2740" y="8326"/>
                    <a:pt x="2740" y="7899"/>
                  </a:cubicBezTo>
                  <a:cubicBezTo>
                    <a:pt x="2740" y="7401"/>
                    <a:pt x="2740" y="6938"/>
                    <a:pt x="2776" y="6476"/>
                  </a:cubicBezTo>
                  <a:cubicBezTo>
                    <a:pt x="3060" y="6689"/>
                    <a:pt x="3381" y="6903"/>
                    <a:pt x="3736" y="7116"/>
                  </a:cubicBezTo>
                  <a:cubicBezTo>
                    <a:pt x="4092" y="7330"/>
                    <a:pt x="4412" y="7579"/>
                    <a:pt x="4768" y="7828"/>
                  </a:cubicBezTo>
                  <a:cubicBezTo>
                    <a:pt x="5124" y="8041"/>
                    <a:pt x="5444" y="8290"/>
                    <a:pt x="5729" y="8539"/>
                  </a:cubicBezTo>
                  <a:cubicBezTo>
                    <a:pt x="6049" y="8753"/>
                    <a:pt x="6334" y="9002"/>
                    <a:pt x="6583" y="9216"/>
                  </a:cubicBezTo>
                  <a:cubicBezTo>
                    <a:pt x="6761" y="9322"/>
                    <a:pt x="6903" y="9393"/>
                    <a:pt x="7081" y="9393"/>
                  </a:cubicBezTo>
                  <a:cubicBezTo>
                    <a:pt x="7259" y="9358"/>
                    <a:pt x="7366" y="9287"/>
                    <a:pt x="7472" y="9109"/>
                  </a:cubicBezTo>
                  <a:cubicBezTo>
                    <a:pt x="7579" y="8860"/>
                    <a:pt x="7615" y="8646"/>
                    <a:pt x="7508" y="8504"/>
                  </a:cubicBezTo>
                  <a:cubicBezTo>
                    <a:pt x="7437" y="8362"/>
                    <a:pt x="7366" y="8255"/>
                    <a:pt x="7295" y="8184"/>
                  </a:cubicBezTo>
                  <a:cubicBezTo>
                    <a:pt x="6761" y="7792"/>
                    <a:pt x="6227" y="7401"/>
                    <a:pt x="5729" y="7045"/>
                  </a:cubicBezTo>
                  <a:cubicBezTo>
                    <a:pt x="5195" y="6689"/>
                    <a:pt x="4662" y="6333"/>
                    <a:pt x="4057" y="5942"/>
                  </a:cubicBezTo>
                  <a:cubicBezTo>
                    <a:pt x="4911" y="5444"/>
                    <a:pt x="5515" y="4839"/>
                    <a:pt x="5907" y="4163"/>
                  </a:cubicBezTo>
                  <a:cubicBezTo>
                    <a:pt x="6298" y="3487"/>
                    <a:pt x="6369" y="2704"/>
                    <a:pt x="6156" y="1815"/>
                  </a:cubicBezTo>
                  <a:cubicBezTo>
                    <a:pt x="6014" y="1317"/>
                    <a:pt x="5765" y="890"/>
                    <a:pt x="5409" y="534"/>
                  </a:cubicBezTo>
                  <a:cubicBezTo>
                    <a:pt x="5017" y="178"/>
                    <a:pt x="4555" y="0"/>
                    <a:pt x="3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2829122" y="2787509"/>
              <a:ext cx="316996" cy="302411"/>
            </a:xfrm>
            <a:custGeom>
              <a:avLst/>
              <a:gdLst/>
              <a:ahLst/>
              <a:cxnLst/>
              <a:rect l="l" t="t" r="r" b="b"/>
              <a:pathLst>
                <a:path w="8042" h="7672" extrusionOk="0">
                  <a:moveTo>
                    <a:pt x="5776" y="0"/>
                  </a:moveTo>
                  <a:cubicBezTo>
                    <a:pt x="4015" y="0"/>
                    <a:pt x="2249" y="408"/>
                    <a:pt x="463" y="1222"/>
                  </a:cubicBezTo>
                  <a:cubicBezTo>
                    <a:pt x="249" y="1364"/>
                    <a:pt x="71" y="1542"/>
                    <a:pt x="0" y="1755"/>
                  </a:cubicBezTo>
                  <a:cubicBezTo>
                    <a:pt x="0" y="1862"/>
                    <a:pt x="71" y="2004"/>
                    <a:pt x="214" y="2147"/>
                  </a:cubicBezTo>
                  <a:cubicBezTo>
                    <a:pt x="290" y="2223"/>
                    <a:pt x="387" y="2258"/>
                    <a:pt x="504" y="2258"/>
                  </a:cubicBezTo>
                  <a:cubicBezTo>
                    <a:pt x="605" y="2258"/>
                    <a:pt x="722" y="2232"/>
                    <a:pt x="854" y="2182"/>
                  </a:cubicBezTo>
                  <a:cubicBezTo>
                    <a:pt x="1957" y="1791"/>
                    <a:pt x="3060" y="1506"/>
                    <a:pt x="4163" y="1293"/>
                  </a:cubicBezTo>
                  <a:cubicBezTo>
                    <a:pt x="4932" y="1144"/>
                    <a:pt x="5736" y="1082"/>
                    <a:pt x="6550" y="1082"/>
                  </a:cubicBezTo>
                  <a:cubicBezTo>
                    <a:pt x="6904" y="1082"/>
                    <a:pt x="7259" y="1093"/>
                    <a:pt x="7615" y="1115"/>
                  </a:cubicBezTo>
                  <a:cubicBezTo>
                    <a:pt x="7653" y="1124"/>
                    <a:pt x="7686" y="1129"/>
                    <a:pt x="7715" y="1129"/>
                  </a:cubicBezTo>
                  <a:cubicBezTo>
                    <a:pt x="7795" y="1129"/>
                    <a:pt x="7847" y="1096"/>
                    <a:pt x="7899" y="1044"/>
                  </a:cubicBezTo>
                  <a:cubicBezTo>
                    <a:pt x="7935" y="973"/>
                    <a:pt x="7970" y="866"/>
                    <a:pt x="8006" y="759"/>
                  </a:cubicBezTo>
                  <a:cubicBezTo>
                    <a:pt x="8042" y="652"/>
                    <a:pt x="8006" y="546"/>
                    <a:pt x="7935" y="403"/>
                  </a:cubicBezTo>
                  <a:cubicBezTo>
                    <a:pt x="7864" y="261"/>
                    <a:pt x="7757" y="190"/>
                    <a:pt x="7650" y="154"/>
                  </a:cubicBezTo>
                  <a:cubicBezTo>
                    <a:pt x="7026" y="52"/>
                    <a:pt x="6401" y="0"/>
                    <a:pt x="5776" y="0"/>
                  </a:cubicBezTo>
                  <a:close/>
                  <a:moveTo>
                    <a:pt x="4383" y="1600"/>
                  </a:moveTo>
                  <a:cubicBezTo>
                    <a:pt x="4327" y="1600"/>
                    <a:pt x="4266" y="1605"/>
                    <a:pt x="4199" y="1613"/>
                  </a:cubicBezTo>
                  <a:cubicBezTo>
                    <a:pt x="4092" y="1649"/>
                    <a:pt x="4021" y="1649"/>
                    <a:pt x="3985" y="1720"/>
                  </a:cubicBezTo>
                  <a:cubicBezTo>
                    <a:pt x="3950" y="1755"/>
                    <a:pt x="3914" y="1827"/>
                    <a:pt x="3914" y="1898"/>
                  </a:cubicBezTo>
                  <a:cubicBezTo>
                    <a:pt x="3914" y="1933"/>
                    <a:pt x="3914" y="2004"/>
                    <a:pt x="3914" y="2076"/>
                  </a:cubicBezTo>
                  <a:cubicBezTo>
                    <a:pt x="3914" y="2147"/>
                    <a:pt x="3914" y="2182"/>
                    <a:pt x="3914" y="2218"/>
                  </a:cubicBezTo>
                  <a:cubicBezTo>
                    <a:pt x="3950" y="3036"/>
                    <a:pt x="3950" y="3855"/>
                    <a:pt x="3950" y="4673"/>
                  </a:cubicBezTo>
                  <a:cubicBezTo>
                    <a:pt x="3950" y="5491"/>
                    <a:pt x="3950" y="6310"/>
                    <a:pt x="3950" y="7128"/>
                  </a:cubicBezTo>
                  <a:cubicBezTo>
                    <a:pt x="3950" y="7270"/>
                    <a:pt x="3985" y="7413"/>
                    <a:pt x="4057" y="7519"/>
                  </a:cubicBezTo>
                  <a:cubicBezTo>
                    <a:pt x="4086" y="7607"/>
                    <a:pt x="4211" y="7671"/>
                    <a:pt x="4374" y="7671"/>
                  </a:cubicBezTo>
                  <a:cubicBezTo>
                    <a:pt x="4409" y="7671"/>
                    <a:pt x="4446" y="7668"/>
                    <a:pt x="4483" y="7662"/>
                  </a:cubicBezTo>
                  <a:cubicBezTo>
                    <a:pt x="4626" y="7626"/>
                    <a:pt x="4733" y="7591"/>
                    <a:pt x="4804" y="7484"/>
                  </a:cubicBezTo>
                  <a:cubicBezTo>
                    <a:pt x="4910" y="7377"/>
                    <a:pt x="4946" y="7270"/>
                    <a:pt x="4946" y="7164"/>
                  </a:cubicBezTo>
                  <a:cubicBezTo>
                    <a:pt x="5017" y="6310"/>
                    <a:pt x="5053" y="5491"/>
                    <a:pt x="5053" y="4673"/>
                  </a:cubicBezTo>
                  <a:cubicBezTo>
                    <a:pt x="5053" y="3819"/>
                    <a:pt x="5017" y="3001"/>
                    <a:pt x="4946" y="2147"/>
                  </a:cubicBezTo>
                  <a:cubicBezTo>
                    <a:pt x="4946" y="2040"/>
                    <a:pt x="4875" y="1898"/>
                    <a:pt x="4768" y="1755"/>
                  </a:cubicBezTo>
                  <a:cubicBezTo>
                    <a:pt x="4687" y="1647"/>
                    <a:pt x="4564" y="1600"/>
                    <a:pt x="4383" y="16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3183954" y="2814588"/>
              <a:ext cx="255268" cy="276908"/>
            </a:xfrm>
            <a:custGeom>
              <a:avLst/>
              <a:gdLst/>
              <a:ahLst/>
              <a:cxnLst/>
              <a:rect l="l" t="t" r="r" b="b"/>
              <a:pathLst>
                <a:path w="6476" h="7025" extrusionOk="0">
                  <a:moveTo>
                    <a:pt x="570" y="1"/>
                  </a:moveTo>
                  <a:cubicBezTo>
                    <a:pt x="463" y="1"/>
                    <a:pt x="356" y="37"/>
                    <a:pt x="249" y="108"/>
                  </a:cubicBezTo>
                  <a:cubicBezTo>
                    <a:pt x="143" y="179"/>
                    <a:pt x="71" y="286"/>
                    <a:pt x="36" y="463"/>
                  </a:cubicBezTo>
                  <a:cubicBezTo>
                    <a:pt x="0" y="997"/>
                    <a:pt x="0" y="1531"/>
                    <a:pt x="0" y="2136"/>
                  </a:cubicBezTo>
                  <a:cubicBezTo>
                    <a:pt x="36" y="2705"/>
                    <a:pt x="71" y="3274"/>
                    <a:pt x="143" y="3808"/>
                  </a:cubicBezTo>
                  <a:cubicBezTo>
                    <a:pt x="214" y="4377"/>
                    <a:pt x="320" y="4911"/>
                    <a:pt x="392" y="5409"/>
                  </a:cubicBezTo>
                  <a:cubicBezTo>
                    <a:pt x="534" y="5907"/>
                    <a:pt x="641" y="6334"/>
                    <a:pt x="783" y="6726"/>
                  </a:cubicBezTo>
                  <a:cubicBezTo>
                    <a:pt x="819" y="6797"/>
                    <a:pt x="854" y="6868"/>
                    <a:pt x="961" y="6939"/>
                  </a:cubicBezTo>
                  <a:cubicBezTo>
                    <a:pt x="1039" y="6991"/>
                    <a:pt x="1117" y="7024"/>
                    <a:pt x="1195" y="7024"/>
                  </a:cubicBezTo>
                  <a:cubicBezTo>
                    <a:pt x="1224" y="7024"/>
                    <a:pt x="1253" y="7020"/>
                    <a:pt x="1281" y="7010"/>
                  </a:cubicBezTo>
                  <a:cubicBezTo>
                    <a:pt x="1388" y="6975"/>
                    <a:pt x="1459" y="6904"/>
                    <a:pt x="1495" y="6832"/>
                  </a:cubicBezTo>
                  <a:cubicBezTo>
                    <a:pt x="1566" y="6726"/>
                    <a:pt x="1601" y="6619"/>
                    <a:pt x="1601" y="6477"/>
                  </a:cubicBezTo>
                  <a:cubicBezTo>
                    <a:pt x="1637" y="6370"/>
                    <a:pt x="1637" y="6263"/>
                    <a:pt x="1637" y="6156"/>
                  </a:cubicBezTo>
                  <a:cubicBezTo>
                    <a:pt x="1637" y="6050"/>
                    <a:pt x="1637" y="5979"/>
                    <a:pt x="1637" y="5943"/>
                  </a:cubicBezTo>
                  <a:cubicBezTo>
                    <a:pt x="1566" y="5658"/>
                    <a:pt x="1530" y="5409"/>
                    <a:pt x="1495" y="5160"/>
                  </a:cubicBezTo>
                  <a:lnTo>
                    <a:pt x="1388" y="4377"/>
                  </a:lnTo>
                  <a:cubicBezTo>
                    <a:pt x="2740" y="4164"/>
                    <a:pt x="4056" y="3915"/>
                    <a:pt x="5302" y="3595"/>
                  </a:cubicBezTo>
                  <a:cubicBezTo>
                    <a:pt x="5337" y="4057"/>
                    <a:pt x="5337" y="4484"/>
                    <a:pt x="5373" y="4947"/>
                  </a:cubicBezTo>
                  <a:lnTo>
                    <a:pt x="5444" y="6263"/>
                  </a:lnTo>
                  <a:cubicBezTo>
                    <a:pt x="5444" y="6477"/>
                    <a:pt x="5515" y="6619"/>
                    <a:pt x="5622" y="6761"/>
                  </a:cubicBezTo>
                  <a:cubicBezTo>
                    <a:pt x="5764" y="6904"/>
                    <a:pt x="5871" y="6939"/>
                    <a:pt x="6013" y="6939"/>
                  </a:cubicBezTo>
                  <a:cubicBezTo>
                    <a:pt x="6049" y="6939"/>
                    <a:pt x="6085" y="6939"/>
                    <a:pt x="6120" y="6904"/>
                  </a:cubicBezTo>
                  <a:cubicBezTo>
                    <a:pt x="6191" y="6868"/>
                    <a:pt x="6262" y="6832"/>
                    <a:pt x="6298" y="6761"/>
                  </a:cubicBezTo>
                  <a:cubicBezTo>
                    <a:pt x="6369" y="6726"/>
                    <a:pt x="6405" y="6655"/>
                    <a:pt x="6440" y="6583"/>
                  </a:cubicBezTo>
                  <a:cubicBezTo>
                    <a:pt x="6476" y="6512"/>
                    <a:pt x="6476" y="6405"/>
                    <a:pt x="6476" y="6299"/>
                  </a:cubicBezTo>
                  <a:cubicBezTo>
                    <a:pt x="6476" y="5374"/>
                    <a:pt x="6440" y="4449"/>
                    <a:pt x="6369" y="3488"/>
                  </a:cubicBezTo>
                  <a:cubicBezTo>
                    <a:pt x="6334" y="2563"/>
                    <a:pt x="6227" y="1602"/>
                    <a:pt x="6085" y="641"/>
                  </a:cubicBezTo>
                  <a:cubicBezTo>
                    <a:pt x="6049" y="463"/>
                    <a:pt x="6013" y="321"/>
                    <a:pt x="5907" y="214"/>
                  </a:cubicBezTo>
                  <a:cubicBezTo>
                    <a:pt x="5800" y="108"/>
                    <a:pt x="5729" y="72"/>
                    <a:pt x="5622" y="72"/>
                  </a:cubicBezTo>
                  <a:cubicBezTo>
                    <a:pt x="5480" y="72"/>
                    <a:pt x="5373" y="143"/>
                    <a:pt x="5231" y="286"/>
                  </a:cubicBezTo>
                  <a:cubicBezTo>
                    <a:pt x="5124" y="428"/>
                    <a:pt x="5053" y="606"/>
                    <a:pt x="5053" y="784"/>
                  </a:cubicBezTo>
                  <a:cubicBezTo>
                    <a:pt x="5053" y="1068"/>
                    <a:pt x="5088" y="1353"/>
                    <a:pt x="5124" y="1638"/>
                  </a:cubicBezTo>
                  <a:cubicBezTo>
                    <a:pt x="5159" y="1887"/>
                    <a:pt x="5159" y="2171"/>
                    <a:pt x="5195" y="2420"/>
                  </a:cubicBezTo>
                  <a:cubicBezTo>
                    <a:pt x="4555" y="2598"/>
                    <a:pt x="3914" y="2741"/>
                    <a:pt x="3203" y="2883"/>
                  </a:cubicBezTo>
                  <a:cubicBezTo>
                    <a:pt x="2491" y="2990"/>
                    <a:pt x="1850" y="3096"/>
                    <a:pt x="1246" y="3168"/>
                  </a:cubicBezTo>
                  <a:cubicBezTo>
                    <a:pt x="1210" y="2776"/>
                    <a:pt x="1174" y="2420"/>
                    <a:pt x="1139" y="2065"/>
                  </a:cubicBezTo>
                  <a:cubicBezTo>
                    <a:pt x="1139" y="1709"/>
                    <a:pt x="1139" y="1353"/>
                    <a:pt x="1139" y="962"/>
                  </a:cubicBezTo>
                  <a:cubicBezTo>
                    <a:pt x="1139" y="890"/>
                    <a:pt x="1139" y="819"/>
                    <a:pt x="1103" y="713"/>
                  </a:cubicBezTo>
                  <a:cubicBezTo>
                    <a:pt x="1103" y="606"/>
                    <a:pt x="1068" y="499"/>
                    <a:pt x="997" y="392"/>
                  </a:cubicBezTo>
                  <a:cubicBezTo>
                    <a:pt x="961" y="286"/>
                    <a:pt x="890" y="179"/>
                    <a:pt x="819" y="108"/>
                  </a:cubicBezTo>
                  <a:cubicBezTo>
                    <a:pt x="747" y="37"/>
                    <a:pt x="676" y="1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216259" y="2844072"/>
              <a:ext cx="9854" cy="7056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3773001" y="1771141"/>
              <a:ext cx="19669" cy="18290"/>
            </a:xfrm>
            <a:custGeom>
              <a:avLst/>
              <a:gdLst/>
              <a:ahLst/>
              <a:cxnLst/>
              <a:rect l="l" t="t" r="r" b="b"/>
              <a:pathLst>
                <a:path w="499" h="464" extrusionOk="0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3686047" y="1618281"/>
              <a:ext cx="8435" cy="7056"/>
            </a:xfrm>
            <a:custGeom>
              <a:avLst/>
              <a:gdLst/>
              <a:ahLst/>
              <a:cxnLst/>
              <a:rect l="l" t="t" r="r" b="b"/>
              <a:pathLst>
                <a:path w="214" h="179" extrusionOk="0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4" name="Google Shape;1544;p47"/>
          <p:cNvSpPr/>
          <p:nvPr/>
        </p:nvSpPr>
        <p:spPr>
          <a:xfrm>
            <a:off x="-21590" y="3619500"/>
            <a:ext cx="1767205" cy="1533525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2" name="Google Shape;1552;p47"/>
          <p:cNvGrpSpPr/>
          <p:nvPr/>
        </p:nvGrpSpPr>
        <p:grpSpPr>
          <a:xfrm>
            <a:off x="-55880" y="3801745"/>
            <a:ext cx="1820545" cy="1386840"/>
            <a:chOff x="1916870" y="2975060"/>
            <a:chExt cx="2347148" cy="1617450"/>
          </a:xfrm>
        </p:grpSpPr>
        <p:sp>
          <p:nvSpPr>
            <p:cNvPr id="1553" name="Google Shape;1553;p47"/>
            <p:cNvSpPr/>
            <p:nvPr/>
          </p:nvSpPr>
          <p:spPr>
            <a:xfrm flipH="1">
              <a:off x="1916870" y="4404360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4" name="Google Shape;1554;p47"/>
            <p:cNvGrpSpPr/>
            <p:nvPr/>
          </p:nvGrpSpPr>
          <p:grpSpPr>
            <a:xfrm flipH="1">
              <a:off x="1942860" y="2975060"/>
              <a:ext cx="2295197" cy="1581495"/>
              <a:chOff x="5029925" y="2452125"/>
              <a:chExt cx="2529700" cy="1723325"/>
            </a:xfrm>
          </p:grpSpPr>
          <p:sp>
            <p:nvSpPr>
              <p:cNvPr id="1555" name="Google Shape;1555;p47"/>
              <p:cNvSpPr/>
              <p:nvPr/>
            </p:nvSpPr>
            <p:spPr>
              <a:xfrm>
                <a:off x="5058900" y="2452150"/>
                <a:ext cx="222525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01" h="10544" extrusionOk="0">
                    <a:moveTo>
                      <a:pt x="181" y="0"/>
                    </a:moveTo>
                    <a:cubicBezTo>
                      <a:pt x="120" y="0"/>
                      <a:pt x="60" y="2"/>
                      <a:pt x="0" y="4"/>
                    </a:cubicBezTo>
                    <a:cubicBezTo>
                      <a:pt x="0" y="4"/>
                      <a:pt x="141" y="965"/>
                      <a:pt x="339" y="2491"/>
                    </a:cubicBezTo>
                    <a:cubicBezTo>
                      <a:pt x="565" y="4045"/>
                      <a:pt x="3532" y="8368"/>
                      <a:pt x="3532" y="10092"/>
                    </a:cubicBezTo>
                    <a:cubicBezTo>
                      <a:pt x="3532" y="10412"/>
                      <a:pt x="3675" y="10543"/>
                      <a:pt x="3907" y="10543"/>
                    </a:cubicBezTo>
                    <a:cubicBezTo>
                      <a:pt x="4925" y="10543"/>
                      <a:pt x="7668" y="8026"/>
                      <a:pt x="7714" y="7888"/>
                    </a:cubicBezTo>
                    <a:cubicBezTo>
                      <a:pt x="7771" y="7690"/>
                      <a:pt x="8901" y="3649"/>
                      <a:pt x="8901" y="3649"/>
                    </a:cubicBezTo>
                    <a:cubicBezTo>
                      <a:pt x="8901" y="3649"/>
                      <a:pt x="3455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7"/>
              <p:cNvSpPr/>
              <p:nvPr/>
            </p:nvSpPr>
            <p:spPr>
              <a:xfrm>
                <a:off x="5058900" y="2452125"/>
                <a:ext cx="133525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903" extrusionOk="0">
                    <a:moveTo>
                      <a:pt x="194" y="1"/>
                    </a:moveTo>
                    <a:cubicBezTo>
                      <a:pt x="128" y="1"/>
                      <a:pt x="64" y="2"/>
                      <a:pt x="0" y="5"/>
                    </a:cubicBezTo>
                    <a:cubicBezTo>
                      <a:pt x="0" y="5"/>
                      <a:pt x="141" y="966"/>
                      <a:pt x="339" y="2492"/>
                    </a:cubicBezTo>
                    <a:cubicBezTo>
                      <a:pt x="537" y="3283"/>
                      <a:pt x="848" y="4018"/>
                      <a:pt x="1243" y="4724"/>
                    </a:cubicBezTo>
                    <a:cubicBezTo>
                      <a:pt x="1623" y="4853"/>
                      <a:pt x="2030" y="4903"/>
                      <a:pt x="2435" y="4903"/>
                    </a:cubicBezTo>
                    <a:cubicBezTo>
                      <a:pt x="3901" y="4903"/>
                      <a:pt x="5341" y="4244"/>
                      <a:pt x="5341" y="4244"/>
                    </a:cubicBezTo>
                    <a:cubicBezTo>
                      <a:pt x="5341" y="4244"/>
                      <a:pt x="4719" y="2492"/>
                      <a:pt x="4182" y="1079"/>
                    </a:cubicBezTo>
                    <a:cubicBezTo>
                      <a:pt x="2818" y="464"/>
                      <a:pt x="1353" y="1"/>
                      <a:pt x="194" y="1"/>
                    </a:cubicBezTo>
                    <a:close/>
                  </a:path>
                </a:pathLst>
              </a:custGeom>
              <a:solidFill>
                <a:srgbClr val="3E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7"/>
              <p:cNvSpPr/>
              <p:nvPr/>
            </p:nvSpPr>
            <p:spPr>
              <a:xfrm>
                <a:off x="5076550" y="2474150"/>
                <a:ext cx="137775" cy="227475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9099" extrusionOk="0">
                    <a:moveTo>
                      <a:pt x="1" y="0"/>
                    </a:moveTo>
                    <a:cubicBezTo>
                      <a:pt x="198" y="1300"/>
                      <a:pt x="622" y="2515"/>
                      <a:pt x="1300" y="3617"/>
                    </a:cubicBezTo>
                    <a:cubicBezTo>
                      <a:pt x="2374" y="5256"/>
                      <a:pt x="3363" y="9099"/>
                      <a:pt x="3363" y="9099"/>
                    </a:cubicBezTo>
                    <a:lnTo>
                      <a:pt x="5087" y="5765"/>
                    </a:lnTo>
                    <a:lnTo>
                      <a:pt x="5511" y="4408"/>
                    </a:lnTo>
                    <a:cubicBezTo>
                      <a:pt x="5256" y="3052"/>
                      <a:pt x="4437" y="1893"/>
                      <a:pt x="3222" y="1215"/>
                    </a:cubicBezTo>
                    <a:cubicBezTo>
                      <a:pt x="2233" y="650"/>
                      <a:pt x="1131" y="22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7"/>
              <p:cNvSpPr/>
              <p:nvPr/>
            </p:nvSpPr>
            <p:spPr>
              <a:xfrm>
                <a:off x="6106500" y="3266025"/>
                <a:ext cx="582825" cy="811700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32468" extrusionOk="0">
                    <a:moveTo>
                      <a:pt x="4126" y="1"/>
                    </a:moveTo>
                    <a:lnTo>
                      <a:pt x="0" y="1894"/>
                    </a:lnTo>
                    <a:lnTo>
                      <a:pt x="2346" y="4833"/>
                    </a:lnTo>
                    <a:cubicBezTo>
                      <a:pt x="2346" y="4833"/>
                      <a:pt x="3985" y="9834"/>
                      <a:pt x="6584" y="12151"/>
                    </a:cubicBezTo>
                    <a:cubicBezTo>
                      <a:pt x="9212" y="14440"/>
                      <a:pt x="15400" y="20374"/>
                      <a:pt x="15598" y="23058"/>
                    </a:cubicBezTo>
                    <a:cubicBezTo>
                      <a:pt x="15796" y="25742"/>
                      <a:pt x="14920" y="28851"/>
                      <a:pt x="14129" y="29642"/>
                    </a:cubicBezTo>
                    <a:cubicBezTo>
                      <a:pt x="13338" y="30461"/>
                      <a:pt x="10964" y="30405"/>
                      <a:pt x="11275" y="32015"/>
                    </a:cubicBezTo>
                    <a:cubicBezTo>
                      <a:pt x="12139" y="32315"/>
                      <a:pt x="13033" y="32467"/>
                      <a:pt x="13928" y="32467"/>
                    </a:cubicBezTo>
                    <a:cubicBezTo>
                      <a:pt x="14554" y="32467"/>
                      <a:pt x="15180" y="32393"/>
                      <a:pt x="15796" y="32241"/>
                    </a:cubicBezTo>
                    <a:cubicBezTo>
                      <a:pt x="18395" y="31620"/>
                      <a:pt x="17491" y="30602"/>
                      <a:pt x="17717" y="30066"/>
                    </a:cubicBezTo>
                    <a:cubicBezTo>
                      <a:pt x="17943" y="29529"/>
                      <a:pt x="20656" y="23708"/>
                      <a:pt x="21984" y="20995"/>
                    </a:cubicBezTo>
                    <a:cubicBezTo>
                      <a:pt x="23312" y="18254"/>
                      <a:pt x="14440" y="9890"/>
                      <a:pt x="14440" y="9890"/>
                    </a:cubicBezTo>
                    <a:lnTo>
                      <a:pt x="41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7"/>
              <p:cNvSpPr/>
              <p:nvPr/>
            </p:nvSpPr>
            <p:spPr>
              <a:xfrm>
                <a:off x="6379875" y="3704000"/>
                <a:ext cx="281175" cy="374425"/>
              </a:xfrm>
              <a:custGeom>
                <a:avLst/>
                <a:gdLst/>
                <a:ahLst/>
                <a:cxnLst/>
                <a:rect l="l" t="t" r="r" b="b"/>
                <a:pathLst>
                  <a:path w="11247" h="14977" extrusionOk="0">
                    <a:moveTo>
                      <a:pt x="1103" y="1"/>
                    </a:moveTo>
                    <a:lnTo>
                      <a:pt x="1103" y="1"/>
                    </a:lnTo>
                    <a:cubicBezTo>
                      <a:pt x="2968" y="2092"/>
                      <a:pt x="4550" y="4211"/>
                      <a:pt x="4663" y="5567"/>
                    </a:cubicBezTo>
                    <a:cubicBezTo>
                      <a:pt x="4861" y="8252"/>
                      <a:pt x="3985" y="11332"/>
                      <a:pt x="3194" y="12151"/>
                    </a:cubicBezTo>
                    <a:cubicBezTo>
                      <a:pt x="2403" y="12942"/>
                      <a:pt x="1" y="12914"/>
                      <a:pt x="340" y="14525"/>
                    </a:cubicBezTo>
                    <a:cubicBezTo>
                      <a:pt x="1188" y="14824"/>
                      <a:pt x="2085" y="14976"/>
                      <a:pt x="2985" y="14976"/>
                    </a:cubicBezTo>
                    <a:cubicBezTo>
                      <a:pt x="3614" y="14976"/>
                      <a:pt x="4245" y="14902"/>
                      <a:pt x="4861" y="14751"/>
                    </a:cubicBezTo>
                    <a:cubicBezTo>
                      <a:pt x="7460" y="14129"/>
                      <a:pt x="6528" y="13112"/>
                      <a:pt x="6782" y="12575"/>
                    </a:cubicBezTo>
                    <a:cubicBezTo>
                      <a:pt x="7008" y="12010"/>
                      <a:pt x="9693" y="6189"/>
                      <a:pt x="11049" y="3476"/>
                    </a:cubicBezTo>
                    <a:cubicBezTo>
                      <a:pt x="11247" y="3024"/>
                      <a:pt x="11190" y="2403"/>
                      <a:pt x="10936" y="1696"/>
                    </a:cubicBezTo>
                    <a:cubicBezTo>
                      <a:pt x="10355" y="1765"/>
                      <a:pt x="9776" y="1796"/>
                      <a:pt x="9202" y="1796"/>
                    </a:cubicBezTo>
                    <a:cubicBezTo>
                      <a:pt x="6226" y="1796"/>
                      <a:pt x="3377" y="948"/>
                      <a:pt x="11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7"/>
              <p:cNvSpPr/>
              <p:nvPr/>
            </p:nvSpPr>
            <p:spPr>
              <a:xfrm>
                <a:off x="5354175" y="3179850"/>
                <a:ext cx="445775" cy="976525"/>
              </a:xfrm>
              <a:custGeom>
                <a:avLst/>
                <a:gdLst/>
                <a:ahLst/>
                <a:cxnLst/>
                <a:rect l="l" t="t" r="r" b="b"/>
                <a:pathLst>
                  <a:path w="17831" h="39061" extrusionOk="0">
                    <a:moveTo>
                      <a:pt x="4041" y="0"/>
                    </a:moveTo>
                    <a:lnTo>
                      <a:pt x="226" y="1272"/>
                    </a:lnTo>
                    <a:cubicBezTo>
                      <a:pt x="226" y="1272"/>
                      <a:pt x="5397" y="9156"/>
                      <a:pt x="6245" y="13027"/>
                    </a:cubicBezTo>
                    <a:cubicBezTo>
                      <a:pt x="7093" y="16898"/>
                      <a:pt x="4832" y="27466"/>
                      <a:pt x="4465" y="29359"/>
                    </a:cubicBezTo>
                    <a:cubicBezTo>
                      <a:pt x="4126" y="31224"/>
                      <a:pt x="4578" y="32637"/>
                      <a:pt x="4267" y="33484"/>
                    </a:cubicBezTo>
                    <a:cubicBezTo>
                      <a:pt x="3956" y="34332"/>
                      <a:pt x="3730" y="36677"/>
                      <a:pt x="3052" y="36875"/>
                    </a:cubicBezTo>
                    <a:cubicBezTo>
                      <a:pt x="2402" y="37101"/>
                      <a:pt x="424" y="36621"/>
                      <a:pt x="0" y="38457"/>
                    </a:cubicBezTo>
                    <a:cubicBezTo>
                      <a:pt x="0" y="38457"/>
                      <a:pt x="1909" y="39060"/>
                      <a:pt x="3860" y="39060"/>
                    </a:cubicBezTo>
                    <a:cubicBezTo>
                      <a:pt x="4835" y="39060"/>
                      <a:pt x="5821" y="38910"/>
                      <a:pt x="6584" y="38457"/>
                    </a:cubicBezTo>
                    <a:cubicBezTo>
                      <a:pt x="7856" y="37723"/>
                      <a:pt x="7460" y="35801"/>
                      <a:pt x="8053" y="33880"/>
                    </a:cubicBezTo>
                    <a:cubicBezTo>
                      <a:pt x="8675" y="31958"/>
                      <a:pt x="12574" y="17632"/>
                      <a:pt x="15202" y="13337"/>
                    </a:cubicBezTo>
                    <a:cubicBezTo>
                      <a:pt x="17830" y="9042"/>
                      <a:pt x="4041" y="0"/>
                      <a:pt x="40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7"/>
              <p:cNvSpPr/>
              <p:nvPr/>
            </p:nvSpPr>
            <p:spPr>
              <a:xfrm>
                <a:off x="6614400" y="2959450"/>
                <a:ext cx="945225" cy="1153600"/>
              </a:xfrm>
              <a:custGeom>
                <a:avLst/>
                <a:gdLst/>
                <a:ahLst/>
                <a:cxnLst/>
                <a:rect l="l" t="t" r="r" b="b"/>
                <a:pathLst>
                  <a:path w="37809" h="46144" extrusionOk="0">
                    <a:moveTo>
                      <a:pt x="1781" y="0"/>
                    </a:moveTo>
                    <a:lnTo>
                      <a:pt x="1" y="198"/>
                    </a:lnTo>
                    <a:cubicBezTo>
                      <a:pt x="1" y="198"/>
                      <a:pt x="1301" y="8025"/>
                      <a:pt x="1103" y="13818"/>
                    </a:cubicBezTo>
                    <a:cubicBezTo>
                      <a:pt x="905" y="19610"/>
                      <a:pt x="9608" y="27466"/>
                      <a:pt x="15542" y="33484"/>
                    </a:cubicBezTo>
                    <a:cubicBezTo>
                      <a:pt x="19328" y="37327"/>
                      <a:pt x="23341" y="40972"/>
                      <a:pt x="27551" y="44363"/>
                    </a:cubicBezTo>
                    <a:cubicBezTo>
                      <a:pt x="28806" y="45405"/>
                      <a:pt x="32446" y="46143"/>
                      <a:pt x="34616" y="46143"/>
                    </a:cubicBezTo>
                    <a:cubicBezTo>
                      <a:pt x="35328" y="46143"/>
                      <a:pt x="35882" y="46064"/>
                      <a:pt x="36141" y="45889"/>
                    </a:cubicBezTo>
                    <a:cubicBezTo>
                      <a:pt x="37186" y="45211"/>
                      <a:pt x="37808" y="42611"/>
                      <a:pt x="34672" y="39701"/>
                    </a:cubicBezTo>
                    <a:cubicBezTo>
                      <a:pt x="31535" y="36762"/>
                      <a:pt x="26223" y="28398"/>
                      <a:pt x="23143" y="24329"/>
                    </a:cubicBezTo>
                    <a:cubicBezTo>
                      <a:pt x="20091" y="20289"/>
                      <a:pt x="12547" y="10879"/>
                      <a:pt x="9778" y="7601"/>
                    </a:cubicBezTo>
                    <a:cubicBezTo>
                      <a:pt x="6980" y="4324"/>
                      <a:pt x="1781" y="0"/>
                      <a:pt x="17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7"/>
              <p:cNvSpPr/>
              <p:nvPr/>
            </p:nvSpPr>
            <p:spPr>
              <a:xfrm>
                <a:off x="6813625" y="3429200"/>
                <a:ext cx="722675" cy="683950"/>
              </a:xfrm>
              <a:custGeom>
                <a:avLst/>
                <a:gdLst/>
                <a:ahLst/>
                <a:cxnLst/>
                <a:rect l="l" t="t" r="r" b="b"/>
                <a:pathLst>
                  <a:path w="28907" h="27358" extrusionOk="0">
                    <a:moveTo>
                      <a:pt x="9777" y="1"/>
                    </a:moveTo>
                    <a:cubicBezTo>
                      <a:pt x="9381" y="1"/>
                      <a:pt x="8703" y="481"/>
                      <a:pt x="8788" y="849"/>
                    </a:cubicBezTo>
                    <a:cubicBezTo>
                      <a:pt x="8901" y="1272"/>
                      <a:pt x="8929" y="1725"/>
                      <a:pt x="8873" y="2148"/>
                    </a:cubicBezTo>
                    <a:cubicBezTo>
                      <a:pt x="8850" y="2394"/>
                      <a:pt x="8652" y="2551"/>
                      <a:pt x="8431" y="2551"/>
                    </a:cubicBezTo>
                    <a:cubicBezTo>
                      <a:pt x="8372" y="2551"/>
                      <a:pt x="8311" y="2540"/>
                      <a:pt x="8251" y="2516"/>
                    </a:cubicBezTo>
                    <a:lnTo>
                      <a:pt x="6612" y="1866"/>
                    </a:lnTo>
                    <a:cubicBezTo>
                      <a:pt x="6556" y="1840"/>
                      <a:pt x="6498" y="1829"/>
                      <a:pt x="6441" y="1829"/>
                    </a:cubicBezTo>
                    <a:cubicBezTo>
                      <a:pt x="6182" y="1829"/>
                      <a:pt x="5944" y="2068"/>
                      <a:pt x="5991" y="2346"/>
                    </a:cubicBezTo>
                    <a:cubicBezTo>
                      <a:pt x="6047" y="2770"/>
                      <a:pt x="6104" y="3194"/>
                      <a:pt x="6160" y="3618"/>
                    </a:cubicBezTo>
                    <a:cubicBezTo>
                      <a:pt x="6185" y="3912"/>
                      <a:pt x="5975" y="4143"/>
                      <a:pt x="5715" y="4143"/>
                    </a:cubicBezTo>
                    <a:cubicBezTo>
                      <a:pt x="5676" y="4143"/>
                      <a:pt x="5636" y="4138"/>
                      <a:pt x="5595" y="4126"/>
                    </a:cubicBezTo>
                    <a:lnTo>
                      <a:pt x="3871" y="3674"/>
                    </a:lnTo>
                    <a:cubicBezTo>
                      <a:pt x="3830" y="3663"/>
                      <a:pt x="3789" y="3658"/>
                      <a:pt x="3749" y="3658"/>
                    </a:cubicBezTo>
                    <a:cubicBezTo>
                      <a:pt x="3484" y="3658"/>
                      <a:pt x="3253" y="3885"/>
                      <a:pt x="3278" y="4155"/>
                    </a:cubicBezTo>
                    <a:lnTo>
                      <a:pt x="3447" y="6104"/>
                    </a:lnTo>
                    <a:cubicBezTo>
                      <a:pt x="3471" y="6388"/>
                      <a:pt x="3258" y="6612"/>
                      <a:pt x="3006" y="6612"/>
                    </a:cubicBezTo>
                    <a:cubicBezTo>
                      <a:pt x="2956" y="6612"/>
                      <a:pt x="2905" y="6603"/>
                      <a:pt x="2854" y="6585"/>
                    </a:cubicBezTo>
                    <a:lnTo>
                      <a:pt x="622" y="5850"/>
                    </a:lnTo>
                    <a:cubicBezTo>
                      <a:pt x="571" y="5830"/>
                      <a:pt x="519" y="5820"/>
                      <a:pt x="468" y="5820"/>
                    </a:cubicBezTo>
                    <a:cubicBezTo>
                      <a:pt x="236" y="5820"/>
                      <a:pt x="23" y="6014"/>
                      <a:pt x="0" y="6246"/>
                    </a:cubicBezTo>
                    <a:cubicBezTo>
                      <a:pt x="0" y="6500"/>
                      <a:pt x="0" y="6726"/>
                      <a:pt x="0" y="6952"/>
                    </a:cubicBezTo>
                    <a:cubicBezTo>
                      <a:pt x="2487" y="9665"/>
                      <a:pt x="5256" y="12321"/>
                      <a:pt x="7601" y="14666"/>
                    </a:cubicBezTo>
                    <a:cubicBezTo>
                      <a:pt x="11388" y="18537"/>
                      <a:pt x="15400" y="22154"/>
                      <a:pt x="19610" y="25573"/>
                    </a:cubicBezTo>
                    <a:cubicBezTo>
                      <a:pt x="20859" y="26632"/>
                      <a:pt x="24457" y="27357"/>
                      <a:pt x="26633" y="27357"/>
                    </a:cubicBezTo>
                    <a:cubicBezTo>
                      <a:pt x="27362" y="27357"/>
                      <a:pt x="27931" y="27276"/>
                      <a:pt x="28200" y="27099"/>
                    </a:cubicBezTo>
                    <a:cubicBezTo>
                      <a:pt x="28313" y="27014"/>
                      <a:pt x="28398" y="26929"/>
                      <a:pt x="28511" y="26816"/>
                    </a:cubicBezTo>
                    <a:cubicBezTo>
                      <a:pt x="28737" y="25969"/>
                      <a:pt x="28850" y="25093"/>
                      <a:pt x="28907" y="24217"/>
                    </a:cubicBezTo>
                    <a:cubicBezTo>
                      <a:pt x="28624" y="23228"/>
                      <a:pt x="27974" y="22098"/>
                      <a:pt x="26703" y="20882"/>
                    </a:cubicBezTo>
                    <a:cubicBezTo>
                      <a:pt x="23566" y="17944"/>
                      <a:pt x="18254" y="9580"/>
                      <a:pt x="15174" y="5539"/>
                    </a:cubicBezTo>
                    <a:cubicBezTo>
                      <a:pt x="14354" y="4437"/>
                      <a:pt x="13196" y="2940"/>
                      <a:pt x="11868" y="1272"/>
                    </a:cubicBezTo>
                    <a:cubicBezTo>
                      <a:pt x="11048" y="510"/>
                      <a:pt x="10709" y="57"/>
                      <a:pt x="977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7"/>
              <p:cNvSpPr/>
              <p:nvPr/>
            </p:nvSpPr>
            <p:spPr>
              <a:xfrm>
                <a:off x="7267850" y="3931475"/>
                <a:ext cx="291775" cy="181675"/>
              </a:xfrm>
              <a:custGeom>
                <a:avLst/>
                <a:gdLst/>
                <a:ahLst/>
                <a:cxnLst/>
                <a:rect l="l" t="t" r="r" b="b"/>
                <a:pathLst>
                  <a:path w="11671" h="7267" extrusionOk="0">
                    <a:moveTo>
                      <a:pt x="6358" y="0"/>
                    </a:moveTo>
                    <a:cubicBezTo>
                      <a:pt x="6132" y="0"/>
                      <a:pt x="5962" y="226"/>
                      <a:pt x="6047" y="424"/>
                    </a:cubicBezTo>
                    <a:cubicBezTo>
                      <a:pt x="6123" y="652"/>
                      <a:pt x="5972" y="857"/>
                      <a:pt x="5758" y="857"/>
                    </a:cubicBezTo>
                    <a:cubicBezTo>
                      <a:pt x="5732" y="857"/>
                      <a:pt x="5706" y="854"/>
                      <a:pt x="5680" y="848"/>
                    </a:cubicBezTo>
                    <a:lnTo>
                      <a:pt x="4917" y="678"/>
                    </a:lnTo>
                    <a:cubicBezTo>
                      <a:pt x="4897" y="676"/>
                      <a:pt x="4877" y="674"/>
                      <a:pt x="4857" y="674"/>
                    </a:cubicBezTo>
                    <a:cubicBezTo>
                      <a:pt x="4686" y="674"/>
                      <a:pt x="4547" y="783"/>
                      <a:pt x="4521" y="961"/>
                    </a:cubicBezTo>
                    <a:cubicBezTo>
                      <a:pt x="4521" y="1357"/>
                      <a:pt x="4521" y="1752"/>
                      <a:pt x="4493" y="2148"/>
                    </a:cubicBezTo>
                    <a:cubicBezTo>
                      <a:pt x="4493" y="2316"/>
                      <a:pt x="4350" y="2443"/>
                      <a:pt x="4186" y="2443"/>
                    </a:cubicBezTo>
                    <a:cubicBezTo>
                      <a:pt x="4157" y="2443"/>
                      <a:pt x="4127" y="2439"/>
                      <a:pt x="4097" y="2430"/>
                    </a:cubicBezTo>
                    <a:lnTo>
                      <a:pt x="2232" y="1922"/>
                    </a:lnTo>
                    <a:cubicBezTo>
                      <a:pt x="2195" y="1908"/>
                      <a:pt x="2159" y="1902"/>
                      <a:pt x="2125" y="1902"/>
                    </a:cubicBezTo>
                    <a:cubicBezTo>
                      <a:pt x="1948" y="1902"/>
                      <a:pt x="1813" y="2067"/>
                      <a:pt x="1837" y="2233"/>
                    </a:cubicBezTo>
                    <a:lnTo>
                      <a:pt x="1893" y="2741"/>
                    </a:lnTo>
                    <a:cubicBezTo>
                      <a:pt x="1920" y="2926"/>
                      <a:pt x="1773" y="3111"/>
                      <a:pt x="1592" y="3111"/>
                    </a:cubicBezTo>
                    <a:cubicBezTo>
                      <a:pt x="1580" y="3111"/>
                      <a:pt x="1567" y="3110"/>
                      <a:pt x="1554" y="3109"/>
                    </a:cubicBezTo>
                    <a:lnTo>
                      <a:pt x="452" y="2882"/>
                    </a:lnTo>
                    <a:cubicBezTo>
                      <a:pt x="438" y="2880"/>
                      <a:pt x="423" y="2879"/>
                      <a:pt x="408" y="2879"/>
                    </a:cubicBezTo>
                    <a:cubicBezTo>
                      <a:pt x="255" y="2879"/>
                      <a:pt x="113" y="3010"/>
                      <a:pt x="113" y="3165"/>
                    </a:cubicBezTo>
                    <a:cubicBezTo>
                      <a:pt x="57" y="3532"/>
                      <a:pt x="28" y="3928"/>
                      <a:pt x="0" y="4295"/>
                    </a:cubicBezTo>
                    <a:lnTo>
                      <a:pt x="1272" y="5341"/>
                    </a:lnTo>
                    <a:lnTo>
                      <a:pt x="1441" y="5482"/>
                    </a:lnTo>
                    <a:cubicBezTo>
                      <a:pt x="2690" y="6541"/>
                      <a:pt x="6288" y="7266"/>
                      <a:pt x="8464" y="7266"/>
                    </a:cubicBezTo>
                    <a:cubicBezTo>
                      <a:pt x="9193" y="7266"/>
                      <a:pt x="9762" y="7185"/>
                      <a:pt x="10031" y="7008"/>
                    </a:cubicBezTo>
                    <a:cubicBezTo>
                      <a:pt x="11077" y="6302"/>
                      <a:pt x="11670" y="3730"/>
                      <a:pt x="8534" y="791"/>
                    </a:cubicBezTo>
                    <a:cubicBezTo>
                      <a:pt x="8336" y="622"/>
                      <a:pt x="8110" y="396"/>
                      <a:pt x="7912" y="170"/>
                    </a:cubicBezTo>
                    <a:cubicBezTo>
                      <a:pt x="7375" y="113"/>
                      <a:pt x="6866" y="57"/>
                      <a:pt x="6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7"/>
              <p:cNvSpPr/>
              <p:nvPr/>
            </p:nvSpPr>
            <p:spPr>
              <a:xfrm>
                <a:off x="6614400" y="2959450"/>
                <a:ext cx="921900" cy="1152975"/>
              </a:xfrm>
              <a:custGeom>
                <a:avLst/>
                <a:gdLst/>
                <a:ahLst/>
                <a:cxnLst/>
                <a:rect l="l" t="t" r="r" b="b"/>
                <a:pathLst>
                  <a:path w="36876" h="46119" extrusionOk="0">
                    <a:moveTo>
                      <a:pt x="1696" y="0"/>
                    </a:moveTo>
                    <a:lnTo>
                      <a:pt x="1" y="198"/>
                    </a:lnTo>
                    <a:cubicBezTo>
                      <a:pt x="1" y="198"/>
                      <a:pt x="1301" y="7997"/>
                      <a:pt x="1103" y="13790"/>
                    </a:cubicBezTo>
                    <a:lnTo>
                      <a:pt x="1103" y="14326"/>
                    </a:lnTo>
                    <a:cubicBezTo>
                      <a:pt x="1103" y="14411"/>
                      <a:pt x="1103" y="14468"/>
                      <a:pt x="1131" y="14552"/>
                    </a:cubicBezTo>
                    <a:cubicBezTo>
                      <a:pt x="1159" y="14637"/>
                      <a:pt x="1131" y="14750"/>
                      <a:pt x="1159" y="14863"/>
                    </a:cubicBezTo>
                    <a:cubicBezTo>
                      <a:pt x="1188" y="14948"/>
                      <a:pt x="1188" y="15061"/>
                      <a:pt x="1216" y="15174"/>
                    </a:cubicBezTo>
                    <a:cubicBezTo>
                      <a:pt x="1216" y="15259"/>
                      <a:pt x="1244" y="15315"/>
                      <a:pt x="1244" y="15400"/>
                    </a:cubicBezTo>
                    <a:cubicBezTo>
                      <a:pt x="1272" y="15485"/>
                      <a:pt x="1301" y="15654"/>
                      <a:pt x="1329" y="15739"/>
                    </a:cubicBezTo>
                    <a:cubicBezTo>
                      <a:pt x="1329" y="15796"/>
                      <a:pt x="1357" y="15852"/>
                      <a:pt x="1385" y="15937"/>
                    </a:cubicBezTo>
                    <a:cubicBezTo>
                      <a:pt x="1414" y="16050"/>
                      <a:pt x="1470" y="16191"/>
                      <a:pt x="1527" y="16333"/>
                    </a:cubicBezTo>
                    <a:lnTo>
                      <a:pt x="1555" y="16474"/>
                    </a:lnTo>
                    <a:cubicBezTo>
                      <a:pt x="1611" y="16615"/>
                      <a:pt x="1668" y="16785"/>
                      <a:pt x="1725" y="16926"/>
                    </a:cubicBezTo>
                    <a:lnTo>
                      <a:pt x="1753" y="17011"/>
                    </a:lnTo>
                    <a:cubicBezTo>
                      <a:pt x="1838" y="17180"/>
                      <a:pt x="1894" y="17378"/>
                      <a:pt x="1979" y="17519"/>
                    </a:cubicBezTo>
                    <a:lnTo>
                      <a:pt x="1979" y="17548"/>
                    </a:lnTo>
                    <a:cubicBezTo>
                      <a:pt x="2064" y="17745"/>
                      <a:pt x="2148" y="17915"/>
                      <a:pt x="2233" y="18113"/>
                    </a:cubicBezTo>
                    <a:cubicBezTo>
                      <a:pt x="4776" y="23142"/>
                      <a:pt x="10964" y="28850"/>
                      <a:pt x="15514" y="33456"/>
                    </a:cubicBezTo>
                    <a:cubicBezTo>
                      <a:pt x="19328" y="37299"/>
                      <a:pt x="23341" y="40944"/>
                      <a:pt x="27523" y="44335"/>
                    </a:cubicBezTo>
                    <a:cubicBezTo>
                      <a:pt x="28793" y="45393"/>
                      <a:pt x="32396" y="46119"/>
                      <a:pt x="34562" y="46119"/>
                    </a:cubicBezTo>
                    <a:cubicBezTo>
                      <a:pt x="35287" y="46119"/>
                      <a:pt x="35851" y="46038"/>
                      <a:pt x="36113" y="45861"/>
                    </a:cubicBezTo>
                    <a:cubicBezTo>
                      <a:pt x="36508" y="45578"/>
                      <a:pt x="36791" y="45154"/>
                      <a:pt x="36876" y="44646"/>
                    </a:cubicBezTo>
                    <a:lnTo>
                      <a:pt x="36876" y="44646"/>
                    </a:lnTo>
                    <a:cubicBezTo>
                      <a:pt x="36626" y="44679"/>
                      <a:pt x="36333" y="44695"/>
                      <a:pt x="36010" y="44695"/>
                    </a:cubicBezTo>
                    <a:cubicBezTo>
                      <a:pt x="33846" y="44695"/>
                      <a:pt x="30306" y="43983"/>
                      <a:pt x="29077" y="42950"/>
                    </a:cubicBezTo>
                    <a:cubicBezTo>
                      <a:pt x="24867" y="39531"/>
                      <a:pt x="20854" y="35914"/>
                      <a:pt x="17068" y="32043"/>
                    </a:cubicBezTo>
                    <a:cubicBezTo>
                      <a:pt x="12123" y="27070"/>
                      <a:pt x="5285" y="20769"/>
                      <a:pt x="3222" y="15485"/>
                    </a:cubicBezTo>
                    <a:cubicBezTo>
                      <a:pt x="6528" y="5058"/>
                      <a:pt x="1781" y="0"/>
                      <a:pt x="178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7"/>
              <p:cNvSpPr/>
              <p:nvPr/>
            </p:nvSpPr>
            <p:spPr>
              <a:xfrm>
                <a:off x="5359825" y="3189025"/>
                <a:ext cx="310125" cy="308025"/>
              </a:xfrm>
              <a:custGeom>
                <a:avLst/>
                <a:gdLst/>
                <a:ahLst/>
                <a:cxnLst/>
                <a:rect l="l" t="t" r="r" b="b"/>
                <a:pathLst>
                  <a:path w="12405" h="12321" extrusionOk="0">
                    <a:moveTo>
                      <a:pt x="2713" y="1"/>
                    </a:moveTo>
                    <a:lnTo>
                      <a:pt x="0" y="905"/>
                    </a:lnTo>
                    <a:cubicBezTo>
                      <a:pt x="0" y="905"/>
                      <a:pt x="3024" y="5511"/>
                      <a:pt x="4804" y="9410"/>
                    </a:cubicBezTo>
                    <a:cubicBezTo>
                      <a:pt x="5567" y="10117"/>
                      <a:pt x="6358" y="10766"/>
                      <a:pt x="7178" y="11360"/>
                    </a:cubicBezTo>
                    <a:lnTo>
                      <a:pt x="7178" y="10456"/>
                    </a:lnTo>
                    <a:cubicBezTo>
                      <a:pt x="7178" y="10456"/>
                      <a:pt x="10173" y="11784"/>
                      <a:pt x="11783" y="12321"/>
                    </a:cubicBezTo>
                    <a:lnTo>
                      <a:pt x="12405" y="6698"/>
                    </a:lnTo>
                    <a:cubicBezTo>
                      <a:pt x="10540" y="4776"/>
                      <a:pt x="8506" y="2996"/>
                      <a:pt x="6330" y="1414"/>
                    </a:cubicBezTo>
                    <a:lnTo>
                      <a:pt x="27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7"/>
              <p:cNvSpPr/>
              <p:nvPr/>
            </p:nvSpPr>
            <p:spPr>
              <a:xfrm>
                <a:off x="5076550" y="2474150"/>
                <a:ext cx="137775" cy="144125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5765" extrusionOk="0">
                    <a:moveTo>
                      <a:pt x="1" y="0"/>
                    </a:moveTo>
                    <a:lnTo>
                      <a:pt x="5087" y="5765"/>
                    </a:lnTo>
                    <a:lnTo>
                      <a:pt x="5511" y="4408"/>
                    </a:lnTo>
                    <a:cubicBezTo>
                      <a:pt x="5256" y="3052"/>
                      <a:pt x="4437" y="1893"/>
                      <a:pt x="3222" y="1215"/>
                    </a:cubicBezTo>
                    <a:cubicBezTo>
                      <a:pt x="2233" y="650"/>
                      <a:pt x="1131" y="226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7"/>
              <p:cNvSpPr/>
              <p:nvPr/>
            </p:nvSpPr>
            <p:spPr>
              <a:xfrm>
                <a:off x="5029925" y="2527100"/>
                <a:ext cx="1760400" cy="1647650"/>
              </a:xfrm>
              <a:custGeom>
                <a:avLst/>
                <a:gdLst/>
                <a:ahLst/>
                <a:cxnLst/>
                <a:rect l="l" t="t" r="r" b="b"/>
                <a:pathLst>
                  <a:path w="70416" h="65906" extrusionOk="0">
                    <a:moveTo>
                      <a:pt x="13632" y="1"/>
                    </a:moveTo>
                    <a:cubicBezTo>
                      <a:pt x="10613" y="1"/>
                      <a:pt x="7724" y="1352"/>
                      <a:pt x="6471" y="3336"/>
                    </a:cubicBezTo>
                    <a:cubicBezTo>
                      <a:pt x="4804" y="6020"/>
                      <a:pt x="4352" y="8055"/>
                      <a:pt x="4239" y="8676"/>
                    </a:cubicBezTo>
                    <a:cubicBezTo>
                      <a:pt x="4126" y="9298"/>
                      <a:pt x="4465" y="10117"/>
                      <a:pt x="4409" y="10682"/>
                    </a:cubicBezTo>
                    <a:cubicBezTo>
                      <a:pt x="4324" y="11248"/>
                      <a:pt x="1753" y="14582"/>
                      <a:pt x="1187" y="15006"/>
                    </a:cubicBezTo>
                    <a:cubicBezTo>
                      <a:pt x="651" y="15429"/>
                      <a:pt x="1" y="15966"/>
                      <a:pt x="29" y="16221"/>
                    </a:cubicBezTo>
                    <a:cubicBezTo>
                      <a:pt x="57" y="16503"/>
                      <a:pt x="820" y="17718"/>
                      <a:pt x="1216" y="17803"/>
                    </a:cubicBezTo>
                    <a:cubicBezTo>
                      <a:pt x="1611" y="17916"/>
                      <a:pt x="1866" y="18368"/>
                      <a:pt x="2261" y="18425"/>
                    </a:cubicBezTo>
                    <a:cubicBezTo>
                      <a:pt x="2884" y="18840"/>
                      <a:pt x="3601" y="19054"/>
                      <a:pt x="4317" y="19054"/>
                    </a:cubicBezTo>
                    <a:cubicBezTo>
                      <a:pt x="4771" y="19054"/>
                      <a:pt x="5224" y="18967"/>
                      <a:pt x="5652" y="18792"/>
                    </a:cubicBezTo>
                    <a:lnTo>
                      <a:pt x="8845" y="17549"/>
                    </a:lnTo>
                    <a:cubicBezTo>
                      <a:pt x="8845" y="17549"/>
                      <a:pt x="10258" y="22607"/>
                      <a:pt x="12660" y="26563"/>
                    </a:cubicBezTo>
                    <a:cubicBezTo>
                      <a:pt x="15061" y="30547"/>
                      <a:pt x="22860" y="35209"/>
                      <a:pt x="25516" y="39645"/>
                    </a:cubicBezTo>
                    <a:cubicBezTo>
                      <a:pt x="28201" y="44082"/>
                      <a:pt x="28031" y="53519"/>
                      <a:pt x="28031" y="54791"/>
                    </a:cubicBezTo>
                    <a:cubicBezTo>
                      <a:pt x="28059" y="55723"/>
                      <a:pt x="28144" y="56627"/>
                      <a:pt x="28342" y="57532"/>
                    </a:cubicBezTo>
                    <a:cubicBezTo>
                      <a:pt x="28455" y="58182"/>
                      <a:pt x="28766" y="62787"/>
                      <a:pt x="27720" y="63183"/>
                    </a:cubicBezTo>
                    <a:cubicBezTo>
                      <a:pt x="26675" y="63550"/>
                      <a:pt x="25121" y="63635"/>
                      <a:pt x="25121" y="64878"/>
                    </a:cubicBezTo>
                    <a:cubicBezTo>
                      <a:pt x="25121" y="65582"/>
                      <a:pt x="26757" y="65905"/>
                      <a:pt x="28486" y="65905"/>
                    </a:cubicBezTo>
                    <a:cubicBezTo>
                      <a:pt x="29813" y="65905"/>
                      <a:pt x="31194" y="65715"/>
                      <a:pt x="31930" y="65359"/>
                    </a:cubicBezTo>
                    <a:cubicBezTo>
                      <a:pt x="32778" y="64991"/>
                      <a:pt x="32072" y="61911"/>
                      <a:pt x="32496" y="59481"/>
                    </a:cubicBezTo>
                    <a:cubicBezTo>
                      <a:pt x="32919" y="57023"/>
                      <a:pt x="32665" y="47614"/>
                      <a:pt x="32891" y="43573"/>
                    </a:cubicBezTo>
                    <a:cubicBezTo>
                      <a:pt x="33032" y="41002"/>
                      <a:pt x="33372" y="38402"/>
                      <a:pt x="33908" y="35887"/>
                    </a:cubicBezTo>
                    <a:cubicBezTo>
                      <a:pt x="33908" y="35887"/>
                      <a:pt x="33926" y="35887"/>
                      <a:pt x="33960" y="35887"/>
                    </a:cubicBezTo>
                    <a:cubicBezTo>
                      <a:pt x="34726" y="35887"/>
                      <a:pt x="43906" y="35835"/>
                      <a:pt x="47641" y="33372"/>
                    </a:cubicBezTo>
                    <a:cubicBezTo>
                      <a:pt x="48658" y="37243"/>
                      <a:pt x="51258" y="40549"/>
                      <a:pt x="54790" y="42499"/>
                    </a:cubicBezTo>
                    <a:cubicBezTo>
                      <a:pt x="60696" y="45664"/>
                      <a:pt x="64171" y="50411"/>
                      <a:pt x="64708" y="52050"/>
                    </a:cubicBezTo>
                    <a:cubicBezTo>
                      <a:pt x="65217" y="53717"/>
                      <a:pt x="63436" y="58860"/>
                      <a:pt x="62702" y="59990"/>
                    </a:cubicBezTo>
                    <a:cubicBezTo>
                      <a:pt x="61967" y="61092"/>
                      <a:pt x="60582" y="60696"/>
                      <a:pt x="59933" y="61092"/>
                    </a:cubicBezTo>
                    <a:cubicBezTo>
                      <a:pt x="59254" y="61488"/>
                      <a:pt x="59622" y="62335"/>
                      <a:pt x="59622" y="62335"/>
                    </a:cubicBezTo>
                    <a:cubicBezTo>
                      <a:pt x="59622" y="62335"/>
                      <a:pt x="61788" y="62956"/>
                      <a:pt x="63769" y="62956"/>
                    </a:cubicBezTo>
                    <a:cubicBezTo>
                      <a:pt x="64493" y="62956"/>
                      <a:pt x="65193" y="62873"/>
                      <a:pt x="65753" y="62646"/>
                    </a:cubicBezTo>
                    <a:cubicBezTo>
                      <a:pt x="67844" y="61827"/>
                      <a:pt x="66827" y="61148"/>
                      <a:pt x="67251" y="59933"/>
                    </a:cubicBezTo>
                    <a:cubicBezTo>
                      <a:pt x="67675" y="58718"/>
                      <a:pt x="70416" y="50241"/>
                      <a:pt x="70331" y="48942"/>
                    </a:cubicBezTo>
                    <a:cubicBezTo>
                      <a:pt x="70218" y="47670"/>
                      <a:pt x="62702" y="40578"/>
                      <a:pt x="63069" y="38063"/>
                    </a:cubicBezTo>
                    <a:cubicBezTo>
                      <a:pt x="63408" y="35548"/>
                      <a:pt x="67279" y="28371"/>
                      <a:pt x="66997" y="21392"/>
                    </a:cubicBezTo>
                    <a:cubicBezTo>
                      <a:pt x="66714" y="14412"/>
                      <a:pt x="55214" y="11926"/>
                      <a:pt x="43770" y="11926"/>
                    </a:cubicBezTo>
                    <a:cubicBezTo>
                      <a:pt x="39261" y="11926"/>
                      <a:pt x="29561" y="13376"/>
                      <a:pt x="26525" y="13376"/>
                    </a:cubicBezTo>
                    <a:cubicBezTo>
                      <a:pt x="26041" y="13376"/>
                      <a:pt x="25726" y="13339"/>
                      <a:pt x="25629" y="13254"/>
                    </a:cubicBezTo>
                    <a:cubicBezTo>
                      <a:pt x="24951" y="12604"/>
                      <a:pt x="20741" y="1979"/>
                      <a:pt x="16813" y="538"/>
                    </a:cubicBezTo>
                    <a:cubicBezTo>
                      <a:pt x="15781" y="170"/>
                      <a:pt x="14698" y="1"/>
                      <a:pt x="13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7"/>
              <p:cNvSpPr/>
              <p:nvPr/>
            </p:nvSpPr>
            <p:spPr>
              <a:xfrm>
                <a:off x="5038400" y="2864600"/>
                <a:ext cx="639650" cy="599800"/>
              </a:xfrm>
              <a:custGeom>
                <a:avLst/>
                <a:gdLst/>
                <a:ahLst/>
                <a:cxnLst/>
                <a:rect l="l" t="t" r="r" b="b"/>
                <a:pathLst>
                  <a:path w="25586" h="23992" extrusionOk="0">
                    <a:moveTo>
                      <a:pt x="14049" y="1"/>
                    </a:moveTo>
                    <a:cubicBezTo>
                      <a:pt x="13777" y="1"/>
                      <a:pt x="13574" y="259"/>
                      <a:pt x="13677" y="517"/>
                    </a:cubicBezTo>
                    <a:lnTo>
                      <a:pt x="13733" y="714"/>
                    </a:lnTo>
                    <a:cubicBezTo>
                      <a:pt x="12962" y="389"/>
                      <a:pt x="11628" y="84"/>
                      <a:pt x="10415" y="84"/>
                    </a:cubicBezTo>
                    <a:cubicBezTo>
                      <a:pt x="9629" y="84"/>
                      <a:pt x="8893" y="212"/>
                      <a:pt x="8393" y="545"/>
                    </a:cubicBezTo>
                    <a:cubicBezTo>
                      <a:pt x="7121" y="1421"/>
                      <a:pt x="5765" y="1477"/>
                      <a:pt x="4041" y="1506"/>
                    </a:cubicBezTo>
                    <a:cubicBezTo>
                      <a:pt x="3052" y="1506"/>
                      <a:pt x="2120" y="1873"/>
                      <a:pt x="1385" y="2523"/>
                    </a:cubicBezTo>
                    <a:lnTo>
                      <a:pt x="1272" y="2608"/>
                    </a:lnTo>
                    <a:lnTo>
                      <a:pt x="312" y="3031"/>
                    </a:lnTo>
                    <a:cubicBezTo>
                      <a:pt x="85" y="3116"/>
                      <a:pt x="1" y="3399"/>
                      <a:pt x="142" y="3597"/>
                    </a:cubicBezTo>
                    <a:cubicBezTo>
                      <a:pt x="312" y="3879"/>
                      <a:pt x="566" y="4133"/>
                      <a:pt x="848" y="4303"/>
                    </a:cubicBezTo>
                    <a:cubicBezTo>
                      <a:pt x="1272" y="4416"/>
                      <a:pt x="1527" y="4868"/>
                      <a:pt x="1922" y="4925"/>
                    </a:cubicBezTo>
                    <a:cubicBezTo>
                      <a:pt x="2518" y="5334"/>
                      <a:pt x="3217" y="5547"/>
                      <a:pt x="3926" y="5547"/>
                    </a:cubicBezTo>
                    <a:cubicBezTo>
                      <a:pt x="4393" y="5547"/>
                      <a:pt x="4864" y="5454"/>
                      <a:pt x="5313" y="5264"/>
                    </a:cubicBezTo>
                    <a:lnTo>
                      <a:pt x="8478" y="4049"/>
                    </a:lnTo>
                    <a:cubicBezTo>
                      <a:pt x="8478" y="4049"/>
                      <a:pt x="9890" y="9107"/>
                      <a:pt x="12292" y="13063"/>
                    </a:cubicBezTo>
                    <a:cubicBezTo>
                      <a:pt x="14157" y="16114"/>
                      <a:pt x="19159" y="19562"/>
                      <a:pt x="22606" y="23009"/>
                    </a:cubicBezTo>
                    <a:lnTo>
                      <a:pt x="22719" y="23094"/>
                    </a:lnTo>
                    <a:cubicBezTo>
                      <a:pt x="23538" y="23433"/>
                      <a:pt x="24358" y="23743"/>
                      <a:pt x="24979" y="23970"/>
                    </a:cubicBezTo>
                    <a:cubicBezTo>
                      <a:pt x="25025" y="23985"/>
                      <a:pt x="25070" y="23992"/>
                      <a:pt x="25112" y="23992"/>
                    </a:cubicBezTo>
                    <a:cubicBezTo>
                      <a:pt x="25387" y="23992"/>
                      <a:pt x="25586" y="23702"/>
                      <a:pt x="25488" y="23433"/>
                    </a:cubicBezTo>
                    <a:cubicBezTo>
                      <a:pt x="25036" y="22218"/>
                      <a:pt x="24753" y="20918"/>
                      <a:pt x="24584" y="19618"/>
                    </a:cubicBezTo>
                    <a:cubicBezTo>
                      <a:pt x="24584" y="19392"/>
                      <a:pt x="24782" y="19194"/>
                      <a:pt x="25008" y="19194"/>
                    </a:cubicBezTo>
                    <a:cubicBezTo>
                      <a:pt x="25319" y="19194"/>
                      <a:pt x="25516" y="18855"/>
                      <a:pt x="25319" y="18601"/>
                    </a:cubicBezTo>
                    <a:cubicBezTo>
                      <a:pt x="24358" y="17244"/>
                      <a:pt x="23454" y="15832"/>
                      <a:pt x="22606" y="14391"/>
                    </a:cubicBezTo>
                    <a:cubicBezTo>
                      <a:pt x="21673" y="12667"/>
                      <a:pt x="20967" y="9643"/>
                      <a:pt x="20713" y="8485"/>
                    </a:cubicBezTo>
                    <a:cubicBezTo>
                      <a:pt x="20656" y="8231"/>
                      <a:pt x="20826" y="8005"/>
                      <a:pt x="21080" y="8005"/>
                    </a:cubicBezTo>
                    <a:lnTo>
                      <a:pt x="21363" y="8005"/>
                    </a:lnTo>
                    <a:cubicBezTo>
                      <a:pt x="20317" y="6309"/>
                      <a:pt x="19017" y="3229"/>
                      <a:pt x="18593" y="2212"/>
                    </a:cubicBezTo>
                    <a:cubicBezTo>
                      <a:pt x="18509" y="2043"/>
                      <a:pt x="18593" y="1816"/>
                      <a:pt x="18791" y="1732"/>
                    </a:cubicBezTo>
                    <a:lnTo>
                      <a:pt x="19215" y="1506"/>
                    </a:lnTo>
                    <a:cubicBezTo>
                      <a:pt x="18396" y="1110"/>
                      <a:pt x="15485" y="347"/>
                      <a:pt x="14129" y="8"/>
                    </a:cubicBezTo>
                    <a:cubicBezTo>
                      <a:pt x="14102" y="3"/>
                      <a:pt x="14075" y="1"/>
                      <a:pt x="140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7"/>
              <p:cNvSpPr/>
              <p:nvPr/>
            </p:nvSpPr>
            <p:spPr>
              <a:xfrm>
                <a:off x="5877625" y="3304875"/>
                <a:ext cx="354650" cy="119425"/>
              </a:xfrm>
              <a:custGeom>
                <a:avLst/>
                <a:gdLst/>
                <a:ahLst/>
                <a:cxnLst/>
                <a:rect l="l" t="t" r="r" b="b"/>
                <a:pathLst>
                  <a:path w="14186" h="4777" extrusionOk="0">
                    <a:moveTo>
                      <a:pt x="14185" y="1"/>
                    </a:moveTo>
                    <a:cubicBezTo>
                      <a:pt x="11024" y="2615"/>
                      <a:pt x="6643" y="3132"/>
                      <a:pt x="3674" y="3132"/>
                    </a:cubicBezTo>
                    <a:cubicBezTo>
                      <a:pt x="1734" y="3132"/>
                      <a:pt x="396" y="2911"/>
                      <a:pt x="396" y="2911"/>
                    </a:cubicBezTo>
                    <a:lnTo>
                      <a:pt x="0" y="4776"/>
                    </a:lnTo>
                    <a:cubicBezTo>
                      <a:pt x="0" y="4776"/>
                      <a:pt x="18" y="4776"/>
                      <a:pt x="52" y="4776"/>
                    </a:cubicBezTo>
                    <a:cubicBezTo>
                      <a:pt x="818" y="4776"/>
                      <a:pt x="9998" y="4724"/>
                      <a:pt x="13733" y="2261"/>
                    </a:cubicBezTo>
                    <a:lnTo>
                      <a:pt x="1418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7"/>
              <p:cNvSpPr/>
              <p:nvPr/>
            </p:nvSpPr>
            <p:spPr>
              <a:xfrm>
                <a:off x="5353475" y="3789475"/>
                <a:ext cx="219700" cy="366900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4676" extrusionOk="0">
                    <a:moveTo>
                      <a:pt x="5425" y="1"/>
                    </a:moveTo>
                    <a:cubicBezTo>
                      <a:pt x="5030" y="2346"/>
                      <a:pt x="4606" y="4267"/>
                      <a:pt x="4493" y="4974"/>
                    </a:cubicBezTo>
                    <a:cubicBezTo>
                      <a:pt x="4126" y="6867"/>
                      <a:pt x="4578" y="8252"/>
                      <a:pt x="4267" y="9099"/>
                    </a:cubicBezTo>
                    <a:cubicBezTo>
                      <a:pt x="3956" y="9947"/>
                      <a:pt x="3730" y="12292"/>
                      <a:pt x="3080" y="12490"/>
                    </a:cubicBezTo>
                    <a:cubicBezTo>
                      <a:pt x="2402" y="12716"/>
                      <a:pt x="424" y="12236"/>
                      <a:pt x="0" y="14072"/>
                    </a:cubicBezTo>
                    <a:cubicBezTo>
                      <a:pt x="0" y="14072"/>
                      <a:pt x="1909" y="14675"/>
                      <a:pt x="3868" y="14675"/>
                    </a:cubicBezTo>
                    <a:cubicBezTo>
                      <a:pt x="4848" y="14675"/>
                      <a:pt x="5840" y="14525"/>
                      <a:pt x="6612" y="14072"/>
                    </a:cubicBezTo>
                    <a:cubicBezTo>
                      <a:pt x="7855" y="13338"/>
                      <a:pt x="7460" y="11416"/>
                      <a:pt x="8053" y="9495"/>
                    </a:cubicBezTo>
                    <a:cubicBezTo>
                      <a:pt x="8194" y="9128"/>
                      <a:pt x="8449" y="8252"/>
                      <a:pt x="8788" y="7037"/>
                    </a:cubicBezTo>
                    <a:cubicBezTo>
                      <a:pt x="7968" y="6104"/>
                      <a:pt x="7290" y="5030"/>
                      <a:pt x="6782" y="3900"/>
                    </a:cubicBezTo>
                    <a:cubicBezTo>
                      <a:pt x="6245" y="2629"/>
                      <a:pt x="5793" y="1329"/>
                      <a:pt x="54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7"/>
              <p:cNvSpPr/>
              <p:nvPr/>
            </p:nvSpPr>
            <p:spPr>
              <a:xfrm>
                <a:off x="5657925" y="3757700"/>
                <a:ext cx="191475" cy="417750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16710" extrusionOk="0">
                    <a:moveTo>
                      <a:pt x="2742" y="0"/>
                    </a:moveTo>
                    <a:lnTo>
                      <a:pt x="2742" y="0"/>
                    </a:lnTo>
                    <a:cubicBezTo>
                      <a:pt x="2939" y="2713"/>
                      <a:pt x="2911" y="5002"/>
                      <a:pt x="2911" y="5595"/>
                    </a:cubicBezTo>
                    <a:cubicBezTo>
                      <a:pt x="2939" y="6499"/>
                      <a:pt x="3024" y="7432"/>
                      <a:pt x="3222" y="8308"/>
                    </a:cubicBezTo>
                    <a:cubicBezTo>
                      <a:pt x="3335" y="8986"/>
                      <a:pt x="3646" y="13592"/>
                      <a:pt x="2600" y="13959"/>
                    </a:cubicBezTo>
                    <a:cubicBezTo>
                      <a:pt x="1555" y="14355"/>
                      <a:pt x="1" y="14411"/>
                      <a:pt x="1" y="15683"/>
                    </a:cubicBezTo>
                    <a:cubicBezTo>
                      <a:pt x="1" y="16386"/>
                      <a:pt x="1637" y="16709"/>
                      <a:pt x="3366" y="16709"/>
                    </a:cubicBezTo>
                    <a:cubicBezTo>
                      <a:pt x="4693" y="16709"/>
                      <a:pt x="6074" y="16519"/>
                      <a:pt x="6810" y="16163"/>
                    </a:cubicBezTo>
                    <a:cubicBezTo>
                      <a:pt x="7658" y="15796"/>
                      <a:pt x="6952" y="12716"/>
                      <a:pt x="7376" y="10286"/>
                    </a:cubicBezTo>
                    <a:cubicBezTo>
                      <a:pt x="7517" y="9099"/>
                      <a:pt x="7602" y="7912"/>
                      <a:pt x="7602" y="6725"/>
                    </a:cubicBezTo>
                    <a:cubicBezTo>
                      <a:pt x="7291" y="6160"/>
                      <a:pt x="6923" y="5652"/>
                      <a:pt x="6500" y="5171"/>
                    </a:cubicBezTo>
                    <a:cubicBezTo>
                      <a:pt x="5059" y="3617"/>
                      <a:pt x="3787" y="1865"/>
                      <a:pt x="2742" y="0"/>
                    </a:cubicBezTo>
                    <a:close/>
                  </a:path>
                </a:pathLst>
              </a:custGeom>
              <a:solidFill>
                <a:srgbClr val="1812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7"/>
              <p:cNvSpPr/>
              <p:nvPr/>
            </p:nvSpPr>
            <p:spPr>
              <a:xfrm>
                <a:off x="5287050" y="2460025"/>
                <a:ext cx="20912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8365" h="9503" extrusionOk="0">
                    <a:moveTo>
                      <a:pt x="1188" y="0"/>
                    </a:moveTo>
                    <a:cubicBezTo>
                      <a:pt x="1188" y="0"/>
                      <a:pt x="1" y="1074"/>
                      <a:pt x="29" y="3250"/>
                    </a:cubicBezTo>
                    <a:cubicBezTo>
                      <a:pt x="58" y="5397"/>
                      <a:pt x="1583" y="7234"/>
                      <a:pt x="1583" y="7234"/>
                    </a:cubicBezTo>
                    <a:cubicBezTo>
                      <a:pt x="1583" y="7234"/>
                      <a:pt x="3706" y="9503"/>
                      <a:pt x="5219" y="9503"/>
                    </a:cubicBezTo>
                    <a:cubicBezTo>
                      <a:pt x="5469" y="9503"/>
                      <a:pt x="5702" y="9441"/>
                      <a:pt x="5907" y="9296"/>
                    </a:cubicBezTo>
                    <a:cubicBezTo>
                      <a:pt x="7319" y="8279"/>
                      <a:pt x="8365" y="4493"/>
                      <a:pt x="6500" y="2684"/>
                    </a:cubicBezTo>
                    <a:cubicBezTo>
                      <a:pt x="4635" y="876"/>
                      <a:pt x="1188" y="0"/>
                      <a:pt x="1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7"/>
              <p:cNvSpPr/>
              <p:nvPr/>
            </p:nvSpPr>
            <p:spPr>
              <a:xfrm>
                <a:off x="5290600" y="2460025"/>
                <a:ext cx="13282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5285" extrusionOk="0">
                    <a:moveTo>
                      <a:pt x="1074" y="0"/>
                    </a:moveTo>
                    <a:cubicBezTo>
                      <a:pt x="509" y="565"/>
                      <a:pt x="142" y="1300"/>
                      <a:pt x="0" y="2119"/>
                    </a:cubicBezTo>
                    <a:lnTo>
                      <a:pt x="3335" y="5284"/>
                    </a:lnTo>
                    <a:cubicBezTo>
                      <a:pt x="3335" y="5284"/>
                      <a:pt x="4973" y="3363"/>
                      <a:pt x="5312" y="1865"/>
                    </a:cubicBezTo>
                    <a:cubicBezTo>
                      <a:pt x="3984" y="1046"/>
                      <a:pt x="2572" y="396"/>
                      <a:pt x="1074" y="0"/>
                    </a:cubicBezTo>
                    <a:close/>
                  </a:path>
                </a:pathLst>
              </a:custGeom>
              <a:solidFill>
                <a:srgbClr val="3E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7"/>
              <p:cNvSpPr/>
              <p:nvPr/>
            </p:nvSpPr>
            <p:spPr>
              <a:xfrm>
                <a:off x="5296250" y="2482625"/>
                <a:ext cx="129300" cy="18015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206" extrusionOk="0">
                    <a:moveTo>
                      <a:pt x="1215" y="0"/>
                    </a:moveTo>
                    <a:lnTo>
                      <a:pt x="1215" y="0"/>
                    </a:lnTo>
                    <a:cubicBezTo>
                      <a:pt x="1215" y="0"/>
                      <a:pt x="0" y="2091"/>
                      <a:pt x="1385" y="5086"/>
                    </a:cubicBezTo>
                    <a:lnTo>
                      <a:pt x="2656" y="5284"/>
                    </a:lnTo>
                    <a:lnTo>
                      <a:pt x="3730" y="7206"/>
                    </a:lnTo>
                    <a:cubicBezTo>
                      <a:pt x="3730" y="7206"/>
                      <a:pt x="5171" y="2317"/>
                      <a:pt x="12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7"/>
              <p:cNvSpPr/>
              <p:nvPr/>
            </p:nvSpPr>
            <p:spPr>
              <a:xfrm>
                <a:off x="5326625" y="2482625"/>
                <a:ext cx="98925" cy="18015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7206" extrusionOk="0">
                    <a:moveTo>
                      <a:pt x="0" y="0"/>
                    </a:moveTo>
                    <a:lnTo>
                      <a:pt x="1441" y="5313"/>
                    </a:lnTo>
                    <a:lnTo>
                      <a:pt x="2515" y="7206"/>
                    </a:lnTo>
                    <a:cubicBezTo>
                      <a:pt x="2515" y="7206"/>
                      <a:pt x="3956" y="231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7"/>
              <p:cNvSpPr/>
              <p:nvPr/>
            </p:nvSpPr>
            <p:spPr>
              <a:xfrm>
                <a:off x="6511275" y="3669400"/>
                <a:ext cx="279050" cy="431625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7265" extrusionOk="0">
                    <a:moveTo>
                      <a:pt x="226" y="0"/>
                    </a:moveTo>
                    <a:lnTo>
                      <a:pt x="226" y="0"/>
                    </a:lnTo>
                    <a:cubicBezTo>
                      <a:pt x="3278" y="2600"/>
                      <a:pt x="5087" y="5228"/>
                      <a:pt x="5454" y="6358"/>
                    </a:cubicBezTo>
                    <a:cubicBezTo>
                      <a:pt x="5963" y="7997"/>
                      <a:pt x="4182" y="13168"/>
                      <a:pt x="3448" y="14270"/>
                    </a:cubicBezTo>
                    <a:cubicBezTo>
                      <a:pt x="2713" y="15400"/>
                      <a:pt x="1328" y="15004"/>
                      <a:pt x="650" y="15400"/>
                    </a:cubicBezTo>
                    <a:cubicBezTo>
                      <a:pt x="0" y="15767"/>
                      <a:pt x="340" y="16643"/>
                      <a:pt x="340" y="16643"/>
                    </a:cubicBezTo>
                    <a:cubicBezTo>
                      <a:pt x="340" y="16643"/>
                      <a:pt x="2521" y="17264"/>
                      <a:pt x="4510" y="17264"/>
                    </a:cubicBezTo>
                    <a:cubicBezTo>
                      <a:pt x="5237" y="17264"/>
                      <a:pt x="5939" y="17181"/>
                      <a:pt x="6499" y="16954"/>
                    </a:cubicBezTo>
                    <a:cubicBezTo>
                      <a:pt x="8562" y="16135"/>
                      <a:pt x="7573" y="15456"/>
                      <a:pt x="7997" y="14241"/>
                    </a:cubicBezTo>
                    <a:cubicBezTo>
                      <a:pt x="8421" y="13026"/>
                      <a:pt x="11162" y="4578"/>
                      <a:pt x="11077" y="3278"/>
                    </a:cubicBezTo>
                    <a:cubicBezTo>
                      <a:pt x="10936" y="2854"/>
                      <a:pt x="10738" y="2487"/>
                      <a:pt x="10455" y="2176"/>
                    </a:cubicBezTo>
                    <a:cubicBezTo>
                      <a:pt x="7149" y="2006"/>
                      <a:pt x="3391" y="1046"/>
                      <a:pt x="226" y="0"/>
                    </a:cubicBezTo>
                    <a:close/>
                  </a:path>
                </a:pathLst>
              </a:custGeom>
              <a:solidFill>
                <a:srgbClr val="1812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7"/>
              <p:cNvSpPr/>
              <p:nvPr/>
            </p:nvSpPr>
            <p:spPr>
              <a:xfrm>
                <a:off x="5029925" y="2902225"/>
                <a:ext cx="7702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770" extrusionOk="0">
                    <a:moveTo>
                      <a:pt x="1216" y="1"/>
                    </a:moveTo>
                    <a:cubicBezTo>
                      <a:pt x="651" y="424"/>
                      <a:pt x="1" y="961"/>
                      <a:pt x="29" y="1216"/>
                    </a:cubicBezTo>
                    <a:cubicBezTo>
                      <a:pt x="57" y="1498"/>
                      <a:pt x="735" y="2572"/>
                      <a:pt x="1131" y="2770"/>
                    </a:cubicBezTo>
                    <a:cubicBezTo>
                      <a:pt x="1131" y="2770"/>
                      <a:pt x="3081" y="1837"/>
                      <a:pt x="2855" y="990"/>
                    </a:cubicBezTo>
                    <a:cubicBezTo>
                      <a:pt x="2628" y="142"/>
                      <a:pt x="1216" y="1"/>
                      <a:pt x="1216" y="1"/>
                    </a:cubicBezTo>
                    <a:close/>
                  </a:path>
                </a:pathLst>
              </a:custGeom>
              <a:solidFill>
                <a:srgbClr val="3E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7"/>
              <p:cNvSpPr/>
              <p:nvPr/>
            </p:nvSpPr>
            <p:spPr>
              <a:xfrm>
                <a:off x="6175725" y="3177025"/>
                <a:ext cx="89025" cy="206300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252" extrusionOk="0">
                    <a:moveTo>
                      <a:pt x="3561" y="0"/>
                    </a:moveTo>
                    <a:cubicBezTo>
                      <a:pt x="3561" y="1"/>
                      <a:pt x="1046" y="4126"/>
                      <a:pt x="1" y="8251"/>
                    </a:cubicBezTo>
                    <a:cubicBezTo>
                      <a:pt x="622" y="8025"/>
                      <a:pt x="1244" y="7743"/>
                      <a:pt x="1809" y="7375"/>
                    </a:cubicBezTo>
                    <a:cubicBezTo>
                      <a:pt x="1809" y="7375"/>
                      <a:pt x="2628" y="3419"/>
                      <a:pt x="356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7"/>
              <p:cNvSpPr/>
              <p:nvPr/>
            </p:nvSpPr>
            <p:spPr>
              <a:xfrm>
                <a:off x="5251025" y="2859850"/>
                <a:ext cx="162500" cy="133525"/>
              </a:xfrm>
              <a:custGeom>
                <a:avLst/>
                <a:gdLst/>
                <a:ahLst/>
                <a:cxnLst/>
                <a:rect l="l" t="t" r="r" b="b"/>
                <a:pathLst>
                  <a:path w="6500" h="5341" extrusionOk="0">
                    <a:moveTo>
                      <a:pt x="6500" y="0"/>
                    </a:moveTo>
                    <a:cubicBezTo>
                      <a:pt x="6500" y="0"/>
                      <a:pt x="5906" y="1922"/>
                      <a:pt x="4296" y="2346"/>
                    </a:cubicBezTo>
                    <a:cubicBezTo>
                      <a:pt x="2714" y="2769"/>
                      <a:pt x="1" y="4239"/>
                      <a:pt x="1" y="4239"/>
                    </a:cubicBezTo>
                    <a:cubicBezTo>
                      <a:pt x="1" y="4239"/>
                      <a:pt x="170" y="4860"/>
                      <a:pt x="340" y="5341"/>
                    </a:cubicBezTo>
                    <a:cubicBezTo>
                      <a:pt x="1866" y="4182"/>
                      <a:pt x="4494" y="3221"/>
                      <a:pt x="5285" y="2685"/>
                    </a:cubicBezTo>
                    <a:cubicBezTo>
                      <a:pt x="6415" y="1922"/>
                      <a:pt x="6500" y="0"/>
                      <a:pt x="6500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7"/>
              <p:cNvSpPr/>
              <p:nvPr/>
            </p:nvSpPr>
            <p:spPr>
              <a:xfrm>
                <a:off x="5277875" y="2715700"/>
                <a:ext cx="24750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2462" extrusionOk="0">
                    <a:moveTo>
                      <a:pt x="383" y="1"/>
                    </a:moveTo>
                    <a:cubicBezTo>
                      <a:pt x="378" y="1"/>
                      <a:pt x="373" y="1"/>
                      <a:pt x="368" y="2"/>
                    </a:cubicBezTo>
                    <a:cubicBezTo>
                      <a:pt x="142" y="30"/>
                      <a:pt x="1" y="595"/>
                      <a:pt x="85" y="1273"/>
                    </a:cubicBezTo>
                    <a:cubicBezTo>
                      <a:pt x="168" y="1935"/>
                      <a:pt x="412" y="2461"/>
                      <a:pt x="633" y="2461"/>
                    </a:cubicBezTo>
                    <a:cubicBezTo>
                      <a:pt x="639" y="2461"/>
                      <a:pt x="645" y="2461"/>
                      <a:pt x="651" y="2460"/>
                    </a:cubicBezTo>
                    <a:cubicBezTo>
                      <a:pt x="877" y="2432"/>
                      <a:pt x="990" y="1867"/>
                      <a:pt x="933" y="1189"/>
                    </a:cubicBezTo>
                    <a:cubicBezTo>
                      <a:pt x="850" y="528"/>
                      <a:pt x="580" y="1"/>
                      <a:pt x="3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7"/>
              <p:cNvSpPr/>
              <p:nvPr/>
            </p:nvSpPr>
            <p:spPr>
              <a:xfrm>
                <a:off x="5145075" y="2734775"/>
                <a:ext cx="1697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699" extrusionOk="0">
                    <a:moveTo>
                      <a:pt x="245" y="0"/>
                    </a:moveTo>
                    <a:cubicBezTo>
                      <a:pt x="239" y="0"/>
                      <a:pt x="233" y="1"/>
                      <a:pt x="227" y="2"/>
                    </a:cubicBezTo>
                    <a:cubicBezTo>
                      <a:pt x="85" y="2"/>
                      <a:pt x="0" y="397"/>
                      <a:pt x="57" y="878"/>
                    </a:cubicBezTo>
                    <a:cubicBezTo>
                      <a:pt x="111" y="1341"/>
                      <a:pt x="271" y="1699"/>
                      <a:pt x="434" y="1699"/>
                    </a:cubicBezTo>
                    <a:cubicBezTo>
                      <a:pt x="440" y="1699"/>
                      <a:pt x="446" y="1698"/>
                      <a:pt x="453" y="1697"/>
                    </a:cubicBezTo>
                    <a:cubicBezTo>
                      <a:pt x="594" y="1669"/>
                      <a:pt x="679" y="1273"/>
                      <a:pt x="622" y="821"/>
                    </a:cubicBezTo>
                    <a:cubicBezTo>
                      <a:pt x="568" y="358"/>
                      <a:pt x="408" y="0"/>
                      <a:pt x="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7" name="Google Shape;1307;p42"/>
          <p:cNvGrpSpPr/>
          <p:nvPr/>
        </p:nvGrpSpPr>
        <p:grpSpPr>
          <a:xfrm>
            <a:off x="6995160" y="3897630"/>
            <a:ext cx="2120265" cy="1233170"/>
            <a:chOff x="4918522" y="3004287"/>
            <a:chExt cx="2764672" cy="1251598"/>
          </a:xfrm>
        </p:grpSpPr>
        <p:sp>
          <p:nvSpPr>
            <p:cNvPr id="1308" name="Google Shape;1308;p42"/>
            <p:cNvSpPr/>
            <p:nvPr/>
          </p:nvSpPr>
          <p:spPr>
            <a:xfrm flipH="1">
              <a:off x="5336045" y="4067735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9" name="Google Shape;1309;p42"/>
            <p:cNvGrpSpPr/>
            <p:nvPr/>
          </p:nvGrpSpPr>
          <p:grpSpPr>
            <a:xfrm flipH="1">
              <a:off x="4918522" y="3004287"/>
              <a:ext cx="2725009" cy="1164169"/>
              <a:chOff x="17210" y="615712"/>
              <a:chExt cx="9203002" cy="3880562"/>
            </a:xfrm>
          </p:grpSpPr>
          <p:grpSp>
            <p:nvGrpSpPr>
              <p:cNvPr id="1310" name="Google Shape;1310;p42"/>
              <p:cNvGrpSpPr/>
              <p:nvPr/>
            </p:nvGrpSpPr>
            <p:grpSpPr>
              <a:xfrm flipH="1">
                <a:off x="17210" y="615712"/>
                <a:ext cx="9203002" cy="3880562"/>
                <a:chOff x="3419325" y="427425"/>
                <a:chExt cx="3632525" cy="1531700"/>
              </a:xfrm>
            </p:grpSpPr>
            <p:sp>
              <p:nvSpPr>
                <p:cNvPr id="1311" name="Google Shape;1311;p42"/>
                <p:cNvSpPr/>
                <p:nvPr/>
              </p:nvSpPr>
              <p:spPr>
                <a:xfrm>
                  <a:off x="3419325" y="427425"/>
                  <a:ext cx="3632525" cy="15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01" h="61265" extrusionOk="0">
                      <a:moveTo>
                        <a:pt x="60049" y="1"/>
                      </a:moveTo>
                      <a:cubicBezTo>
                        <a:pt x="55816" y="1"/>
                        <a:pt x="52356" y="1584"/>
                        <a:pt x="46994" y="2187"/>
                      </a:cubicBezTo>
                      <a:cubicBezTo>
                        <a:pt x="39610" y="2988"/>
                        <a:pt x="38837" y="10401"/>
                        <a:pt x="37006" y="12089"/>
                      </a:cubicBezTo>
                      <a:cubicBezTo>
                        <a:pt x="35174" y="13778"/>
                        <a:pt x="30767" y="17184"/>
                        <a:pt x="28277" y="20732"/>
                      </a:cubicBezTo>
                      <a:cubicBezTo>
                        <a:pt x="25787" y="24310"/>
                        <a:pt x="28219" y="27859"/>
                        <a:pt x="24413" y="30406"/>
                      </a:cubicBezTo>
                      <a:cubicBezTo>
                        <a:pt x="23135" y="31255"/>
                        <a:pt x="21752" y="31496"/>
                        <a:pt x="20472" y="31496"/>
                      </a:cubicBezTo>
                      <a:cubicBezTo>
                        <a:pt x="18781" y="31496"/>
                        <a:pt x="17272" y="31074"/>
                        <a:pt x="16426" y="31074"/>
                      </a:cubicBezTo>
                      <a:cubicBezTo>
                        <a:pt x="15992" y="31074"/>
                        <a:pt x="15732" y="31185"/>
                        <a:pt x="15713" y="31522"/>
                      </a:cubicBezTo>
                      <a:cubicBezTo>
                        <a:pt x="15684" y="31886"/>
                        <a:pt x="15434" y="32081"/>
                        <a:pt x="14991" y="32081"/>
                      </a:cubicBezTo>
                      <a:cubicBezTo>
                        <a:pt x="13658" y="32081"/>
                        <a:pt x="10577" y="30321"/>
                        <a:pt x="6497" y="26113"/>
                      </a:cubicBezTo>
                      <a:cubicBezTo>
                        <a:pt x="1429" y="20911"/>
                        <a:pt x="2104" y="14939"/>
                        <a:pt x="1895" y="14939"/>
                      </a:cubicBezTo>
                      <a:cubicBezTo>
                        <a:pt x="1880" y="14939"/>
                        <a:pt x="1860" y="14971"/>
                        <a:pt x="1833" y="15037"/>
                      </a:cubicBezTo>
                      <a:cubicBezTo>
                        <a:pt x="1403" y="16010"/>
                        <a:pt x="1" y="20561"/>
                        <a:pt x="2748" y="27029"/>
                      </a:cubicBezTo>
                      <a:cubicBezTo>
                        <a:pt x="5496" y="33497"/>
                        <a:pt x="10075" y="40251"/>
                        <a:pt x="12050" y="41624"/>
                      </a:cubicBezTo>
                      <a:cubicBezTo>
                        <a:pt x="14053" y="42998"/>
                        <a:pt x="13738" y="44687"/>
                        <a:pt x="15341" y="46118"/>
                      </a:cubicBezTo>
                      <a:cubicBezTo>
                        <a:pt x="16943" y="47549"/>
                        <a:pt x="16800" y="48550"/>
                        <a:pt x="16629" y="49695"/>
                      </a:cubicBezTo>
                      <a:cubicBezTo>
                        <a:pt x="16486" y="50840"/>
                        <a:pt x="16571" y="52070"/>
                        <a:pt x="18918" y="52242"/>
                      </a:cubicBezTo>
                      <a:cubicBezTo>
                        <a:pt x="19352" y="52279"/>
                        <a:pt x="19676" y="52293"/>
                        <a:pt x="19932" y="52293"/>
                      </a:cubicBezTo>
                      <a:cubicBezTo>
                        <a:pt x="20956" y="52293"/>
                        <a:pt x="20894" y="52060"/>
                        <a:pt x="22419" y="52060"/>
                      </a:cubicBezTo>
                      <a:cubicBezTo>
                        <a:pt x="22602" y="52060"/>
                        <a:pt x="22807" y="52063"/>
                        <a:pt x="23039" y="52070"/>
                      </a:cubicBezTo>
                      <a:cubicBezTo>
                        <a:pt x="24761" y="52107"/>
                        <a:pt x="24689" y="52249"/>
                        <a:pt x="25315" y="52249"/>
                      </a:cubicBezTo>
                      <a:cubicBezTo>
                        <a:pt x="25667" y="52249"/>
                        <a:pt x="26239" y="52204"/>
                        <a:pt x="27475" y="52070"/>
                      </a:cubicBezTo>
                      <a:cubicBezTo>
                        <a:pt x="30910" y="51670"/>
                        <a:pt x="34029" y="50754"/>
                        <a:pt x="34716" y="48922"/>
                      </a:cubicBezTo>
                      <a:cubicBezTo>
                        <a:pt x="35403" y="47091"/>
                        <a:pt x="36834" y="47835"/>
                        <a:pt x="38150" y="45660"/>
                      </a:cubicBezTo>
                      <a:cubicBezTo>
                        <a:pt x="39692" y="43134"/>
                        <a:pt x="40558" y="42368"/>
                        <a:pt x="41016" y="42368"/>
                      </a:cubicBezTo>
                      <a:cubicBezTo>
                        <a:pt x="41263" y="42368"/>
                        <a:pt x="41391" y="42592"/>
                        <a:pt x="41442" y="42884"/>
                      </a:cubicBezTo>
                      <a:cubicBezTo>
                        <a:pt x="41524" y="43298"/>
                        <a:pt x="41866" y="43439"/>
                        <a:pt x="42327" y="43439"/>
                      </a:cubicBezTo>
                      <a:cubicBezTo>
                        <a:pt x="42822" y="43439"/>
                        <a:pt x="43453" y="43276"/>
                        <a:pt x="44046" y="43113"/>
                      </a:cubicBezTo>
                      <a:cubicBezTo>
                        <a:pt x="44176" y="43077"/>
                        <a:pt x="44282" y="43059"/>
                        <a:pt x="44365" y="43059"/>
                      </a:cubicBezTo>
                      <a:cubicBezTo>
                        <a:pt x="45009" y="43059"/>
                        <a:pt x="44254" y="44130"/>
                        <a:pt x="42758" y="46032"/>
                      </a:cubicBezTo>
                      <a:cubicBezTo>
                        <a:pt x="41069" y="48150"/>
                        <a:pt x="42300" y="49924"/>
                        <a:pt x="43073" y="52271"/>
                      </a:cubicBezTo>
                      <a:cubicBezTo>
                        <a:pt x="43817" y="54646"/>
                        <a:pt x="40383" y="54961"/>
                        <a:pt x="40383" y="56793"/>
                      </a:cubicBezTo>
                      <a:cubicBezTo>
                        <a:pt x="40383" y="58596"/>
                        <a:pt x="41899" y="59597"/>
                        <a:pt x="45963" y="59597"/>
                      </a:cubicBezTo>
                      <a:cubicBezTo>
                        <a:pt x="49999" y="59597"/>
                        <a:pt x="51000" y="58767"/>
                        <a:pt x="51229" y="57107"/>
                      </a:cubicBezTo>
                      <a:cubicBezTo>
                        <a:pt x="51458" y="55419"/>
                        <a:pt x="48997" y="53902"/>
                        <a:pt x="49169" y="51298"/>
                      </a:cubicBezTo>
                      <a:cubicBezTo>
                        <a:pt x="49312" y="48693"/>
                        <a:pt x="54034" y="46805"/>
                        <a:pt x="59071" y="45259"/>
                      </a:cubicBezTo>
                      <a:cubicBezTo>
                        <a:pt x="61007" y="44676"/>
                        <a:pt x="61886" y="44440"/>
                        <a:pt x="62295" y="44440"/>
                      </a:cubicBezTo>
                      <a:cubicBezTo>
                        <a:pt x="62949" y="44440"/>
                        <a:pt x="62397" y="45045"/>
                        <a:pt x="63049" y="45803"/>
                      </a:cubicBezTo>
                      <a:cubicBezTo>
                        <a:pt x="64108" y="47033"/>
                        <a:pt x="66855" y="51842"/>
                        <a:pt x="67542" y="54646"/>
                      </a:cubicBezTo>
                      <a:cubicBezTo>
                        <a:pt x="68229" y="57480"/>
                        <a:pt x="63879" y="58166"/>
                        <a:pt x="63822" y="59454"/>
                      </a:cubicBezTo>
                      <a:cubicBezTo>
                        <a:pt x="63736" y="60771"/>
                        <a:pt x="64623" y="60971"/>
                        <a:pt x="68630" y="61200"/>
                      </a:cubicBezTo>
                      <a:cubicBezTo>
                        <a:pt x="69377" y="61243"/>
                        <a:pt x="70064" y="61265"/>
                        <a:pt x="70689" y="61265"/>
                      </a:cubicBezTo>
                      <a:cubicBezTo>
                        <a:pt x="73386" y="61265"/>
                        <a:pt x="74912" y="60858"/>
                        <a:pt x="75098" y="59998"/>
                      </a:cubicBezTo>
                      <a:cubicBezTo>
                        <a:pt x="75327" y="58939"/>
                        <a:pt x="75327" y="58023"/>
                        <a:pt x="74039" y="56106"/>
                      </a:cubicBezTo>
                      <a:cubicBezTo>
                        <a:pt x="72722" y="54188"/>
                        <a:pt x="73266" y="53044"/>
                        <a:pt x="73953" y="50382"/>
                      </a:cubicBezTo>
                      <a:cubicBezTo>
                        <a:pt x="74640" y="47720"/>
                        <a:pt x="72436" y="47262"/>
                        <a:pt x="73409" y="45030"/>
                      </a:cubicBezTo>
                      <a:cubicBezTo>
                        <a:pt x="73864" y="44029"/>
                        <a:pt x="74095" y="43749"/>
                        <a:pt x="75134" y="43749"/>
                      </a:cubicBezTo>
                      <a:cubicBezTo>
                        <a:pt x="76382" y="43749"/>
                        <a:pt x="78797" y="44153"/>
                        <a:pt x="84170" y="44200"/>
                      </a:cubicBezTo>
                      <a:cubicBezTo>
                        <a:pt x="84459" y="44203"/>
                        <a:pt x="84745" y="44204"/>
                        <a:pt x="85028" y="44204"/>
                      </a:cubicBezTo>
                      <a:cubicBezTo>
                        <a:pt x="94395" y="44204"/>
                        <a:pt x="100668" y="42822"/>
                        <a:pt x="105835" y="39850"/>
                      </a:cubicBezTo>
                      <a:cubicBezTo>
                        <a:pt x="110527" y="37190"/>
                        <a:pt x="111876" y="35146"/>
                        <a:pt x="112445" y="35146"/>
                      </a:cubicBezTo>
                      <a:cubicBezTo>
                        <a:pt x="112525" y="35146"/>
                        <a:pt x="112590" y="35186"/>
                        <a:pt x="112646" y="35271"/>
                      </a:cubicBezTo>
                      <a:cubicBezTo>
                        <a:pt x="114077" y="37246"/>
                        <a:pt x="115394" y="39278"/>
                        <a:pt x="116624" y="41396"/>
                      </a:cubicBezTo>
                      <a:cubicBezTo>
                        <a:pt x="118284" y="44429"/>
                        <a:pt x="117225" y="47863"/>
                        <a:pt x="115995" y="52843"/>
                      </a:cubicBezTo>
                      <a:cubicBezTo>
                        <a:pt x="114793" y="57794"/>
                        <a:pt x="108611" y="58309"/>
                        <a:pt x="108983" y="60141"/>
                      </a:cubicBezTo>
                      <a:cubicBezTo>
                        <a:pt x="109139" y="60909"/>
                        <a:pt x="110227" y="61194"/>
                        <a:pt x="111813" y="61194"/>
                      </a:cubicBezTo>
                      <a:cubicBezTo>
                        <a:pt x="114008" y="61194"/>
                        <a:pt x="117158" y="60649"/>
                        <a:pt x="120116" y="60084"/>
                      </a:cubicBezTo>
                      <a:cubicBezTo>
                        <a:pt x="125239" y="59082"/>
                        <a:pt x="119028" y="55591"/>
                        <a:pt x="124008" y="54503"/>
                      </a:cubicBezTo>
                      <a:cubicBezTo>
                        <a:pt x="128988" y="53444"/>
                        <a:pt x="126383" y="51298"/>
                        <a:pt x="125754" y="48321"/>
                      </a:cubicBezTo>
                      <a:cubicBezTo>
                        <a:pt x="125124" y="45345"/>
                        <a:pt x="126269" y="42369"/>
                        <a:pt x="127185" y="41224"/>
                      </a:cubicBezTo>
                      <a:cubicBezTo>
                        <a:pt x="127321" y="41053"/>
                        <a:pt x="127462" y="40969"/>
                        <a:pt x="127616" y="40969"/>
                      </a:cubicBezTo>
                      <a:cubicBezTo>
                        <a:pt x="128498" y="40969"/>
                        <a:pt x="129837" y="43706"/>
                        <a:pt x="133538" y="48722"/>
                      </a:cubicBezTo>
                      <a:cubicBezTo>
                        <a:pt x="137888" y="54589"/>
                        <a:pt x="135141" y="57336"/>
                        <a:pt x="133824" y="58624"/>
                      </a:cubicBezTo>
                      <a:cubicBezTo>
                        <a:pt x="132536" y="59912"/>
                        <a:pt x="133824" y="60313"/>
                        <a:pt x="137345" y="60599"/>
                      </a:cubicBezTo>
                      <a:cubicBezTo>
                        <a:pt x="137766" y="60637"/>
                        <a:pt x="138104" y="60656"/>
                        <a:pt x="138379" y="60656"/>
                      </a:cubicBezTo>
                      <a:cubicBezTo>
                        <a:pt x="140397" y="60656"/>
                        <a:pt x="138976" y="59638"/>
                        <a:pt x="141924" y="57623"/>
                      </a:cubicBezTo>
                      <a:cubicBezTo>
                        <a:pt x="145301" y="55362"/>
                        <a:pt x="142153" y="54875"/>
                        <a:pt x="141008" y="51069"/>
                      </a:cubicBezTo>
                      <a:cubicBezTo>
                        <a:pt x="139863" y="47262"/>
                        <a:pt x="141695" y="46204"/>
                        <a:pt x="141924" y="44200"/>
                      </a:cubicBezTo>
                      <a:cubicBezTo>
                        <a:pt x="142153" y="42225"/>
                        <a:pt x="138031" y="40709"/>
                        <a:pt x="135885" y="35586"/>
                      </a:cubicBezTo>
                      <a:cubicBezTo>
                        <a:pt x="133767" y="30463"/>
                        <a:pt x="134511" y="27801"/>
                        <a:pt x="135141" y="22392"/>
                      </a:cubicBezTo>
                      <a:cubicBezTo>
                        <a:pt x="135742" y="16955"/>
                        <a:pt x="130848" y="9800"/>
                        <a:pt x="124523" y="5593"/>
                      </a:cubicBezTo>
                      <a:cubicBezTo>
                        <a:pt x="122423" y="4206"/>
                        <a:pt x="120507" y="3815"/>
                        <a:pt x="118576" y="3815"/>
                      </a:cubicBezTo>
                      <a:cubicBezTo>
                        <a:pt x="116089" y="3815"/>
                        <a:pt x="113579" y="4463"/>
                        <a:pt x="110626" y="4463"/>
                      </a:cubicBezTo>
                      <a:cubicBezTo>
                        <a:pt x="108965" y="4463"/>
                        <a:pt x="107164" y="4258"/>
                        <a:pt x="105148" y="3618"/>
                      </a:cubicBezTo>
                      <a:cubicBezTo>
                        <a:pt x="100851" y="2254"/>
                        <a:pt x="99898" y="1649"/>
                        <a:pt x="98439" y="1649"/>
                      </a:cubicBezTo>
                      <a:cubicBezTo>
                        <a:pt x="97050" y="1649"/>
                        <a:pt x="95203" y="2197"/>
                        <a:pt x="89579" y="3160"/>
                      </a:cubicBezTo>
                      <a:cubicBezTo>
                        <a:pt x="86417" y="3703"/>
                        <a:pt x="83702" y="3930"/>
                        <a:pt x="81279" y="3930"/>
                      </a:cubicBezTo>
                      <a:cubicBezTo>
                        <a:pt x="74885" y="3930"/>
                        <a:pt x="70519" y="2349"/>
                        <a:pt x="65310" y="813"/>
                      </a:cubicBezTo>
                      <a:cubicBezTo>
                        <a:pt x="63351" y="226"/>
                        <a:pt x="61645" y="1"/>
                        <a:pt x="600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42"/>
                <p:cNvSpPr/>
                <p:nvPr/>
              </p:nvSpPr>
              <p:spPr>
                <a:xfrm>
                  <a:off x="3830725" y="1603250"/>
                  <a:ext cx="323825" cy="1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3" h="5261" extrusionOk="0">
                      <a:moveTo>
                        <a:pt x="3979" y="0"/>
                      </a:moveTo>
                      <a:cubicBezTo>
                        <a:pt x="2663" y="0"/>
                        <a:pt x="1346" y="315"/>
                        <a:pt x="173" y="916"/>
                      </a:cubicBezTo>
                      <a:cubicBezTo>
                        <a:pt x="287" y="1489"/>
                        <a:pt x="287" y="2090"/>
                        <a:pt x="173" y="2662"/>
                      </a:cubicBezTo>
                      <a:cubicBezTo>
                        <a:pt x="1" y="3807"/>
                        <a:pt x="87" y="5037"/>
                        <a:pt x="2462" y="5209"/>
                      </a:cubicBezTo>
                      <a:cubicBezTo>
                        <a:pt x="2891" y="5246"/>
                        <a:pt x="3211" y="5260"/>
                        <a:pt x="3463" y="5260"/>
                      </a:cubicBezTo>
                      <a:cubicBezTo>
                        <a:pt x="4473" y="5260"/>
                        <a:pt x="4410" y="5027"/>
                        <a:pt x="5934" y="5027"/>
                      </a:cubicBezTo>
                      <a:cubicBezTo>
                        <a:pt x="6117" y="5027"/>
                        <a:pt x="6322" y="5030"/>
                        <a:pt x="6555" y="5037"/>
                      </a:cubicBezTo>
                      <a:cubicBezTo>
                        <a:pt x="7184" y="5037"/>
                        <a:pt x="7556" y="5066"/>
                        <a:pt x="7814" y="5095"/>
                      </a:cubicBezTo>
                      <a:cubicBezTo>
                        <a:pt x="7700" y="4322"/>
                        <a:pt x="7843" y="4465"/>
                        <a:pt x="10705" y="3149"/>
                      </a:cubicBezTo>
                      <a:cubicBezTo>
                        <a:pt x="12706" y="2231"/>
                        <a:pt x="12952" y="1989"/>
                        <a:pt x="12299" y="1989"/>
                      </a:cubicBezTo>
                      <a:cubicBezTo>
                        <a:pt x="11608" y="1989"/>
                        <a:pt x="9907" y="2261"/>
                        <a:pt x="8215" y="2290"/>
                      </a:cubicBezTo>
                      <a:cubicBezTo>
                        <a:pt x="8175" y="2291"/>
                        <a:pt x="8135" y="2291"/>
                        <a:pt x="8097" y="2291"/>
                      </a:cubicBezTo>
                      <a:cubicBezTo>
                        <a:pt x="4920" y="2291"/>
                        <a:pt x="5930" y="0"/>
                        <a:pt x="39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42"/>
                <p:cNvSpPr/>
                <p:nvPr/>
              </p:nvSpPr>
              <p:spPr>
                <a:xfrm>
                  <a:off x="3777850" y="1098375"/>
                  <a:ext cx="289725" cy="2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9" h="8792" extrusionOk="0">
                      <a:moveTo>
                        <a:pt x="398" y="1"/>
                      </a:moveTo>
                      <a:cubicBezTo>
                        <a:pt x="122" y="1"/>
                        <a:pt x="1" y="119"/>
                        <a:pt x="84" y="391"/>
                      </a:cubicBezTo>
                      <a:cubicBezTo>
                        <a:pt x="1200" y="3997"/>
                        <a:pt x="1773" y="5342"/>
                        <a:pt x="4205" y="7431"/>
                      </a:cubicBezTo>
                      <a:cubicBezTo>
                        <a:pt x="5340" y="8395"/>
                        <a:pt x="6091" y="8792"/>
                        <a:pt x="6650" y="8792"/>
                      </a:cubicBezTo>
                      <a:cubicBezTo>
                        <a:pt x="7304" y="8792"/>
                        <a:pt x="7694" y="8249"/>
                        <a:pt x="8126" y="7431"/>
                      </a:cubicBezTo>
                      <a:cubicBezTo>
                        <a:pt x="8956" y="5886"/>
                        <a:pt x="11589" y="5342"/>
                        <a:pt x="8126" y="3510"/>
                      </a:cubicBezTo>
                      <a:cubicBezTo>
                        <a:pt x="5335" y="2034"/>
                        <a:pt x="1541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42"/>
                <p:cNvSpPr/>
                <p:nvPr/>
              </p:nvSpPr>
              <p:spPr>
                <a:xfrm>
                  <a:off x="4207800" y="755650"/>
                  <a:ext cx="94875" cy="2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" h="9595" extrusionOk="0">
                      <a:moveTo>
                        <a:pt x="967" y="0"/>
                      </a:moveTo>
                      <a:cubicBezTo>
                        <a:pt x="893" y="0"/>
                        <a:pt x="819" y="7"/>
                        <a:pt x="744" y="19"/>
                      </a:cubicBezTo>
                      <a:cubicBezTo>
                        <a:pt x="2089" y="563"/>
                        <a:pt x="2977" y="2481"/>
                        <a:pt x="3034" y="4055"/>
                      </a:cubicBezTo>
                      <a:cubicBezTo>
                        <a:pt x="3091" y="5600"/>
                        <a:pt x="1202" y="7060"/>
                        <a:pt x="86" y="8462"/>
                      </a:cubicBezTo>
                      <a:cubicBezTo>
                        <a:pt x="0" y="8920"/>
                        <a:pt x="286" y="9378"/>
                        <a:pt x="744" y="9492"/>
                      </a:cubicBezTo>
                      <a:cubicBezTo>
                        <a:pt x="939" y="9562"/>
                        <a:pt x="1147" y="9594"/>
                        <a:pt x="1357" y="9594"/>
                      </a:cubicBezTo>
                      <a:cubicBezTo>
                        <a:pt x="2535" y="9594"/>
                        <a:pt x="3795" y="8571"/>
                        <a:pt x="3406" y="7260"/>
                      </a:cubicBezTo>
                      <a:cubicBezTo>
                        <a:pt x="2948" y="5743"/>
                        <a:pt x="3406" y="6430"/>
                        <a:pt x="3406" y="3826"/>
                      </a:cubicBezTo>
                      <a:cubicBezTo>
                        <a:pt x="3406" y="1798"/>
                        <a:pt x="2231" y="0"/>
                        <a:pt x="96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42"/>
                <p:cNvSpPr/>
                <p:nvPr/>
              </p:nvSpPr>
              <p:spPr>
                <a:xfrm>
                  <a:off x="4156275" y="756125"/>
                  <a:ext cx="128825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3" h="8443" extrusionOk="0">
                      <a:moveTo>
                        <a:pt x="2805" y="0"/>
                      </a:moveTo>
                      <a:cubicBezTo>
                        <a:pt x="2519" y="58"/>
                        <a:pt x="2262" y="172"/>
                        <a:pt x="2061" y="401"/>
                      </a:cubicBezTo>
                      <a:cubicBezTo>
                        <a:pt x="1" y="2204"/>
                        <a:pt x="1460" y="4436"/>
                        <a:pt x="2061" y="6182"/>
                      </a:cubicBezTo>
                      <a:cubicBezTo>
                        <a:pt x="2376" y="7127"/>
                        <a:pt x="2176" y="7871"/>
                        <a:pt x="2147" y="8443"/>
                      </a:cubicBezTo>
                      <a:cubicBezTo>
                        <a:pt x="3263" y="7041"/>
                        <a:pt x="5152" y="5581"/>
                        <a:pt x="5095" y="4036"/>
                      </a:cubicBezTo>
                      <a:cubicBezTo>
                        <a:pt x="5038" y="2462"/>
                        <a:pt x="4150" y="544"/>
                        <a:pt x="28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42"/>
                <p:cNvSpPr/>
                <p:nvPr/>
              </p:nvSpPr>
              <p:spPr>
                <a:xfrm>
                  <a:off x="4946175" y="935575"/>
                  <a:ext cx="1346675" cy="10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67" h="40942" extrusionOk="0">
                      <a:moveTo>
                        <a:pt x="53798" y="1"/>
                      </a:moveTo>
                      <a:lnTo>
                        <a:pt x="53798" y="1"/>
                      </a:lnTo>
                      <a:cubicBezTo>
                        <a:pt x="53753" y="1"/>
                        <a:pt x="53221" y="1142"/>
                        <a:pt x="51687" y="3812"/>
                      </a:cubicBezTo>
                      <a:cubicBezTo>
                        <a:pt x="47823" y="10538"/>
                        <a:pt x="45362" y="10423"/>
                        <a:pt x="37749" y="16347"/>
                      </a:cubicBezTo>
                      <a:cubicBezTo>
                        <a:pt x="34360" y="18962"/>
                        <a:pt x="29762" y="19882"/>
                        <a:pt x="25406" y="19882"/>
                      </a:cubicBezTo>
                      <a:cubicBezTo>
                        <a:pt x="19939" y="19882"/>
                        <a:pt x="14854" y="18433"/>
                        <a:pt x="13022" y="17063"/>
                      </a:cubicBezTo>
                      <a:cubicBezTo>
                        <a:pt x="11900" y="16217"/>
                        <a:pt x="11333" y="15841"/>
                        <a:pt x="10964" y="15841"/>
                      </a:cubicBezTo>
                      <a:cubicBezTo>
                        <a:pt x="10260" y="15841"/>
                        <a:pt x="10275" y="17211"/>
                        <a:pt x="8529" y="19295"/>
                      </a:cubicBezTo>
                      <a:cubicBezTo>
                        <a:pt x="5867" y="22500"/>
                        <a:pt x="4093" y="22672"/>
                        <a:pt x="0" y="24361"/>
                      </a:cubicBezTo>
                      <a:cubicBezTo>
                        <a:pt x="615" y="24200"/>
                        <a:pt x="987" y="24129"/>
                        <a:pt x="1214" y="24129"/>
                      </a:cubicBezTo>
                      <a:cubicBezTo>
                        <a:pt x="1875" y="24129"/>
                        <a:pt x="1315" y="24731"/>
                        <a:pt x="1975" y="25477"/>
                      </a:cubicBezTo>
                      <a:cubicBezTo>
                        <a:pt x="3034" y="26707"/>
                        <a:pt x="5781" y="31516"/>
                        <a:pt x="6468" y="34349"/>
                      </a:cubicBezTo>
                      <a:cubicBezTo>
                        <a:pt x="7155" y="37154"/>
                        <a:pt x="2805" y="37840"/>
                        <a:pt x="2719" y="39157"/>
                      </a:cubicBezTo>
                      <a:cubicBezTo>
                        <a:pt x="2662" y="40445"/>
                        <a:pt x="3578" y="40674"/>
                        <a:pt x="7527" y="40874"/>
                      </a:cubicBezTo>
                      <a:cubicBezTo>
                        <a:pt x="8300" y="40919"/>
                        <a:pt x="9010" y="40941"/>
                        <a:pt x="9652" y="40941"/>
                      </a:cubicBezTo>
                      <a:cubicBezTo>
                        <a:pt x="12317" y="40941"/>
                        <a:pt x="13839" y="40548"/>
                        <a:pt x="14024" y="39672"/>
                      </a:cubicBezTo>
                      <a:cubicBezTo>
                        <a:pt x="14253" y="38613"/>
                        <a:pt x="14253" y="37697"/>
                        <a:pt x="12936" y="35780"/>
                      </a:cubicBezTo>
                      <a:cubicBezTo>
                        <a:pt x="11648" y="33891"/>
                        <a:pt x="12192" y="32746"/>
                        <a:pt x="12879" y="30056"/>
                      </a:cubicBezTo>
                      <a:cubicBezTo>
                        <a:pt x="13566" y="27394"/>
                        <a:pt x="11334" y="26936"/>
                        <a:pt x="12335" y="24733"/>
                      </a:cubicBezTo>
                      <a:cubicBezTo>
                        <a:pt x="12790" y="23718"/>
                        <a:pt x="13021" y="23437"/>
                        <a:pt x="14061" y="23437"/>
                      </a:cubicBezTo>
                      <a:cubicBezTo>
                        <a:pt x="15309" y="23437"/>
                        <a:pt x="17724" y="23843"/>
                        <a:pt x="23096" y="23874"/>
                      </a:cubicBezTo>
                      <a:cubicBezTo>
                        <a:pt x="23385" y="23877"/>
                        <a:pt x="23671" y="23878"/>
                        <a:pt x="23954" y="23878"/>
                      </a:cubicBezTo>
                      <a:cubicBezTo>
                        <a:pt x="33320" y="23878"/>
                        <a:pt x="39566" y="22496"/>
                        <a:pt x="44761" y="19524"/>
                      </a:cubicBezTo>
                      <a:cubicBezTo>
                        <a:pt x="49453" y="16864"/>
                        <a:pt x="50780" y="14820"/>
                        <a:pt x="51363" y="14820"/>
                      </a:cubicBezTo>
                      <a:cubicBezTo>
                        <a:pt x="51445" y="14820"/>
                        <a:pt x="51512" y="14860"/>
                        <a:pt x="51572" y="14945"/>
                      </a:cubicBezTo>
                      <a:cubicBezTo>
                        <a:pt x="51028" y="12255"/>
                        <a:pt x="51801" y="12970"/>
                        <a:pt x="52431" y="6531"/>
                      </a:cubicBezTo>
                      <a:cubicBezTo>
                        <a:pt x="52810" y="2631"/>
                        <a:pt x="53866" y="1"/>
                        <a:pt x="537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42"/>
                <p:cNvSpPr/>
                <p:nvPr/>
              </p:nvSpPr>
              <p:spPr>
                <a:xfrm>
                  <a:off x="6585325" y="1104550"/>
                  <a:ext cx="466525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1" h="33571" extrusionOk="0">
                      <a:moveTo>
                        <a:pt x="7957" y="1"/>
                      </a:moveTo>
                      <a:lnTo>
                        <a:pt x="7957" y="1"/>
                      </a:lnTo>
                      <a:cubicBezTo>
                        <a:pt x="6383" y="6097"/>
                        <a:pt x="4380" y="9617"/>
                        <a:pt x="2176" y="10676"/>
                      </a:cubicBezTo>
                      <a:cubicBezTo>
                        <a:pt x="1" y="11735"/>
                        <a:pt x="1031" y="11964"/>
                        <a:pt x="573" y="14139"/>
                      </a:cubicBezTo>
                      <a:cubicBezTo>
                        <a:pt x="706" y="13968"/>
                        <a:pt x="843" y="13884"/>
                        <a:pt x="994" y="13884"/>
                      </a:cubicBezTo>
                      <a:cubicBezTo>
                        <a:pt x="1858" y="13884"/>
                        <a:pt x="3197" y="16617"/>
                        <a:pt x="6898" y="21608"/>
                      </a:cubicBezTo>
                      <a:cubicBezTo>
                        <a:pt x="11248" y="27475"/>
                        <a:pt x="8501" y="30223"/>
                        <a:pt x="7184" y="31539"/>
                      </a:cubicBezTo>
                      <a:cubicBezTo>
                        <a:pt x="5896" y="32827"/>
                        <a:pt x="7184" y="33199"/>
                        <a:pt x="10705" y="33514"/>
                      </a:cubicBezTo>
                      <a:cubicBezTo>
                        <a:pt x="11126" y="33552"/>
                        <a:pt x="11464" y="33571"/>
                        <a:pt x="11739" y="33571"/>
                      </a:cubicBezTo>
                      <a:cubicBezTo>
                        <a:pt x="13757" y="33571"/>
                        <a:pt x="12336" y="32553"/>
                        <a:pt x="15284" y="30538"/>
                      </a:cubicBezTo>
                      <a:cubicBezTo>
                        <a:pt x="18661" y="28248"/>
                        <a:pt x="15513" y="27790"/>
                        <a:pt x="14368" y="23984"/>
                      </a:cubicBezTo>
                      <a:cubicBezTo>
                        <a:pt x="13223" y="20177"/>
                        <a:pt x="15055" y="19090"/>
                        <a:pt x="15284" y="17115"/>
                      </a:cubicBezTo>
                      <a:cubicBezTo>
                        <a:pt x="15513" y="15140"/>
                        <a:pt x="11391" y="13595"/>
                        <a:pt x="9245" y="8501"/>
                      </a:cubicBezTo>
                      <a:cubicBezTo>
                        <a:pt x="8043" y="5839"/>
                        <a:pt x="7614" y="2891"/>
                        <a:pt x="79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42"/>
                <p:cNvSpPr/>
                <p:nvPr/>
              </p:nvSpPr>
              <p:spPr>
                <a:xfrm>
                  <a:off x="6676925" y="716775"/>
                  <a:ext cx="267225" cy="5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9" h="21016" extrusionOk="0">
                      <a:moveTo>
                        <a:pt x="716" y="0"/>
                      </a:moveTo>
                      <a:lnTo>
                        <a:pt x="716" y="0"/>
                      </a:lnTo>
                      <a:cubicBezTo>
                        <a:pt x="716" y="1"/>
                        <a:pt x="0" y="2719"/>
                        <a:pt x="3434" y="6983"/>
                      </a:cubicBezTo>
                      <a:cubicBezTo>
                        <a:pt x="6869" y="11276"/>
                        <a:pt x="5352" y="11333"/>
                        <a:pt x="6354" y="15855"/>
                      </a:cubicBezTo>
                      <a:cubicBezTo>
                        <a:pt x="7077" y="19194"/>
                        <a:pt x="9458" y="21015"/>
                        <a:pt x="10294" y="21015"/>
                      </a:cubicBezTo>
                      <a:cubicBezTo>
                        <a:pt x="10584" y="21015"/>
                        <a:pt x="10688" y="20797"/>
                        <a:pt x="10475" y="20349"/>
                      </a:cubicBezTo>
                      <a:cubicBezTo>
                        <a:pt x="9616" y="18603"/>
                        <a:pt x="7870" y="16914"/>
                        <a:pt x="6812" y="11190"/>
                      </a:cubicBezTo>
                      <a:cubicBezTo>
                        <a:pt x="5724" y="5467"/>
                        <a:pt x="5524" y="4179"/>
                        <a:pt x="71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42"/>
                <p:cNvSpPr/>
                <p:nvPr/>
              </p:nvSpPr>
              <p:spPr>
                <a:xfrm>
                  <a:off x="4083300" y="1303450"/>
                  <a:ext cx="32950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3294" extrusionOk="0">
                      <a:moveTo>
                        <a:pt x="841" y="0"/>
                      </a:moveTo>
                      <a:cubicBezTo>
                        <a:pt x="532" y="0"/>
                        <a:pt x="227" y="705"/>
                        <a:pt x="115" y="1575"/>
                      </a:cubicBezTo>
                      <a:cubicBezTo>
                        <a:pt x="1" y="2491"/>
                        <a:pt x="172" y="3235"/>
                        <a:pt x="458" y="3292"/>
                      </a:cubicBezTo>
                      <a:cubicBezTo>
                        <a:pt x="465" y="3293"/>
                        <a:pt x="471" y="3293"/>
                        <a:pt x="477" y="3293"/>
                      </a:cubicBezTo>
                      <a:cubicBezTo>
                        <a:pt x="786" y="3293"/>
                        <a:pt x="1119" y="2588"/>
                        <a:pt x="1231" y="1718"/>
                      </a:cubicBezTo>
                      <a:cubicBezTo>
                        <a:pt x="1317" y="802"/>
                        <a:pt x="1174" y="58"/>
                        <a:pt x="859" y="1"/>
                      </a:cubicBezTo>
                      <a:cubicBezTo>
                        <a:pt x="853" y="0"/>
                        <a:pt x="847" y="0"/>
                        <a:pt x="8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42"/>
                <p:cNvSpPr/>
                <p:nvPr/>
              </p:nvSpPr>
              <p:spPr>
                <a:xfrm>
                  <a:off x="4388100" y="891500"/>
                  <a:ext cx="224675" cy="6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26153" extrusionOk="0">
                      <a:moveTo>
                        <a:pt x="8428" y="0"/>
                      </a:moveTo>
                      <a:cubicBezTo>
                        <a:pt x="8204" y="0"/>
                        <a:pt x="7636" y="1369"/>
                        <a:pt x="6554" y="4860"/>
                      </a:cubicBezTo>
                      <a:cubicBezTo>
                        <a:pt x="3406" y="15048"/>
                        <a:pt x="7270" y="19913"/>
                        <a:pt x="4207" y="21659"/>
                      </a:cubicBezTo>
                      <a:cubicBezTo>
                        <a:pt x="1174" y="23376"/>
                        <a:pt x="802" y="23806"/>
                        <a:pt x="0" y="26152"/>
                      </a:cubicBezTo>
                      <a:cubicBezTo>
                        <a:pt x="1177" y="24396"/>
                        <a:pt x="1869" y="23825"/>
                        <a:pt x="2261" y="23825"/>
                      </a:cubicBezTo>
                      <a:cubicBezTo>
                        <a:pt x="2507" y="23825"/>
                        <a:pt x="2635" y="24051"/>
                        <a:pt x="2691" y="24349"/>
                      </a:cubicBezTo>
                      <a:cubicBezTo>
                        <a:pt x="2760" y="24754"/>
                        <a:pt x="3109" y="24893"/>
                        <a:pt x="3581" y="24893"/>
                      </a:cubicBezTo>
                      <a:cubicBezTo>
                        <a:pt x="4077" y="24893"/>
                        <a:pt x="4708" y="24740"/>
                        <a:pt x="5295" y="24578"/>
                      </a:cubicBezTo>
                      <a:cubicBezTo>
                        <a:pt x="5421" y="24541"/>
                        <a:pt x="5525" y="24523"/>
                        <a:pt x="5606" y="24523"/>
                      </a:cubicBezTo>
                      <a:cubicBezTo>
                        <a:pt x="5836" y="24523"/>
                        <a:pt x="5887" y="24668"/>
                        <a:pt x="5781" y="24922"/>
                      </a:cubicBezTo>
                      <a:cubicBezTo>
                        <a:pt x="6554" y="23290"/>
                        <a:pt x="8214" y="20171"/>
                        <a:pt x="8586" y="20056"/>
                      </a:cubicBezTo>
                      <a:cubicBezTo>
                        <a:pt x="8987" y="19913"/>
                        <a:pt x="5753" y="16966"/>
                        <a:pt x="7127" y="9754"/>
                      </a:cubicBezTo>
                      <a:cubicBezTo>
                        <a:pt x="8028" y="5000"/>
                        <a:pt x="8856" y="0"/>
                        <a:pt x="84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1" name="Google Shape;1321;p42"/>
              <p:cNvGrpSpPr/>
              <p:nvPr/>
            </p:nvGrpSpPr>
            <p:grpSpPr>
              <a:xfrm flipH="1">
                <a:off x="17210" y="615712"/>
                <a:ext cx="9203002" cy="3880562"/>
                <a:chOff x="3419325" y="427425"/>
                <a:chExt cx="3632525" cy="1531700"/>
              </a:xfrm>
            </p:grpSpPr>
            <p:sp>
              <p:nvSpPr>
                <p:cNvPr id="1322" name="Google Shape;1322;p42"/>
                <p:cNvSpPr/>
                <p:nvPr/>
              </p:nvSpPr>
              <p:spPr>
                <a:xfrm>
                  <a:off x="3419325" y="427425"/>
                  <a:ext cx="3632525" cy="15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01" h="61265" extrusionOk="0">
                      <a:moveTo>
                        <a:pt x="60049" y="1"/>
                      </a:moveTo>
                      <a:cubicBezTo>
                        <a:pt x="55816" y="1"/>
                        <a:pt x="52356" y="1584"/>
                        <a:pt x="46994" y="2187"/>
                      </a:cubicBezTo>
                      <a:cubicBezTo>
                        <a:pt x="39610" y="2988"/>
                        <a:pt x="38837" y="10401"/>
                        <a:pt x="37006" y="12089"/>
                      </a:cubicBezTo>
                      <a:cubicBezTo>
                        <a:pt x="35174" y="13778"/>
                        <a:pt x="30767" y="17184"/>
                        <a:pt x="28277" y="20732"/>
                      </a:cubicBezTo>
                      <a:cubicBezTo>
                        <a:pt x="25787" y="24310"/>
                        <a:pt x="28219" y="27859"/>
                        <a:pt x="24413" y="30406"/>
                      </a:cubicBezTo>
                      <a:cubicBezTo>
                        <a:pt x="23135" y="31255"/>
                        <a:pt x="21752" y="31496"/>
                        <a:pt x="20472" y="31496"/>
                      </a:cubicBezTo>
                      <a:cubicBezTo>
                        <a:pt x="18781" y="31496"/>
                        <a:pt x="17272" y="31074"/>
                        <a:pt x="16426" y="31074"/>
                      </a:cubicBezTo>
                      <a:cubicBezTo>
                        <a:pt x="15992" y="31074"/>
                        <a:pt x="15732" y="31185"/>
                        <a:pt x="15713" y="31522"/>
                      </a:cubicBezTo>
                      <a:cubicBezTo>
                        <a:pt x="15684" y="31886"/>
                        <a:pt x="15434" y="32081"/>
                        <a:pt x="14991" y="32081"/>
                      </a:cubicBezTo>
                      <a:cubicBezTo>
                        <a:pt x="13658" y="32081"/>
                        <a:pt x="10577" y="30321"/>
                        <a:pt x="6497" y="26113"/>
                      </a:cubicBezTo>
                      <a:cubicBezTo>
                        <a:pt x="1429" y="20911"/>
                        <a:pt x="2104" y="14939"/>
                        <a:pt x="1895" y="14939"/>
                      </a:cubicBezTo>
                      <a:cubicBezTo>
                        <a:pt x="1880" y="14939"/>
                        <a:pt x="1860" y="14971"/>
                        <a:pt x="1833" y="15037"/>
                      </a:cubicBezTo>
                      <a:cubicBezTo>
                        <a:pt x="1403" y="16010"/>
                        <a:pt x="1" y="20561"/>
                        <a:pt x="2748" y="27029"/>
                      </a:cubicBezTo>
                      <a:cubicBezTo>
                        <a:pt x="5496" y="33497"/>
                        <a:pt x="10075" y="40251"/>
                        <a:pt x="12050" y="41624"/>
                      </a:cubicBezTo>
                      <a:cubicBezTo>
                        <a:pt x="14053" y="42998"/>
                        <a:pt x="13738" y="44687"/>
                        <a:pt x="15341" y="46118"/>
                      </a:cubicBezTo>
                      <a:cubicBezTo>
                        <a:pt x="16943" y="47549"/>
                        <a:pt x="16800" y="48550"/>
                        <a:pt x="16629" y="49695"/>
                      </a:cubicBezTo>
                      <a:cubicBezTo>
                        <a:pt x="16486" y="50840"/>
                        <a:pt x="16571" y="52070"/>
                        <a:pt x="18918" y="52242"/>
                      </a:cubicBezTo>
                      <a:cubicBezTo>
                        <a:pt x="19352" y="52279"/>
                        <a:pt x="19676" y="52293"/>
                        <a:pt x="19932" y="52293"/>
                      </a:cubicBezTo>
                      <a:cubicBezTo>
                        <a:pt x="20956" y="52293"/>
                        <a:pt x="20894" y="52060"/>
                        <a:pt x="22419" y="52060"/>
                      </a:cubicBezTo>
                      <a:cubicBezTo>
                        <a:pt x="22602" y="52060"/>
                        <a:pt x="22807" y="52063"/>
                        <a:pt x="23039" y="52070"/>
                      </a:cubicBezTo>
                      <a:cubicBezTo>
                        <a:pt x="24761" y="52107"/>
                        <a:pt x="24689" y="52249"/>
                        <a:pt x="25315" y="52249"/>
                      </a:cubicBezTo>
                      <a:cubicBezTo>
                        <a:pt x="25667" y="52249"/>
                        <a:pt x="26239" y="52204"/>
                        <a:pt x="27475" y="52070"/>
                      </a:cubicBezTo>
                      <a:cubicBezTo>
                        <a:pt x="30910" y="51670"/>
                        <a:pt x="34029" y="50754"/>
                        <a:pt x="34716" y="48922"/>
                      </a:cubicBezTo>
                      <a:cubicBezTo>
                        <a:pt x="35403" y="47091"/>
                        <a:pt x="36834" y="47835"/>
                        <a:pt x="38150" y="45660"/>
                      </a:cubicBezTo>
                      <a:cubicBezTo>
                        <a:pt x="39692" y="43134"/>
                        <a:pt x="40558" y="42368"/>
                        <a:pt x="41016" y="42368"/>
                      </a:cubicBezTo>
                      <a:cubicBezTo>
                        <a:pt x="41263" y="42368"/>
                        <a:pt x="41391" y="42592"/>
                        <a:pt x="41442" y="42884"/>
                      </a:cubicBezTo>
                      <a:cubicBezTo>
                        <a:pt x="41524" y="43298"/>
                        <a:pt x="41866" y="43439"/>
                        <a:pt x="42327" y="43439"/>
                      </a:cubicBezTo>
                      <a:cubicBezTo>
                        <a:pt x="42822" y="43439"/>
                        <a:pt x="43453" y="43276"/>
                        <a:pt x="44046" y="43113"/>
                      </a:cubicBezTo>
                      <a:cubicBezTo>
                        <a:pt x="44176" y="43077"/>
                        <a:pt x="44282" y="43059"/>
                        <a:pt x="44365" y="43059"/>
                      </a:cubicBezTo>
                      <a:cubicBezTo>
                        <a:pt x="45009" y="43059"/>
                        <a:pt x="44254" y="44130"/>
                        <a:pt x="42758" y="46032"/>
                      </a:cubicBezTo>
                      <a:cubicBezTo>
                        <a:pt x="41069" y="48150"/>
                        <a:pt x="42300" y="49924"/>
                        <a:pt x="43073" y="52271"/>
                      </a:cubicBezTo>
                      <a:cubicBezTo>
                        <a:pt x="43817" y="54646"/>
                        <a:pt x="40383" y="54961"/>
                        <a:pt x="40383" y="56793"/>
                      </a:cubicBezTo>
                      <a:cubicBezTo>
                        <a:pt x="40383" y="58596"/>
                        <a:pt x="41899" y="59597"/>
                        <a:pt x="45963" y="59597"/>
                      </a:cubicBezTo>
                      <a:cubicBezTo>
                        <a:pt x="49999" y="59597"/>
                        <a:pt x="51000" y="58767"/>
                        <a:pt x="51229" y="57107"/>
                      </a:cubicBezTo>
                      <a:cubicBezTo>
                        <a:pt x="51458" y="55419"/>
                        <a:pt x="48997" y="53902"/>
                        <a:pt x="49169" y="51298"/>
                      </a:cubicBezTo>
                      <a:cubicBezTo>
                        <a:pt x="49312" y="48693"/>
                        <a:pt x="54034" y="46805"/>
                        <a:pt x="59071" y="45259"/>
                      </a:cubicBezTo>
                      <a:cubicBezTo>
                        <a:pt x="61007" y="44676"/>
                        <a:pt x="61886" y="44440"/>
                        <a:pt x="62295" y="44440"/>
                      </a:cubicBezTo>
                      <a:cubicBezTo>
                        <a:pt x="62949" y="44440"/>
                        <a:pt x="62397" y="45045"/>
                        <a:pt x="63049" y="45803"/>
                      </a:cubicBezTo>
                      <a:cubicBezTo>
                        <a:pt x="64108" y="47033"/>
                        <a:pt x="66855" y="51842"/>
                        <a:pt x="67542" y="54646"/>
                      </a:cubicBezTo>
                      <a:cubicBezTo>
                        <a:pt x="68229" y="57480"/>
                        <a:pt x="63879" y="58166"/>
                        <a:pt x="63822" y="59454"/>
                      </a:cubicBezTo>
                      <a:cubicBezTo>
                        <a:pt x="63736" y="60771"/>
                        <a:pt x="64623" y="60971"/>
                        <a:pt x="68630" y="61200"/>
                      </a:cubicBezTo>
                      <a:cubicBezTo>
                        <a:pt x="69377" y="61243"/>
                        <a:pt x="70064" y="61265"/>
                        <a:pt x="70689" y="61265"/>
                      </a:cubicBezTo>
                      <a:cubicBezTo>
                        <a:pt x="73386" y="61265"/>
                        <a:pt x="74912" y="60858"/>
                        <a:pt x="75098" y="59998"/>
                      </a:cubicBezTo>
                      <a:cubicBezTo>
                        <a:pt x="75327" y="58939"/>
                        <a:pt x="75327" y="58023"/>
                        <a:pt x="74039" y="56106"/>
                      </a:cubicBezTo>
                      <a:cubicBezTo>
                        <a:pt x="72722" y="54188"/>
                        <a:pt x="73266" y="53044"/>
                        <a:pt x="73953" y="50382"/>
                      </a:cubicBezTo>
                      <a:cubicBezTo>
                        <a:pt x="74640" y="47720"/>
                        <a:pt x="72436" y="47262"/>
                        <a:pt x="73409" y="45030"/>
                      </a:cubicBezTo>
                      <a:cubicBezTo>
                        <a:pt x="73864" y="44029"/>
                        <a:pt x="74095" y="43749"/>
                        <a:pt x="75134" y="43749"/>
                      </a:cubicBezTo>
                      <a:cubicBezTo>
                        <a:pt x="76382" y="43749"/>
                        <a:pt x="78797" y="44153"/>
                        <a:pt x="84170" y="44200"/>
                      </a:cubicBezTo>
                      <a:cubicBezTo>
                        <a:pt x="84459" y="44203"/>
                        <a:pt x="84745" y="44204"/>
                        <a:pt x="85028" y="44204"/>
                      </a:cubicBezTo>
                      <a:cubicBezTo>
                        <a:pt x="94395" y="44204"/>
                        <a:pt x="100668" y="42822"/>
                        <a:pt x="105835" y="39850"/>
                      </a:cubicBezTo>
                      <a:cubicBezTo>
                        <a:pt x="110527" y="37190"/>
                        <a:pt x="111876" y="35146"/>
                        <a:pt x="112445" y="35146"/>
                      </a:cubicBezTo>
                      <a:cubicBezTo>
                        <a:pt x="112525" y="35146"/>
                        <a:pt x="112590" y="35186"/>
                        <a:pt x="112646" y="35271"/>
                      </a:cubicBezTo>
                      <a:cubicBezTo>
                        <a:pt x="114077" y="37246"/>
                        <a:pt x="115394" y="39278"/>
                        <a:pt x="116624" y="41396"/>
                      </a:cubicBezTo>
                      <a:cubicBezTo>
                        <a:pt x="118284" y="44429"/>
                        <a:pt x="117225" y="47863"/>
                        <a:pt x="115995" y="52843"/>
                      </a:cubicBezTo>
                      <a:cubicBezTo>
                        <a:pt x="114793" y="57794"/>
                        <a:pt x="108611" y="58309"/>
                        <a:pt x="108983" y="60141"/>
                      </a:cubicBezTo>
                      <a:cubicBezTo>
                        <a:pt x="109139" y="60909"/>
                        <a:pt x="110227" y="61194"/>
                        <a:pt x="111813" y="61194"/>
                      </a:cubicBezTo>
                      <a:cubicBezTo>
                        <a:pt x="114008" y="61194"/>
                        <a:pt x="117158" y="60649"/>
                        <a:pt x="120116" y="60084"/>
                      </a:cubicBezTo>
                      <a:cubicBezTo>
                        <a:pt x="125239" y="59082"/>
                        <a:pt x="119028" y="55591"/>
                        <a:pt x="124008" y="54503"/>
                      </a:cubicBezTo>
                      <a:cubicBezTo>
                        <a:pt x="128988" y="53444"/>
                        <a:pt x="126383" y="51298"/>
                        <a:pt x="125754" y="48321"/>
                      </a:cubicBezTo>
                      <a:cubicBezTo>
                        <a:pt x="125124" y="45345"/>
                        <a:pt x="126269" y="42369"/>
                        <a:pt x="127185" y="41224"/>
                      </a:cubicBezTo>
                      <a:cubicBezTo>
                        <a:pt x="127321" y="41053"/>
                        <a:pt x="127462" y="40969"/>
                        <a:pt x="127616" y="40969"/>
                      </a:cubicBezTo>
                      <a:cubicBezTo>
                        <a:pt x="128498" y="40969"/>
                        <a:pt x="129837" y="43706"/>
                        <a:pt x="133538" y="48722"/>
                      </a:cubicBezTo>
                      <a:cubicBezTo>
                        <a:pt x="137888" y="54589"/>
                        <a:pt x="135141" y="57336"/>
                        <a:pt x="133824" y="58624"/>
                      </a:cubicBezTo>
                      <a:cubicBezTo>
                        <a:pt x="132536" y="59912"/>
                        <a:pt x="133824" y="60313"/>
                        <a:pt x="137345" y="60599"/>
                      </a:cubicBezTo>
                      <a:cubicBezTo>
                        <a:pt x="137766" y="60637"/>
                        <a:pt x="138104" y="60656"/>
                        <a:pt x="138379" y="60656"/>
                      </a:cubicBezTo>
                      <a:cubicBezTo>
                        <a:pt x="140397" y="60656"/>
                        <a:pt x="138976" y="59638"/>
                        <a:pt x="141924" y="57623"/>
                      </a:cubicBezTo>
                      <a:cubicBezTo>
                        <a:pt x="145301" y="55362"/>
                        <a:pt x="142153" y="54875"/>
                        <a:pt x="141008" y="51069"/>
                      </a:cubicBezTo>
                      <a:cubicBezTo>
                        <a:pt x="139863" y="47262"/>
                        <a:pt x="141695" y="46204"/>
                        <a:pt x="141924" y="44200"/>
                      </a:cubicBezTo>
                      <a:cubicBezTo>
                        <a:pt x="142153" y="42225"/>
                        <a:pt x="138031" y="40709"/>
                        <a:pt x="135885" y="35586"/>
                      </a:cubicBezTo>
                      <a:cubicBezTo>
                        <a:pt x="133767" y="30463"/>
                        <a:pt x="134511" y="27801"/>
                        <a:pt x="135141" y="22392"/>
                      </a:cubicBezTo>
                      <a:cubicBezTo>
                        <a:pt x="135742" y="16955"/>
                        <a:pt x="130848" y="9800"/>
                        <a:pt x="124523" y="5593"/>
                      </a:cubicBezTo>
                      <a:cubicBezTo>
                        <a:pt x="122423" y="4206"/>
                        <a:pt x="120507" y="3815"/>
                        <a:pt x="118576" y="3815"/>
                      </a:cubicBezTo>
                      <a:cubicBezTo>
                        <a:pt x="116089" y="3815"/>
                        <a:pt x="113579" y="4463"/>
                        <a:pt x="110626" y="4463"/>
                      </a:cubicBezTo>
                      <a:cubicBezTo>
                        <a:pt x="108965" y="4463"/>
                        <a:pt x="107164" y="4258"/>
                        <a:pt x="105148" y="3618"/>
                      </a:cubicBezTo>
                      <a:cubicBezTo>
                        <a:pt x="100851" y="2254"/>
                        <a:pt x="99898" y="1649"/>
                        <a:pt x="98439" y="1649"/>
                      </a:cubicBezTo>
                      <a:cubicBezTo>
                        <a:pt x="97050" y="1649"/>
                        <a:pt x="95203" y="2197"/>
                        <a:pt x="89579" y="3160"/>
                      </a:cubicBezTo>
                      <a:cubicBezTo>
                        <a:pt x="86417" y="3703"/>
                        <a:pt x="83702" y="3930"/>
                        <a:pt x="81279" y="3930"/>
                      </a:cubicBezTo>
                      <a:cubicBezTo>
                        <a:pt x="74885" y="3930"/>
                        <a:pt x="70519" y="2349"/>
                        <a:pt x="65310" y="813"/>
                      </a:cubicBezTo>
                      <a:cubicBezTo>
                        <a:pt x="63351" y="226"/>
                        <a:pt x="61645" y="1"/>
                        <a:pt x="6004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42"/>
                <p:cNvSpPr/>
                <p:nvPr/>
              </p:nvSpPr>
              <p:spPr>
                <a:xfrm>
                  <a:off x="3830725" y="1603250"/>
                  <a:ext cx="323825" cy="1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3" h="5261" extrusionOk="0">
                      <a:moveTo>
                        <a:pt x="3979" y="0"/>
                      </a:moveTo>
                      <a:cubicBezTo>
                        <a:pt x="2663" y="0"/>
                        <a:pt x="1346" y="315"/>
                        <a:pt x="173" y="916"/>
                      </a:cubicBezTo>
                      <a:cubicBezTo>
                        <a:pt x="287" y="1489"/>
                        <a:pt x="287" y="2090"/>
                        <a:pt x="173" y="2662"/>
                      </a:cubicBezTo>
                      <a:cubicBezTo>
                        <a:pt x="1" y="3807"/>
                        <a:pt x="87" y="5037"/>
                        <a:pt x="2462" y="5209"/>
                      </a:cubicBezTo>
                      <a:cubicBezTo>
                        <a:pt x="2891" y="5246"/>
                        <a:pt x="3211" y="5260"/>
                        <a:pt x="3463" y="5260"/>
                      </a:cubicBezTo>
                      <a:cubicBezTo>
                        <a:pt x="4473" y="5260"/>
                        <a:pt x="4410" y="5027"/>
                        <a:pt x="5934" y="5027"/>
                      </a:cubicBezTo>
                      <a:cubicBezTo>
                        <a:pt x="6117" y="5027"/>
                        <a:pt x="6322" y="5030"/>
                        <a:pt x="6555" y="5037"/>
                      </a:cubicBezTo>
                      <a:cubicBezTo>
                        <a:pt x="7184" y="5037"/>
                        <a:pt x="7556" y="5066"/>
                        <a:pt x="7814" y="5095"/>
                      </a:cubicBezTo>
                      <a:cubicBezTo>
                        <a:pt x="7700" y="4322"/>
                        <a:pt x="7843" y="4465"/>
                        <a:pt x="10705" y="3149"/>
                      </a:cubicBezTo>
                      <a:cubicBezTo>
                        <a:pt x="12706" y="2231"/>
                        <a:pt x="12952" y="1989"/>
                        <a:pt x="12299" y="1989"/>
                      </a:cubicBezTo>
                      <a:cubicBezTo>
                        <a:pt x="11608" y="1989"/>
                        <a:pt x="9907" y="2261"/>
                        <a:pt x="8215" y="2290"/>
                      </a:cubicBezTo>
                      <a:cubicBezTo>
                        <a:pt x="8175" y="2291"/>
                        <a:pt x="8135" y="2291"/>
                        <a:pt x="8097" y="2291"/>
                      </a:cubicBezTo>
                      <a:cubicBezTo>
                        <a:pt x="4920" y="2291"/>
                        <a:pt x="5930" y="0"/>
                        <a:pt x="397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2"/>
                <p:cNvSpPr/>
                <p:nvPr/>
              </p:nvSpPr>
              <p:spPr>
                <a:xfrm>
                  <a:off x="3777850" y="1098375"/>
                  <a:ext cx="289725" cy="2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9" h="8792" extrusionOk="0">
                      <a:moveTo>
                        <a:pt x="398" y="1"/>
                      </a:moveTo>
                      <a:cubicBezTo>
                        <a:pt x="122" y="1"/>
                        <a:pt x="1" y="119"/>
                        <a:pt x="84" y="391"/>
                      </a:cubicBezTo>
                      <a:cubicBezTo>
                        <a:pt x="1200" y="3997"/>
                        <a:pt x="1773" y="5342"/>
                        <a:pt x="4205" y="7431"/>
                      </a:cubicBezTo>
                      <a:cubicBezTo>
                        <a:pt x="5340" y="8395"/>
                        <a:pt x="6091" y="8792"/>
                        <a:pt x="6650" y="8792"/>
                      </a:cubicBezTo>
                      <a:cubicBezTo>
                        <a:pt x="7304" y="8792"/>
                        <a:pt x="7694" y="8249"/>
                        <a:pt x="8126" y="7431"/>
                      </a:cubicBezTo>
                      <a:cubicBezTo>
                        <a:pt x="8956" y="5886"/>
                        <a:pt x="11589" y="5342"/>
                        <a:pt x="8126" y="3510"/>
                      </a:cubicBezTo>
                      <a:cubicBezTo>
                        <a:pt x="5335" y="2034"/>
                        <a:pt x="1541" y="1"/>
                        <a:pt x="398" y="1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42"/>
                <p:cNvSpPr/>
                <p:nvPr/>
              </p:nvSpPr>
              <p:spPr>
                <a:xfrm>
                  <a:off x="4207800" y="755650"/>
                  <a:ext cx="94875" cy="2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" h="9595" extrusionOk="0">
                      <a:moveTo>
                        <a:pt x="967" y="0"/>
                      </a:moveTo>
                      <a:cubicBezTo>
                        <a:pt x="893" y="0"/>
                        <a:pt x="819" y="7"/>
                        <a:pt x="744" y="19"/>
                      </a:cubicBezTo>
                      <a:cubicBezTo>
                        <a:pt x="2089" y="563"/>
                        <a:pt x="2977" y="2481"/>
                        <a:pt x="3034" y="4055"/>
                      </a:cubicBezTo>
                      <a:cubicBezTo>
                        <a:pt x="3091" y="5600"/>
                        <a:pt x="1202" y="7060"/>
                        <a:pt x="86" y="8462"/>
                      </a:cubicBezTo>
                      <a:cubicBezTo>
                        <a:pt x="0" y="8920"/>
                        <a:pt x="286" y="9378"/>
                        <a:pt x="744" y="9492"/>
                      </a:cubicBezTo>
                      <a:cubicBezTo>
                        <a:pt x="939" y="9562"/>
                        <a:pt x="1147" y="9594"/>
                        <a:pt x="1357" y="9594"/>
                      </a:cubicBezTo>
                      <a:cubicBezTo>
                        <a:pt x="2535" y="9594"/>
                        <a:pt x="3795" y="8571"/>
                        <a:pt x="3406" y="7260"/>
                      </a:cubicBezTo>
                      <a:cubicBezTo>
                        <a:pt x="2948" y="5743"/>
                        <a:pt x="3406" y="6430"/>
                        <a:pt x="3406" y="3826"/>
                      </a:cubicBezTo>
                      <a:cubicBezTo>
                        <a:pt x="3406" y="1798"/>
                        <a:pt x="2231" y="0"/>
                        <a:pt x="967" y="0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42"/>
                <p:cNvSpPr/>
                <p:nvPr/>
              </p:nvSpPr>
              <p:spPr>
                <a:xfrm>
                  <a:off x="4156275" y="756125"/>
                  <a:ext cx="128825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3" h="8443" extrusionOk="0">
                      <a:moveTo>
                        <a:pt x="2805" y="0"/>
                      </a:moveTo>
                      <a:cubicBezTo>
                        <a:pt x="2519" y="58"/>
                        <a:pt x="2262" y="172"/>
                        <a:pt x="2061" y="401"/>
                      </a:cubicBezTo>
                      <a:cubicBezTo>
                        <a:pt x="1" y="2204"/>
                        <a:pt x="1460" y="4436"/>
                        <a:pt x="2061" y="6182"/>
                      </a:cubicBezTo>
                      <a:cubicBezTo>
                        <a:pt x="2376" y="7127"/>
                        <a:pt x="2176" y="7871"/>
                        <a:pt x="2147" y="8443"/>
                      </a:cubicBezTo>
                      <a:cubicBezTo>
                        <a:pt x="3263" y="7041"/>
                        <a:pt x="5152" y="5581"/>
                        <a:pt x="5095" y="4036"/>
                      </a:cubicBezTo>
                      <a:cubicBezTo>
                        <a:pt x="5038" y="2462"/>
                        <a:pt x="4150" y="544"/>
                        <a:pt x="2805" y="0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42"/>
                <p:cNvSpPr/>
                <p:nvPr/>
              </p:nvSpPr>
              <p:spPr>
                <a:xfrm>
                  <a:off x="4946175" y="935575"/>
                  <a:ext cx="1346675" cy="10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67" h="40942" extrusionOk="0">
                      <a:moveTo>
                        <a:pt x="53798" y="1"/>
                      </a:moveTo>
                      <a:lnTo>
                        <a:pt x="53798" y="1"/>
                      </a:lnTo>
                      <a:cubicBezTo>
                        <a:pt x="53753" y="1"/>
                        <a:pt x="53221" y="1142"/>
                        <a:pt x="51687" y="3812"/>
                      </a:cubicBezTo>
                      <a:cubicBezTo>
                        <a:pt x="47823" y="10538"/>
                        <a:pt x="45362" y="10423"/>
                        <a:pt x="37749" y="16347"/>
                      </a:cubicBezTo>
                      <a:cubicBezTo>
                        <a:pt x="34360" y="18962"/>
                        <a:pt x="29762" y="19882"/>
                        <a:pt x="25406" y="19882"/>
                      </a:cubicBezTo>
                      <a:cubicBezTo>
                        <a:pt x="19939" y="19882"/>
                        <a:pt x="14854" y="18433"/>
                        <a:pt x="13022" y="17063"/>
                      </a:cubicBezTo>
                      <a:cubicBezTo>
                        <a:pt x="11900" y="16217"/>
                        <a:pt x="11333" y="15841"/>
                        <a:pt x="10964" y="15841"/>
                      </a:cubicBezTo>
                      <a:cubicBezTo>
                        <a:pt x="10260" y="15841"/>
                        <a:pt x="10275" y="17211"/>
                        <a:pt x="8529" y="19295"/>
                      </a:cubicBezTo>
                      <a:cubicBezTo>
                        <a:pt x="5867" y="22500"/>
                        <a:pt x="4093" y="22672"/>
                        <a:pt x="0" y="24361"/>
                      </a:cubicBezTo>
                      <a:cubicBezTo>
                        <a:pt x="615" y="24200"/>
                        <a:pt x="987" y="24129"/>
                        <a:pt x="1214" y="24129"/>
                      </a:cubicBezTo>
                      <a:cubicBezTo>
                        <a:pt x="1875" y="24129"/>
                        <a:pt x="1315" y="24731"/>
                        <a:pt x="1975" y="25477"/>
                      </a:cubicBezTo>
                      <a:cubicBezTo>
                        <a:pt x="3034" y="26707"/>
                        <a:pt x="5781" y="31516"/>
                        <a:pt x="6468" y="34349"/>
                      </a:cubicBezTo>
                      <a:cubicBezTo>
                        <a:pt x="7155" y="37154"/>
                        <a:pt x="2805" y="37840"/>
                        <a:pt x="2719" y="39157"/>
                      </a:cubicBezTo>
                      <a:cubicBezTo>
                        <a:pt x="2662" y="40445"/>
                        <a:pt x="3578" y="40674"/>
                        <a:pt x="7527" y="40874"/>
                      </a:cubicBezTo>
                      <a:cubicBezTo>
                        <a:pt x="8300" y="40919"/>
                        <a:pt x="9010" y="40941"/>
                        <a:pt x="9652" y="40941"/>
                      </a:cubicBezTo>
                      <a:cubicBezTo>
                        <a:pt x="12317" y="40941"/>
                        <a:pt x="13839" y="40548"/>
                        <a:pt x="14024" y="39672"/>
                      </a:cubicBezTo>
                      <a:cubicBezTo>
                        <a:pt x="14253" y="38613"/>
                        <a:pt x="14253" y="37697"/>
                        <a:pt x="12936" y="35780"/>
                      </a:cubicBezTo>
                      <a:cubicBezTo>
                        <a:pt x="11648" y="33891"/>
                        <a:pt x="12192" y="32746"/>
                        <a:pt x="12879" y="30056"/>
                      </a:cubicBezTo>
                      <a:cubicBezTo>
                        <a:pt x="13566" y="27394"/>
                        <a:pt x="11334" y="26936"/>
                        <a:pt x="12335" y="24733"/>
                      </a:cubicBezTo>
                      <a:cubicBezTo>
                        <a:pt x="12790" y="23718"/>
                        <a:pt x="13021" y="23437"/>
                        <a:pt x="14061" y="23437"/>
                      </a:cubicBezTo>
                      <a:cubicBezTo>
                        <a:pt x="15309" y="23437"/>
                        <a:pt x="17724" y="23843"/>
                        <a:pt x="23096" y="23874"/>
                      </a:cubicBezTo>
                      <a:cubicBezTo>
                        <a:pt x="23385" y="23877"/>
                        <a:pt x="23671" y="23878"/>
                        <a:pt x="23954" y="23878"/>
                      </a:cubicBezTo>
                      <a:cubicBezTo>
                        <a:pt x="33320" y="23878"/>
                        <a:pt x="39566" y="22496"/>
                        <a:pt x="44761" y="19524"/>
                      </a:cubicBezTo>
                      <a:cubicBezTo>
                        <a:pt x="49453" y="16864"/>
                        <a:pt x="50780" y="14820"/>
                        <a:pt x="51363" y="14820"/>
                      </a:cubicBezTo>
                      <a:cubicBezTo>
                        <a:pt x="51445" y="14820"/>
                        <a:pt x="51512" y="14860"/>
                        <a:pt x="51572" y="14945"/>
                      </a:cubicBezTo>
                      <a:cubicBezTo>
                        <a:pt x="51028" y="12255"/>
                        <a:pt x="51801" y="12970"/>
                        <a:pt x="52431" y="6531"/>
                      </a:cubicBezTo>
                      <a:cubicBezTo>
                        <a:pt x="52810" y="2631"/>
                        <a:pt x="53866" y="1"/>
                        <a:pt x="5379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42"/>
                <p:cNvSpPr/>
                <p:nvPr/>
              </p:nvSpPr>
              <p:spPr>
                <a:xfrm>
                  <a:off x="6585325" y="1104550"/>
                  <a:ext cx="466525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1" h="33571" extrusionOk="0">
                      <a:moveTo>
                        <a:pt x="7957" y="1"/>
                      </a:moveTo>
                      <a:lnTo>
                        <a:pt x="7957" y="1"/>
                      </a:lnTo>
                      <a:cubicBezTo>
                        <a:pt x="6383" y="6097"/>
                        <a:pt x="4380" y="9617"/>
                        <a:pt x="2176" y="10676"/>
                      </a:cubicBezTo>
                      <a:cubicBezTo>
                        <a:pt x="1" y="11735"/>
                        <a:pt x="1031" y="11964"/>
                        <a:pt x="573" y="14139"/>
                      </a:cubicBezTo>
                      <a:cubicBezTo>
                        <a:pt x="706" y="13968"/>
                        <a:pt x="843" y="13884"/>
                        <a:pt x="994" y="13884"/>
                      </a:cubicBezTo>
                      <a:cubicBezTo>
                        <a:pt x="1858" y="13884"/>
                        <a:pt x="3197" y="16617"/>
                        <a:pt x="6898" y="21608"/>
                      </a:cubicBezTo>
                      <a:cubicBezTo>
                        <a:pt x="11248" y="27475"/>
                        <a:pt x="8501" y="30223"/>
                        <a:pt x="7184" y="31539"/>
                      </a:cubicBezTo>
                      <a:cubicBezTo>
                        <a:pt x="5896" y="32827"/>
                        <a:pt x="7184" y="33199"/>
                        <a:pt x="10705" y="33514"/>
                      </a:cubicBezTo>
                      <a:cubicBezTo>
                        <a:pt x="11126" y="33552"/>
                        <a:pt x="11464" y="33571"/>
                        <a:pt x="11739" y="33571"/>
                      </a:cubicBezTo>
                      <a:cubicBezTo>
                        <a:pt x="13757" y="33571"/>
                        <a:pt x="12336" y="32553"/>
                        <a:pt x="15284" y="30538"/>
                      </a:cubicBezTo>
                      <a:cubicBezTo>
                        <a:pt x="18661" y="28248"/>
                        <a:pt x="15513" y="27790"/>
                        <a:pt x="14368" y="23984"/>
                      </a:cubicBezTo>
                      <a:cubicBezTo>
                        <a:pt x="13223" y="20177"/>
                        <a:pt x="15055" y="19090"/>
                        <a:pt x="15284" y="17115"/>
                      </a:cubicBezTo>
                      <a:cubicBezTo>
                        <a:pt x="15513" y="15140"/>
                        <a:pt x="11391" y="13595"/>
                        <a:pt x="9245" y="8501"/>
                      </a:cubicBezTo>
                      <a:cubicBezTo>
                        <a:pt x="8043" y="5839"/>
                        <a:pt x="7614" y="2891"/>
                        <a:pt x="795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42"/>
                <p:cNvSpPr/>
                <p:nvPr/>
              </p:nvSpPr>
              <p:spPr>
                <a:xfrm>
                  <a:off x="6676925" y="716775"/>
                  <a:ext cx="267225" cy="5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9" h="21016" extrusionOk="0">
                      <a:moveTo>
                        <a:pt x="716" y="0"/>
                      </a:moveTo>
                      <a:lnTo>
                        <a:pt x="716" y="0"/>
                      </a:lnTo>
                      <a:cubicBezTo>
                        <a:pt x="716" y="1"/>
                        <a:pt x="0" y="2719"/>
                        <a:pt x="3434" y="6983"/>
                      </a:cubicBezTo>
                      <a:cubicBezTo>
                        <a:pt x="6869" y="11276"/>
                        <a:pt x="5352" y="11333"/>
                        <a:pt x="6354" y="15855"/>
                      </a:cubicBezTo>
                      <a:cubicBezTo>
                        <a:pt x="7077" y="19194"/>
                        <a:pt x="9458" y="21015"/>
                        <a:pt x="10294" y="21015"/>
                      </a:cubicBezTo>
                      <a:cubicBezTo>
                        <a:pt x="10584" y="21015"/>
                        <a:pt x="10688" y="20797"/>
                        <a:pt x="10475" y="20349"/>
                      </a:cubicBezTo>
                      <a:cubicBezTo>
                        <a:pt x="9616" y="18603"/>
                        <a:pt x="7870" y="16914"/>
                        <a:pt x="6812" y="11190"/>
                      </a:cubicBezTo>
                      <a:cubicBezTo>
                        <a:pt x="5724" y="5467"/>
                        <a:pt x="5524" y="4179"/>
                        <a:pt x="716" y="0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42"/>
                <p:cNvSpPr/>
                <p:nvPr/>
              </p:nvSpPr>
              <p:spPr>
                <a:xfrm>
                  <a:off x="4083300" y="1303450"/>
                  <a:ext cx="32950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3294" extrusionOk="0">
                      <a:moveTo>
                        <a:pt x="841" y="0"/>
                      </a:moveTo>
                      <a:cubicBezTo>
                        <a:pt x="532" y="0"/>
                        <a:pt x="227" y="705"/>
                        <a:pt x="115" y="1575"/>
                      </a:cubicBezTo>
                      <a:cubicBezTo>
                        <a:pt x="1" y="2491"/>
                        <a:pt x="172" y="3235"/>
                        <a:pt x="458" y="3292"/>
                      </a:cubicBezTo>
                      <a:cubicBezTo>
                        <a:pt x="465" y="3293"/>
                        <a:pt x="471" y="3293"/>
                        <a:pt x="477" y="3293"/>
                      </a:cubicBezTo>
                      <a:cubicBezTo>
                        <a:pt x="786" y="3293"/>
                        <a:pt x="1119" y="2588"/>
                        <a:pt x="1231" y="1718"/>
                      </a:cubicBezTo>
                      <a:cubicBezTo>
                        <a:pt x="1317" y="802"/>
                        <a:pt x="1174" y="58"/>
                        <a:pt x="859" y="1"/>
                      </a:cubicBezTo>
                      <a:cubicBezTo>
                        <a:pt x="853" y="0"/>
                        <a:pt x="847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42"/>
                <p:cNvSpPr/>
                <p:nvPr/>
              </p:nvSpPr>
              <p:spPr>
                <a:xfrm>
                  <a:off x="4388100" y="891500"/>
                  <a:ext cx="224675" cy="6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26153" extrusionOk="0">
                      <a:moveTo>
                        <a:pt x="8428" y="0"/>
                      </a:moveTo>
                      <a:cubicBezTo>
                        <a:pt x="8204" y="0"/>
                        <a:pt x="7636" y="1369"/>
                        <a:pt x="6554" y="4860"/>
                      </a:cubicBezTo>
                      <a:cubicBezTo>
                        <a:pt x="3406" y="15048"/>
                        <a:pt x="7270" y="19913"/>
                        <a:pt x="4207" y="21659"/>
                      </a:cubicBezTo>
                      <a:cubicBezTo>
                        <a:pt x="1174" y="23376"/>
                        <a:pt x="802" y="23806"/>
                        <a:pt x="0" y="26152"/>
                      </a:cubicBezTo>
                      <a:cubicBezTo>
                        <a:pt x="1177" y="24396"/>
                        <a:pt x="1869" y="23825"/>
                        <a:pt x="2261" y="23825"/>
                      </a:cubicBezTo>
                      <a:cubicBezTo>
                        <a:pt x="2507" y="23825"/>
                        <a:pt x="2635" y="24051"/>
                        <a:pt x="2691" y="24349"/>
                      </a:cubicBezTo>
                      <a:cubicBezTo>
                        <a:pt x="2760" y="24754"/>
                        <a:pt x="3109" y="24893"/>
                        <a:pt x="3581" y="24893"/>
                      </a:cubicBezTo>
                      <a:cubicBezTo>
                        <a:pt x="4077" y="24893"/>
                        <a:pt x="4708" y="24740"/>
                        <a:pt x="5295" y="24578"/>
                      </a:cubicBezTo>
                      <a:cubicBezTo>
                        <a:pt x="5421" y="24541"/>
                        <a:pt x="5525" y="24523"/>
                        <a:pt x="5606" y="24523"/>
                      </a:cubicBezTo>
                      <a:cubicBezTo>
                        <a:pt x="5836" y="24523"/>
                        <a:pt x="5887" y="24668"/>
                        <a:pt x="5781" y="24922"/>
                      </a:cubicBezTo>
                      <a:cubicBezTo>
                        <a:pt x="6554" y="23290"/>
                        <a:pt x="8214" y="20171"/>
                        <a:pt x="8586" y="20056"/>
                      </a:cubicBezTo>
                      <a:cubicBezTo>
                        <a:pt x="8987" y="19913"/>
                        <a:pt x="5753" y="16966"/>
                        <a:pt x="7127" y="9754"/>
                      </a:cubicBezTo>
                      <a:cubicBezTo>
                        <a:pt x="8028" y="5000"/>
                        <a:pt x="8856" y="0"/>
                        <a:pt x="842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8"/>
          <p:cNvSpPr/>
          <p:nvPr/>
        </p:nvSpPr>
        <p:spPr>
          <a:xfrm rot="10800000">
            <a:off x="4650171" y="383870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8"/>
          <p:cNvSpPr/>
          <p:nvPr/>
        </p:nvSpPr>
        <p:spPr>
          <a:xfrm rot="10800000">
            <a:off x="271145" y="983615"/>
            <a:ext cx="4245610" cy="349758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8"/>
          <p:cNvSpPr/>
          <p:nvPr/>
        </p:nvSpPr>
        <p:spPr>
          <a:xfrm rot="10800000">
            <a:off x="971737" y="4276364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8"/>
          <p:cNvSpPr txBox="1">
            <a:spLocks noGrp="1"/>
          </p:cNvSpPr>
          <p:nvPr>
            <p:ph type="title"/>
          </p:nvPr>
        </p:nvSpPr>
        <p:spPr>
          <a:xfrm>
            <a:off x="4595650" y="723535"/>
            <a:ext cx="3698100" cy="73088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lvl="0" algn="ctr">
              <a:lnSpc>
                <a:spcPct val="130000"/>
              </a:lnSpc>
              <a:buFont typeface="Arial" panose="020B0604020202020204"/>
            </a:pPr>
            <a:r>
              <a:rPr lang="vi-VN" sz="3200">
                <a:solidFill>
                  <a:schemeClr val="bg2"/>
                </a:solidFill>
                <a:latin typeface="Nunito"/>
                <a:ea typeface="Nunito"/>
                <a:cs typeface="Nunito"/>
                <a:sym typeface="+mn-ea"/>
              </a:rPr>
              <a:t>NGÀY TRÁI ĐẤT</a:t>
            </a:r>
          </a:p>
        </p:txBody>
      </p:sp>
      <p:sp>
        <p:nvSpPr>
          <p:cNvPr id="1591" name="Google Shape;1591;p48"/>
          <p:cNvSpPr txBox="1">
            <a:spLocks noGrp="1"/>
          </p:cNvSpPr>
          <p:nvPr>
            <p:ph type="subTitle" idx="1"/>
          </p:nvPr>
        </p:nvSpPr>
        <p:spPr>
          <a:xfrm>
            <a:off x="467995" y="1664335"/>
            <a:ext cx="3867150" cy="2225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tx2">
                    <a:lumMod val="10000"/>
                  </a:schemeClr>
                </a:solidFill>
              </a:rPr>
              <a:t>Ngày Trái đất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tx2">
                    <a:lumMod val="10000"/>
                  </a:schemeClr>
                </a:solidFill>
              </a:rPr>
              <a:t>là ngày vận động toàn dân nâng cao nhận thức và hành động nhằm bảo vệ giá trị của môi trường tự nhiên toàn cầu.</a:t>
            </a:r>
          </a:p>
        </p:txBody>
      </p:sp>
      <p:sp>
        <p:nvSpPr>
          <p:cNvPr id="1592" name="Google Shape;1592;p4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3" name="Google Shape;1593;p4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594" name="Google Shape;1594;p4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48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9" name="Google Shape;1599;p48"/>
          <p:cNvSpPr txBox="1">
            <a:spLocks noGrp="1"/>
          </p:cNvSpPr>
          <p:nvPr>
            <p:ph type="title" idx="2"/>
          </p:nvPr>
        </p:nvSpPr>
        <p:spPr>
          <a:xfrm>
            <a:off x="4595650" y="1347740"/>
            <a:ext cx="3698100" cy="70675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lvl="0" algn="ctr">
              <a:lnSpc>
                <a:spcPct val="130000"/>
              </a:lnSpc>
              <a:buFont typeface="Arial" panose="020B0604020202020204"/>
            </a:pPr>
            <a:r>
              <a:rPr lang="vi-VN">
                <a:solidFill>
                  <a:schemeClr val="accent1"/>
                </a:solidFill>
                <a:latin typeface="Nunito"/>
                <a:ea typeface="Nunito"/>
                <a:cs typeface="Nunito"/>
                <a:sym typeface="+mn-ea"/>
              </a:rPr>
              <a:t>22/04</a:t>
            </a:r>
          </a:p>
        </p:txBody>
      </p:sp>
      <p:grpSp>
        <p:nvGrpSpPr>
          <p:cNvPr id="1600" name="Google Shape;1600;p48"/>
          <p:cNvGrpSpPr/>
          <p:nvPr/>
        </p:nvGrpSpPr>
        <p:grpSpPr>
          <a:xfrm>
            <a:off x="4565530" y="1911729"/>
            <a:ext cx="3819356" cy="2570311"/>
            <a:chOff x="461700" y="914175"/>
            <a:chExt cx="4140223" cy="2786245"/>
          </a:xfrm>
        </p:grpSpPr>
        <p:sp>
          <p:nvSpPr>
            <p:cNvPr id="1601" name="Google Shape;1601;p48"/>
            <p:cNvSpPr/>
            <p:nvPr/>
          </p:nvSpPr>
          <p:spPr>
            <a:xfrm>
              <a:off x="716964" y="914175"/>
              <a:ext cx="1276339" cy="1438226"/>
            </a:xfrm>
            <a:custGeom>
              <a:avLst/>
              <a:gdLst/>
              <a:ahLst/>
              <a:cxnLst/>
              <a:rect l="l" t="t" r="r" b="b"/>
              <a:pathLst>
                <a:path w="32380" h="36487" extrusionOk="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45976" y="1015319"/>
              <a:ext cx="1249495" cy="1486710"/>
            </a:xfrm>
            <a:custGeom>
              <a:avLst/>
              <a:gdLst/>
              <a:ahLst/>
              <a:cxnLst/>
              <a:rect l="l" t="t" r="r" b="b"/>
              <a:pathLst>
                <a:path w="31699" h="37717" extrusionOk="0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61700" y="2561294"/>
              <a:ext cx="1774221" cy="1009246"/>
            </a:xfrm>
            <a:custGeom>
              <a:avLst/>
              <a:gdLst/>
              <a:ahLst/>
              <a:cxnLst/>
              <a:rect l="l" t="t" r="r" b="b"/>
              <a:pathLst>
                <a:path w="45011" h="25604" extrusionOk="0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0747" y="2672963"/>
              <a:ext cx="1887192" cy="802659"/>
            </a:xfrm>
            <a:custGeom>
              <a:avLst/>
              <a:gdLst/>
              <a:ahLst/>
              <a:cxnLst/>
              <a:rect l="l" t="t" r="r" b="b"/>
              <a:pathLst>
                <a:path w="47877" h="20363" extrusionOk="0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172720" y="1123558"/>
              <a:ext cx="1398336" cy="1342757"/>
            </a:xfrm>
            <a:custGeom>
              <a:avLst/>
              <a:gdLst/>
              <a:ahLst/>
              <a:cxnLst/>
              <a:rect l="l" t="t" r="r" b="b"/>
              <a:pathLst>
                <a:path w="35475" h="34065" extrusionOk="0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022423" y="1213232"/>
              <a:ext cx="1384540" cy="1342797"/>
            </a:xfrm>
            <a:custGeom>
              <a:avLst/>
              <a:gdLst/>
              <a:ahLst/>
              <a:cxnLst/>
              <a:rect l="l" t="t" r="r" b="b"/>
              <a:pathLst>
                <a:path w="35125" h="34066" extrusionOk="0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880995" y="2664331"/>
              <a:ext cx="1720929" cy="1036089"/>
            </a:xfrm>
            <a:custGeom>
              <a:avLst/>
              <a:gdLst/>
              <a:ahLst/>
              <a:cxnLst/>
              <a:rect l="l" t="t" r="r" b="b"/>
              <a:pathLst>
                <a:path w="43659" h="26285" extrusionOk="0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621631" y="2790544"/>
              <a:ext cx="1830706" cy="838095"/>
            </a:xfrm>
            <a:custGeom>
              <a:avLst/>
              <a:gdLst/>
              <a:ahLst/>
              <a:cxnLst/>
              <a:rect l="l" t="t" r="r" b="b"/>
              <a:pathLst>
                <a:path w="46444" h="21262" extrusionOk="0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9" name="Google Shape;1609;p48"/>
            <p:cNvGrpSpPr/>
            <p:nvPr/>
          </p:nvGrpSpPr>
          <p:grpSpPr>
            <a:xfrm>
              <a:off x="1265900" y="1228637"/>
              <a:ext cx="2557102" cy="2327803"/>
              <a:chOff x="876400" y="238125"/>
              <a:chExt cx="5642325" cy="5169450"/>
            </a:xfrm>
          </p:grpSpPr>
          <p:sp>
            <p:nvSpPr>
              <p:cNvPr id="1610" name="Google Shape;1610;p48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8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8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8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48"/>
            <p:cNvSpPr/>
            <p:nvPr/>
          </p:nvSpPr>
          <p:spPr>
            <a:xfrm>
              <a:off x="2064748" y="2203151"/>
              <a:ext cx="943931" cy="422161"/>
            </a:xfrm>
            <a:custGeom>
              <a:avLst/>
              <a:gdLst/>
              <a:ahLst/>
              <a:cxnLst/>
              <a:rect l="l" t="t" r="r" b="b"/>
              <a:pathLst>
                <a:path w="23947" h="10710" extrusionOk="0">
                  <a:moveTo>
                    <a:pt x="7916" y="1"/>
                  </a:moveTo>
                  <a:cubicBezTo>
                    <a:pt x="5606" y="1"/>
                    <a:pt x="3289" y="89"/>
                    <a:pt x="961" y="320"/>
                  </a:cubicBezTo>
                  <a:cubicBezTo>
                    <a:pt x="606" y="356"/>
                    <a:pt x="214" y="427"/>
                    <a:pt x="72" y="747"/>
                  </a:cubicBezTo>
                  <a:cubicBezTo>
                    <a:pt x="1" y="996"/>
                    <a:pt x="36" y="1281"/>
                    <a:pt x="179" y="1494"/>
                  </a:cubicBezTo>
                  <a:cubicBezTo>
                    <a:pt x="997" y="2846"/>
                    <a:pt x="2954" y="3451"/>
                    <a:pt x="3239" y="4981"/>
                  </a:cubicBezTo>
                  <a:cubicBezTo>
                    <a:pt x="3452" y="6191"/>
                    <a:pt x="2456" y="7258"/>
                    <a:pt x="2207" y="8468"/>
                  </a:cubicBezTo>
                  <a:cubicBezTo>
                    <a:pt x="2064" y="9108"/>
                    <a:pt x="2207" y="9856"/>
                    <a:pt x="2776" y="10140"/>
                  </a:cubicBezTo>
                  <a:cubicBezTo>
                    <a:pt x="3012" y="10258"/>
                    <a:pt x="3272" y="10327"/>
                    <a:pt x="3536" y="10327"/>
                  </a:cubicBezTo>
                  <a:cubicBezTo>
                    <a:pt x="3591" y="10327"/>
                    <a:pt x="3646" y="10324"/>
                    <a:pt x="3701" y="10318"/>
                  </a:cubicBezTo>
                  <a:cubicBezTo>
                    <a:pt x="9928" y="10460"/>
                    <a:pt x="16119" y="10567"/>
                    <a:pt x="22346" y="10710"/>
                  </a:cubicBezTo>
                  <a:cubicBezTo>
                    <a:pt x="22523" y="10710"/>
                    <a:pt x="22701" y="10674"/>
                    <a:pt x="22879" y="10638"/>
                  </a:cubicBezTo>
                  <a:cubicBezTo>
                    <a:pt x="23555" y="10425"/>
                    <a:pt x="23591" y="9429"/>
                    <a:pt x="23199" y="8824"/>
                  </a:cubicBezTo>
                  <a:cubicBezTo>
                    <a:pt x="22844" y="8219"/>
                    <a:pt x="22239" y="7792"/>
                    <a:pt x="21883" y="7187"/>
                  </a:cubicBezTo>
                  <a:cubicBezTo>
                    <a:pt x="21029" y="5621"/>
                    <a:pt x="22346" y="3807"/>
                    <a:pt x="23520" y="2455"/>
                  </a:cubicBezTo>
                  <a:cubicBezTo>
                    <a:pt x="23733" y="2241"/>
                    <a:pt x="23875" y="1957"/>
                    <a:pt x="23911" y="1672"/>
                  </a:cubicBezTo>
                  <a:cubicBezTo>
                    <a:pt x="23947" y="996"/>
                    <a:pt x="23022" y="711"/>
                    <a:pt x="22346" y="676"/>
                  </a:cubicBezTo>
                  <a:cubicBezTo>
                    <a:pt x="17534" y="387"/>
                    <a:pt x="12739" y="1"/>
                    <a:pt x="7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265302" y="2302364"/>
              <a:ext cx="187982" cy="179901"/>
            </a:xfrm>
            <a:custGeom>
              <a:avLst/>
              <a:gdLst/>
              <a:ahLst/>
              <a:cxnLst/>
              <a:rect l="l" t="t" r="r" b="b"/>
              <a:pathLst>
                <a:path w="4769" h="4564" extrusionOk="0">
                  <a:moveTo>
                    <a:pt x="3487" y="0"/>
                  </a:moveTo>
                  <a:cubicBezTo>
                    <a:pt x="2418" y="0"/>
                    <a:pt x="1344" y="240"/>
                    <a:pt x="250" y="721"/>
                  </a:cubicBezTo>
                  <a:cubicBezTo>
                    <a:pt x="143" y="792"/>
                    <a:pt x="36" y="898"/>
                    <a:pt x="1" y="1041"/>
                  </a:cubicBezTo>
                  <a:cubicBezTo>
                    <a:pt x="1" y="1112"/>
                    <a:pt x="36" y="1183"/>
                    <a:pt x="108" y="1254"/>
                  </a:cubicBezTo>
                  <a:cubicBezTo>
                    <a:pt x="147" y="1313"/>
                    <a:pt x="207" y="1339"/>
                    <a:pt x="284" y="1339"/>
                  </a:cubicBezTo>
                  <a:cubicBezTo>
                    <a:pt x="346" y="1339"/>
                    <a:pt x="419" y="1322"/>
                    <a:pt x="499" y="1290"/>
                  </a:cubicBezTo>
                  <a:cubicBezTo>
                    <a:pt x="1139" y="1076"/>
                    <a:pt x="1815" y="898"/>
                    <a:pt x="2456" y="756"/>
                  </a:cubicBezTo>
                  <a:cubicBezTo>
                    <a:pt x="2963" y="676"/>
                    <a:pt x="3470" y="636"/>
                    <a:pt x="3992" y="636"/>
                  </a:cubicBezTo>
                  <a:cubicBezTo>
                    <a:pt x="4166" y="636"/>
                    <a:pt x="4342" y="640"/>
                    <a:pt x="4520" y="649"/>
                  </a:cubicBezTo>
                  <a:cubicBezTo>
                    <a:pt x="4540" y="660"/>
                    <a:pt x="4561" y="664"/>
                    <a:pt x="4581" y="664"/>
                  </a:cubicBezTo>
                  <a:cubicBezTo>
                    <a:pt x="4629" y="664"/>
                    <a:pt x="4672" y="639"/>
                    <a:pt x="4697" y="614"/>
                  </a:cubicBezTo>
                  <a:cubicBezTo>
                    <a:pt x="4697" y="578"/>
                    <a:pt x="4733" y="507"/>
                    <a:pt x="4769" y="436"/>
                  </a:cubicBezTo>
                  <a:cubicBezTo>
                    <a:pt x="4769" y="400"/>
                    <a:pt x="4769" y="329"/>
                    <a:pt x="4697" y="222"/>
                  </a:cubicBezTo>
                  <a:cubicBezTo>
                    <a:pt x="4662" y="151"/>
                    <a:pt x="4626" y="116"/>
                    <a:pt x="4555" y="80"/>
                  </a:cubicBezTo>
                  <a:cubicBezTo>
                    <a:pt x="4199" y="27"/>
                    <a:pt x="3844" y="0"/>
                    <a:pt x="3487" y="0"/>
                  </a:cubicBezTo>
                  <a:close/>
                  <a:moveTo>
                    <a:pt x="2604" y="956"/>
                  </a:moveTo>
                  <a:cubicBezTo>
                    <a:pt x="2568" y="956"/>
                    <a:pt x="2530" y="960"/>
                    <a:pt x="2491" y="970"/>
                  </a:cubicBezTo>
                  <a:cubicBezTo>
                    <a:pt x="2420" y="970"/>
                    <a:pt x="2385" y="970"/>
                    <a:pt x="2349" y="1005"/>
                  </a:cubicBezTo>
                  <a:cubicBezTo>
                    <a:pt x="2349" y="1041"/>
                    <a:pt x="2314" y="1076"/>
                    <a:pt x="2314" y="1112"/>
                  </a:cubicBezTo>
                  <a:cubicBezTo>
                    <a:pt x="2314" y="1148"/>
                    <a:pt x="2314" y="1183"/>
                    <a:pt x="2314" y="1219"/>
                  </a:cubicBezTo>
                  <a:cubicBezTo>
                    <a:pt x="2314" y="1254"/>
                    <a:pt x="2314" y="1290"/>
                    <a:pt x="2314" y="1325"/>
                  </a:cubicBezTo>
                  <a:cubicBezTo>
                    <a:pt x="2349" y="1824"/>
                    <a:pt x="2349" y="2286"/>
                    <a:pt x="2349" y="2784"/>
                  </a:cubicBezTo>
                  <a:cubicBezTo>
                    <a:pt x="2349" y="3247"/>
                    <a:pt x="2349" y="3745"/>
                    <a:pt x="2314" y="4243"/>
                  </a:cubicBezTo>
                  <a:cubicBezTo>
                    <a:pt x="2349" y="4314"/>
                    <a:pt x="2349" y="4385"/>
                    <a:pt x="2385" y="4457"/>
                  </a:cubicBezTo>
                  <a:cubicBezTo>
                    <a:pt x="2420" y="4528"/>
                    <a:pt x="2527" y="4563"/>
                    <a:pt x="2669" y="4563"/>
                  </a:cubicBezTo>
                  <a:cubicBezTo>
                    <a:pt x="2741" y="4528"/>
                    <a:pt x="2812" y="4492"/>
                    <a:pt x="2847" y="4457"/>
                  </a:cubicBezTo>
                  <a:cubicBezTo>
                    <a:pt x="2918" y="4385"/>
                    <a:pt x="2954" y="4314"/>
                    <a:pt x="2954" y="4243"/>
                  </a:cubicBezTo>
                  <a:cubicBezTo>
                    <a:pt x="2954" y="3745"/>
                    <a:pt x="2990" y="3247"/>
                    <a:pt x="2990" y="2784"/>
                  </a:cubicBezTo>
                  <a:cubicBezTo>
                    <a:pt x="2990" y="2286"/>
                    <a:pt x="2954" y="1788"/>
                    <a:pt x="2918" y="1290"/>
                  </a:cubicBezTo>
                  <a:cubicBezTo>
                    <a:pt x="2918" y="1219"/>
                    <a:pt x="2883" y="1112"/>
                    <a:pt x="2847" y="1041"/>
                  </a:cubicBezTo>
                  <a:cubicBezTo>
                    <a:pt x="2795" y="989"/>
                    <a:pt x="2705" y="956"/>
                    <a:pt x="2604" y="9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475670" y="2318131"/>
              <a:ext cx="152940" cy="164726"/>
            </a:xfrm>
            <a:custGeom>
              <a:avLst/>
              <a:gdLst/>
              <a:ahLst/>
              <a:cxnLst/>
              <a:rect l="l" t="t" r="r" b="b"/>
              <a:pathLst>
                <a:path w="3880" h="4179" extrusionOk="0">
                  <a:moveTo>
                    <a:pt x="357" y="0"/>
                  </a:moveTo>
                  <a:cubicBezTo>
                    <a:pt x="286" y="0"/>
                    <a:pt x="214" y="36"/>
                    <a:pt x="143" y="71"/>
                  </a:cubicBezTo>
                  <a:cubicBezTo>
                    <a:pt x="108" y="107"/>
                    <a:pt x="37" y="178"/>
                    <a:pt x="37" y="285"/>
                  </a:cubicBezTo>
                  <a:cubicBezTo>
                    <a:pt x="1" y="605"/>
                    <a:pt x="1" y="925"/>
                    <a:pt x="1" y="1281"/>
                  </a:cubicBezTo>
                  <a:cubicBezTo>
                    <a:pt x="37" y="1601"/>
                    <a:pt x="37" y="1957"/>
                    <a:pt x="108" y="2277"/>
                  </a:cubicBezTo>
                  <a:cubicBezTo>
                    <a:pt x="143" y="2598"/>
                    <a:pt x="179" y="2918"/>
                    <a:pt x="250" y="3203"/>
                  </a:cubicBezTo>
                  <a:cubicBezTo>
                    <a:pt x="321" y="3523"/>
                    <a:pt x="392" y="3772"/>
                    <a:pt x="463" y="3985"/>
                  </a:cubicBezTo>
                  <a:cubicBezTo>
                    <a:pt x="499" y="4021"/>
                    <a:pt x="535" y="4092"/>
                    <a:pt x="570" y="4128"/>
                  </a:cubicBezTo>
                  <a:cubicBezTo>
                    <a:pt x="621" y="4153"/>
                    <a:pt x="671" y="4178"/>
                    <a:pt x="709" y="4178"/>
                  </a:cubicBezTo>
                  <a:cubicBezTo>
                    <a:pt x="724" y="4178"/>
                    <a:pt x="738" y="4174"/>
                    <a:pt x="748" y="4163"/>
                  </a:cubicBezTo>
                  <a:cubicBezTo>
                    <a:pt x="819" y="4163"/>
                    <a:pt x="855" y="4128"/>
                    <a:pt x="890" y="4057"/>
                  </a:cubicBezTo>
                  <a:cubicBezTo>
                    <a:pt x="926" y="3985"/>
                    <a:pt x="962" y="3950"/>
                    <a:pt x="962" y="3879"/>
                  </a:cubicBezTo>
                  <a:cubicBezTo>
                    <a:pt x="997" y="3807"/>
                    <a:pt x="997" y="3736"/>
                    <a:pt x="997" y="3665"/>
                  </a:cubicBezTo>
                  <a:cubicBezTo>
                    <a:pt x="997" y="3594"/>
                    <a:pt x="997" y="3558"/>
                    <a:pt x="997" y="3523"/>
                  </a:cubicBezTo>
                  <a:cubicBezTo>
                    <a:pt x="962" y="3381"/>
                    <a:pt x="926" y="3238"/>
                    <a:pt x="890" y="3060"/>
                  </a:cubicBezTo>
                  <a:lnTo>
                    <a:pt x="819" y="2598"/>
                  </a:lnTo>
                  <a:cubicBezTo>
                    <a:pt x="1638" y="2491"/>
                    <a:pt x="2420" y="2313"/>
                    <a:pt x="3168" y="2135"/>
                  </a:cubicBezTo>
                  <a:cubicBezTo>
                    <a:pt x="3168" y="2420"/>
                    <a:pt x="3203" y="2669"/>
                    <a:pt x="3203" y="2954"/>
                  </a:cubicBezTo>
                  <a:lnTo>
                    <a:pt x="3239" y="3736"/>
                  </a:lnTo>
                  <a:cubicBezTo>
                    <a:pt x="3239" y="3843"/>
                    <a:pt x="3310" y="3950"/>
                    <a:pt x="3346" y="4021"/>
                  </a:cubicBezTo>
                  <a:cubicBezTo>
                    <a:pt x="3417" y="4092"/>
                    <a:pt x="3523" y="4128"/>
                    <a:pt x="3595" y="4128"/>
                  </a:cubicBezTo>
                  <a:lnTo>
                    <a:pt x="3666" y="4128"/>
                  </a:lnTo>
                  <a:cubicBezTo>
                    <a:pt x="3701" y="4092"/>
                    <a:pt x="3737" y="4057"/>
                    <a:pt x="3772" y="4021"/>
                  </a:cubicBezTo>
                  <a:cubicBezTo>
                    <a:pt x="3808" y="3985"/>
                    <a:pt x="3808" y="3950"/>
                    <a:pt x="3844" y="3914"/>
                  </a:cubicBezTo>
                  <a:cubicBezTo>
                    <a:pt x="3879" y="3879"/>
                    <a:pt x="3879" y="3807"/>
                    <a:pt x="3879" y="3736"/>
                  </a:cubicBezTo>
                  <a:cubicBezTo>
                    <a:pt x="3844" y="3203"/>
                    <a:pt x="3844" y="2633"/>
                    <a:pt x="3808" y="2100"/>
                  </a:cubicBezTo>
                  <a:cubicBezTo>
                    <a:pt x="3772" y="1530"/>
                    <a:pt x="3701" y="961"/>
                    <a:pt x="3630" y="392"/>
                  </a:cubicBezTo>
                  <a:cubicBezTo>
                    <a:pt x="3630" y="285"/>
                    <a:pt x="3595" y="178"/>
                    <a:pt x="3523" y="143"/>
                  </a:cubicBezTo>
                  <a:cubicBezTo>
                    <a:pt x="3452" y="71"/>
                    <a:pt x="3417" y="36"/>
                    <a:pt x="3346" y="36"/>
                  </a:cubicBezTo>
                  <a:cubicBezTo>
                    <a:pt x="3274" y="36"/>
                    <a:pt x="3203" y="71"/>
                    <a:pt x="3132" y="178"/>
                  </a:cubicBezTo>
                  <a:cubicBezTo>
                    <a:pt x="3061" y="249"/>
                    <a:pt x="3025" y="356"/>
                    <a:pt x="3025" y="463"/>
                  </a:cubicBezTo>
                  <a:cubicBezTo>
                    <a:pt x="3025" y="641"/>
                    <a:pt x="3025" y="819"/>
                    <a:pt x="3061" y="961"/>
                  </a:cubicBezTo>
                  <a:cubicBezTo>
                    <a:pt x="3061" y="1139"/>
                    <a:pt x="3096" y="1281"/>
                    <a:pt x="3096" y="1459"/>
                  </a:cubicBezTo>
                  <a:cubicBezTo>
                    <a:pt x="2705" y="1566"/>
                    <a:pt x="2314" y="1637"/>
                    <a:pt x="1922" y="1708"/>
                  </a:cubicBezTo>
                  <a:cubicBezTo>
                    <a:pt x="1495" y="1779"/>
                    <a:pt x="1104" y="1851"/>
                    <a:pt x="748" y="1886"/>
                  </a:cubicBezTo>
                  <a:cubicBezTo>
                    <a:pt x="713" y="1673"/>
                    <a:pt x="713" y="1459"/>
                    <a:pt x="677" y="1246"/>
                  </a:cubicBezTo>
                  <a:cubicBezTo>
                    <a:pt x="677" y="1032"/>
                    <a:pt x="677" y="783"/>
                    <a:pt x="677" y="570"/>
                  </a:cubicBezTo>
                  <a:cubicBezTo>
                    <a:pt x="677" y="534"/>
                    <a:pt x="677" y="498"/>
                    <a:pt x="677" y="427"/>
                  </a:cubicBezTo>
                  <a:cubicBezTo>
                    <a:pt x="641" y="356"/>
                    <a:pt x="641" y="285"/>
                    <a:pt x="606" y="214"/>
                  </a:cubicBezTo>
                  <a:cubicBezTo>
                    <a:pt x="570" y="178"/>
                    <a:pt x="535" y="107"/>
                    <a:pt x="499" y="71"/>
                  </a:cubicBezTo>
                  <a:cubicBezTo>
                    <a:pt x="463" y="36"/>
                    <a:pt x="392" y="0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2649578" y="2316712"/>
              <a:ext cx="158537" cy="173949"/>
            </a:xfrm>
            <a:custGeom>
              <a:avLst/>
              <a:gdLst/>
              <a:ahLst/>
              <a:cxnLst/>
              <a:rect l="l" t="t" r="r" b="b"/>
              <a:pathLst>
                <a:path w="4022" h="4413" extrusionOk="0">
                  <a:moveTo>
                    <a:pt x="2243" y="1"/>
                  </a:moveTo>
                  <a:cubicBezTo>
                    <a:pt x="2100" y="1"/>
                    <a:pt x="1958" y="1"/>
                    <a:pt x="1780" y="36"/>
                  </a:cubicBezTo>
                  <a:cubicBezTo>
                    <a:pt x="1602" y="36"/>
                    <a:pt x="1424" y="72"/>
                    <a:pt x="1211" y="72"/>
                  </a:cubicBezTo>
                  <a:cubicBezTo>
                    <a:pt x="1033" y="107"/>
                    <a:pt x="855" y="143"/>
                    <a:pt x="677" y="143"/>
                  </a:cubicBezTo>
                  <a:cubicBezTo>
                    <a:pt x="499" y="179"/>
                    <a:pt x="321" y="214"/>
                    <a:pt x="214" y="250"/>
                  </a:cubicBezTo>
                  <a:cubicBezTo>
                    <a:pt x="143" y="250"/>
                    <a:pt x="72" y="321"/>
                    <a:pt x="37" y="357"/>
                  </a:cubicBezTo>
                  <a:cubicBezTo>
                    <a:pt x="37" y="392"/>
                    <a:pt x="1" y="463"/>
                    <a:pt x="1" y="534"/>
                  </a:cubicBezTo>
                  <a:cubicBezTo>
                    <a:pt x="1" y="606"/>
                    <a:pt x="37" y="677"/>
                    <a:pt x="72" y="748"/>
                  </a:cubicBezTo>
                  <a:cubicBezTo>
                    <a:pt x="143" y="784"/>
                    <a:pt x="214" y="855"/>
                    <a:pt x="286" y="855"/>
                  </a:cubicBezTo>
                  <a:cubicBezTo>
                    <a:pt x="250" y="1068"/>
                    <a:pt x="250" y="1246"/>
                    <a:pt x="250" y="1460"/>
                  </a:cubicBezTo>
                  <a:cubicBezTo>
                    <a:pt x="214" y="1673"/>
                    <a:pt x="214" y="1887"/>
                    <a:pt x="179" y="2064"/>
                  </a:cubicBezTo>
                  <a:cubicBezTo>
                    <a:pt x="72" y="2100"/>
                    <a:pt x="1" y="2207"/>
                    <a:pt x="1" y="2349"/>
                  </a:cubicBezTo>
                  <a:cubicBezTo>
                    <a:pt x="1" y="2456"/>
                    <a:pt x="37" y="2563"/>
                    <a:pt x="143" y="2634"/>
                  </a:cubicBezTo>
                  <a:cubicBezTo>
                    <a:pt x="143" y="2990"/>
                    <a:pt x="108" y="3310"/>
                    <a:pt x="143" y="3666"/>
                  </a:cubicBezTo>
                  <a:cubicBezTo>
                    <a:pt x="143" y="3915"/>
                    <a:pt x="179" y="4093"/>
                    <a:pt x="286" y="4235"/>
                  </a:cubicBezTo>
                  <a:cubicBezTo>
                    <a:pt x="428" y="4342"/>
                    <a:pt x="570" y="4413"/>
                    <a:pt x="819" y="4413"/>
                  </a:cubicBezTo>
                  <a:cubicBezTo>
                    <a:pt x="1211" y="4413"/>
                    <a:pt x="1602" y="4377"/>
                    <a:pt x="2029" y="4306"/>
                  </a:cubicBezTo>
                  <a:cubicBezTo>
                    <a:pt x="2456" y="4199"/>
                    <a:pt x="2883" y="4093"/>
                    <a:pt x="3310" y="3986"/>
                  </a:cubicBezTo>
                  <a:cubicBezTo>
                    <a:pt x="3381" y="3950"/>
                    <a:pt x="3452" y="3950"/>
                    <a:pt x="3523" y="3915"/>
                  </a:cubicBezTo>
                  <a:cubicBezTo>
                    <a:pt x="3595" y="3879"/>
                    <a:pt x="3701" y="3808"/>
                    <a:pt x="3773" y="3772"/>
                  </a:cubicBezTo>
                  <a:cubicBezTo>
                    <a:pt x="3844" y="3737"/>
                    <a:pt x="3915" y="3701"/>
                    <a:pt x="3950" y="3666"/>
                  </a:cubicBezTo>
                  <a:cubicBezTo>
                    <a:pt x="3986" y="3630"/>
                    <a:pt x="4022" y="3594"/>
                    <a:pt x="4022" y="3559"/>
                  </a:cubicBezTo>
                  <a:cubicBezTo>
                    <a:pt x="4022" y="3488"/>
                    <a:pt x="4022" y="3417"/>
                    <a:pt x="3950" y="3381"/>
                  </a:cubicBezTo>
                  <a:cubicBezTo>
                    <a:pt x="3915" y="3345"/>
                    <a:pt x="3879" y="3310"/>
                    <a:pt x="3808" y="3310"/>
                  </a:cubicBezTo>
                  <a:cubicBezTo>
                    <a:pt x="3773" y="3292"/>
                    <a:pt x="3737" y="3283"/>
                    <a:pt x="3701" y="3283"/>
                  </a:cubicBezTo>
                  <a:cubicBezTo>
                    <a:pt x="3666" y="3283"/>
                    <a:pt x="3630" y="3292"/>
                    <a:pt x="3595" y="3310"/>
                  </a:cubicBezTo>
                  <a:cubicBezTo>
                    <a:pt x="3488" y="3310"/>
                    <a:pt x="3417" y="3310"/>
                    <a:pt x="3346" y="3345"/>
                  </a:cubicBezTo>
                  <a:cubicBezTo>
                    <a:pt x="3203" y="3381"/>
                    <a:pt x="2990" y="3417"/>
                    <a:pt x="2776" y="3452"/>
                  </a:cubicBezTo>
                  <a:cubicBezTo>
                    <a:pt x="2563" y="3488"/>
                    <a:pt x="2349" y="3523"/>
                    <a:pt x="2100" y="3594"/>
                  </a:cubicBezTo>
                  <a:cubicBezTo>
                    <a:pt x="1851" y="3630"/>
                    <a:pt x="1638" y="3666"/>
                    <a:pt x="1389" y="3666"/>
                  </a:cubicBezTo>
                  <a:cubicBezTo>
                    <a:pt x="1175" y="3701"/>
                    <a:pt x="997" y="3701"/>
                    <a:pt x="819" y="3701"/>
                  </a:cubicBezTo>
                  <a:cubicBezTo>
                    <a:pt x="819" y="3345"/>
                    <a:pt x="819" y="2990"/>
                    <a:pt x="855" y="2634"/>
                  </a:cubicBezTo>
                  <a:cubicBezTo>
                    <a:pt x="1211" y="2598"/>
                    <a:pt x="1531" y="2563"/>
                    <a:pt x="1851" y="2527"/>
                  </a:cubicBezTo>
                  <a:cubicBezTo>
                    <a:pt x="2171" y="2491"/>
                    <a:pt x="2492" y="2456"/>
                    <a:pt x="2812" y="2420"/>
                  </a:cubicBezTo>
                  <a:cubicBezTo>
                    <a:pt x="2990" y="2420"/>
                    <a:pt x="3132" y="2385"/>
                    <a:pt x="3203" y="2313"/>
                  </a:cubicBezTo>
                  <a:cubicBezTo>
                    <a:pt x="3310" y="2242"/>
                    <a:pt x="3346" y="2171"/>
                    <a:pt x="3310" y="2100"/>
                  </a:cubicBezTo>
                  <a:cubicBezTo>
                    <a:pt x="3203" y="1993"/>
                    <a:pt x="3061" y="1922"/>
                    <a:pt x="2954" y="1851"/>
                  </a:cubicBezTo>
                  <a:cubicBezTo>
                    <a:pt x="2812" y="1815"/>
                    <a:pt x="2670" y="1780"/>
                    <a:pt x="2527" y="1780"/>
                  </a:cubicBezTo>
                  <a:cubicBezTo>
                    <a:pt x="2349" y="1780"/>
                    <a:pt x="2100" y="1815"/>
                    <a:pt x="1780" y="1851"/>
                  </a:cubicBezTo>
                  <a:cubicBezTo>
                    <a:pt x="1495" y="1887"/>
                    <a:pt x="1175" y="1922"/>
                    <a:pt x="890" y="1958"/>
                  </a:cubicBezTo>
                  <a:lnTo>
                    <a:pt x="926" y="1424"/>
                  </a:lnTo>
                  <a:cubicBezTo>
                    <a:pt x="926" y="1210"/>
                    <a:pt x="962" y="1033"/>
                    <a:pt x="962" y="855"/>
                  </a:cubicBezTo>
                  <a:cubicBezTo>
                    <a:pt x="962" y="855"/>
                    <a:pt x="962" y="855"/>
                    <a:pt x="962" y="819"/>
                  </a:cubicBezTo>
                  <a:lnTo>
                    <a:pt x="962" y="784"/>
                  </a:lnTo>
                  <a:cubicBezTo>
                    <a:pt x="1104" y="748"/>
                    <a:pt x="1246" y="748"/>
                    <a:pt x="1389" y="748"/>
                  </a:cubicBezTo>
                  <a:cubicBezTo>
                    <a:pt x="1567" y="712"/>
                    <a:pt x="1709" y="712"/>
                    <a:pt x="1887" y="677"/>
                  </a:cubicBezTo>
                  <a:cubicBezTo>
                    <a:pt x="2029" y="677"/>
                    <a:pt x="2171" y="641"/>
                    <a:pt x="2349" y="641"/>
                  </a:cubicBezTo>
                  <a:cubicBezTo>
                    <a:pt x="2492" y="641"/>
                    <a:pt x="2598" y="606"/>
                    <a:pt x="2705" y="606"/>
                  </a:cubicBezTo>
                  <a:cubicBezTo>
                    <a:pt x="2812" y="606"/>
                    <a:pt x="2883" y="570"/>
                    <a:pt x="2954" y="534"/>
                  </a:cubicBezTo>
                  <a:cubicBezTo>
                    <a:pt x="3025" y="463"/>
                    <a:pt x="3061" y="392"/>
                    <a:pt x="3025" y="321"/>
                  </a:cubicBezTo>
                  <a:cubicBezTo>
                    <a:pt x="2919" y="179"/>
                    <a:pt x="2776" y="107"/>
                    <a:pt x="2634" y="36"/>
                  </a:cubicBezTo>
                  <a:cubicBezTo>
                    <a:pt x="2527" y="1"/>
                    <a:pt x="2385" y="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917487" y="1464003"/>
              <a:ext cx="294567" cy="498907"/>
            </a:xfrm>
            <a:custGeom>
              <a:avLst/>
              <a:gdLst/>
              <a:ahLst/>
              <a:cxnLst/>
              <a:rect l="l" t="t" r="r" b="b"/>
              <a:pathLst>
                <a:path w="7473" h="12657" extrusionOk="0">
                  <a:moveTo>
                    <a:pt x="3132" y="1"/>
                  </a:moveTo>
                  <a:cubicBezTo>
                    <a:pt x="2669" y="36"/>
                    <a:pt x="2278" y="107"/>
                    <a:pt x="1922" y="285"/>
                  </a:cubicBezTo>
                  <a:cubicBezTo>
                    <a:pt x="1531" y="428"/>
                    <a:pt x="1210" y="641"/>
                    <a:pt x="926" y="890"/>
                  </a:cubicBezTo>
                  <a:cubicBezTo>
                    <a:pt x="641" y="1139"/>
                    <a:pt x="428" y="1424"/>
                    <a:pt x="250" y="1780"/>
                  </a:cubicBezTo>
                  <a:cubicBezTo>
                    <a:pt x="107" y="2100"/>
                    <a:pt x="36" y="2420"/>
                    <a:pt x="1" y="2776"/>
                  </a:cubicBezTo>
                  <a:cubicBezTo>
                    <a:pt x="1" y="3132"/>
                    <a:pt x="72" y="3488"/>
                    <a:pt x="214" y="3879"/>
                  </a:cubicBezTo>
                  <a:cubicBezTo>
                    <a:pt x="357" y="4235"/>
                    <a:pt x="606" y="4591"/>
                    <a:pt x="961" y="4875"/>
                  </a:cubicBezTo>
                  <a:cubicBezTo>
                    <a:pt x="1673" y="5444"/>
                    <a:pt x="2349" y="5943"/>
                    <a:pt x="3061" y="6370"/>
                  </a:cubicBezTo>
                  <a:cubicBezTo>
                    <a:pt x="3737" y="6797"/>
                    <a:pt x="4413" y="7259"/>
                    <a:pt x="5018" y="7757"/>
                  </a:cubicBezTo>
                  <a:cubicBezTo>
                    <a:pt x="5409" y="8042"/>
                    <a:pt x="5694" y="8362"/>
                    <a:pt x="5836" y="8753"/>
                  </a:cubicBezTo>
                  <a:cubicBezTo>
                    <a:pt x="5978" y="9109"/>
                    <a:pt x="6014" y="9430"/>
                    <a:pt x="5943" y="9785"/>
                  </a:cubicBezTo>
                  <a:cubicBezTo>
                    <a:pt x="5872" y="10106"/>
                    <a:pt x="5694" y="10390"/>
                    <a:pt x="5445" y="10639"/>
                  </a:cubicBezTo>
                  <a:cubicBezTo>
                    <a:pt x="5196" y="10853"/>
                    <a:pt x="4875" y="11031"/>
                    <a:pt x="4484" y="11102"/>
                  </a:cubicBezTo>
                  <a:cubicBezTo>
                    <a:pt x="4273" y="11144"/>
                    <a:pt x="4068" y="11164"/>
                    <a:pt x="3869" y="11164"/>
                  </a:cubicBezTo>
                  <a:cubicBezTo>
                    <a:pt x="3563" y="11164"/>
                    <a:pt x="3270" y="11117"/>
                    <a:pt x="2990" y="11031"/>
                  </a:cubicBezTo>
                  <a:cubicBezTo>
                    <a:pt x="2527" y="10853"/>
                    <a:pt x="2136" y="10604"/>
                    <a:pt x="1780" y="10283"/>
                  </a:cubicBezTo>
                  <a:cubicBezTo>
                    <a:pt x="1717" y="10242"/>
                    <a:pt x="1630" y="10224"/>
                    <a:pt x="1526" y="10224"/>
                  </a:cubicBezTo>
                  <a:cubicBezTo>
                    <a:pt x="1452" y="10224"/>
                    <a:pt x="1370" y="10233"/>
                    <a:pt x="1282" y="10248"/>
                  </a:cubicBezTo>
                  <a:cubicBezTo>
                    <a:pt x="1033" y="10283"/>
                    <a:pt x="890" y="10390"/>
                    <a:pt x="784" y="10497"/>
                  </a:cubicBezTo>
                  <a:cubicBezTo>
                    <a:pt x="712" y="10604"/>
                    <a:pt x="712" y="10746"/>
                    <a:pt x="784" y="10959"/>
                  </a:cubicBezTo>
                  <a:cubicBezTo>
                    <a:pt x="855" y="11173"/>
                    <a:pt x="961" y="11351"/>
                    <a:pt x="1033" y="11458"/>
                  </a:cubicBezTo>
                  <a:cubicBezTo>
                    <a:pt x="1460" y="11956"/>
                    <a:pt x="1958" y="12276"/>
                    <a:pt x="2563" y="12489"/>
                  </a:cubicBezTo>
                  <a:cubicBezTo>
                    <a:pt x="2941" y="12601"/>
                    <a:pt x="3333" y="12656"/>
                    <a:pt x="3730" y="12656"/>
                  </a:cubicBezTo>
                  <a:cubicBezTo>
                    <a:pt x="3968" y="12656"/>
                    <a:pt x="4208" y="12636"/>
                    <a:pt x="4448" y="12596"/>
                  </a:cubicBezTo>
                  <a:cubicBezTo>
                    <a:pt x="5196" y="12489"/>
                    <a:pt x="5836" y="12205"/>
                    <a:pt x="6405" y="11742"/>
                  </a:cubicBezTo>
                  <a:cubicBezTo>
                    <a:pt x="6975" y="11244"/>
                    <a:pt x="7330" y="10568"/>
                    <a:pt x="7437" y="9750"/>
                  </a:cubicBezTo>
                  <a:cubicBezTo>
                    <a:pt x="7473" y="9323"/>
                    <a:pt x="7437" y="8931"/>
                    <a:pt x="7330" y="8611"/>
                  </a:cubicBezTo>
                  <a:cubicBezTo>
                    <a:pt x="7224" y="8291"/>
                    <a:pt x="7081" y="7971"/>
                    <a:pt x="6939" y="7722"/>
                  </a:cubicBezTo>
                  <a:cubicBezTo>
                    <a:pt x="6761" y="7437"/>
                    <a:pt x="6548" y="7188"/>
                    <a:pt x="6299" y="6974"/>
                  </a:cubicBezTo>
                  <a:cubicBezTo>
                    <a:pt x="6085" y="6761"/>
                    <a:pt x="5836" y="6547"/>
                    <a:pt x="5551" y="6334"/>
                  </a:cubicBezTo>
                  <a:cubicBezTo>
                    <a:pt x="5338" y="6192"/>
                    <a:pt x="5089" y="6049"/>
                    <a:pt x="4804" y="5836"/>
                  </a:cubicBezTo>
                  <a:cubicBezTo>
                    <a:pt x="4555" y="5658"/>
                    <a:pt x="4270" y="5444"/>
                    <a:pt x="3950" y="5267"/>
                  </a:cubicBezTo>
                  <a:cubicBezTo>
                    <a:pt x="3630" y="5053"/>
                    <a:pt x="3345" y="4840"/>
                    <a:pt x="3025" y="4626"/>
                  </a:cubicBezTo>
                  <a:cubicBezTo>
                    <a:pt x="2705" y="4413"/>
                    <a:pt x="2420" y="4199"/>
                    <a:pt x="2171" y="3986"/>
                  </a:cubicBezTo>
                  <a:cubicBezTo>
                    <a:pt x="1744" y="3665"/>
                    <a:pt x="1495" y="3345"/>
                    <a:pt x="1388" y="2989"/>
                  </a:cubicBezTo>
                  <a:cubicBezTo>
                    <a:pt x="1317" y="2634"/>
                    <a:pt x="1460" y="2242"/>
                    <a:pt x="1815" y="1886"/>
                  </a:cubicBezTo>
                  <a:cubicBezTo>
                    <a:pt x="1993" y="1708"/>
                    <a:pt x="2207" y="1531"/>
                    <a:pt x="2456" y="1459"/>
                  </a:cubicBezTo>
                  <a:cubicBezTo>
                    <a:pt x="2740" y="1353"/>
                    <a:pt x="2954" y="1317"/>
                    <a:pt x="3203" y="1317"/>
                  </a:cubicBezTo>
                  <a:cubicBezTo>
                    <a:pt x="3381" y="1317"/>
                    <a:pt x="3559" y="1353"/>
                    <a:pt x="3772" y="1424"/>
                  </a:cubicBezTo>
                  <a:cubicBezTo>
                    <a:pt x="3950" y="1495"/>
                    <a:pt x="4164" y="1566"/>
                    <a:pt x="4342" y="1673"/>
                  </a:cubicBezTo>
                  <a:cubicBezTo>
                    <a:pt x="4555" y="1780"/>
                    <a:pt x="4733" y="1851"/>
                    <a:pt x="4875" y="1993"/>
                  </a:cubicBezTo>
                  <a:cubicBezTo>
                    <a:pt x="5053" y="2064"/>
                    <a:pt x="5196" y="2171"/>
                    <a:pt x="5302" y="2278"/>
                  </a:cubicBezTo>
                  <a:cubicBezTo>
                    <a:pt x="5449" y="2366"/>
                    <a:pt x="5571" y="2429"/>
                    <a:pt x="5709" y="2429"/>
                  </a:cubicBezTo>
                  <a:cubicBezTo>
                    <a:pt x="5739" y="2429"/>
                    <a:pt x="5769" y="2426"/>
                    <a:pt x="5800" y="2420"/>
                  </a:cubicBezTo>
                  <a:cubicBezTo>
                    <a:pt x="5943" y="2385"/>
                    <a:pt x="6049" y="2313"/>
                    <a:pt x="6121" y="2242"/>
                  </a:cubicBezTo>
                  <a:cubicBezTo>
                    <a:pt x="6227" y="2135"/>
                    <a:pt x="6263" y="1993"/>
                    <a:pt x="6263" y="1851"/>
                  </a:cubicBezTo>
                  <a:cubicBezTo>
                    <a:pt x="6299" y="1708"/>
                    <a:pt x="6263" y="1602"/>
                    <a:pt x="6192" y="1531"/>
                  </a:cubicBezTo>
                  <a:cubicBezTo>
                    <a:pt x="5872" y="1104"/>
                    <a:pt x="5409" y="748"/>
                    <a:pt x="4875" y="463"/>
                  </a:cubicBezTo>
                  <a:cubicBezTo>
                    <a:pt x="4306" y="143"/>
                    <a:pt x="3737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2247091" y="1487850"/>
              <a:ext cx="378723" cy="493665"/>
            </a:xfrm>
            <a:custGeom>
              <a:avLst/>
              <a:gdLst/>
              <a:ahLst/>
              <a:cxnLst/>
              <a:rect l="l" t="t" r="r" b="b"/>
              <a:pathLst>
                <a:path w="9608" h="12524" extrusionOk="0">
                  <a:moveTo>
                    <a:pt x="5088" y="2029"/>
                  </a:moveTo>
                  <a:cubicBezTo>
                    <a:pt x="5480" y="3523"/>
                    <a:pt x="5907" y="4982"/>
                    <a:pt x="6405" y="6369"/>
                  </a:cubicBezTo>
                  <a:cubicBezTo>
                    <a:pt x="5231" y="6547"/>
                    <a:pt x="4163" y="6654"/>
                    <a:pt x="3131" y="6654"/>
                  </a:cubicBezTo>
                  <a:cubicBezTo>
                    <a:pt x="3701" y="5089"/>
                    <a:pt x="4341" y="3559"/>
                    <a:pt x="5088" y="2029"/>
                  </a:cubicBezTo>
                  <a:close/>
                  <a:moveTo>
                    <a:pt x="5586" y="0"/>
                  </a:moveTo>
                  <a:cubicBezTo>
                    <a:pt x="5480" y="0"/>
                    <a:pt x="5373" y="36"/>
                    <a:pt x="5266" y="72"/>
                  </a:cubicBezTo>
                  <a:cubicBezTo>
                    <a:pt x="5159" y="107"/>
                    <a:pt x="5088" y="143"/>
                    <a:pt x="4982" y="214"/>
                  </a:cubicBezTo>
                  <a:cubicBezTo>
                    <a:pt x="4946" y="196"/>
                    <a:pt x="4910" y="187"/>
                    <a:pt x="4870" y="187"/>
                  </a:cubicBezTo>
                  <a:cubicBezTo>
                    <a:pt x="4830" y="187"/>
                    <a:pt x="4786" y="196"/>
                    <a:pt x="4732" y="214"/>
                  </a:cubicBezTo>
                  <a:cubicBezTo>
                    <a:pt x="4626" y="214"/>
                    <a:pt x="4555" y="285"/>
                    <a:pt x="4483" y="392"/>
                  </a:cubicBezTo>
                  <a:cubicBezTo>
                    <a:pt x="3985" y="1175"/>
                    <a:pt x="3523" y="2029"/>
                    <a:pt x="3060" y="2954"/>
                  </a:cubicBezTo>
                  <a:cubicBezTo>
                    <a:pt x="2598" y="3879"/>
                    <a:pt x="2171" y="4839"/>
                    <a:pt x="1779" y="5871"/>
                  </a:cubicBezTo>
                  <a:cubicBezTo>
                    <a:pt x="1388" y="6832"/>
                    <a:pt x="1032" y="7864"/>
                    <a:pt x="712" y="8860"/>
                  </a:cubicBezTo>
                  <a:cubicBezTo>
                    <a:pt x="427" y="9856"/>
                    <a:pt x="214" y="10781"/>
                    <a:pt x="36" y="11707"/>
                  </a:cubicBezTo>
                  <a:cubicBezTo>
                    <a:pt x="0" y="11956"/>
                    <a:pt x="71" y="12169"/>
                    <a:pt x="214" y="12347"/>
                  </a:cubicBezTo>
                  <a:cubicBezTo>
                    <a:pt x="311" y="12469"/>
                    <a:pt x="441" y="12524"/>
                    <a:pt x="605" y="12524"/>
                  </a:cubicBezTo>
                  <a:cubicBezTo>
                    <a:pt x="681" y="12524"/>
                    <a:pt x="764" y="12512"/>
                    <a:pt x="854" y="12489"/>
                  </a:cubicBezTo>
                  <a:cubicBezTo>
                    <a:pt x="997" y="12489"/>
                    <a:pt x="1139" y="12383"/>
                    <a:pt x="1281" y="12169"/>
                  </a:cubicBezTo>
                  <a:cubicBezTo>
                    <a:pt x="1388" y="11956"/>
                    <a:pt x="1495" y="11742"/>
                    <a:pt x="1566" y="11493"/>
                  </a:cubicBezTo>
                  <a:cubicBezTo>
                    <a:pt x="1744" y="10924"/>
                    <a:pt x="1886" y="10354"/>
                    <a:pt x="2064" y="9821"/>
                  </a:cubicBezTo>
                  <a:cubicBezTo>
                    <a:pt x="2242" y="9287"/>
                    <a:pt x="2420" y="8718"/>
                    <a:pt x="2633" y="8148"/>
                  </a:cubicBezTo>
                  <a:cubicBezTo>
                    <a:pt x="3345" y="8113"/>
                    <a:pt x="4092" y="8077"/>
                    <a:pt x="4839" y="8006"/>
                  </a:cubicBezTo>
                  <a:cubicBezTo>
                    <a:pt x="5586" y="7971"/>
                    <a:pt x="6298" y="7864"/>
                    <a:pt x="6939" y="7757"/>
                  </a:cubicBezTo>
                  <a:cubicBezTo>
                    <a:pt x="7116" y="8291"/>
                    <a:pt x="7330" y="8825"/>
                    <a:pt x="7543" y="9323"/>
                  </a:cubicBezTo>
                  <a:cubicBezTo>
                    <a:pt x="7757" y="9856"/>
                    <a:pt x="8006" y="10354"/>
                    <a:pt x="8255" y="10853"/>
                  </a:cubicBezTo>
                  <a:cubicBezTo>
                    <a:pt x="8291" y="10959"/>
                    <a:pt x="8362" y="11066"/>
                    <a:pt x="8433" y="11173"/>
                  </a:cubicBezTo>
                  <a:cubicBezTo>
                    <a:pt x="8504" y="11280"/>
                    <a:pt x="8611" y="11386"/>
                    <a:pt x="8718" y="11493"/>
                  </a:cubicBezTo>
                  <a:cubicBezTo>
                    <a:pt x="8824" y="11600"/>
                    <a:pt x="8931" y="11671"/>
                    <a:pt x="9038" y="11742"/>
                  </a:cubicBezTo>
                  <a:cubicBezTo>
                    <a:pt x="9100" y="11784"/>
                    <a:pt x="9163" y="11801"/>
                    <a:pt x="9225" y="11801"/>
                  </a:cubicBezTo>
                  <a:cubicBezTo>
                    <a:pt x="9270" y="11801"/>
                    <a:pt x="9314" y="11792"/>
                    <a:pt x="9358" y="11778"/>
                  </a:cubicBezTo>
                  <a:cubicBezTo>
                    <a:pt x="9465" y="11742"/>
                    <a:pt x="9536" y="11635"/>
                    <a:pt x="9571" y="11529"/>
                  </a:cubicBezTo>
                  <a:cubicBezTo>
                    <a:pt x="9571" y="11386"/>
                    <a:pt x="9607" y="11244"/>
                    <a:pt x="9607" y="11066"/>
                  </a:cubicBezTo>
                  <a:cubicBezTo>
                    <a:pt x="9607" y="10924"/>
                    <a:pt x="9571" y="10746"/>
                    <a:pt x="9571" y="10604"/>
                  </a:cubicBezTo>
                  <a:cubicBezTo>
                    <a:pt x="9536" y="10426"/>
                    <a:pt x="9500" y="10319"/>
                    <a:pt x="9500" y="10248"/>
                  </a:cubicBezTo>
                  <a:cubicBezTo>
                    <a:pt x="9287" y="9785"/>
                    <a:pt x="9109" y="9323"/>
                    <a:pt x="8931" y="8860"/>
                  </a:cubicBezTo>
                  <a:cubicBezTo>
                    <a:pt x="8753" y="8398"/>
                    <a:pt x="8575" y="7899"/>
                    <a:pt x="8362" y="7437"/>
                  </a:cubicBezTo>
                  <a:cubicBezTo>
                    <a:pt x="8718" y="7259"/>
                    <a:pt x="8931" y="7117"/>
                    <a:pt x="9038" y="6939"/>
                  </a:cubicBezTo>
                  <a:cubicBezTo>
                    <a:pt x="9180" y="6761"/>
                    <a:pt x="9216" y="6583"/>
                    <a:pt x="9109" y="6334"/>
                  </a:cubicBezTo>
                  <a:cubicBezTo>
                    <a:pt x="9038" y="6156"/>
                    <a:pt x="8895" y="6049"/>
                    <a:pt x="8682" y="6014"/>
                  </a:cubicBezTo>
                  <a:cubicBezTo>
                    <a:pt x="8468" y="5978"/>
                    <a:pt x="8291" y="5978"/>
                    <a:pt x="8113" y="5978"/>
                  </a:cubicBezTo>
                  <a:lnTo>
                    <a:pt x="7970" y="6014"/>
                  </a:lnTo>
                  <a:cubicBezTo>
                    <a:pt x="7970" y="6014"/>
                    <a:pt x="7935" y="6014"/>
                    <a:pt x="7864" y="6049"/>
                  </a:cubicBezTo>
                  <a:cubicBezTo>
                    <a:pt x="7579" y="5195"/>
                    <a:pt x="7330" y="4377"/>
                    <a:pt x="7045" y="3559"/>
                  </a:cubicBezTo>
                  <a:cubicBezTo>
                    <a:pt x="6796" y="2740"/>
                    <a:pt x="6583" y="1922"/>
                    <a:pt x="6405" y="1139"/>
                  </a:cubicBezTo>
                  <a:cubicBezTo>
                    <a:pt x="6298" y="854"/>
                    <a:pt x="6191" y="676"/>
                    <a:pt x="6120" y="534"/>
                  </a:cubicBezTo>
                  <a:cubicBezTo>
                    <a:pt x="6049" y="356"/>
                    <a:pt x="5978" y="250"/>
                    <a:pt x="5907" y="178"/>
                  </a:cubicBezTo>
                  <a:cubicBezTo>
                    <a:pt x="5836" y="107"/>
                    <a:pt x="5800" y="36"/>
                    <a:pt x="5729" y="36"/>
                  </a:cubicBezTo>
                  <a:cubicBezTo>
                    <a:pt x="5693" y="0"/>
                    <a:pt x="5622" y="0"/>
                    <a:pt x="5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679062" y="1581466"/>
              <a:ext cx="329609" cy="349870"/>
            </a:xfrm>
            <a:custGeom>
              <a:avLst/>
              <a:gdLst/>
              <a:ahLst/>
              <a:cxnLst/>
              <a:rect l="l" t="t" r="r" b="b"/>
              <a:pathLst>
                <a:path w="8362" h="8876" extrusionOk="0">
                  <a:moveTo>
                    <a:pt x="7950" y="0"/>
                  </a:moveTo>
                  <a:cubicBezTo>
                    <a:pt x="7802" y="0"/>
                    <a:pt x="7655" y="69"/>
                    <a:pt x="7508" y="187"/>
                  </a:cubicBezTo>
                  <a:cubicBezTo>
                    <a:pt x="7330" y="330"/>
                    <a:pt x="7223" y="508"/>
                    <a:pt x="7116" y="721"/>
                  </a:cubicBezTo>
                  <a:cubicBezTo>
                    <a:pt x="6867" y="1219"/>
                    <a:pt x="6618" y="1753"/>
                    <a:pt x="6298" y="2358"/>
                  </a:cubicBezTo>
                  <a:cubicBezTo>
                    <a:pt x="6013" y="2927"/>
                    <a:pt x="5729" y="3496"/>
                    <a:pt x="5408" y="4030"/>
                  </a:cubicBezTo>
                  <a:cubicBezTo>
                    <a:pt x="5088" y="4599"/>
                    <a:pt x="4768" y="5133"/>
                    <a:pt x="4448" y="5631"/>
                  </a:cubicBezTo>
                  <a:cubicBezTo>
                    <a:pt x="4163" y="6129"/>
                    <a:pt x="3878" y="6521"/>
                    <a:pt x="3594" y="6876"/>
                  </a:cubicBezTo>
                  <a:cubicBezTo>
                    <a:pt x="3451" y="6521"/>
                    <a:pt x="3309" y="6094"/>
                    <a:pt x="3202" y="5631"/>
                  </a:cubicBezTo>
                  <a:cubicBezTo>
                    <a:pt x="3060" y="5169"/>
                    <a:pt x="2918" y="4706"/>
                    <a:pt x="2740" y="4243"/>
                  </a:cubicBezTo>
                  <a:cubicBezTo>
                    <a:pt x="2598" y="3745"/>
                    <a:pt x="2491" y="3283"/>
                    <a:pt x="2348" y="2820"/>
                  </a:cubicBezTo>
                  <a:cubicBezTo>
                    <a:pt x="2206" y="2358"/>
                    <a:pt x="2064" y="1966"/>
                    <a:pt x="1957" y="1611"/>
                  </a:cubicBezTo>
                  <a:cubicBezTo>
                    <a:pt x="1886" y="1468"/>
                    <a:pt x="1815" y="1326"/>
                    <a:pt x="1672" y="1184"/>
                  </a:cubicBezTo>
                  <a:cubicBezTo>
                    <a:pt x="1566" y="1006"/>
                    <a:pt x="1423" y="863"/>
                    <a:pt x="1281" y="757"/>
                  </a:cubicBezTo>
                  <a:cubicBezTo>
                    <a:pt x="1139" y="650"/>
                    <a:pt x="961" y="579"/>
                    <a:pt x="783" y="543"/>
                  </a:cubicBezTo>
                  <a:cubicBezTo>
                    <a:pt x="735" y="534"/>
                    <a:pt x="688" y="529"/>
                    <a:pt x="639" y="529"/>
                  </a:cubicBezTo>
                  <a:cubicBezTo>
                    <a:pt x="507" y="529"/>
                    <a:pt x="370" y="562"/>
                    <a:pt x="214" y="614"/>
                  </a:cubicBezTo>
                  <a:cubicBezTo>
                    <a:pt x="71" y="721"/>
                    <a:pt x="0" y="863"/>
                    <a:pt x="0" y="1041"/>
                  </a:cubicBezTo>
                  <a:cubicBezTo>
                    <a:pt x="0" y="1184"/>
                    <a:pt x="36" y="1326"/>
                    <a:pt x="107" y="1504"/>
                  </a:cubicBezTo>
                  <a:cubicBezTo>
                    <a:pt x="178" y="1646"/>
                    <a:pt x="249" y="1824"/>
                    <a:pt x="392" y="1931"/>
                  </a:cubicBezTo>
                  <a:cubicBezTo>
                    <a:pt x="498" y="2073"/>
                    <a:pt x="605" y="2180"/>
                    <a:pt x="676" y="2287"/>
                  </a:cubicBezTo>
                  <a:cubicBezTo>
                    <a:pt x="747" y="2429"/>
                    <a:pt x="854" y="2785"/>
                    <a:pt x="996" y="3247"/>
                  </a:cubicBezTo>
                  <a:cubicBezTo>
                    <a:pt x="1103" y="3745"/>
                    <a:pt x="1281" y="4279"/>
                    <a:pt x="1459" y="4884"/>
                  </a:cubicBezTo>
                  <a:cubicBezTo>
                    <a:pt x="1637" y="5453"/>
                    <a:pt x="1815" y="6023"/>
                    <a:pt x="2028" y="6627"/>
                  </a:cubicBezTo>
                  <a:cubicBezTo>
                    <a:pt x="2242" y="7197"/>
                    <a:pt x="2420" y="7695"/>
                    <a:pt x="2598" y="8086"/>
                  </a:cubicBezTo>
                  <a:cubicBezTo>
                    <a:pt x="2669" y="8229"/>
                    <a:pt x="2775" y="8406"/>
                    <a:pt x="2882" y="8549"/>
                  </a:cubicBezTo>
                  <a:cubicBezTo>
                    <a:pt x="3025" y="8727"/>
                    <a:pt x="3202" y="8833"/>
                    <a:pt x="3451" y="8869"/>
                  </a:cubicBezTo>
                  <a:cubicBezTo>
                    <a:pt x="3490" y="8873"/>
                    <a:pt x="3528" y="8876"/>
                    <a:pt x="3565" y="8876"/>
                  </a:cubicBezTo>
                  <a:cubicBezTo>
                    <a:pt x="3832" y="8876"/>
                    <a:pt x="4047" y="8759"/>
                    <a:pt x="4234" y="8478"/>
                  </a:cubicBezTo>
                  <a:cubicBezTo>
                    <a:pt x="4981" y="7517"/>
                    <a:pt x="5693" y="6450"/>
                    <a:pt x="6334" y="5275"/>
                  </a:cubicBezTo>
                  <a:cubicBezTo>
                    <a:pt x="7010" y="4101"/>
                    <a:pt x="7614" y="2820"/>
                    <a:pt x="8148" y="1468"/>
                  </a:cubicBezTo>
                  <a:cubicBezTo>
                    <a:pt x="8326" y="1077"/>
                    <a:pt x="8362" y="792"/>
                    <a:pt x="8362" y="508"/>
                  </a:cubicBezTo>
                  <a:cubicBezTo>
                    <a:pt x="8326" y="258"/>
                    <a:pt x="8219" y="81"/>
                    <a:pt x="8041" y="9"/>
                  </a:cubicBezTo>
                  <a:cubicBezTo>
                    <a:pt x="8011" y="3"/>
                    <a:pt x="7980" y="0"/>
                    <a:pt x="79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3036692" y="1564477"/>
              <a:ext cx="349239" cy="382034"/>
            </a:xfrm>
            <a:custGeom>
              <a:avLst/>
              <a:gdLst/>
              <a:ahLst/>
              <a:cxnLst/>
              <a:rect l="l" t="t" r="r" b="b"/>
              <a:pathLst>
                <a:path w="8860" h="9692" extrusionOk="0">
                  <a:moveTo>
                    <a:pt x="5180" y="0"/>
                  </a:moveTo>
                  <a:cubicBezTo>
                    <a:pt x="5104" y="0"/>
                    <a:pt x="5026" y="5"/>
                    <a:pt x="4946" y="13"/>
                  </a:cubicBezTo>
                  <a:cubicBezTo>
                    <a:pt x="4661" y="13"/>
                    <a:pt x="4341" y="49"/>
                    <a:pt x="3914" y="85"/>
                  </a:cubicBezTo>
                  <a:cubicBezTo>
                    <a:pt x="3558" y="120"/>
                    <a:pt x="3131" y="156"/>
                    <a:pt x="2704" y="191"/>
                  </a:cubicBezTo>
                  <a:cubicBezTo>
                    <a:pt x="2313" y="227"/>
                    <a:pt x="1886" y="298"/>
                    <a:pt x="1495" y="369"/>
                  </a:cubicBezTo>
                  <a:cubicBezTo>
                    <a:pt x="1103" y="440"/>
                    <a:pt x="783" y="476"/>
                    <a:pt x="498" y="547"/>
                  </a:cubicBezTo>
                  <a:cubicBezTo>
                    <a:pt x="321" y="583"/>
                    <a:pt x="214" y="689"/>
                    <a:pt x="143" y="796"/>
                  </a:cubicBezTo>
                  <a:cubicBezTo>
                    <a:pt x="71" y="903"/>
                    <a:pt x="36" y="1010"/>
                    <a:pt x="36" y="1152"/>
                  </a:cubicBezTo>
                  <a:cubicBezTo>
                    <a:pt x="36" y="1330"/>
                    <a:pt x="107" y="1472"/>
                    <a:pt x="214" y="1615"/>
                  </a:cubicBezTo>
                  <a:cubicBezTo>
                    <a:pt x="356" y="1757"/>
                    <a:pt x="498" y="1864"/>
                    <a:pt x="676" y="1899"/>
                  </a:cubicBezTo>
                  <a:cubicBezTo>
                    <a:pt x="605" y="2326"/>
                    <a:pt x="570" y="2753"/>
                    <a:pt x="570" y="3216"/>
                  </a:cubicBezTo>
                  <a:cubicBezTo>
                    <a:pt x="534" y="3678"/>
                    <a:pt x="498" y="4105"/>
                    <a:pt x="463" y="4532"/>
                  </a:cubicBezTo>
                  <a:cubicBezTo>
                    <a:pt x="214" y="4639"/>
                    <a:pt x="71" y="4852"/>
                    <a:pt x="36" y="5137"/>
                  </a:cubicBezTo>
                  <a:cubicBezTo>
                    <a:pt x="0" y="5386"/>
                    <a:pt x="143" y="5600"/>
                    <a:pt x="392" y="5778"/>
                  </a:cubicBezTo>
                  <a:cubicBezTo>
                    <a:pt x="321" y="6525"/>
                    <a:pt x="321" y="7272"/>
                    <a:pt x="321" y="8019"/>
                  </a:cubicBezTo>
                  <a:cubicBezTo>
                    <a:pt x="321" y="8553"/>
                    <a:pt x="427" y="8980"/>
                    <a:pt x="676" y="9264"/>
                  </a:cubicBezTo>
                  <a:cubicBezTo>
                    <a:pt x="925" y="9549"/>
                    <a:pt x="1317" y="9691"/>
                    <a:pt x="1815" y="9691"/>
                  </a:cubicBezTo>
                  <a:cubicBezTo>
                    <a:pt x="2669" y="9691"/>
                    <a:pt x="3558" y="9620"/>
                    <a:pt x="4483" y="9442"/>
                  </a:cubicBezTo>
                  <a:cubicBezTo>
                    <a:pt x="5409" y="9229"/>
                    <a:pt x="6334" y="8980"/>
                    <a:pt x="7294" y="8695"/>
                  </a:cubicBezTo>
                  <a:cubicBezTo>
                    <a:pt x="7437" y="8660"/>
                    <a:pt x="7579" y="8624"/>
                    <a:pt x="7757" y="8553"/>
                  </a:cubicBezTo>
                  <a:cubicBezTo>
                    <a:pt x="7935" y="8446"/>
                    <a:pt x="8113" y="8375"/>
                    <a:pt x="8255" y="8268"/>
                  </a:cubicBezTo>
                  <a:cubicBezTo>
                    <a:pt x="8433" y="8197"/>
                    <a:pt x="8575" y="8090"/>
                    <a:pt x="8682" y="8019"/>
                  </a:cubicBezTo>
                  <a:cubicBezTo>
                    <a:pt x="8789" y="7912"/>
                    <a:pt x="8860" y="7841"/>
                    <a:pt x="8860" y="7806"/>
                  </a:cubicBezTo>
                  <a:cubicBezTo>
                    <a:pt x="8860" y="7628"/>
                    <a:pt x="8824" y="7521"/>
                    <a:pt x="8718" y="7414"/>
                  </a:cubicBezTo>
                  <a:cubicBezTo>
                    <a:pt x="8646" y="7307"/>
                    <a:pt x="8504" y="7272"/>
                    <a:pt x="8362" y="7236"/>
                  </a:cubicBezTo>
                  <a:cubicBezTo>
                    <a:pt x="8291" y="7219"/>
                    <a:pt x="8219" y="7210"/>
                    <a:pt x="8144" y="7210"/>
                  </a:cubicBezTo>
                  <a:cubicBezTo>
                    <a:pt x="8068" y="7210"/>
                    <a:pt x="7988" y="7219"/>
                    <a:pt x="7899" y="7236"/>
                  </a:cubicBezTo>
                  <a:cubicBezTo>
                    <a:pt x="7686" y="7236"/>
                    <a:pt x="7543" y="7272"/>
                    <a:pt x="7366" y="7307"/>
                  </a:cubicBezTo>
                  <a:cubicBezTo>
                    <a:pt x="7010" y="7379"/>
                    <a:pt x="6618" y="7450"/>
                    <a:pt x="6120" y="7557"/>
                  </a:cubicBezTo>
                  <a:cubicBezTo>
                    <a:pt x="5658" y="7663"/>
                    <a:pt x="5159" y="7734"/>
                    <a:pt x="4626" y="7841"/>
                  </a:cubicBezTo>
                  <a:cubicBezTo>
                    <a:pt x="4128" y="7912"/>
                    <a:pt x="3594" y="8019"/>
                    <a:pt x="3096" y="8055"/>
                  </a:cubicBezTo>
                  <a:cubicBezTo>
                    <a:pt x="2598" y="8126"/>
                    <a:pt x="2206" y="8126"/>
                    <a:pt x="1850" y="8126"/>
                  </a:cubicBezTo>
                  <a:cubicBezTo>
                    <a:pt x="1850" y="7343"/>
                    <a:pt x="1850" y="6560"/>
                    <a:pt x="1922" y="5778"/>
                  </a:cubicBezTo>
                  <a:cubicBezTo>
                    <a:pt x="2669" y="5706"/>
                    <a:pt x="3380" y="5635"/>
                    <a:pt x="4092" y="5564"/>
                  </a:cubicBezTo>
                  <a:cubicBezTo>
                    <a:pt x="4839" y="5493"/>
                    <a:pt x="5515" y="5386"/>
                    <a:pt x="6227" y="5315"/>
                  </a:cubicBezTo>
                  <a:cubicBezTo>
                    <a:pt x="6618" y="5315"/>
                    <a:pt x="6903" y="5208"/>
                    <a:pt x="7081" y="5101"/>
                  </a:cubicBezTo>
                  <a:cubicBezTo>
                    <a:pt x="7259" y="4924"/>
                    <a:pt x="7330" y="4781"/>
                    <a:pt x="7294" y="4639"/>
                  </a:cubicBezTo>
                  <a:cubicBezTo>
                    <a:pt x="7045" y="4354"/>
                    <a:pt x="6761" y="4176"/>
                    <a:pt x="6476" y="4070"/>
                  </a:cubicBezTo>
                  <a:cubicBezTo>
                    <a:pt x="6242" y="3982"/>
                    <a:pt x="5983" y="3918"/>
                    <a:pt x="5721" y="3918"/>
                  </a:cubicBezTo>
                  <a:cubicBezTo>
                    <a:pt x="5664" y="3918"/>
                    <a:pt x="5608" y="3921"/>
                    <a:pt x="5551" y="3927"/>
                  </a:cubicBezTo>
                  <a:cubicBezTo>
                    <a:pt x="5159" y="3927"/>
                    <a:pt x="4626" y="3998"/>
                    <a:pt x="3950" y="4070"/>
                  </a:cubicBezTo>
                  <a:cubicBezTo>
                    <a:pt x="3274" y="4105"/>
                    <a:pt x="2633" y="4176"/>
                    <a:pt x="1993" y="4283"/>
                  </a:cubicBezTo>
                  <a:lnTo>
                    <a:pt x="2064" y="3073"/>
                  </a:lnTo>
                  <a:cubicBezTo>
                    <a:pt x="2100" y="2682"/>
                    <a:pt x="2135" y="2291"/>
                    <a:pt x="2171" y="1899"/>
                  </a:cubicBezTo>
                  <a:cubicBezTo>
                    <a:pt x="2171" y="1864"/>
                    <a:pt x="2171" y="1864"/>
                    <a:pt x="2135" y="1828"/>
                  </a:cubicBezTo>
                  <a:lnTo>
                    <a:pt x="2135" y="1686"/>
                  </a:lnTo>
                  <a:cubicBezTo>
                    <a:pt x="2455" y="1650"/>
                    <a:pt x="2776" y="1650"/>
                    <a:pt x="3096" y="1615"/>
                  </a:cubicBezTo>
                  <a:cubicBezTo>
                    <a:pt x="3452" y="1579"/>
                    <a:pt x="3807" y="1543"/>
                    <a:pt x="4128" y="1508"/>
                  </a:cubicBezTo>
                  <a:cubicBezTo>
                    <a:pt x="4483" y="1472"/>
                    <a:pt x="4839" y="1437"/>
                    <a:pt x="5159" y="1437"/>
                  </a:cubicBezTo>
                  <a:cubicBezTo>
                    <a:pt x="5480" y="1401"/>
                    <a:pt x="5729" y="1365"/>
                    <a:pt x="5978" y="1330"/>
                  </a:cubicBezTo>
                  <a:cubicBezTo>
                    <a:pt x="6191" y="1330"/>
                    <a:pt x="6369" y="1259"/>
                    <a:pt x="6512" y="1152"/>
                  </a:cubicBezTo>
                  <a:cubicBezTo>
                    <a:pt x="6689" y="1045"/>
                    <a:pt x="6725" y="903"/>
                    <a:pt x="6654" y="689"/>
                  </a:cubicBezTo>
                  <a:cubicBezTo>
                    <a:pt x="6405" y="405"/>
                    <a:pt x="6156" y="227"/>
                    <a:pt x="5836" y="120"/>
                  </a:cubicBezTo>
                  <a:cubicBezTo>
                    <a:pt x="5622" y="40"/>
                    <a:pt x="5409" y="0"/>
                    <a:pt x="5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916107" y="2764962"/>
              <a:ext cx="267921" cy="293700"/>
            </a:xfrm>
            <a:custGeom>
              <a:avLst/>
              <a:gdLst/>
              <a:ahLst/>
              <a:cxnLst/>
              <a:rect l="l" t="t" r="r" b="b"/>
              <a:pathLst>
                <a:path w="6797" h="7451" extrusionOk="0">
                  <a:moveTo>
                    <a:pt x="3971" y="1"/>
                  </a:moveTo>
                  <a:cubicBezTo>
                    <a:pt x="3905" y="1"/>
                    <a:pt x="3838" y="5"/>
                    <a:pt x="3772" y="15"/>
                  </a:cubicBezTo>
                  <a:cubicBezTo>
                    <a:pt x="3594" y="15"/>
                    <a:pt x="3309" y="15"/>
                    <a:pt x="3025" y="50"/>
                  </a:cubicBezTo>
                  <a:cubicBezTo>
                    <a:pt x="2740" y="86"/>
                    <a:pt x="2420" y="121"/>
                    <a:pt x="2099" y="157"/>
                  </a:cubicBezTo>
                  <a:cubicBezTo>
                    <a:pt x="1779" y="193"/>
                    <a:pt x="1459" y="228"/>
                    <a:pt x="1174" y="264"/>
                  </a:cubicBezTo>
                  <a:cubicBezTo>
                    <a:pt x="854" y="335"/>
                    <a:pt x="605" y="370"/>
                    <a:pt x="392" y="406"/>
                  </a:cubicBezTo>
                  <a:cubicBezTo>
                    <a:pt x="249" y="442"/>
                    <a:pt x="178" y="513"/>
                    <a:pt x="107" y="619"/>
                  </a:cubicBezTo>
                  <a:cubicBezTo>
                    <a:pt x="71" y="691"/>
                    <a:pt x="36" y="797"/>
                    <a:pt x="36" y="904"/>
                  </a:cubicBezTo>
                  <a:cubicBezTo>
                    <a:pt x="36" y="1011"/>
                    <a:pt x="71" y="1153"/>
                    <a:pt x="178" y="1260"/>
                  </a:cubicBezTo>
                  <a:cubicBezTo>
                    <a:pt x="285" y="1367"/>
                    <a:pt x="392" y="1438"/>
                    <a:pt x="498" y="1438"/>
                  </a:cubicBezTo>
                  <a:cubicBezTo>
                    <a:pt x="463" y="1794"/>
                    <a:pt x="463" y="2114"/>
                    <a:pt x="427" y="2470"/>
                  </a:cubicBezTo>
                  <a:cubicBezTo>
                    <a:pt x="392" y="2825"/>
                    <a:pt x="392" y="3146"/>
                    <a:pt x="356" y="3502"/>
                  </a:cubicBezTo>
                  <a:cubicBezTo>
                    <a:pt x="142" y="3573"/>
                    <a:pt x="36" y="3715"/>
                    <a:pt x="0" y="3929"/>
                  </a:cubicBezTo>
                  <a:cubicBezTo>
                    <a:pt x="0" y="4142"/>
                    <a:pt x="107" y="4320"/>
                    <a:pt x="285" y="4427"/>
                  </a:cubicBezTo>
                  <a:cubicBezTo>
                    <a:pt x="249" y="5032"/>
                    <a:pt x="249" y="5601"/>
                    <a:pt x="249" y="6170"/>
                  </a:cubicBezTo>
                  <a:cubicBezTo>
                    <a:pt x="249" y="6561"/>
                    <a:pt x="356" y="6882"/>
                    <a:pt x="534" y="7131"/>
                  </a:cubicBezTo>
                  <a:cubicBezTo>
                    <a:pt x="712" y="7344"/>
                    <a:pt x="996" y="7451"/>
                    <a:pt x="1388" y="7451"/>
                  </a:cubicBezTo>
                  <a:cubicBezTo>
                    <a:pt x="2064" y="7451"/>
                    <a:pt x="2740" y="7380"/>
                    <a:pt x="3451" y="7238"/>
                  </a:cubicBezTo>
                  <a:cubicBezTo>
                    <a:pt x="4163" y="7095"/>
                    <a:pt x="4875" y="6917"/>
                    <a:pt x="5586" y="6704"/>
                  </a:cubicBezTo>
                  <a:cubicBezTo>
                    <a:pt x="5693" y="6668"/>
                    <a:pt x="5835" y="6633"/>
                    <a:pt x="5942" y="6561"/>
                  </a:cubicBezTo>
                  <a:cubicBezTo>
                    <a:pt x="6084" y="6490"/>
                    <a:pt x="6227" y="6419"/>
                    <a:pt x="6334" y="6348"/>
                  </a:cubicBezTo>
                  <a:cubicBezTo>
                    <a:pt x="6476" y="6277"/>
                    <a:pt x="6583" y="6206"/>
                    <a:pt x="6654" y="6135"/>
                  </a:cubicBezTo>
                  <a:cubicBezTo>
                    <a:pt x="6761" y="6063"/>
                    <a:pt x="6796" y="6028"/>
                    <a:pt x="6796" y="5992"/>
                  </a:cubicBezTo>
                  <a:cubicBezTo>
                    <a:pt x="6796" y="5850"/>
                    <a:pt x="6761" y="5779"/>
                    <a:pt x="6689" y="5708"/>
                  </a:cubicBezTo>
                  <a:cubicBezTo>
                    <a:pt x="6618" y="5636"/>
                    <a:pt x="6547" y="5565"/>
                    <a:pt x="6405" y="5565"/>
                  </a:cubicBezTo>
                  <a:cubicBezTo>
                    <a:pt x="6369" y="5547"/>
                    <a:pt x="6316" y="5539"/>
                    <a:pt x="6253" y="5539"/>
                  </a:cubicBezTo>
                  <a:cubicBezTo>
                    <a:pt x="6191" y="5539"/>
                    <a:pt x="6120" y="5547"/>
                    <a:pt x="6049" y="5565"/>
                  </a:cubicBezTo>
                  <a:cubicBezTo>
                    <a:pt x="5907" y="5565"/>
                    <a:pt x="5764" y="5565"/>
                    <a:pt x="5658" y="5601"/>
                  </a:cubicBezTo>
                  <a:cubicBezTo>
                    <a:pt x="5408" y="5672"/>
                    <a:pt x="5088" y="5743"/>
                    <a:pt x="4697" y="5814"/>
                  </a:cubicBezTo>
                  <a:cubicBezTo>
                    <a:pt x="4341" y="5885"/>
                    <a:pt x="3950" y="5957"/>
                    <a:pt x="3558" y="6028"/>
                  </a:cubicBezTo>
                  <a:cubicBezTo>
                    <a:pt x="3167" y="6099"/>
                    <a:pt x="2775" y="6135"/>
                    <a:pt x="2384" y="6206"/>
                  </a:cubicBezTo>
                  <a:cubicBezTo>
                    <a:pt x="1993" y="6241"/>
                    <a:pt x="1672" y="6241"/>
                    <a:pt x="1423" y="6241"/>
                  </a:cubicBezTo>
                  <a:cubicBezTo>
                    <a:pt x="1423" y="5636"/>
                    <a:pt x="1423" y="5032"/>
                    <a:pt x="1459" y="4462"/>
                  </a:cubicBezTo>
                  <a:cubicBezTo>
                    <a:pt x="2028" y="4391"/>
                    <a:pt x="2598" y="4320"/>
                    <a:pt x="3167" y="4284"/>
                  </a:cubicBezTo>
                  <a:cubicBezTo>
                    <a:pt x="3701" y="4213"/>
                    <a:pt x="4234" y="4142"/>
                    <a:pt x="4768" y="4106"/>
                  </a:cubicBezTo>
                  <a:cubicBezTo>
                    <a:pt x="5088" y="4071"/>
                    <a:pt x="5302" y="4000"/>
                    <a:pt x="5444" y="3893"/>
                  </a:cubicBezTo>
                  <a:cubicBezTo>
                    <a:pt x="5586" y="3786"/>
                    <a:pt x="5622" y="3679"/>
                    <a:pt x="5586" y="3573"/>
                  </a:cubicBezTo>
                  <a:cubicBezTo>
                    <a:pt x="5408" y="3359"/>
                    <a:pt x="5195" y="3217"/>
                    <a:pt x="4981" y="3110"/>
                  </a:cubicBezTo>
                  <a:cubicBezTo>
                    <a:pt x="4732" y="3039"/>
                    <a:pt x="4519" y="3003"/>
                    <a:pt x="4270" y="3003"/>
                  </a:cubicBezTo>
                  <a:cubicBezTo>
                    <a:pt x="3950" y="3039"/>
                    <a:pt x="3558" y="3075"/>
                    <a:pt x="3025" y="3110"/>
                  </a:cubicBezTo>
                  <a:cubicBezTo>
                    <a:pt x="2526" y="3146"/>
                    <a:pt x="2028" y="3217"/>
                    <a:pt x="1530" y="3288"/>
                  </a:cubicBezTo>
                  <a:lnTo>
                    <a:pt x="1601" y="2363"/>
                  </a:lnTo>
                  <a:cubicBezTo>
                    <a:pt x="1601" y="2078"/>
                    <a:pt x="1637" y="1758"/>
                    <a:pt x="1672" y="1473"/>
                  </a:cubicBezTo>
                  <a:cubicBezTo>
                    <a:pt x="1672" y="1438"/>
                    <a:pt x="1672" y="1402"/>
                    <a:pt x="1637" y="1402"/>
                  </a:cubicBezTo>
                  <a:lnTo>
                    <a:pt x="1637" y="1296"/>
                  </a:lnTo>
                  <a:cubicBezTo>
                    <a:pt x="1886" y="1296"/>
                    <a:pt x="2135" y="1260"/>
                    <a:pt x="2384" y="1260"/>
                  </a:cubicBezTo>
                  <a:cubicBezTo>
                    <a:pt x="2669" y="1224"/>
                    <a:pt x="2918" y="1189"/>
                    <a:pt x="3167" y="1153"/>
                  </a:cubicBezTo>
                  <a:cubicBezTo>
                    <a:pt x="3451" y="1118"/>
                    <a:pt x="3701" y="1118"/>
                    <a:pt x="3950" y="1082"/>
                  </a:cubicBezTo>
                  <a:cubicBezTo>
                    <a:pt x="4199" y="1082"/>
                    <a:pt x="4412" y="1046"/>
                    <a:pt x="4590" y="1046"/>
                  </a:cubicBezTo>
                  <a:cubicBezTo>
                    <a:pt x="4768" y="1011"/>
                    <a:pt x="4910" y="975"/>
                    <a:pt x="5017" y="869"/>
                  </a:cubicBezTo>
                  <a:cubicBezTo>
                    <a:pt x="5124" y="797"/>
                    <a:pt x="5159" y="691"/>
                    <a:pt x="5124" y="513"/>
                  </a:cubicBezTo>
                  <a:cubicBezTo>
                    <a:pt x="4946" y="299"/>
                    <a:pt x="4732" y="193"/>
                    <a:pt x="4483" y="86"/>
                  </a:cubicBezTo>
                  <a:cubicBezTo>
                    <a:pt x="4327" y="34"/>
                    <a:pt x="4152" y="1"/>
                    <a:pt x="39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2195179" y="2733271"/>
              <a:ext cx="290349" cy="379196"/>
            </a:xfrm>
            <a:custGeom>
              <a:avLst/>
              <a:gdLst/>
              <a:ahLst/>
              <a:cxnLst/>
              <a:rect l="l" t="t" r="r" b="b"/>
              <a:pathLst>
                <a:path w="7366" h="9620" extrusionOk="0">
                  <a:moveTo>
                    <a:pt x="3915" y="1530"/>
                  </a:moveTo>
                  <a:cubicBezTo>
                    <a:pt x="4199" y="2704"/>
                    <a:pt x="4520" y="3807"/>
                    <a:pt x="4911" y="4875"/>
                  </a:cubicBezTo>
                  <a:cubicBezTo>
                    <a:pt x="4021" y="5017"/>
                    <a:pt x="3203" y="5088"/>
                    <a:pt x="2420" y="5088"/>
                  </a:cubicBezTo>
                  <a:cubicBezTo>
                    <a:pt x="2847" y="3914"/>
                    <a:pt x="3345" y="2704"/>
                    <a:pt x="3915" y="1530"/>
                  </a:cubicBezTo>
                  <a:close/>
                  <a:moveTo>
                    <a:pt x="4306" y="0"/>
                  </a:moveTo>
                  <a:cubicBezTo>
                    <a:pt x="4199" y="0"/>
                    <a:pt x="4128" y="0"/>
                    <a:pt x="4057" y="36"/>
                  </a:cubicBezTo>
                  <a:cubicBezTo>
                    <a:pt x="3950" y="71"/>
                    <a:pt x="3879" y="107"/>
                    <a:pt x="3843" y="143"/>
                  </a:cubicBezTo>
                  <a:cubicBezTo>
                    <a:pt x="3796" y="143"/>
                    <a:pt x="3749" y="127"/>
                    <a:pt x="3701" y="127"/>
                  </a:cubicBezTo>
                  <a:cubicBezTo>
                    <a:pt x="3677" y="127"/>
                    <a:pt x="3654" y="131"/>
                    <a:pt x="3630" y="143"/>
                  </a:cubicBezTo>
                  <a:cubicBezTo>
                    <a:pt x="3559" y="143"/>
                    <a:pt x="3488" y="214"/>
                    <a:pt x="3417" y="285"/>
                  </a:cubicBezTo>
                  <a:cubicBezTo>
                    <a:pt x="3061" y="890"/>
                    <a:pt x="2705" y="1530"/>
                    <a:pt x="2349" y="2242"/>
                  </a:cubicBezTo>
                  <a:cubicBezTo>
                    <a:pt x="1993" y="2953"/>
                    <a:pt x="1673" y="3701"/>
                    <a:pt x="1353" y="4483"/>
                  </a:cubicBezTo>
                  <a:cubicBezTo>
                    <a:pt x="1068" y="5231"/>
                    <a:pt x="784" y="6013"/>
                    <a:pt x="570" y="6796"/>
                  </a:cubicBezTo>
                  <a:cubicBezTo>
                    <a:pt x="321" y="7543"/>
                    <a:pt x="143" y="8291"/>
                    <a:pt x="36" y="8967"/>
                  </a:cubicBezTo>
                  <a:cubicBezTo>
                    <a:pt x="1" y="9180"/>
                    <a:pt x="36" y="9322"/>
                    <a:pt x="143" y="9465"/>
                  </a:cubicBezTo>
                  <a:cubicBezTo>
                    <a:pt x="252" y="9573"/>
                    <a:pt x="361" y="9620"/>
                    <a:pt x="517" y="9620"/>
                  </a:cubicBezTo>
                  <a:cubicBezTo>
                    <a:pt x="565" y="9620"/>
                    <a:pt x="618" y="9615"/>
                    <a:pt x="677" y="9607"/>
                  </a:cubicBezTo>
                  <a:cubicBezTo>
                    <a:pt x="784" y="9571"/>
                    <a:pt x="855" y="9500"/>
                    <a:pt x="961" y="9322"/>
                  </a:cubicBezTo>
                  <a:cubicBezTo>
                    <a:pt x="1068" y="9180"/>
                    <a:pt x="1139" y="9002"/>
                    <a:pt x="1210" y="8789"/>
                  </a:cubicBezTo>
                  <a:cubicBezTo>
                    <a:pt x="1317" y="8362"/>
                    <a:pt x="1460" y="7935"/>
                    <a:pt x="1566" y="7543"/>
                  </a:cubicBezTo>
                  <a:cubicBezTo>
                    <a:pt x="1709" y="7116"/>
                    <a:pt x="1851" y="6689"/>
                    <a:pt x="1993" y="6227"/>
                  </a:cubicBezTo>
                  <a:cubicBezTo>
                    <a:pt x="2563" y="6227"/>
                    <a:pt x="3132" y="6191"/>
                    <a:pt x="3701" y="6156"/>
                  </a:cubicBezTo>
                  <a:cubicBezTo>
                    <a:pt x="4306" y="6085"/>
                    <a:pt x="4840" y="6013"/>
                    <a:pt x="5338" y="5942"/>
                  </a:cubicBezTo>
                  <a:cubicBezTo>
                    <a:pt x="5480" y="6369"/>
                    <a:pt x="5623" y="6761"/>
                    <a:pt x="5800" y="7152"/>
                  </a:cubicBezTo>
                  <a:cubicBezTo>
                    <a:pt x="5978" y="7543"/>
                    <a:pt x="6156" y="7935"/>
                    <a:pt x="6334" y="8326"/>
                  </a:cubicBezTo>
                  <a:cubicBezTo>
                    <a:pt x="6370" y="8397"/>
                    <a:pt x="6405" y="8468"/>
                    <a:pt x="6476" y="8575"/>
                  </a:cubicBezTo>
                  <a:cubicBezTo>
                    <a:pt x="6548" y="8646"/>
                    <a:pt x="6619" y="8753"/>
                    <a:pt x="6690" y="8824"/>
                  </a:cubicBezTo>
                  <a:cubicBezTo>
                    <a:pt x="6761" y="8895"/>
                    <a:pt x="6832" y="8967"/>
                    <a:pt x="6939" y="9002"/>
                  </a:cubicBezTo>
                  <a:cubicBezTo>
                    <a:pt x="6981" y="9044"/>
                    <a:pt x="7035" y="9061"/>
                    <a:pt x="7086" y="9061"/>
                  </a:cubicBezTo>
                  <a:cubicBezTo>
                    <a:pt x="7123" y="9061"/>
                    <a:pt x="7159" y="9053"/>
                    <a:pt x="7188" y="9038"/>
                  </a:cubicBezTo>
                  <a:cubicBezTo>
                    <a:pt x="7259" y="9002"/>
                    <a:pt x="7295" y="8931"/>
                    <a:pt x="7330" y="8824"/>
                  </a:cubicBezTo>
                  <a:cubicBezTo>
                    <a:pt x="7366" y="8718"/>
                    <a:pt x="7366" y="8611"/>
                    <a:pt x="7366" y="8504"/>
                  </a:cubicBezTo>
                  <a:cubicBezTo>
                    <a:pt x="7366" y="8362"/>
                    <a:pt x="7366" y="8255"/>
                    <a:pt x="7330" y="8113"/>
                  </a:cubicBezTo>
                  <a:cubicBezTo>
                    <a:pt x="7330" y="8006"/>
                    <a:pt x="7295" y="7899"/>
                    <a:pt x="7295" y="7864"/>
                  </a:cubicBezTo>
                  <a:cubicBezTo>
                    <a:pt x="7153" y="7508"/>
                    <a:pt x="7010" y="7152"/>
                    <a:pt x="6868" y="6796"/>
                  </a:cubicBezTo>
                  <a:cubicBezTo>
                    <a:pt x="6726" y="6440"/>
                    <a:pt x="6583" y="6049"/>
                    <a:pt x="6441" y="5693"/>
                  </a:cubicBezTo>
                  <a:cubicBezTo>
                    <a:pt x="6690" y="5551"/>
                    <a:pt x="6868" y="5444"/>
                    <a:pt x="6939" y="5302"/>
                  </a:cubicBezTo>
                  <a:cubicBezTo>
                    <a:pt x="7046" y="5195"/>
                    <a:pt x="7081" y="5053"/>
                    <a:pt x="7010" y="4875"/>
                  </a:cubicBezTo>
                  <a:cubicBezTo>
                    <a:pt x="6939" y="4733"/>
                    <a:pt x="6832" y="4626"/>
                    <a:pt x="6690" y="4626"/>
                  </a:cubicBezTo>
                  <a:cubicBezTo>
                    <a:pt x="6564" y="4601"/>
                    <a:pt x="6456" y="4575"/>
                    <a:pt x="6353" y="4575"/>
                  </a:cubicBezTo>
                  <a:cubicBezTo>
                    <a:pt x="6311" y="4575"/>
                    <a:pt x="6269" y="4580"/>
                    <a:pt x="6227" y="4590"/>
                  </a:cubicBezTo>
                  <a:lnTo>
                    <a:pt x="6121" y="4626"/>
                  </a:lnTo>
                  <a:lnTo>
                    <a:pt x="6049" y="4626"/>
                  </a:lnTo>
                  <a:cubicBezTo>
                    <a:pt x="5836" y="3985"/>
                    <a:pt x="5623" y="3345"/>
                    <a:pt x="5409" y="2704"/>
                  </a:cubicBezTo>
                  <a:cubicBezTo>
                    <a:pt x="5231" y="2100"/>
                    <a:pt x="5053" y="1459"/>
                    <a:pt x="4911" y="854"/>
                  </a:cubicBezTo>
                  <a:cubicBezTo>
                    <a:pt x="4840" y="641"/>
                    <a:pt x="4769" y="498"/>
                    <a:pt x="4697" y="392"/>
                  </a:cubicBezTo>
                  <a:cubicBezTo>
                    <a:pt x="4626" y="285"/>
                    <a:pt x="4591" y="178"/>
                    <a:pt x="4520" y="107"/>
                  </a:cubicBezTo>
                  <a:cubicBezTo>
                    <a:pt x="4484" y="71"/>
                    <a:pt x="4448" y="36"/>
                    <a:pt x="4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2510751" y="2730472"/>
              <a:ext cx="300164" cy="380103"/>
            </a:xfrm>
            <a:custGeom>
              <a:avLst/>
              <a:gdLst/>
              <a:ahLst/>
              <a:cxnLst/>
              <a:rect l="l" t="t" r="r" b="b"/>
              <a:pathLst>
                <a:path w="7615" h="9643" extrusionOk="0">
                  <a:moveTo>
                    <a:pt x="3986" y="0"/>
                  </a:moveTo>
                  <a:cubicBezTo>
                    <a:pt x="3594" y="0"/>
                    <a:pt x="3167" y="36"/>
                    <a:pt x="2740" y="142"/>
                  </a:cubicBezTo>
                  <a:cubicBezTo>
                    <a:pt x="2278" y="249"/>
                    <a:pt x="1851" y="391"/>
                    <a:pt x="1424" y="605"/>
                  </a:cubicBezTo>
                  <a:cubicBezTo>
                    <a:pt x="1032" y="854"/>
                    <a:pt x="676" y="1103"/>
                    <a:pt x="392" y="1459"/>
                  </a:cubicBezTo>
                  <a:cubicBezTo>
                    <a:pt x="143" y="1779"/>
                    <a:pt x="0" y="2206"/>
                    <a:pt x="0" y="2669"/>
                  </a:cubicBezTo>
                  <a:cubicBezTo>
                    <a:pt x="0" y="2775"/>
                    <a:pt x="36" y="2918"/>
                    <a:pt x="178" y="3060"/>
                  </a:cubicBezTo>
                  <a:cubicBezTo>
                    <a:pt x="285" y="3167"/>
                    <a:pt x="392" y="3202"/>
                    <a:pt x="499" y="3202"/>
                  </a:cubicBezTo>
                  <a:cubicBezTo>
                    <a:pt x="641" y="3131"/>
                    <a:pt x="783" y="3060"/>
                    <a:pt x="854" y="2918"/>
                  </a:cubicBezTo>
                  <a:cubicBezTo>
                    <a:pt x="926" y="2775"/>
                    <a:pt x="961" y="2633"/>
                    <a:pt x="926" y="2455"/>
                  </a:cubicBezTo>
                  <a:cubicBezTo>
                    <a:pt x="1210" y="2171"/>
                    <a:pt x="1495" y="1921"/>
                    <a:pt x="1815" y="1744"/>
                  </a:cubicBezTo>
                  <a:cubicBezTo>
                    <a:pt x="2135" y="1530"/>
                    <a:pt x="2456" y="1388"/>
                    <a:pt x="2776" y="1317"/>
                  </a:cubicBezTo>
                  <a:cubicBezTo>
                    <a:pt x="3016" y="1237"/>
                    <a:pt x="3256" y="1196"/>
                    <a:pt x="3496" y="1196"/>
                  </a:cubicBezTo>
                  <a:cubicBezTo>
                    <a:pt x="3576" y="1196"/>
                    <a:pt x="3656" y="1201"/>
                    <a:pt x="3736" y="1210"/>
                  </a:cubicBezTo>
                  <a:cubicBezTo>
                    <a:pt x="4021" y="1210"/>
                    <a:pt x="4306" y="1317"/>
                    <a:pt x="4555" y="1459"/>
                  </a:cubicBezTo>
                  <a:cubicBezTo>
                    <a:pt x="4733" y="1566"/>
                    <a:pt x="4839" y="1708"/>
                    <a:pt x="4911" y="1921"/>
                  </a:cubicBezTo>
                  <a:cubicBezTo>
                    <a:pt x="5017" y="2099"/>
                    <a:pt x="5053" y="2277"/>
                    <a:pt x="5089" y="2491"/>
                  </a:cubicBezTo>
                  <a:cubicBezTo>
                    <a:pt x="5089" y="2704"/>
                    <a:pt x="5089" y="2882"/>
                    <a:pt x="5053" y="3096"/>
                  </a:cubicBezTo>
                  <a:cubicBezTo>
                    <a:pt x="5017" y="3274"/>
                    <a:pt x="4982" y="3451"/>
                    <a:pt x="4911" y="3594"/>
                  </a:cubicBezTo>
                  <a:cubicBezTo>
                    <a:pt x="4733" y="3950"/>
                    <a:pt x="4484" y="4270"/>
                    <a:pt x="4128" y="4554"/>
                  </a:cubicBezTo>
                  <a:cubicBezTo>
                    <a:pt x="3736" y="4839"/>
                    <a:pt x="3309" y="5017"/>
                    <a:pt x="2776" y="5088"/>
                  </a:cubicBezTo>
                  <a:cubicBezTo>
                    <a:pt x="2776" y="4732"/>
                    <a:pt x="2776" y="4341"/>
                    <a:pt x="2811" y="3985"/>
                  </a:cubicBezTo>
                  <a:lnTo>
                    <a:pt x="2882" y="2882"/>
                  </a:lnTo>
                  <a:cubicBezTo>
                    <a:pt x="2847" y="2633"/>
                    <a:pt x="2811" y="2455"/>
                    <a:pt x="2740" y="2348"/>
                  </a:cubicBezTo>
                  <a:cubicBezTo>
                    <a:pt x="2669" y="2206"/>
                    <a:pt x="2527" y="2135"/>
                    <a:pt x="2313" y="2099"/>
                  </a:cubicBezTo>
                  <a:cubicBezTo>
                    <a:pt x="2242" y="2099"/>
                    <a:pt x="2135" y="2135"/>
                    <a:pt x="2029" y="2206"/>
                  </a:cubicBezTo>
                  <a:cubicBezTo>
                    <a:pt x="1922" y="2242"/>
                    <a:pt x="1886" y="2348"/>
                    <a:pt x="1851" y="2455"/>
                  </a:cubicBezTo>
                  <a:cubicBezTo>
                    <a:pt x="1815" y="2918"/>
                    <a:pt x="1779" y="3416"/>
                    <a:pt x="1779" y="3985"/>
                  </a:cubicBezTo>
                  <a:lnTo>
                    <a:pt x="1708" y="5693"/>
                  </a:lnTo>
                  <a:cubicBezTo>
                    <a:pt x="1708" y="6262"/>
                    <a:pt x="1673" y="6796"/>
                    <a:pt x="1673" y="7365"/>
                  </a:cubicBezTo>
                  <a:cubicBezTo>
                    <a:pt x="1708" y="7899"/>
                    <a:pt x="1708" y="8397"/>
                    <a:pt x="1744" y="8824"/>
                  </a:cubicBezTo>
                  <a:cubicBezTo>
                    <a:pt x="1708" y="8895"/>
                    <a:pt x="1744" y="8931"/>
                    <a:pt x="1779" y="9038"/>
                  </a:cubicBezTo>
                  <a:cubicBezTo>
                    <a:pt x="1815" y="9109"/>
                    <a:pt x="1851" y="9216"/>
                    <a:pt x="1886" y="9322"/>
                  </a:cubicBezTo>
                  <a:cubicBezTo>
                    <a:pt x="1957" y="9393"/>
                    <a:pt x="1993" y="9465"/>
                    <a:pt x="2064" y="9536"/>
                  </a:cubicBezTo>
                  <a:cubicBezTo>
                    <a:pt x="2100" y="9607"/>
                    <a:pt x="2171" y="9642"/>
                    <a:pt x="2242" y="9642"/>
                  </a:cubicBezTo>
                  <a:cubicBezTo>
                    <a:pt x="2384" y="9642"/>
                    <a:pt x="2491" y="9642"/>
                    <a:pt x="2598" y="9571"/>
                  </a:cubicBezTo>
                  <a:cubicBezTo>
                    <a:pt x="2705" y="9500"/>
                    <a:pt x="2740" y="9393"/>
                    <a:pt x="2740" y="9216"/>
                  </a:cubicBezTo>
                  <a:cubicBezTo>
                    <a:pt x="2740" y="8789"/>
                    <a:pt x="2740" y="8326"/>
                    <a:pt x="2740" y="7899"/>
                  </a:cubicBezTo>
                  <a:cubicBezTo>
                    <a:pt x="2740" y="7401"/>
                    <a:pt x="2740" y="6938"/>
                    <a:pt x="2776" y="6476"/>
                  </a:cubicBezTo>
                  <a:cubicBezTo>
                    <a:pt x="3060" y="6689"/>
                    <a:pt x="3381" y="6903"/>
                    <a:pt x="3736" y="7116"/>
                  </a:cubicBezTo>
                  <a:cubicBezTo>
                    <a:pt x="4092" y="7330"/>
                    <a:pt x="4412" y="7579"/>
                    <a:pt x="4768" y="7828"/>
                  </a:cubicBezTo>
                  <a:cubicBezTo>
                    <a:pt x="5124" y="8041"/>
                    <a:pt x="5444" y="8290"/>
                    <a:pt x="5729" y="8539"/>
                  </a:cubicBezTo>
                  <a:cubicBezTo>
                    <a:pt x="6049" y="8753"/>
                    <a:pt x="6334" y="9002"/>
                    <a:pt x="6583" y="9216"/>
                  </a:cubicBezTo>
                  <a:cubicBezTo>
                    <a:pt x="6761" y="9322"/>
                    <a:pt x="6903" y="9393"/>
                    <a:pt x="7081" y="9393"/>
                  </a:cubicBezTo>
                  <a:cubicBezTo>
                    <a:pt x="7259" y="9358"/>
                    <a:pt x="7366" y="9287"/>
                    <a:pt x="7472" y="9109"/>
                  </a:cubicBezTo>
                  <a:cubicBezTo>
                    <a:pt x="7579" y="8860"/>
                    <a:pt x="7615" y="8646"/>
                    <a:pt x="7508" y="8504"/>
                  </a:cubicBezTo>
                  <a:cubicBezTo>
                    <a:pt x="7437" y="8362"/>
                    <a:pt x="7366" y="8255"/>
                    <a:pt x="7295" y="8184"/>
                  </a:cubicBezTo>
                  <a:cubicBezTo>
                    <a:pt x="6761" y="7792"/>
                    <a:pt x="6227" y="7401"/>
                    <a:pt x="5729" y="7045"/>
                  </a:cubicBezTo>
                  <a:cubicBezTo>
                    <a:pt x="5195" y="6689"/>
                    <a:pt x="4662" y="6333"/>
                    <a:pt x="4057" y="5942"/>
                  </a:cubicBezTo>
                  <a:cubicBezTo>
                    <a:pt x="4911" y="5444"/>
                    <a:pt x="5515" y="4839"/>
                    <a:pt x="5907" y="4163"/>
                  </a:cubicBezTo>
                  <a:cubicBezTo>
                    <a:pt x="6298" y="3487"/>
                    <a:pt x="6369" y="2704"/>
                    <a:pt x="6156" y="1815"/>
                  </a:cubicBezTo>
                  <a:cubicBezTo>
                    <a:pt x="6014" y="1317"/>
                    <a:pt x="5765" y="890"/>
                    <a:pt x="5409" y="534"/>
                  </a:cubicBezTo>
                  <a:cubicBezTo>
                    <a:pt x="5017" y="178"/>
                    <a:pt x="4555" y="0"/>
                    <a:pt x="3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2829122" y="2787509"/>
              <a:ext cx="316996" cy="302411"/>
            </a:xfrm>
            <a:custGeom>
              <a:avLst/>
              <a:gdLst/>
              <a:ahLst/>
              <a:cxnLst/>
              <a:rect l="l" t="t" r="r" b="b"/>
              <a:pathLst>
                <a:path w="8042" h="7672" extrusionOk="0">
                  <a:moveTo>
                    <a:pt x="5776" y="0"/>
                  </a:moveTo>
                  <a:cubicBezTo>
                    <a:pt x="4015" y="0"/>
                    <a:pt x="2249" y="408"/>
                    <a:pt x="463" y="1222"/>
                  </a:cubicBezTo>
                  <a:cubicBezTo>
                    <a:pt x="249" y="1364"/>
                    <a:pt x="71" y="1542"/>
                    <a:pt x="0" y="1755"/>
                  </a:cubicBezTo>
                  <a:cubicBezTo>
                    <a:pt x="0" y="1862"/>
                    <a:pt x="71" y="2004"/>
                    <a:pt x="214" y="2147"/>
                  </a:cubicBezTo>
                  <a:cubicBezTo>
                    <a:pt x="290" y="2223"/>
                    <a:pt x="387" y="2258"/>
                    <a:pt x="504" y="2258"/>
                  </a:cubicBezTo>
                  <a:cubicBezTo>
                    <a:pt x="605" y="2258"/>
                    <a:pt x="722" y="2232"/>
                    <a:pt x="854" y="2182"/>
                  </a:cubicBezTo>
                  <a:cubicBezTo>
                    <a:pt x="1957" y="1791"/>
                    <a:pt x="3060" y="1506"/>
                    <a:pt x="4163" y="1293"/>
                  </a:cubicBezTo>
                  <a:cubicBezTo>
                    <a:pt x="4932" y="1144"/>
                    <a:pt x="5736" y="1082"/>
                    <a:pt x="6550" y="1082"/>
                  </a:cubicBezTo>
                  <a:cubicBezTo>
                    <a:pt x="6904" y="1082"/>
                    <a:pt x="7259" y="1093"/>
                    <a:pt x="7615" y="1115"/>
                  </a:cubicBezTo>
                  <a:cubicBezTo>
                    <a:pt x="7653" y="1124"/>
                    <a:pt x="7686" y="1129"/>
                    <a:pt x="7715" y="1129"/>
                  </a:cubicBezTo>
                  <a:cubicBezTo>
                    <a:pt x="7795" y="1129"/>
                    <a:pt x="7847" y="1096"/>
                    <a:pt x="7899" y="1044"/>
                  </a:cubicBezTo>
                  <a:cubicBezTo>
                    <a:pt x="7935" y="973"/>
                    <a:pt x="7970" y="866"/>
                    <a:pt x="8006" y="759"/>
                  </a:cubicBezTo>
                  <a:cubicBezTo>
                    <a:pt x="8042" y="652"/>
                    <a:pt x="8006" y="546"/>
                    <a:pt x="7935" y="403"/>
                  </a:cubicBezTo>
                  <a:cubicBezTo>
                    <a:pt x="7864" y="261"/>
                    <a:pt x="7757" y="190"/>
                    <a:pt x="7650" y="154"/>
                  </a:cubicBezTo>
                  <a:cubicBezTo>
                    <a:pt x="7026" y="52"/>
                    <a:pt x="6401" y="0"/>
                    <a:pt x="5776" y="0"/>
                  </a:cubicBezTo>
                  <a:close/>
                  <a:moveTo>
                    <a:pt x="4383" y="1600"/>
                  </a:moveTo>
                  <a:cubicBezTo>
                    <a:pt x="4327" y="1600"/>
                    <a:pt x="4266" y="1605"/>
                    <a:pt x="4199" y="1613"/>
                  </a:cubicBezTo>
                  <a:cubicBezTo>
                    <a:pt x="4092" y="1649"/>
                    <a:pt x="4021" y="1649"/>
                    <a:pt x="3985" y="1720"/>
                  </a:cubicBezTo>
                  <a:cubicBezTo>
                    <a:pt x="3950" y="1755"/>
                    <a:pt x="3914" y="1827"/>
                    <a:pt x="3914" y="1898"/>
                  </a:cubicBezTo>
                  <a:cubicBezTo>
                    <a:pt x="3914" y="1933"/>
                    <a:pt x="3914" y="2004"/>
                    <a:pt x="3914" y="2076"/>
                  </a:cubicBezTo>
                  <a:cubicBezTo>
                    <a:pt x="3914" y="2147"/>
                    <a:pt x="3914" y="2182"/>
                    <a:pt x="3914" y="2218"/>
                  </a:cubicBezTo>
                  <a:cubicBezTo>
                    <a:pt x="3950" y="3036"/>
                    <a:pt x="3950" y="3855"/>
                    <a:pt x="3950" y="4673"/>
                  </a:cubicBezTo>
                  <a:cubicBezTo>
                    <a:pt x="3950" y="5491"/>
                    <a:pt x="3950" y="6310"/>
                    <a:pt x="3950" y="7128"/>
                  </a:cubicBezTo>
                  <a:cubicBezTo>
                    <a:pt x="3950" y="7270"/>
                    <a:pt x="3985" y="7413"/>
                    <a:pt x="4057" y="7519"/>
                  </a:cubicBezTo>
                  <a:cubicBezTo>
                    <a:pt x="4086" y="7607"/>
                    <a:pt x="4211" y="7671"/>
                    <a:pt x="4374" y="7671"/>
                  </a:cubicBezTo>
                  <a:cubicBezTo>
                    <a:pt x="4409" y="7671"/>
                    <a:pt x="4446" y="7668"/>
                    <a:pt x="4483" y="7662"/>
                  </a:cubicBezTo>
                  <a:cubicBezTo>
                    <a:pt x="4626" y="7626"/>
                    <a:pt x="4733" y="7591"/>
                    <a:pt x="4804" y="7484"/>
                  </a:cubicBezTo>
                  <a:cubicBezTo>
                    <a:pt x="4910" y="7377"/>
                    <a:pt x="4946" y="7270"/>
                    <a:pt x="4946" y="7164"/>
                  </a:cubicBezTo>
                  <a:cubicBezTo>
                    <a:pt x="5017" y="6310"/>
                    <a:pt x="5053" y="5491"/>
                    <a:pt x="5053" y="4673"/>
                  </a:cubicBezTo>
                  <a:cubicBezTo>
                    <a:pt x="5053" y="3819"/>
                    <a:pt x="5017" y="3001"/>
                    <a:pt x="4946" y="2147"/>
                  </a:cubicBezTo>
                  <a:cubicBezTo>
                    <a:pt x="4946" y="2040"/>
                    <a:pt x="4875" y="1898"/>
                    <a:pt x="4768" y="1755"/>
                  </a:cubicBezTo>
                  <a:cubicBezTo>
                    <a:pt x="4687" y="1647"/>
                    <a:pt x="4564" y="1600"/>
                    <a:pt x="4383" y="16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3183954" y="2814588"/>
              <a:ext cx="255268" cy="276908"/>
            </a:xfrm>
            <a:custGeom>
              <a:avLst/>
              <a:gdLst/>
              <a:ahLst/>
              <a:cxnLst/>
              <a:rect l="l" t="t" r="r" b="b"/>
              <a:pathLst>
                <a:path w="6476" h="7025" extrusionOk="0">
                  <a:moveTo>
                    <a:pt x="570" y="1"/>
                  </a:moveTo>
                  <a:cubicBezTo>
                    <a:pt x="463" y="1"/>
                    <a:pt x="356" y="37"/>
                    <a:pt x="249" y="108"/>
                  </a:cubicBezTo>
                  <a:cubicBezTo>
                    <a:pt x="143" y="179"/>
                    <a:pt x="71" y="286"/>
                    <a:pt x="36" y="463"/>
                  </a:cubicBezTo>
                  <a:cubicBezTo>
                    <a:pt x="0" y="997"/>
                    <a:pt x="0" y="1531"/>
                    <a:pt x="0" y="2136"/>
                  </a:cubicBezTo>
                  <a:cubicBezTo>
                    <a:pt x="36" y="2705"/>
                    <a:pt x="71" y="3274"/>
                    <a:pt x="143" y="3808"/>
                  </a:cubicBezTo>
                  <a:cubicBezTo>
                    <a:pt x="214" y="4377"/>
                    <a:pt x="320" y="4911"/>
                    <a:pt x="392" y="5409"/>
                  </a:cubicBezTo>
                  <a:cubicBezTo>
                    <a:pt x="534" y="5907"/>
                    <a:pt x="641" y="6334"/>
                    <a:pt x="783" y="6726"/>
                  </a:cubicBezTo>
                  <a:cubicBezTo>
                    <a:pt x="819" y="6797"/>
                    <a:pt x="854" y="6868"/>
                    <a:pt x="961" y="6939"/>
                  </a:cubicBezTo>
                  <a:cubicBezTo>
                    <a:pt x="1039" y="6991"/>
                    <a:pt x="1117" y="7024"/>
                    <a:pt x="1195" y="7024"/>
                  </a:cubicBezTo>
                  <a:cubicBezTo>
                    <a:pt x="1224" y="7024"/>
                    <a:pt x="1253" y="7020"/>
                    <a:pt x="1281" y="7010"/>
                  </a:cubicBezTo>
                  <a:cubicBezTo>
                    <a:pt x="1388" y="6975"/>
                    <a:pt x="1459" y="6904"/>
                    <a:pt x="1495" y="6832"/>
                  </a:cubicBezTo>
                  <a:cubicBezTo>
                    <a:pt x="1566" y="6726"/>
                    <a:pt x="1601" y="6619"/>
                    <a:pt x="1601" y="6477"/>
                  </a:cubicBezTo>
                  <a:cubicBezTo>
                    <a:pt x="1637" y="6370"/>
                    <a:pt x="1637" y="6263"/>
                    <a:pt x="1637" y="6156"/>
                  </a:cubicBezTo>
                  <a:cubicBezTo>
                    <a:pt x="1637" y="6050"/>
                    <a:pt x="1637" y="5979"/>
                    <a:pt x="1637" y="5943"/>
                  </a:cubicBezTo>
                  <a:cubicBezTo>
                    <a:pt x="1566" y="5658"/>
                    <a:pt x="1530" y="5409"/>
                    <a:pt x="1495" y="5160"/>
                  </a:cubicBezTo>
                  <a:lnTo>
                    <a:pt x="1388" y="4377"/>
                  </a:lnTo>
                  <a:cubicBezTo>
                    <a:pt x="2740" y="4164"/>
                    <a:pt x="4056" y="3915"/>
                    <a:pt x="5302" y="3595"/>
                  </a:cubicBezTo>
                  <a:cubicBezTo>
                    <a:pt x="5337" y="4057"/>
                    <a:pt x="5337" y="4484"/>
                    <a:pt x="5373" y="4947"/>
                  </a:cubicBezTo>
                  <a:lnTo>
                    <a:pt x="5444" y="6263"/>
                  </a:lnTo>
                  <a:cubicBezTo>
                    <a:pt x="5444" y="6477"/>
                    <a:pt x="5515" y="6619"/>
                    <a:pt x="5622" y="6761"/>
                  </a:cubicBezTo>
                  <a:cubicBezTo>
                    <a:pt x="5764" y="6904"/>
                    <a:pt x="5871" y="6939"/>
                    <a:pt x="6013" y="6939"/>
                  </a:cubicBezTo>
                  <a:cubicBezTo>
                    <a:pt x="6049" y="6939"/>
                    <a:pt x="6085" y="6939"/>
                    <a:pt x="6120" y="6904"/>
                  </a:cubicBezTo>
                  <a:cubicBezTo>
                    <a:pt x="6191" y="6868"/>
                    <a:pt x="6262" y="6832"/>
                    <a:pt x="6298" y="6761"/>
                  </a:cubicBezTo>
                  <a:cubicBezTo>
                    <a:pt x="6369" y="6726"/>
                    <a:pt x="6405" y="6655"/>
                    <a:pt x="6440" y="6583"/>
                  </a:cubicBezTo>
                  <a:cubicBezTo>
                    <a:pt x="6476" y="6512"/>
                    <a:pt x="6476" y="6405"/>
                    <a:pt x="6476" y="6299"/>
                  </a:cubicBezTo>
                  <a:cubicBezTo>
                    <a:pt x="6476" y="5374"/>
                    <a:pt x="6440" y="4449"/>
                    <a:pt x="6369" y="3488"/>
                  </a:cubicBezTo>
                  <a:cubicBezTo>
                    <a:pt x="6334" y="2563"/>
                    <a:pt x="6227" y="1602"/>
                    <a:pt x="6085" y="641"/>
                  </a:cubicBezTo>
                  <a:cubicBezTo>
                    <a:pt x="6049" y="463"/>
                    <a:pt x="6013" y="321"/>
                    <a:pt x="5907" y="214"/>
                  </a:cubicBezTo>
                  <a:cubicBezTo>
                    <a:pt x="5800" y="108"/>
                    <a:pt x="5729" y="72"/>
                    <a:pt x="5622" y="72"/>
                  </a:cubicBezTo>
                  <a:cubicBezTo>
                    <a:pt x="5480" y="72"/>
                    <a:pt x="5373" y="143"/>
                    <a:pt x="5231" y="286"/>
                  </a:cubicBezTo>
                  <a:cubicBezTo>
                    <a:pt x="5124" y="428"/>
                    <a:pt x="5053" y="606"/>
                    <a:pt x="5053" y="784"/>
                  </a:cubicBezTo>
                  <a:cubicBezTo>
                    <a:pt x="5053" y="1068"/>
                    <a:pt x="5088" y="1353"/>
                    <a:pt x="5124" y="1638"/>
                  </a:cubicBezTo>
                  <a:cubicBezTo>
                    <a:pt x="5159" y="1887"/>
                    <a:pt x="5159" y="2171"/>
                    <a:pt x="5195" y="2420"/>
                  </a:cubicBezTo>
                  <a:cubicBezTo>
                    <a:pt x="4555" y="2598"/>
                    <a:pt x="3914" y="2741"/>
                    <a:pt x="3203" y="2883"/>
                  </a:cubicBezTo>
                  <a:cubicBezTo>
                    <a:pt x="2491" y="2990"/>
                    <a:pt x="1850" y="3096"/>
                    <a:pt x="1246" y="3168"/>
                  </a:cubicBezTo>
                  <a:cubicBezTo>
                    <a:pt x="1210" y="2776"/>
                    <a:pt x="1174" y="2420"/>
                    <a:pt x="1139" y="2065"/>
                  </a:cubicBezTo>
                  <a:cubicBezTo>
                    <a:pt x="1139" y="1709"/>
                    <a:pt x="1139" y="1353"/>
                    <a:pt x="1139" y="962"/>
                  </a:cubicBezTo>
                  <a:cubicBezTo>
                    <a:pt x="1139" y="890"/>
                    <a:pt x="1139" y="819"/>
                    <a:pt x="1103" y="713"/>
                  </a:cubicBezTo>
                  <a:cubicBezTo>
                    <a:pt x="1103" y="606"/>
                    <a:pt x="1068" y="499"/>
                    <a:pt x="997" y="392"/>
                  </a:cubicBezTo>
                  <a:cubicBezTo>
                    <a:pt x="961" y="286"/>
                    <a:pt x="890" y="179"/>
                    <a:pt x="819" y="108"/>
                  </a:cubicBezTo>
                  <a:cubicBezTo>
                    <a:pt x="747" y="37"/>
                    <a:pt x="676" y="1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216259" y="2844072"/>
              <a:ext cx="9854" cy="7056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3773001" y="1771141"/>
              <a:ext cx="19669" cy="18290"/>
            </a:xfrm>
            <a:custGeom>
              <a:avLst/>
              <a:gdLst/>
              <a:ahLst/>
              <a:cxnLst/>
              <a:rect l="l" t="t" r="r" b="b"/>
              <a:pathLst>
                <a:path w="499" h="464" extrusionOk="0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3686047" y="1618281"/>
              <a:ext cx="8435" cy="7056"/>
            </a:xfrm>
            <a:custGeom>
              <a:avLst/>
              <a:gdLst/>
              <a:ahLst/>
              <a:cxnLst/>
              <a:rect l="l" t="t" r="r" b="b"/>
              <a:pathLst>
                <a:path w="214" h="179" extrusionOk="0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" grpId="0" animBg="1"/>
      <p:bldP spid="1587" grpId="1" animBg="1"/>
      <p:bldP spid="1588" grpId="0" animBg="1"/>
      <p:bldP spid="1588" grpId="1" animBg="1"/>
      <p:bldP spid="1591" grpId="0" build="p"/>
      <p:bldP spid="1591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8204b51dd013dd4d3bcae47352159e9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35" y="-20320"/>
            <a:ext cx="9124315" cy="5128260"/>
          </a:xfrm>
          <a:prstGeom prst="rect">
            <a:avLst/>
          </a:prstGeom>
        </p:spPr>
      </p:pic>
      <p:sp>
        <p:nvSpPr>
          <p:cNvPr id="2812" name="Google Shape;2812;p77"/>
          <p:cNvSpPr txBox="1"/>
          <p:nvPr/>
        </p:nvSpPr>
        <p:spPr>
          <a:xfrm>
            <a:off x="2555875" y="3867785"/>
            <a:ext cx="4272915" cy="97091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9pPr>
          </a:lstStyle>
          <a:p>
            <a:pPr lvl="0" algn="ctr">
              <a:lnSpc>
                <a:spcPct val="130000"/>
              </a:lnSpc>
              <a:buFont typeface="Arial" panose="020B0604020202020204"/>
            </a:pPr>
            <a:r>
              <a:rPr lang="vi-VN" sz="4400">
                <a:solidFill>
                  <a:schemeClr val="bg2"/>
                </a:solidFill>
                <a:latin typeface="Nunito"/>
                <a:ea typeface="Nunito"/>
                <a:cs typeface="Nunito"/>
                <a:sym typeface="+mn-ea"/>
              </a:rPr>
              <a:t>Tuyên truyền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2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2" grpId="0" animBg="1"/>
      <p:bldP spid="28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9">
            <a:hlinkClick r:id="" action="ppaction://noaction"/>
          </p:cNvPr>
          <p:cNvSpPr txBox="1"/>
          <p:nvPr/>
        </p:nvSpPr>
        <p:spPr>
          <a:xfrm>
            <a:off x="1584375" y="3051439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148" name="Google Shape;1148;p39"/>
          <p:cNvGrpSpPr/>
          <p:nvPr/>
        </p:nvGrpSpPr>
        <p:grpSpPr>
          <a:xfrm>
            <a:off x="1618488" y="3542284"/>
            <a:ext cx="2349965" cy="1012695"/>
            <a:chOff x="3392112" y="3039390"/>
            <a:chExt cx="2347148" cy="999995"/>
          </a:xfrm>
        </p:grpSpPr>
        <p:sp>
          <p:nvSpPr>
            <p:cNvPr id="1149" name="Google Shape;1149;p39"/>
            <p:cNvSpPr/>
            <p:nvPr/>
          </p:nvSpPr>
          <p:spPr>
            <a:xfrm>
              <a:off x="3392112" y="3851252"/>
              <a:ext cx="2347148" cy="188133"/>
            </a:xfrm>
            <a:custGeom>
              <a:avLst/>
              <a:gdLst/>
              <a:ahLst/>
              <a:cxnLst/>
              <a:rect l="l" t="t" r="r" b="b"/>
              <a:pathLst>
                <a:path w="136363" h="10930" extrusionOk="0">
                  <a:moveTo>
                    <a:pt x="68181" y="1"/>
                  </a:moveTo>
                  <a:cubicBezTo>
                    <a:pt x="30512" y="1"/>
                    <a:pt x="0" y="2456"/>
                    <a:pt x="0" y="5480"/>
                  </a:cubicBezTo>
                  <a:cubicBezTo>
                    <a:pt x="0" y="8475"/>
                    <a:pt x="30512" y="10930"/>
                    <a:pt x="68181" y="10930"/>
                  </a:cubicBezTo>
                  <a:cubicBezTo>
                    <a:pt x="105850" y="10930"/>
                    <a:pt x="136362" y="8475"/>
                    <a:pt x="136362" y="5480"/>
                  </a:cubicBezTo>
                  <a:cubicBezTo>
                    <a:pt x="136362" y="2456"/>
                    <a:pt x="10585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3778653" y="3518827"/>
              <a:ext cx="550473" cy="368003"/>
            </a:xfrm>
            <a:custGeom>
              <a:avLst/>
              <a:gdLst/>
              <a:ahLst/>
              <a:cxnLst/>
              <a:rect l="l" t="t" r="r" b="b"/>
              <a:pathLst>
                <a:path w="31981" h="21380" extrusionOk="0">
                  <a:moveTo>
                    <a:pt x="12966" y="0"/>
                  </a:moveTo>
                  <a:lnTo>
                    <a:pt x="7187" y="2515"/>
                  </a:lnTo>
                  <a:cubicBezTo>
                    <a:pt x="5390" y="3294"/>
                    <a:pt x="3534" y="4072"/>
                    <a:pt x="2037" y="5330"/>
                  </a:cubicBezTo>
                  <a:cubicBezTo>
                    <a:pt x="1198" y="5989"/>
                    <a:pt x="510" y="6797"/>
                    <a:pt x="1" y="7726"/>
                  </a:cubicBezTo>
                  <a:cubicBezTo>
                    <a:pt x="1618" y="8654"/>
                    <a:pt x="3384" y="9313"/>
                    <a:pt x="5091" y="10061"/>
                  </a:cubicBezTo>
                  <a:cubicBezTo>
                    <a:pt x="10541" y="12546"/>
                    <a:pt x="15451" y="16110"/>
                    <a:pt x="19464" y="20541"/>
                  </a:cubicBezTo>
                  <a:cubicBezTo>
                    <a:pt x="21560" y="21110"/>
                    <a:pt x="23716" y="21380"/>
                    <a:pt x="25872" y="21380"/>
                  </a:cubicBezTo>
                  <a:cubicBezTo>
                    <a:pt x="27998" y="21350"/>
                    <a:pt x="30094" y="20841"/>
                    <a:pt x="31980" y="19883"/>
                  </a:cubicBezTo>
                  <a:cubicBezTo>
                    <a:pt x="31291" y="19074"/>
                    <a:pt x="30513" y="18325"/>
                    <a:pt x="29674" y="17667"/>
                  </a:cubicBezTo>
                  <a:cubicBezTo>
                    <a:pt x="27129" y="15690"/>
                    <a:pt x="24135" y="14343"/>
                    <a:pt x="21200" y="13025"/>
                  </a:cubicBezTo>
                  <a:cubicBezTo>
                    <a:pt x="18146" y="11678"/>
                    <a:pt x="15032" y="10301"/>
                    <a:pt x="11798" y="9432"/>
                  </a:cubicBezTo>
                  <a:cubicBezTo>
                    <a:pt x="13385" y="8953"/>
                    <a:pt x="14942" y="8414"/>
                    <a:pt x="16439" y="7785"/>
                  </a:cubicBezTo>
                  <a:cubicBezTo>
                    <a:pt x="18176" y="7067"/>
                    <a:pt x="19883" y="6228"/>
                    <a:pt x="21171" y="4881"/>
                  </a:cubicBezTo>
                  <a:cubicBezTo>
                    <a:pt x="20272" y="4222"/>
                    <a:pt x="19314" y="3623"/>
                    <a:pt x="18356" y="3054"/>
                  </a:cubicBezTo>
                  <a:cubicBezTo>
                    <a:pt x="16589" y="1976"/>
                    <a:pt x="14793" y="898"/>
                    <a:pt x="12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5008916" y="3450269"/>
              <a:ext cx="489644" cy="413651"/>
            </a:xfrm>
            <a:custGeom>
              <a:avLst/>
              <a:gdLst/>
              <a:ahLst/>
              <a:cxnLst/>
              <a:rect l="l" t="t" r="r" b="b"/>
              <a:pathLst>
                <a:path w="28447" h="24032" extrusionOk="0">
                  <a:moveTo>
                    <a:pt x="14343" y="1"/>
                  </a:moveTo>
                  <a:lnTo>
                    <a:pt x="8145" y="1139"/>
                  </a:lnTo>
                  <a:cubicBezTo>
                    <a:pt x="6229" y="1528"/>
                    <a:pt x="4252" y="1887"/>
                    <a:pt x="2486" y="2755"/>
                  </a:cubicBezTo>
                  <a:cubicBezTo>
                    <a:pt x="1558" y="3235"/>
                    <a:pt x="689" y="3863"/>
                    <a:pt x="0" y="4642"/>
                  </a:cubicBezTo>
                  <a:cubicBezTo>
                    <a:pt x="1348" y="5900"/>
                    <a:pt x="2935" y="6948"/>
                    <a:pt x="4432" y="8055"/>
                  </a:cubicBezTo>
                  <a:cubicBezTo>
                    <a:pt x="9193" y="11679"/>
                    <a:pt x="13176" y="16260"/>
                    <a:pt x="16080" y="21500"/>
                  </a:cubicBezTo>
                  <a:cubicBezTo>
                    <a:pt x="17996" y="22518"/>
                    <a:pt x="20033" y="23267"/>
                    <a:pt x="22159" y="23716"/>
                  </a:cubicBezTo>
                  <a:cubicBezTo>
                    <a:pt x="23127" y="23926"/>
                    <a:pt x="24115" y="24032"/>
                    <a:pt x="25105" y="24032"/>
                  </a:cubicBezTo>
                  <a:cubicBezTo>
                    <a:pt x="26226" y="24032"/>
                    <a:pt x="27349" y="23896"/>
                    <a:pt x="28447" y="23626"/>
                  </a:cubicBezTo>
                  <a:cubicBezTo>
                    <a:pt x="27968" y="22668"/>
                    <a:pt x="27369" y="21799"/>
                    <a:pt x="26680" y="20961"/>
                  </a:cubicBezTo>
                  <a:cubicBezTo>
                    <a:pt x="24644" y="18446"/>
                    <a:pt x="22039" y="16499"/>
                    <a:pt x="19464" y="14553"/>
                  </a:cubicBezTo>
                  <a:cubicBezTo>
                    <a:pt x="16769" y="12547"/>
                    <a:pt x="14074" y="10511"/>
                    <a:pt x="11110" y="8924"/>
                  </a:cubicBezTo>
                  <a:cubicBezTo>
                    <a:pt x="12756" y="8834"/>
                    <a:pt x="14373" y="8624"/>
                    <a:pt x="15990" y="8355"/>
                  </a:cubicBezTo>
                  <a:cubicBezTo>
                    <a:pt x="17847" y="8055"/>
                    <a:pt x="19703" y="7606"/>
                    <a:pt x="21260" y="6588"/>
                  </a:cubicBezTo>
                  <a:cubicBezTo>
                    <a:pt x="20512" y="5750"/>
                    <a:pt x="19703" y="4941"/>
                    <a:pt x="18895" y="4163"/>
                  </a:cubicBezTo>
                  <a:cubicBezTo>
                    <a:pt x="17398" y="2726"/>
                    <a:pt x="15930" y="1288"/>
                    <a:pt x="14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3450342" y="3521753"/>
              <a:ext cx="380895" cy="178511"/>
            </a:xfrm>
            <a:custGeom>
              <a:avLst/>
              <a:gdLst/>
              <a:ahLst/>
              <a:cxnLst/>
              <a:rect l="l" t="t" r="r" b="b"/>
              <a:pathLst>
                <a:path w="22129" h="10371" extrusionOk="0">
                  <a:moveTo>
                    <a:pt x="19732" y="1"/>
                  </a:moveTo>
                  <a:cubicBezTo>
                    <a:pt x="19464" y="1"/>
                    <a:pt x="19191" y="52"/>
                    <a:pt x="18925" y="160"/>
                  </a:cubicBezTo>
                  <a:cubicBezTo>
                    <a:pt x="15781" y="1417"/>
                    <a:pt x="12128" y="2226"/>
                    <a:pt x="8624" y="3603"/>
                  </a:cubicBezTo>
                  <a:cubicBezTo>
                    <a:pt x="6888" y="4292"/>
                    <a:pt x="5211" y="5190"/>
                    <a:pt x="3684" y="6298"/>
                  </a:cubicBezTo>
                  <a:cubicBezTo>
                    <a:pt x="2186" y="7376"/>
                    <a:pt x="929" y="8753"/>
                    <a:pt x="1" y="10370"/>
                  </a:cubicBezTo>
                  <a:cubicBezTo>
                    <a:pt x="1168" y="9023"/>
                    <a:pt x="2606" y="7945"/>
                    <a:pt x="4253" y="7196"/>
                  </a:cubicBezTo>
                  <a:cubicBezTo>
                    <a:pt x="5840" y="6478"/>
                    <a:pt x="7516" y="5939"/>
                    <a:pt x="9253" y="5639"/>
                  </a:cubicBezTo>
                  <a:cubicBezTo>
                    <a:pt x="12697" y="4980"/>
                    <a:pt x="16320" y="4921"/>
                    <a:pt x="20093" y="4232"/>
                  </a:cubicBezTo>
                  <a:lnTo>
                    <a:pt x="20123" y="4202"/>
                  </a:lnTo>
                  <a:cubicBezTo>
                    <a:pt x="20272" y="4202"/>
                    <a:pt x="20392" y="4142"/>
                    <a:pt x="20512" y="4112"/>
                  </a:cubicBezTo>
                  <a:cubicBezTo>
                    <a:pt x="21620" y="3663"/>
                    <a:pt x="22129" y="2405"/>
                    <a:pt x="21710" y="1327"/>
                  </a:cubicBezTo>
                  <a:cubicBezTo>
                    <a:pt x="21368" y="509"/>
                    <a:pt x="20578" y="1"/>
                    <a:pt x="19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764745" y="3319368"/>
              <a:ext cx="1628681" cy="520764"/>
            </a:xfrm>
            <a:custGeom>
              <a:avLst/>
              <a:gdLst/>
              <a:ahLst/>
              <a:cxnLst/>
              <a:rect l="l" t="t" r="r" b="b"/>
              <a:pathLst>
                <a:path w="94622" h="30255" extrusionOk="0">
                  <a:moveTo>
                    <a:pt x="84860" y="0"/>
                  </a:moveTo>
                  <a:lnTo>
                    <a:pt x="0" y="9073"/>
                  </a:lnTo>
                  <a:cubicBezTo>
                    <a:pt x="1616" y="14605"/>
                    <a:pt x="12147" y="30254"/>
                    <a:pt x="41673" y="30254"/>
                  </a:cubicBezTo>
                  <a:cubicBezTo>
                    <a:pt x="44432" y="30254"/>
                    <a:pt x="47356" y="30118"/>
                    <a:pt x="50455" y="29824"/>
                  </a:cubicBezTo>
                  <a:cubicBezTo>
                    <a:pt x="56174" y="29255"/>
                    <a:pt x="77224" y="26141"/>
                    <a:pt x="85938" y="17996"/>
                  </a:cubicBezTo>
                  <a:cubicBezTo>
                    <a:pt x="94621" y="9881"/>
                    <a:pt x="84860" y="0"/>
                    <a:pt x="84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564771" y="3657904"/>
              <a:ext cx="507166" cy="319120"/>
            </a:xfrm>
            <a:custGeom>
              <a:avLst/>
              <a:gdLst/>
              <a:ahLst/>
              <a:cxnLst/>
              <a:rect l="l" t="t" r="r" b="b"/>
              <a:pathLst>
                <a:path w="29465" h="18540" extrusionOk="0">
                  <a:moveTo>
                    <a:pt x="20496" y="0"/>
                  </a:moveTo>
                  <a:cubicBezTo>
                    <a:pt x="20381" y="0"/>
                    <a:pt x="20266" y="2"/>
                    <a:pt x="20152" y="5"/>
                  </a:cubicBezTo>
                  <a:cubicBezTo>
                    <a:pt x="18715" y="1113"/>
                    <a:pt x="16858" y="1742"/>
                    <a:pt x="15092" y="2370"/>
                  </a:cubicBezTo>
                  <a:cubicBezTo>
                    <a:pt x="10570" y="3987"/>
                    <a:pt x="6228" y="5994"/>
                    <a:pt x="2066" y="8329"/>
                  </a:cubicBezTo>
                  <a:cubicBezTo>
                    <a:pt x="1288" y="8778"/>
                    <a:pt x="449" y="9317"/>
                    <a:pt x="150" y="10156"/>
                  </a:cubicBezTo>
                  <a:cubicBezTo>
                    <a:pt x="0" y="10725"/>
                    <a:pt x="30" y="11323"/>
                    <a:pt x="240" y="11892"/>
                  </a:cubicBezTo>
                  <a:cubicBezTo>
                    <a:pt x="898" y="14228"/>
                    <a:pt x="2725" y="16114"/>
                    <a:pt x="4791" y="17402"/>
                  </a:cubicBezTo>
                  <a:cubicBezTo>
                    <a:pt x="5510" y="17821"/>
                    <a:pt x="6228" y="18210"/>
                    <a:pt x="7007" y="18540"/>
                  </a:cubicBezTo>
                  <a:cubicBezTo>
                    <a:pt x="9253" y="18480"/>
                    <a:pt x="11498" y="18121"/>
                    <a:pt x="13654" y="17462"/>
                  </a:cubicBezTo>
                  <a:cubicBezTo>
                    <a:pt x="16259" y="16623"/>
                    <a:pt x="18535" y="15096"/>
                    <a:pt x="20302" y="13000"/>
                  </a:cubicBezTo>
                  <a:cubicBezTo>
                    <a:pt x="18745" y="11713"/>
                    <a:pt x="16469" y="11593"/>
                    <a:pt x="14463" y="11024"/>
                  </a:cubicBezTo>
                  <a:cubicBezTo>
                    <a:pt x="13834" y="10844"/>
                    <a:pt x="13205" y="10605"/>
                    <a:pt x="12576" y="10365"/>
                  </a:cubicBezTo>
                  <a:lnTo>
                    <a:pt x="12576" y="10365"/>
                  </a:lnTo>
                  <a:cubicBezTo>
                    <a:pt x="13654" y="10473"/>
                    <a:pt x="14743" y="10527"/>
                    <a:pt x="15836" y="10527"/>
                  </a:cubicBezTo>
                  <a:cubicBezTo>
                    <a:pt x="16565" y="10527"/>
                    <a:pt x="17295" y="10503"/>
                    <a:pt x="18026" y="10455"/>
                  </a:cubicBezTo>
                  <a:cubicBezTo>
                    <a:pt x="19373" y="10365"/>
                    <a:pt x="20721" y="10156"/>
                    <a:pt x="22008" y="9826"/>
                  </a:cubicBezTo>
                  <a:cubicBezTo>
                    <a:pt x="24194" y="9317"/>
                    <a:pt x="26260" y="8449"/>
                    <a:pt x="28117" y="7221"/>
                  </a:cubicBezTo>
                  <a:cubicBezTo>
                    <a:pt x="28506" y="6982"/>
                    <a:pt x="28806" y="6682"/>
                    <a:pt x="29045" y="6323"/>
                  </a:cubicBezTo>
                  <a:cubicBezTo>
                    <a:pt x="29464" y="5544"/>
                    <a:pt x="29105" y="4586"/>
                    <a:pt x="28626" y="3838"/>
                  </a:cubicBezTo>
                  <a:cubicBezTo>
                    <a:pt x="26921" y="1207"/>
                    <a:pt x="23681" y="0"/>
                    <a:pt x="20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4780593" y="3600259"/>
              <a:ext cx="548924" cy="379209"/>
            </a:xfrm>
            <a:custGeom>
              <a:avLst/>
              <a:gdLst/>
              <a:ahLst/>
              <a:cxnLst/>
              <a:rect l="l" t="t" r="r" b="b"/>
              <a:pathLst>
                <a:path w="31891" h="22031" extrusionOk="0">
                  <a:moveTo>
                    <a:pt x="9822" y="0"/>
                  </a:moveTo>
                  <a:cubicBezTo>
                    <a:pt x="6768" y="30"/>
                    <a:pt x="3833" y="1258"/>
                    <a:pt x="1677" y="3474"/>
                  </a:cubicBezTo>
                  <a:cubicBezTo>
                    <a:pt x="749" y="4462"/>
                    <a:pt x="1" y="5719"/>
                    <a:pt x="120" y="7067"/>
                  </a:cubicBezTo>
                  <a:cubicBezTo>
                    <a:pt x="270" y="8055"/>
                    <a:pt x="749" y="8953"/>
                    <a:pt x="1468" y="9612"/>
                  </a:cubicBezTo>
                  <a:cubicBezTo>
                    <a:pt x="3175" y="11409"/>
                    <a:pt x="5570" y="12067"/>
                    <a:pt x="7995" y="12606"/>
                  </a:cubicBezTo>
                  <a:cubicBezTo>
                    <a:pt x="10002" y="13055"/>
                    <a:pt x="12667" y="13085"/>
                    <a:pt x="14254" y="13205"/>
                  </a:cubicBezTo>
                  <a:cubicBezTo>
                    <a:pt x="14553" y="13205"/>
                    <a:pt x="14882" y="13235"/>
                    <a:pt x="15242" y="13235"/>
                  </a:cubicBezTo>
                  <a:lnTo>
                    <a:pt x="15721" y="15271"/>
                  </a:lnTo>
                  <a:cubicBezTo>
                    <a:pt x="16110" y="17008"/>
                    <a:pt x="16559" y="18835"/>
                    <a:pt x="17817" y="20092"/>
                  </a:cubicBezTo>
                  <a:cubicBezTo>
                    <a:pt x="18775" y="21020"/>
                    <a:pt x="20123" y="21499"/>
                    <a:pt x="21440" y="21769"/>
                  </a:cubicBezTo>
                  <a:cubicBezTo>
                    <a:pt x="22325" y="21944"/>
                    <a:pt x="23177" y="22031"/>
                    <a:pt x="24008" y="22031"/>
                  </a:cubicBezTo>
                  <a:cubicBezTo>
                    <a:pt x="26298" y="22031"/>
                    <a:pt x="28419" y="21375"/>
                    <a:pt x="30573" y="20122"/>
                  </a:cubicBezTo>
                  <a:cubicBezTo>
                    <a:pt x="31172" y="19763"/>
                    <a:pt x="31800" y="19284"/>
                    <a:pt x="31860" y="18625"/>
                  </a:cubicBezTo>
                  <a:cubicBezTo>
                    <a:pt x="31890" y="18086"/>
                    <a:pt x="31441" y="17487"/>
                    <a:pt x="31202" y="17158"/>
                  </a:cubicBezTo>
                  <a:cubicBezTo>
                    <a:pt x="30004" y="15421"/>
                    <a:pt x="28776" y="12996"/>
                    <a:pt x="26261" y="10211"/>
                  </a:cubicBezTo>
                  <a:cubicBezTo>
                    <a:pt x="24554" y="8324"/>
                    <a:pt x="22518" y="6707"/>
                    <a:pt x="20632" y="4971"/>
                  </a:cubicBezTo>
                  <a:cubicBezTo>
                    <a:pt x="19883" y="4252"/>
                    <a:pt x="19104" y="3563"/>
                    <a:pt x="18296" y="2935"/>
                  </a:cubicBezTo>
                  <a:cubicBezTo>
                    <a:pt x="15871" y="1048"/>
                    <a:pt x="12906" y="30"/>
                    <a:pt x="9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5035217" y="3303464"/>
              <a:ext cx="589614" cy="322080"/>
            </a:xfrm>
            <a:custGeom>
              <a:avLst/>
              <a:gdLst/>
              <a:ahLst/>
              <a:cxnLst/>
              <a:rect l="l" t="t" r="r" b="b"/>
              <a:pathLst>
                <a:path w="34255" h="18712" extrusionOk="0">
                  <a:moveTo>
                    <a:pt x="33484" y="1"/>
                  </a:moveTo>
                  <a:cubicBezTo>
                    <a:pt x="32765" y="1"/>
                    <a:pt x="32073" y="159"/>
                    <a:pt x="31440" y="475"/>
                  </a:cubicBezTo>
                  <a:cubicBezTo>
                    <a:pt x="30153" y="1104"/>
                    <a:pt x="29194" y="2152"/>
                    <a:pt x="28266" y="3230"/>
                  </a:cubicBezTo>
                  <a:cubicBezTo>
                    <a:pt x="27368" y="4308"/>
                    <a:pt x="26500" y="5446"/>
                    <a:pt x="25392" y="6314"/>
                  </a:cubicBezTo>
                  <a:cubicBezTo>
                    <a:pt x="23655" y="7631"/>
                    <a:pt x="21469" y="8200"/>
                    <a:pt x="19283" y="8350"/>
                  </a:cubicBezTo>
                  <a:cubicBezTo>
                    <a:pt x="18115" y="8410"/>
                    <a:pt x="13474" y="8170"/>
                    <a:pt x="10390" y="10326"/>
                  </a:cubicBezTo>
                  <a:cubicBezTo>
                    <a:pt x="9851" y="10716"/>
                    <a:pt x="9372" y="11045"/>
                    <a:pt x="8953" y="11344"/>
                  </a:cubicBezTo>
                  <a:cubicBezTo>
                    <a:pt x="7066" y="12722"/>
                    <a:pt x="6258" y="13231"/>
                    <a:pt x="3593" y="13890"/>
                  </a:cubicBezTo>
                  <a:cubicBezTo>
                    <a:pt x="2455" y="14189"/>
                    <a:pt x="1257" y="14399"/>
                    <a:pt x="89" y="14548"/>
                  </a:cubicBezTo>
                  <a:cubicBezTo>
                    <a:pt x="1" y="16790"/>
                    <a:pt x="2469" y="18712"/>
                    <a:pt x="5633" y="18712"/>
                  </a:cubicBezTo>
                  <a:cubicBezTo>
                    <a:pt x="5682" y="18712"/>
                    <a:pt x="5730" y="18711"/>
                    <a:pt x="5779" y="18710"/>
                  </a:cubicBezTo>
                  <a:cubicBezTo>
                    <a:pt x="6467" y="18651"/>
                    <a:pt x="7126" y="18561"/>
                    <a:pt x="7785" y="18471"/>
                  </a:cubicBezTo>
                  <a:cubicBezTo>
                    <a:pt x="9492" y="18231"/>
                    <a:pt x="11079" y="17992"/>
                    <a:pt x="12276" y="17722"/>
                  </a:cubicBezTo>
                  <a:cubicBezTo>
                    <a:pt x="16409" y="16824"/>
                    <a:pt x="20391" y="15327"/>
                    <a:pt x="24104" y="13231"/>
                  </a:cubicBezTo>
                  <a:cubicBezTo>
                    <a:pt x="27757" y="11165"/>
                    <a:pt x="31051" y="8230"/>
                    <a:pt x="33027" y="4487"/>
                  </a:cubicBezTo>
                  <a:cubicBezTo>
                    <a:pt x="33746" y="3140"/>
                    <a:pt x="34255" y="1493"/>
                    <a:pt x="33985" y="26"/>
                  </a:cubicBezTo>
                  <a:cubicBezTo>
                    <a:pt x="33817" y="9"/>
                    <a:pt x="33650" y="1"/>
                    <a:pt x="33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5036749" y="3210293"/>
              <a:ext cx="609219" cy="343080"/>
            </a:xfrm>
            <a:custGeom>
              <a:avLst/>
              <a:gdLst/>
              <a:ahLst/>
              <a:cxnLst/>
              <a:rect l="l" t="t" r="r" b="b"/>
              <a:pathLst>
                <a:path w="35394" h="19932" extrusionOk="0">
                  <a:moveTo>
                    <a:pt x="28766" y="0"/>
                  </a:moveTo>
                  <a:cubicBezTo>
                    <a:pt x="25997" y="0"/>
                    <a:pt x="23258" y="748"/>
                    <a:pt x="20871" y="2175"/>
                  </a:cubicBezTo>
                  <a:cubicBezTo>
                    <a:pt x="18326" y="3642"/>
                    <a:pt x="16050" y="5529"/>
                    <a:pt x="14194" y="7804"/>
                  </a:cubicBezTo>
                  <a:cubicBezTo>
                    <a:pt x="12068" y="10350"/>
                    <a:pt x="11080" y="12356"/>
                    <a:pt x="7426" y="14302"/>
                  </a:cubicBezTo>
                  <a:cubicBezTo>
                    <a:pt x="6468" y="14811"/>
                    <a:pt x="5450" y="15290"/>
                    <a:pt x="4432" y="15679"/>
                  </a:cubicBezTo>
                  <a:cubicBezTo>
                    <a:pt x="3654" y="15979"/>
                    <a:pt x="2905" y="16248"/>
                    <a:pt x="2156" y="16488"/>
                  </a:cubicBezTo>
                  <a:cubicBezTo>
                    <a:pt x="1378" y="16997"/>
                    <a:pt x="779" y="17686"/>
                    <a:pt x="390" y="18524"/>
                  </a:cubicBezTo>
                  <a:cubicBezTo>
                    <a:pt x="150" y="18973"/>
                    <a:pt x="30" y="19452"/>
                    <a:pt x="0" y="19931"/>
                  </a:cubicBezTo>
                  <a:cubicBezTo>
                    <a:pt x="1198" y="19812"/>
                    <a:pt x="2366" y="19572"/>
                    <a:pt x="3534" y="19303"/>
                  </a:cubicBezTo>
                  <a:cubicBezTo>
                    <a:pt x="6199" y="18614"/>
                    <a:pt x="6977" y="18105"/>
                    <a:pt x="8894" y="16757"/>
                  </a:cubicBezTo>
                  <a:cubicBezTo>
                    <a:pt x="9313" y="16458"/>
                    <a:pt x="9792" y="16129"/>
                    <a:pt x="10331" y="15739"/>
                  </a:cubicBezTo>
                  <a:cubicBezTo>
                    <a:pt x="13415" y="13553"/>
                    <a:pt x="18026" y="13823"/>
                    <a:pt x="19224" y="13733"/>
                  </a:cubicBezTo>
                  <a:cubicBezTo>
                    <a:pt x="21380" y="13583"/>
                    <a:pt x="23596" y="13014"/>
                    <a:pt x="25333" y="11697"/>
                  </a:cubicBezTo>
                  <a:cubicBezTo>
                    <a:pt x="26440" y="10859"/>
                    <a:pt x="27309" y="9721"/>
                    <a:pt x="28207" y="8643"/>
                  </a:cubicBezTo>
                  <a:cubicBezTo>
                    <a:pt x="29105" y="7565"/>
                    <a:pt x="30094" y="6487"/>
                    <a:pt x="31351" y="5888"/>
                  </a:cubicBezTo>
                  <a:cubicBezTo>
                    <a:pt x="31993" y="5579"/>
                    <a:pt x="32672" y="5402"/>
                    <a:pt x="33359" y="5402"/>
                  </a:cubicBezTo>
                  <a:cubicBezTo>
                    <a:pt x="33538" y="5402"/>
                    <a:pt x="33717" y="5414"/>
                    <a:pt x="33896" y="5439"/>
                  </a:cubicBezTo>
                  <a:cubicBezTo>
                    <a:pt x="34435" y="5499"/>
                    <a:pt x="34944" y="5678"/>
                    <a:pt x="35394" y="6008"/>
                  </a:cubicBezTo>
                  <a:cubicBezTo>
                    <a:pt x="35004" y="4031"/>
                    <a:pt x="34346" y="2085"/>
                    <a:pt x="32639" y="917"/>
                  </a:cubicBezTo>
                  <a:cubicBezTo>
                    <a:pt x="31711" y="348"/>
                    <a:pt x="30633" y="19"/>
                    <a:pt x="29525" y="19"/>
                  </a:cubicBezTo>
                  <a:cubicBezTo>
                    <a:pt x="29272" y="7"/>
                    <a:pt x="29018" y="0"/>
                    <a:pt x="28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3764745" y="3039390"/>
              <a:ext cx="1482306" cy="642319"/>
            </a:xfrm>
            <a:custGeom>
              <a:avLst/>
              <a:gdLst/>
              <a:ahLst/>
              <a:cxnLst/>
              <a:rect l="l" t="t" r="r" b="b"/>
              <a:pathLst>
                <a:path w="86118" h="37317" extrusionOk="0">
                  <a:moveTo>
                    <a:pt x="42994" y="1"/>
                  </a:moveTo>
                  <a:cubicBezTo>
                    <a:pt x="41567" y="1"/>
                    <a:pt x="40130" y="61"/>
                    <a:pt x="38687" y="187"/>
                  </a:cubicBezTo>
                  <a:cubicBezTo>
                    <a:pt x="18445" y="1953"/>
                    <a:pt x="5809" y="16655"/>
                    <a:pt x="0" y="25339"/>
                  </a:cubicBezTo>
                  <a:cubicBezTo>
                    <a:pt x="11977" y="33483"/>
                    <a:pt x="20062" y="37256"/>
                    <a:pt x="40993" y="37316"/>
                  </a:cubicBezTo>
                  <a:cubicBezTo>
                    <a:pt x="41037" y="37316"/>
                    <a:pt x="41081" y="37316"/>
                    <a:pt x="41125" y="37316"/>
                  </a:cubicBezTo>
                  <a:cubicBezTo>
                    <a:pt x="61284" y="37316"/>
                    <a:pt x="79514" y="23706"/>
                    <a:pt x="86117" y="16506"/>
                  </a:cubicBezTo>
                  <a:cubicBezTo>
                    <a:pt x="75541" y="8470"/>
                    <a:pt x="59921" y="1"/>
                    <a:pt x="42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4484761" y="3172856"/>
              <a:ext cx="384493" cy="321237"/>
            </a:xfrm>
            <a:custGeom>
              <a:avLst/>
              <a:gdLst/>
              <a:ahLst/>
              <a:cxnLst/>
              <a:rect l="l" t="t" r="r" b="b"/>
              <a:pathLst>
                <a:path w="22338" h="18663" extrusionOk="0">
                  <a:moveTo>
                    <a:pt x="11486" y="0"/>
                  </a:moveTo>
                  <a:cubicBezTo>
                    <a:pt x="11291" y="0"/>
                    <a:pt x="11095" y="49"/>
                    <a:pt x="10899" y="98"/>
                  </a:cubicBezTo>
                  <a:cubicBezTo>
                    <a:pt x="8145" y="757"/>
                    <a:pt x="5390" y="1266"/>
                    <a:pt x="2575" y="1595"/>
                  </a:cubicBezTo>
                  <a:cubicBezTo>
                    <a:pt x="1078" y="1775"/>
                    <a:pt x="0" y="3122"/>
                    <a:pt x="150" y="4619"/>
                  </a:cubicBezTo>
                  <a:cubicBezTo>
                    <a:pt x="479" y="8392"/>
                    <a:pt x="779" y="12225"/>
                    <a:pt x="1018" y="16058"/>
                  </a:cubicBezTo>
                  <a:cubicBezTo>
                    <a:pt x="1138" y="17525"/>
                    <a:pt x="2366" y="18663"/>
                    <a:pt x="3833" y="18663"/>
                  </a:cubicBezTo>
                  <a:lnTo>
                    <a:pt x="4132" y="18663"/>
                  </a:lnTo>
                  <a:cubicBezTo>
                    <a:pt x="9762" y="18034"/>
                    <a:pt x="15301" y="16567"/>
                    <a:pt x="20511" y="14321"/>
                  </a:cubicBezTo>
                  <a:cubicBezTo>
                    <a:pt x="21230" y="13992"/>
                    <a:pt x="21799" y="13393"/>
                    <a:pt x="22068" y="12644"/>
                  </a:cubicBezTo>
                  <a:cubicBezTo>
                    <a:pt x="22338" y="11926"/>
                    <a:pt x="22278" y="11117"/>
                    <a:pt x="21919" y="10458"/>
                  </a:cubicBezTo>
                  <a:cubicBezTo>
                    <a:pt x="19853" y="6476"/>
                    <a:pt x="16888" y="3092"/>
                    <a:pt x="13265" y="487"/>
                  </a:cubicBezTo>
                  <a:cubicBezTo>
                    <a:pt x="12820" y="182"/>
                    <a:pt x="12299" y="5"/>
                    <a:pt x="11747" y="5"/>
                  </a:cubicBezTo>
                  <a:cubicBezTo>
                    <a:pt x="11704" y="5"/>
                    <a:pt x="11661" y="6"/>
                    <a:pt x="11618" y="8"/>
                  </a:cubicBezTo>
                  <a:cubicBezTo>
                    <a:pt x="11574" y="3"/>
                    <a:pt x="11530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4733689" y="3107018"/>
              <a:ext cx="371618" cy="274729"/>
            </a:xfrm>
            <a:custGeom>
              <a:avLst/>
              <a:gdLst/>
              <a:ahLst/>
              <a:cxnLst/>
              <a:rect l="l" t="t" r="r" b="b"/>
              <a:pathLst>
                <a:path w="21590" h="15961" extrusionOk="0">
                  <a:moveTo>
                    <a:pt x="5780" y="0"/>
                  </a:moveTo>
                  <a:cubicBezTo>
                    <a:pt x="5510" y="0"/>
                    <a:pt x="5241" y="60"/>
                    <a:pt x="5001" y="210"/>
                  </a:cubicBezTo>
                  <a:cubicBezTo>
                    <a:pt x="3774" y="899"/>
                    <a:pt x="2516" y="1528"/>
                    <a:pt x="1288" y="2067"/>
                  </a:cubicBezTo>
                  <a:cubicBezTo>
                    <a:pt x="210" y="2576"/>
                    <a:pt x="1" y="4043"/>
                    <a:pt x="929" y="4791"/>
                  </a:cubicBezTo>
                  <a:cubicBezTo>
                    <a:pt x="4283" y="7576"/>
                    <a:pt x="6978" y="11050"/>
                    <a:pt x="8834" y="15002"/>
                  </a:cubicBezTo>
                  <a:cubicBezTo>
                    <a:pt x="9104" y="15601"/>
                    <a:pt x="9672" y="15960"/>
                    <a:pt x="10331" y="15960"/>
                  </a:cubicBezTo>
                  <a:cubicBezTo>
                    <a:pt x="10571" y="15960"/>
                    <a:pt x="10840" y="15900"/>
                    <a:pt x="11080" y="15751"/>
                  </a:cubicBezTo>
                  <a:cubicBezTo>
                    <a:pt x="14493" y="13984"/>
                    <a:pt x="17787" y="11948"/>
                    <a:pt x="20901" y="9702"/>
                  </a:cubicBezTo>
                  <a:cubicBezTo>
                    <a:pt x="21350" y="9373"/>
                    <a:pt x="21590" y="8864"/>
                    <a:pt x="21560" y="8295"/>
                  </a:cubicBezTo>
                  <a:cubicBezTo>
                    <a:pt x="21530" y="7756"/>
                    <a:pt x="21231" y="7247"/>
                    <a:pt x="20781" y="6977"/>
                  </a:cubicBezTo>
                  <a:cubicBezTo>
                    <a:pt x="16200" y="4222"/>
                    <a:pt x="11379" y="1917"/>
                    <a:pt x="6349" y="90"/>
                  </a:cubicBezTo>
                  <a:cubicBezTo>
                    <a:pt x="6169" y="30"/>
                    <a:pt x="5989" y="0"/>
                    <a:pt x="5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4109030" y="3193907"/>
              <a:ext cx="377281" cy="300186"/>
            </a:xfrm>
            <a:custGeom>
              <a:avLst/>
              <a:gdLst/>
              <a:ahLst/>
              <a:cxnLst/>
              <a:rect l="l" t="t" r="r" b="b"/>
              <a:pathLst>
                <a:path w="21919" h="17440" extrusionOk="0">
                  <a:moveTo>
                    <a:pt x="10153" y="0"/>
                  </a:moveTo>
                  <a:cubicBezTo>
                    <a:pt x="10104" y="0"/>
                    <a:pt x="10054" y="4"/>
                    <a:pt x="10001" y="13"/>
                  </a:cubicBezTo>
                  <a:cubicBezTo>
                    <a:pt x="8983" y="13"/>
                    <a:pt x="7995" y="462"/>
                    <a:pt x="7336" y="1241"/>
                  </a:cubicBezTo>
                  <a:cubicBezTo>
                    <a:pt x="4761" y="4235"/>
                    <a:pt x="2635" y="7559"/>
                    <a:pt x="988" y="11152"/>
                  </a:cubicBezTo>
                  <a:cubicBezTo>
                    <a:pt x="0" y="13278"/>
                    <a:pt x="1348" y="15763"/>
                    <a:pt x="3683" y="16092"/>
                  </a:cubicBezTo>
                  <a:cubicBezTo>
                    <a:pt x="8534" y="16781"/>
                    <a:pt x="14822" y="17230"/>
                    <a:pt x="18146" y="17440"/>
                  </a:cubicBezTo>
                  <a:lnTo>
                    <a:pt x="18356" y="17440"/>
                  </a:lnTo>
                  <a:cubicBezTo>
                    <a:pt x="19344" y="17410"/>
                    <a:pt x="20272" y="16991"/>
                    <a:pt x="20931" y="16272"/>
                  </a:cubicBezTo>
                  <a:cubicBezTo>
                    <a:pt x="21589" y="15583"/>
                    <a:pt x="21919" y="14625"/>
                    <a:pt x="21859" y="13667"/>
                  </a:cubicBezTo>
                  <a:cubicBezTo>
                    <a:pt x="21619" y="10403"/>
                    <a:pt x="21380" y="7079"/>
                    <a:pt x="21080" y="3846"/>
                  </a:cubicBezTo>
                  <a:cubicBezTo>
                    <a:pt x="20931" y="2079"/>
                    <a:pt x="19493" y="702"/>
                    <a:pt x="17727" y="642"/>
                  </a:cubicBezTo>
                  <a:cubicBezTo>
                    <a:pt x="15301" y="552"/>
                    <a:pt x="12906" y="372"/>
                    <a:pt x="10510" y="43"/>
                  </a:cubicBezTo>
                  <a:cubicBezTo>
                    <a:pt x="10383" y="22"/>
                    <a:pt x="10271" y="0"/>
                    <a:pt x="10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4161080" y="3047239"/>
              <a:ext cx="621079" cy="143397"/>
            </a:xfrm>
            <a:custGeom>
              <a:avLst/>
              <a:gdLst/>
              <a:ahLst/>
              <a:cxnLst/>
              <a:rect l="l" t="t" r="r" b="b"/>
              <a:pathLst>
                <a:path w="36083" h="8331" extrusionOk="0">
                  <a:moveTo>
                    <a:pt x="19973" y="0"/>
                  </a:moveTo>
                  <a:cubicBezTo>
                    <a:pt x="18536" y="0"/>
                    <a:pt x="17098" y="60"/>
                    <a:pt x="15691" y="180"/>
                  </a:cubicBezTo>
                  <a:cubicBezTo>
                    <a:pt x="10481" y="659"/>
                    <a:pt x="5360" y="2036"/>
                    <a:pt x="629" y="4252"/>
                  </a:cubicBezTo>
                  <a:cubicBezTo>
                    <a:pt x="240" y="4432"/>
                    <a:pt x="1" y="4821"/>
                    <a:pt x="31" y="5240"/>
                  </a:cubicBezTo>
                  <a:cubicBezTo>
                    <a:pt x="60" y="5659"/>
                    <a:pt x="330" y="6019"/>
                    <a:pt x="749" y="6138"/>
                  </a:cubicBezTo>
                  <a:cubicBezTo>
                    <a:pt x="2306" y="6647"/>
                    <a:pt x="3923" y="7037"/>
                    <a:pt x="5540" y="7336"/>
                  </a:cubicBezTo>
                  <a:cubicBezTo>
                    <a:pt x="9430" y="7975"/>
                    <a:pt x="13347" y="8331"/>
                    <a:pt x="17288" y="8331"/>
                  </a:cubicBezTo>
                  <a:cubicBezTo>
                    <a:pt x="17594" y="8331"/>
                    <a:pt x="17900" y="8329"/>
                    <a:pt x="18206" y="8324"/>
                  </a:cubicBezTo>
                  <a:lnTo>
                    <a:pt x="18655" y="8324"/>
                  </a:lnTo>
                  <a:cubicBezTo>
                    <a:pt x="22788" y="8294"/>
                    <a:pt x="26890" y="7516"/>
                    <a:pt x="30782" y="6079"/>
                  </a:cubicBezTo>
                  <a:cubicBezTo>
                    <a:pt x="32399" y="5510"/>
                    <a:pt x="33956" y="4851"/>
                    <a:pt x="35484" y="4102"/>
                  </a:cubicBezTo>
                  <a:cubicBezTo>
                    <a:pt x="35873" y="3923"/>
                    <a:pt x="36082" y="3533"/>
                    <a:pt x="36052" y="3114"/>
                  </a:cubicBezTo>
                  <a:cubicBezTo>
                    <a:pt x="36023" y="2695"/>
                    <a:pt x="35693" y="2336"/>
                    <a:pt x="35304" y="2216"/>
                  </a:cubicBezTo>
                  <a:cubicBezTo>
                    <a:pt x="30303" y="779"/>
                    <a:pt x="25153" y="30"/>
                    <a:pt x="19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3888951" y="3152889"/>
              <a:ext cx="322149" cy="290702"/>
            </a:xfrm>
            <a:custGeom>
              <a:avLst/>
              <a:gdLst/>
              <a:ahLst/>
              <a:cxnLst/>
              <a:rect l="l" t="t" r="r" b="b"/>
              <a:pathLst>
                <a:path w="18716" h="16889" extrusionOk="0">
                  <a:moveTo>
                    <a:pt x="13445" y="0"/>
                  </a:moveTo>
                  <a:cubicBezTo>
                    <a:pt x="13026" y="30"/>
                    <a:pt x="12637" y="120"/>
                    <a:pt x="12307" y="330"/>
                  </a:cubicBezTo>
                  <a:cubicBezTo>
                    <a:pt x="8055" y="2905"/>
                    <a:pt x="4133" y="6019"/>
                    <a:pt x="719" y="9642"/>
                  </a:cubicBezTo>
                  <a:cubicBezTo>
                    <a:pt x="210" y="10121"/>
                    <a:pt x="0" y="10840"/>
                    <a:pt x="90" y="11529"/>
                  </a:cubicBezTo>
                  <a:cubicBezTo>
                    <a:pt x="180" y="12217"/>
                    <a:pt x="629" y="12846"/>
                    <a:pt x="1258" y="13175"/>
                  </a:cubicBezTo>
                  <a:cubicBezTo>
                    <a:pt x="3743" y="14583"/>
                    <a:pt x="6378" y="15781"/>
                    <a:pt x="9103" y="16739"/>
                  </a:cubicBezTo>
                  <a:cubicBezTo>
                    <a:pt x="9343" y="16829"/>
                    <a:pt x="9582" y="16858"/>
                    <a:pt x="9852" y="16858"/>
                  </a:cubicBezTo>
                  <a:lnTo>
                    <a:pt x="9852" y="16888"/>
                  </a:lnTo>
                  <a:cubicBezTo>
                    <a:pt x="10780" y="16888"/>
                    <a:pt x="11618" y="16320"/>
                    <a:pt x="11948" y="15421"/>
                  </a:cubicBezTo>
                  <a:cubicBezTo>
                    <a:pt x="13475" y="11559"/>
                    <a:pt x="15541" y="7905"/>
                    <a:pt x="18086" y="4642"/>
                  </a:cubicBezTo>
                  <a:cubicBezTo>
                    <a:pt x="18565" y="4043"/>
                    <a:pt x="18715" y="3294"/>
                    <a:pt x="18476" y="2576"/>
                  </a:cubicBezTo>
                  <a:cubicBezTo>
                    <a:pt x="18236" y="1857"/>
                    <a:pt x="17667" y="1288"/>
                    <a:pt x="16948" y="1078"/>
                  </a:cubicBezTo>
                  <a:cubicBezTo>
                    <a:pt x="16020" y="809"/>
                    <a:pt x="15122" y="509"/>
                    <a:pt x="14224" y="150"/>
                  </a:cubicBezTo>
                  <a:cubicBezTo>
                    <a:pt x="13984" y="60"/>
                    <a:pt x="13715" y="0"/>
                    <a:pt x="13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3789480" y="3269366"/>
              <a:ext cx="1425608" cy="404098"/>
            </a:xfrm>
            <a:custGeom>
              <a:avLst/>
              <a:gdLst/>
              <a:ahLst/>
              <a:cxnLst/>
              <a:rect l="l" t="t" r="r" b="b"/>
              <a:pathLst>
                <a:path w="82824" h="23477" extrusionOk="0">
                  <a:moveTo>
                    <a:pt x="78602" y="1"/>
                  </a:moveTo>
                  <a:cubicBezTo>
                    <a:pt x="77973" y="1"/>
                    <a:pt x="77374" y="210"/>
                    <a:pt x="76865" y="599"/>
                  </a:cubicBezTo>
                  <a:cubicBezTo>
                    <a:pt x="72913" y="3504"/>
                    <a:pt x="68721" y="6049"/>
                    <a:pt x="64319" y="8175"/>
                  </a:cubicBezTo>
                  <a:cubicBezTo>
                    <a:pt x="56474" y="11948"/>
                    <a:pt x="48688" y="13984"/>
                    <a:pt x="41203" y="14194"/>
                  </a:cubicBezTo>
                  <a:lnTo>
                    <a:pt x="39765" y="14194"/>
                  </a:lnTo>
                  <a:cubicBezTo>
                    <a:pt x="30183" y="14164"/>
                    <a:pt x="23236" y="13385"/>
                    <a:pt x="17188" y="11649"/>
                  </a:cubicBezTo>
                  <a:cubicBezTo>
                    <a:pt x="13295" y="10511"/>
                    <a:pt x="9552" y="8924"/>
                    <a:pt x="6049" y="6888"/>
                  </a:cubicBezTo>
                  <a:cubicBezTo>
                    <a:pt x="5600" y="6648"/>
                    <a:pt x="5121" y="6528"/>
                    <a:pt x="4612" y="6528"/>
                  </a:cubicBezTo>
                  <a:cubicBezTo>
                    <a:pt x="3713" y="6528"/>
                    <a:pt x="2875" y="6947"/>
                    <a:pt x="2306" y="7636"/>
                  </a:cubicBezTo>
                  <a:cubicBezTo>
                    <a:pt x="1857" y="8205"/>
                    <a:pt x="1438" y="8774"/>
                    <a:pt x="1018" y="9313"/>
                  </a:cubicBezTo>
                  <a:cubicBezTo>
                    <a:pt x="0" y="10660"/>
                    <a:pt x="360" y="12607"/>
                    <a:pt x="1767" y="13535"/>
                  </a:cubicBezTo>
                  <a:cubicBezTo>
                    <a:pt x="12068" y="20242"/>
                    <a:pt x="20362" y="23446"/>
                    <a:pt x="39586" y="23476"/>
                  </a:cubicBezTo>
                  <a:lnTo>
                    <a:pt x="39705" y="23476"/>
                  </a:lnTo>
                  <a:cubicBezTo>
                    <a:pt x="56084" y="23476"/>
                    <a:pt x="71984" y="14313"/>
                    <a:pt x="81446" y="5720"/>
                  </a:cubicBezTo>
                  <a:cubicBezTo>
                    <a:pt x="82824" y="4432"/>
                    <a:pt x="82674" y="2216"/>
                    <a:pt x="81147" y="1138"/>
                  </a:cubicBezTo>
                  <a:lnTo>
                    <a:pt x="80249" y="510"/>
                  </a:lnTo>
                  <a:cubicBezTo>
                    <a:pt x="79770" y="180"/>
                    <a:pt x="79201" y="1"/>
                    <a:pt x="78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5457319" y="3246112"/>
              <a:ext cx="24752" cy="58850"/>
            </a:xfrm>
            <a:custGeom>
              <a:avLst/>
              <a:gdLst/>
              <a:ahLst/>
              <a:cxnLst/>
              <a:rect l="l" t="t" r="r" b="b"/>
              <a:pathLst>
                <a:path w="1438" h="3419" extrusionOk="0">
                  <a:moveTo>
                    <a:pt x="921" y="1"/>
                  </a:moveTo>
                  <a:cubicBezTo>
                    <a:pt x="602" y="1"/>
                    <a:pt x="264" y="728"/>
                    <a:pt x="120" y="1621"/>
                  </a:cubicBezTo>
                  <a:cubicBezTo>
                    <a:pt x="0" y="2579"/>
                    <a:pt x="150" y="3358"/>
                    <a:pt x="479" y="3418"/>
                  </a:cubicBezTo>
                  <a:cubicBezTo>
                    <a:pt x="486" y="3418"/>
                    <a:pt x="493" y="3419"/>
                    <a:pt x="499" y="3419"/>
                  </a:cubicBezTo>
                  <a:cubicBezTo>
                    <a:pt x="823" y="3419"/>
                    <a:pt x="1170" y="2710"/>
                    <a:pt x="1288" y="1771"/>
                  </a:cubicBezTo>
                  <a:cubicBezTo>
                    <a:pt x="1438" y="843"/>
                    <a:pt x="1258" y="34"/>
                    <a:pt x="958" y="4"/>
                  </a:cubicBezTo>
                  <a:cubicBezTo>
                    <a:pt x="946" y="2"/>
                    <a:pt x="934" y="1"/>
                    <a:pt x="9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6" name="Google Shape;1166;p39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7" name="Google Shape;1167;p39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168" name="Google Shape;1168;p3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39">
            <a:hlinkClick r:id="" action="ppaction://noaction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3" name="Google Shape;1173;p39">
            <a:hlinkClick r:id="" action="ppaction://noaction"/>
          </p:cNvPr>
          <p:cNvSpPr txBox="1"/>
          <p:nvPr/>
        </p:nvSpPr>
        <p:spPr>
          <a:xfrm>
            <a:off x="5134725" y="3051439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4" name="Google Shape;1174;p39"/>
          <p:cNvSpPr/>
          <p:nvPr/>
        </p:nvSpPr>
        <p:spPr>
          <a:xfrm rot="10800000">
            <a:off x="2438400" y="1707515"/>
            <a:ext cx="4369435" cy="1266190"/>
          </a:xfrm>
          <a:custGeom>
            <a:avLst/>
            <a:gdLst/>
            <a:ahLst/>
            <a:cxnLst/>
            <a:rect l="l" t="t" r="r" b="b"/>
            <a:pathLst>
              <a:path w="83994" h="54388" extrusionOk="0">
                <a:moveTo>
                  <a:pt x="39262" y="1"/>
                </a:moveTo>
                <a:cubicBezTo>
                  <a:pt x="32873" y="1"/>
                  <a:pt x="26778" y="1312"/>
                  <a:pt x="21235" y="4556"/>
                </a:cubicBezTo>
                <a:cubicBezTo>
                  <a:pt x="18337" y="6131"/>
                  <a:pt x="15690" y="8084"/>
                  <a:pt x="13296" y="10353"/>
                </a:cubicBezTo>
                <a:cubicBezTo>
                  <a:pt x="7499" y="15582"/>
                  <a:pt x="3466" y="22450"/>
                  <a:pt x="1702" y="30075"/>
                </a:cubicBezTo>
                <a:cubicBezTo>
                  <a:pt x="1" y="37258"/>
                  <a:pt x="2143" y="42676"/>
                  <a:pt x="8129" y="46961"/>
                </a:cubicBezTo>
                <a:cubicBezTo>
                  <a:pt x="12036" y="49671"/>
                  <a:pt x="16446" y="51498"/>
                  <a:pt x="21109" y="52443"/>
                </a:cubicBezTo>
                <a:cubicBezTo>
                  <a:pt x="27291" y="53817"/>
                  <a:pt x="33499" y="54387"/>
                  <a:pt x="39732" y="54387"/>
                </a:cubicBezTo>
                <a:cubicBezTo>
                  <a:pt x="43220" y="54387"/>
                  <a:pt x="46716" y="54209"/>
                  <a:pt x="50220" y="53892"/>
                </a:cubicBezTo>
                <a:cubicBezTo>
                  <a:pt x="55576" y="53514"/>
                  <a:pt x="60868" y="52506"/>
                  <a:pt x="65972" y="50868"/>
                </a:cubicBezTo>
                <a:cubicBezTo>
                  <a:pt x="71202" y="49040"/>
                  <a:pt x="75928" y="46016"/>
                  <a:pt x="79708" y="42046"/>
                </a:cubicBezTo>
                <a:cubicBezTo>
                  <a:pt x="80275" y="41416"/>
                  <a:pt x="80780" y="40786"/>
                  <a:pt x="81095" y="40030"/>
                </a:cubicBezTo>
                <a:cubicBezTo>
                  <a:pt x="83363" y="35556"/>
                  <a:pt x="83993" y="30894"/>
                  <a:pt x="82355" y="26042"/>
                </a:cubicBezTo>
                <a:cubicBezTo>
                  <a:pt x="81221" y="22513"/>
                  <a:pt x="79519" y="19174"/>
                  <a:pt x="77314" y="16149"/>
                </a:cubicBezTo>
                <a:cubicBezTo>
                  <a:pt x="73155" y="10542"/>
                  <a:pt x="68052" y="6068"/>
                  <a:pt x="61436" y="3674"/>
                </a:cubicBezTo>
                <a:cubicBezTo>
                  <a:pt x="54693" y="1342"/>
                  <a:pt x="47699" y="145"/>
                  <a:pt x="40579" y="19"/>
                </a:cubicBezTo>
                <a:cubicBezTo>
                  <a:pt x="40139" y="7"/>
                  <a:pt x="39699" y="1"/>
                  <a:pt x="392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39"/>
          <p:cNvSpPr txBox="1">
            <a:spLocks noGrp="1"/>
          </p:cNvSpPr>
          <p:nvPr>
            <p:ph type="title"/>
          </p:nvPr>
        </p:nvSpPr>
        <p:spPr>
          <a:xfrm>
            <a:off x="430530" y="699770"/>
            <a:ext cx="8541385" cy="5727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>
                <a:solidFill>
                  <a:srgbClr val="992020"/>
                </a:solidFill>
                <a:latin typeface="Nunito"/>
                <a:ea typeface="Nunito"/>
                <a:cs typeface="Nunito"/>
              </a:rPr>
              <a:t>Hoạt động 1:</a:t>
            </a:r>
            <a:br>
              <a:rPr lang="vi-VN" sz="3600">
                <a:solidFill>
                  <a:srgbClr val="005C4F"/>
                </a:solidFill>
                <a:latin typeface="Nunito"/>
                <a:ea typeface="Nunito"/>
                <a:cs typeface="Nunito"/>
              </a:rPr>
            </a:br>
            <a:r>
              <a:rPr lang="vi-VN" sz="3600">
                <a:solidFill>
                  <a:srgbClr val="005C4F"/>
                </a:solidFill>
                <a:latin typeface="Nunito"/>
                <a:ea typeface="Nunito"/>
                <a:cs typeface="Nunito"/>
              </a:rPr>
              <a:t> Sử dụng an toàn, tiết kiệm chất đốt</a:t>
            </a:r>
          </a:p>
        </p:txBody>
      </p:sp>
      <p:sp>
        <p:nvSpPr>
          <p:cNvPr id="1177" name="Google Shape;1177;p39">
            <a:hlinkClick r:id="" action="ppaction://noaction"/>
          </p:cNvPr>
          <p:cNvSpPr txBox="1"/>
          <p:nvPr/>
        </p:nvSpPr>
        <p:spPr>
          <a:xfrm>
            <a:off x="1763750" y="4614464"/>
            <a:ext cx="20763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rPr>
              <a:t>Pinta Island Tortoise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8" name="Google Shape;1178;p39">
            <a:hlinkClick r:id="" action="ppaction://noaction"/>
          </p:cNvPr>
          <p:cNvSpPr txBox="1"/>
          <p:nvPr/>
        </p:nvSpPr>
        <p:spPr>
          <a:xfrm>
            <a:off x="5319063" y="4614464"/>
            <a:ext cx="20763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rPr>
              <a:t>POlar Bear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179" name="Google Shape;1179;p39"/>
          <p:cNvGrpSpPr/>
          <p:nvPr/>
        </p:nvGrpSpPr>
        <p:grpSpPr>
          <a:xfrm flipH="1">
            <a:off x="5172550" y="3119329"/>
            <a:ext cx="2369318" cy="1415814"/>
            <a:chOff x="5940250" y="2620489"/>
            <a:chExt cx="2369318" cy="1415814"/>
          </a:xfrm>
        </p:grpSpPr>
        <p:sp>
          <p:nvSpPr>
            <p:cNvPr id="1180" name="Google Shape;1180;p39"/>
            <p:cNvSpPr/>
            <p:nvPr/>
          </p:nvSpPr>
          <p:spPr>
            <a:xfrm>
              <a:off x="5940250" y="3848154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096810" y="3245665"/>
              <a:ext cx="415424" cy="696659"/>
            </a:xfrm>
            <a:custGeom>
              <a:avLst/>
              <a:gdLst/>
              <a:ahLst/>
              <a:cxnLst/>
              <a:rect l="l" t="t" r="r" b="b"/>
              <a:pathLst>
                <a:path w="24135" h="40474" extrusionOk="0">
                  <a:moveTo>
                    <a:pt x="24135" y="0"/>
                  </a:moveTo>
                  <a:lnTo>
                    <a:pt x="0" y="13055"/>
                  </a:lnTo>
                  <a:lnTo>
                    <a:pt x="4492" y="34375"/>
                  </a:lnTo>
                  <a:cubicBezTo>
                    <a:pt x="4162" y="36950"/>
                    <a:pt x="6258" y="39585"/>
                    <a:pt x="8983" y="40004"/>
                  </a:cubicBezTo>
                  <a:lnTo>
                    <a:pt x="11738" y="40394"/>
                  </a:lnTo>
                  <a:cubicBezTo>
                    <a:pt x="11738" y="40394"/>
                    <a:pt x="14120" y="40474"/>
                    <a:pt x="16445" y="40474"/>
                  </a:cubicBezTo>
                  <a:cubicBezTo>
                    <a:pt x="17607" y="40474"/>
                    <a:pt x="18755" y="40454"/>
                    <a:pt x="19583" y="40394"/>
                  </a:cubicBezTo>
                  <a:cubicBezTo>
                    <a:pt x="22069" y="40244"/>
                    <a:pt x="23386" y="39705"/>
                    <a:pt x="22368" y="37130"/>
                  </a:cubicBezTo>
                  <a:cubicBezTo>
                    <a:pt x="21350" y="34525"/>
                    <a:pt x="20302" y="35393"/>
                    <a:pt x="17128" y="33507"/>
                  </a:cubicBezTo>
                  <a:cubicBezTo>
                    <a:pt x="13984" y="31650"/>
                    <a:pt x="14403" y="27189"/>
                    <a:pt x="14822" y="23655"/>
                  </a:cubicBezTo>
                  <a:cubicBezTo>
                    <a:pt x="15241" y="20122"/>
                    <a:pt x="16319" y="16469"/>
                    <a:pt x="18535" y="13774"/>
                  </a:cubicBezTo>
                  <a:cubicBezTo>
                    <a:pt x="20751" y="11049"/>
                    <a:pt x="24135" y="1"/>
                    <a:pt x="2413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6419051" y="3382745"/>
              <a:ext cx="330394" cy="565689"/>
            </a:xfrm>
            <a:custGeom>
              <a:avLst/>
              <a:gdLst/>
              <a:ahLst/>
              <a:cxnLst/>
              <a:rect l="l" t="t" r="r" b="b"/>
              <a:pathLst>
                <a:path w="19195" h="32865" extrusionOk="0">
                  <a:moveTo>
                    <a:pt x="9519" y="0"/>
                  </a:moveTo>
                  <a:cubicBezTo>
                    <a:pt x="7091" y="0"/>
                    <a:pt x="4846" y="831"/>
                    <a:pt x="3684" y="3385"/>
                  </a:cubicBezTo>
                  <a:cubicBezTo>
                    <a:pt x="360" y="10691"/>
                    <a:pt x="150" y="20063"/>
                    <a:pt x="809" y="22578"/>
                  </a:cubicBezTo>
                  <a:cubicBezTo>
                    <a:pt x="1827" y="26681"/>
                    <a:pt x="1" y="30962"/>
                    <a:pt x="1" y="30962"/>
                  </a:cubicBezTo>
                  <a:cubicBezTo>
                    <a:pt x="1" y="30962"/>
                    <a:pt x="1049" y="31861"/>
                    <a:pt x="4732" y="32490"/>
                  </a:cubicBezTo>
                  <a:cubicBezTo>
                    <a:pt x="6046" y="32716"/>
                    <a:pt x="7873" y="32865"/>
                    <a:pt x="9689" y="32865"/>
                  </a:cubicBezTo>
                  <a:cubicBezTo>
                    <a:pt x="12921" y="32865"/>
                    <a:pt x="16120" y="32394"/>
                    <a:pt x="16350" y="31052"/>
                  </a:cubicBezTo>
                  <a:cubicBezTo>
                    <a:pt x="16709" y="28956"/>
                    <a:pt x="13775" y="28118"/>
                    <a:pt x="11619" y="26471"/>
                  </a:cubicBezTo>
                  <a:cubicBezTo>
                    <a:pt x="8894" y="24375"/>
                    <a:pt x="10481" y="18237"/>
                    <a:pt x="13325" y="14374"/>
                  </a:cubicBezTo>
                  <a:cubicBezTo>
                    <a:pt x="16170" y="10511"/>
                    <a:pt x="19194" y="7876"/>
                    <a:pt x="19194" y="2876"/>
                  </a:cubicBezTo>
                  <a:cubicBezTo>
                    <a:pt x="19194" y="2876"/>
                    <a:pt x="14039" y="0"/>
                    <a:pt x="951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6052596" y="2620489"/>
              <a:ext cx="2256972" cy="1347205"/>
            </a:xfrm>
            <a:custGeom>
              <a:avLst/>
              <a:gdLst/>
              <a:ahLst/>
              <a:cxnLst/>
              <a:rect l="l" t="t" r="r" b="b"/>
              <a:pathLst>
                <a:path w="131124" h="78269" extrusionOk="0">
                  <a:moveTo>
                    <a:pt x="75698" y="0"/>
                  </a:moveTo>
                  <a:cubicBezTo>
                    <a:pt x="62553" y="0"/>
                    <a:pt x="60756" y="2336"/>
                    <a:pt x="52222" y="2336"/>
                  </a:cubicBezTo>
                  <a:cubicBezTo>
                    <a:pt x="49112" y="2336"/>
                    <a:pt x="43885" y="1715"/>
                    <a:pt x="38032" y="1715"/>
                  </a:cubicBezTo>
                  <a:cubicBezTo>
                    <a:pt x="27828" y="1715"/>
                    <a:pt x="15721" y="3602"/>
                    <a:pt x="9613" y="13954"/>
                  </a:cubicBezTo>
                  <a:cubicBezTo>
                    <a:pt x="1" y="30243"/>
                    <a:pt x="5960" y="40064"/>
                    <a:pt x="6079" y="47460"/>
                  </a:cubicBezTo>
                  <a:cubicBezTo>
                    <a:pt x="6169" y="54886"/>
                    <a:pt x="7636" y="68241"/>
                    <a:pt x="6379" y="71684"/>
                  </a:cubicBezTo>
                  <a:cubicBezTo>
                    <a:pt x="5121" y="75128"/>
                    <a:pt x="7217" y="78242"/>
                    <a:pt x="12008" y="78242"/>
                  </a:cubicBezTo>
                  <a:cubicBezTo>
                    <a:pt x="13217" y="78242"/>
                    <a:pt x="14793" y="78268"/>
                    <a:pt x="16475" y="78268"/>
                  </a:cubicBezTo>
                  <a:cubicBezTo>
                    <a:pt x="21459" y="78268"/>
                    <a:pt x="27369" y="78034"/>
                    <a:pt x="27369" y="76176"/>
                  </a:cubicBezTo>
                  <a:cubicBezTo>
                    <a:pt x="27369" y="73660"/>
                    <a:pt x="24375" y="72493"/>
                    <a:pt x="21860" y="71714"/>
                  </a:cubicBezTo>
                  <a:cubicBezTo>
                    <a:pt x="19344" y="70936"/>
                    <a:pt x="19823" y="67552"/>
                    <a:pt x="20362" y="64977"/>
                  </a:cubicBezTo>
                  <a:cubicBezTo>
                    <a:pt x="20901" y="62372"/>
                    <a:pt x="27639" y="54796"/>
                    <a:pt x="28896" y="49466"/>
                  </a:cubicBezTo>
                  <a:cubicBezTo>
                    <a:pt x="28896" y="49466"/>
                    <a:pt x="31169" y="48776"/>
                    <a:pt x="33690" y="48776"/>
                  </a:cubicBezTo>
                  <a:cubicBezTo>
                    <a:pt x="35167" y="48776"/>
                    <a:pt x="36730" y="49013"/>
                    <a:pt x="37969" y="49766"/>
                  </a:cubicBezTo>
                  <a:cubicBezTo>
                    <a:pt x="40424" y="51256"/>
                    <a:pt x="50515" y="53581"/>
                    <a:pt x="57674" y="53581"/>
                  </a:cubicBezTo>
                  <a:cubicBezTo>
                    <a:pt x="60296" y="53581"/>
                    <a:pt x="62524" y="53269"/>
                    <a:pt x="63840" y="52491"/>
                  </a:cubicBezTo>
                  <a:cubicBezTo>
                    <a:pt x="63840" y="52491"/>
                    <a:pt x="67424" y="52935"/>
                    <a:pt x="71294" y="52935"/>
                  </a:cubicBezTo>
                  <a:cubicBezTo>
                    <a:pt x="75521" y="52935"/>
                    <a:pt x="80089" y="52405"/>
                    <a:pt x="80698" y="50185"/>
                  </a:cubicBezTo>
                  <a:cubicBezTo>
                    <a:pt x="81836" y="45903"/>
                    <a:pt x="89562" y="43058"/>
                    <a:pt x="93634" y="41382"/>
                  </a:cubicBezTo>
                  <a:cubicBezTo>
                    <a:pt x="95221" y="40740"/>
                    <a:pt x="96416" y="40485"/>
                    <a:pt x="97474" y="40485"/>
                  </a:cubicBezTo>
                  <a:cubicBezTo>
                    <a:pt x="99132" y="40485"/>
                    <a:pt x="100452" y="41111"/>
                    <a:pt x="102407" y="41861"/>
                  </a:cubicBezTo>
                  <a:cubicBezTo>
                    <a:pt x="103342" y="42228"/>
                    <a:pt x="104610" y="42375"/>
                    <a:pt x="106014" y="42375"/>
                  </a:cubicBezTo>
                  <a:cubicBezTo>
                    <a:pt x="109422" y="42375"/>
                    <a:pt x="113629" y="41504"/>
                    <a:pt x="115792" y="40783"/>
                  </a:cubicBezTo>
                  <a:cubicBezTo>
                    <a:pt x="116403" y="40579"/>
                    <a:pt x="117035" y="40500"/>
                    <a:pt x="117669" y="40500"/>
                  </a:cubicBezTo>
                  <a:cubicBezTo>
                    <a:pt x="119872" y="40500"/>
                    <a:pt x="122095" y="41454"/>
                    <a:pt x="123505" y="41454"/>
                  </a:cubicBezTo>
                  <a:cubicBezTo>
                    <a:pt x="123718" y="41454"/>
                    <a:pt x="123913" y="41432"/>
                    <a:pt x="124086" y="41382"/>
                  </a:cubicBezTo>
                  <a:cubicBezTo>
                    <a:pt x="125733" y="40932"/>
                    <a:pt x="125254" y="39675"/>
                    <a:pt x="125254" y="39675"/>
                  </a:cubicBezTo>
                  <a:cubicBezTo>
                    <a:pt x="125254" y="39675"/>
                    <a:pt x="128458" y="38747"/>
                    <a:pt x="130285" y="33596"/>
                  </a:cubicBezTo>
                  <a:cubicBezTo>
                    <a:pt x="131123" y="31171"/>
                    <a:pt x="124416" y="28177"/>
                    <a:pt x="122529" y="26530"/>
                  </a:cubicBezTo>
                  <a:cubicBezTo>
                    <a:pt x="120643" y="24883"/>
                    <a:pt x="125344" y="19733"/>
                    <a:pt x="117499" y="15271"/>
                  </a:cubicBezTo>
                  <a:cubicBezTo>
                    <a:pt x="109684" y="10810"/>
                    <a:pt x="101868" y="8294"/>
                    <a:pt x="97347" y="5629"/>
                  </a:cubicBezTo>
                  <a:cubicBezTo>
                    <a:pt x="92825" y="2964"/>
                    <a:pt x="88873" y="0"/>
                    <a:pt x="75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6153100" y="3798169"/>
              <a:ext cx="19089" cy="124739"/>
            </a:xfrm>
            <a:custGeom>
              <a:avLst/>
              <a:gdLst/>
              <a:ahLst/>
              <a:cxnLst/>
              <a:rect l="l" t="t" r="r" b="b"/>
              <a:pathLst>
                <a:path w="1109" h="7247" extrusionOk="0">
                  <a:moveTo>
                    <a:pt x="989" y="0"/>
                  </a:moveTo>
                  <a:cubicBezTo>
                    <a:pt x="989" y="1108"/>
                    <a:pt x="839" y="2186"/>
                    <a:pt x="540" y="3264"/>
                  </a:cubicBezTo>
                  <a:cubicBezTo>
                    <a:pt x="1" y="4552"/>
                    <a:pt x="61" y="5989"/>
                    <a:pt x="690" y="7247"/>
                  </a:cubicBezTo>
                  <a:cubicBezTo>
                    <a:pt x="1049" y="5720"/>
                    <a:pt x="1109" y="3085"/>
                    <a:pt x="98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721469" y="2789241"/>
              <a:ext cx="148251" cy="157339"/>
            </a:xfrm>
            <a:custGeom>
              <a:avLst/>
              <a:gdLst/>
              <a:ahLst/>
              <a:cxnLst/>
              <a:rect l="l" t="t" r="r" b="b"/>
              <a:pathLst>
                <a:path w="8613" h="9141" extrusionOk="0">
                  <a:moveTo>
                    <a:pt x="4646" y="1"/>
                  </a:moveTo>
                  <a:cubicBezTo>
                    <a:pt x="2475" y="1"/>
                    <a:pt x="612" y="1300"/>
                    <a:pt x="300" y="3641"/>
                  </a:cubicBezTo>
                  <a:cubicBezTo>
                    <a:pt x="1" y="6036"/>
                    <a:pt x="1198" y="7922"/>
                    <a:pt x="2306" y="9030"/>
                  </a:cubicBezTo>
                  <a:cubicBezTo>
                    <a:pt x="2375" y="9108"/>
                    <a:pt x="2458" y="9141"/>
                    <a:pt x="2539" y="9141"/>
                  </a:cubicBezTo>
                  <a:cubicBezTo>
                    <a:pt x="2739" y="9141"/>
                    <a:pt x="2922" y="8936"/>
                    <a:pt x="2815" y="8701"/>
                  </a:cubicBezTo>
                  <a:cubicBezTo>
                    <a:pt x="1588" y="5946"/>
                    <a:pt x="1947" y="2473"/>
                    <a:pt x="4462" y="1964"/>
                  </a:cubicBezTo>
                  <a:cubicBezTo>
                    <a:pt x="4982" y="1851"/>
                    <a:pt x="5514" y="1798"/>
                    <a:pt x="6048" y="1798"/>
                  </a:cubicBezTo>
                  <a:cubicBezTo>
                    <a:pt x="6652" y="1798"/>
                    <a:pt x="7257" y="1866"/>
                    <a:pt x="7846" y="1994"/>
                  </a:cubicBezTo>
                  <a:cubicBezTo>
                    <a:pt x="7893" y="2008"/>
                    <a:pt x="7938" y="2014"/>
                    <a:pt x="7982" y="2014"/>
                  </a:cubicBezTo>
                  <a:cubicBezTo>
                    <a:pt x="8404" y="2014"/>
                    <a:pt x="8613" y="1400"/>
                    <a:pt x="8205" y="1155"/>
                  </a:cubicBezTo>
                  <a:cubicBezTo>
                    <a:pt x="7057" y="373"/>
                    <a:pt x="5807" y="1"/>
                    <a:pt x="46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8097717" y="3012676"/>
              <a:ext cx="23719" cy="58850"/>
            </a:xfrm>
            <a:custGeom>
              <a:avLst/>
              <a:gdLst/>
              <a:ahLst/>
              <a:cxnLst/>
              <a:rect l="l" t="t" r="r" b="b"/>
              <a:pathLst>
                <a:path w="1378" h="3419" extrusionOk="0">
                  <a:moveTo>
                    <a:pt x="879" y="1"/>
                  </a:moveTo>
                  <a:cubicBezTo>
                    <a:pt x="555" y="1"/>
                    <a:pt x="208" y="710"/>
                    <a:pt x="120" y="1649"/>
                  </a:cubicBezTo>
                  <a:cubicBezTo>
                    <a:pt x="0" y="2607"/>
                    <a:pt x="150" y="3385"/>
                    <a:pt x="479" y="3415"/>
                  </a:cubicBezTo>
                  <a:cubicBezTo>
                    <a:pt x="492" y="3418"/>
                    <a:pt x="504" y="3419"/>
                    <a:pt x="517" y="3419"/>
                  </a:cubicBezTo>
                  <a:cubicBezTo>
                    <a:pt x="835" y="3419"/>
                    <a:pt x="1172" y="2692"/>
                    <a:pt x="1258" y="1798"/>
                  </a:cubicBezTo>
                  <a:cubicBezTo>
                    <a:pt x="1378" y="840"/>
                    <a:pt x="1228" y="32"/>
                    <a:pt x="899" y="2"/>
                  </a:cubicBezTo>
                  <a:cubicBezTo>
                    <a:pt x="892" y="1"/>
                    <a:pt x="885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668902" y="3100839"/>
              <a:ext cx="146392" cy="240700"/>
            </a:xfrm>
            <a:custGeom>
              <a:avLst/>
              <a:gdLst/>
              <a:ahLst/>
              <a:cxnLst/>
              <a:rect l="l" t="t" r="r" b="b"/>
              <a:pathLst>
                <a:path w="8505" h="13984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0" y="4611"/>
                    <a:pt x="1258" y="9672"/>
                    <a:pt x="2426" y="12696"/>
                  </a:cubicBezTo>
                  <a:cubicBezTo>
                    <a:pt x="2843" y="12624"/>
                    <a:pt x="3231" y="12591"/>
                    <a:pt x="3604" y="12591"/>
                  </a:cubicBezTo>
                  <a:cubicBezTo>
                    <a:pt x="5238" y="12591"/>
                    <a:pt x="6553" y="13228"/>
                    <a:pt x="8504" y="13984"/>
                  </a:cubicBezTo>
                  <a:cubicBezTo>
                    <a:pt x="540" y="8983"/>
                    <a:pt x="2306" y="1"/>
                    <a:pt x="23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540049" y="3256990"/>
              <a:ext cx="76303" cy="123723"/>
            </a:xfrm>
            <a:custGeom>
              <a:avLst/>
              <a:gdLst/>
              <a:ahLst/>
              <a:cxnLst/>
              <a:rect l="l" t="t" r="r" b="b"/>
              <a:pathLst>
                <a:path w="4433" h="7188" extrusionOk="0">
                  <a:moveTo>
                    <a:pt x="4432" y="1"/>
                  </a:moveTo>
                  <a:lnTo>
                    <a:pt x="1" y="5990"/>
                  </a:lnTo>
                  <a:cubicBezTo>
                    <a:pt x="1" y="5990"/>
                    <a:pt x="360" y="6559"/>
                    <a:pt x="839" y="7187"/>
                  </a:cubicBezTo>
                  <a:cubicBezTo>
                    <a:pt x="1647" y="6798"/>
                    <a:pt x="3624" y="5930"/>
                    <a:pt x="4432" y="5570"/>
                  </a:cubicBezTo>
                  <a:cubicBezTo>
                    <a:pt x="3504" y="4193"/>
                    <a:pt x="4432" y="1"/>
                    <a:pt x="4432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132371" y="3257507"/>
              <a:ext cx="569871" cy="673164"/>
            </a:xfrm>
            <a:custGeom>
              <a:avLst/>
              <a:gdLst/>
              <a:ahLst/>
              <a:cxnLst/>
              <a:rect l="l" t="t" r="r" b="b"/>
              <a:pathLst>
                <a:path w="33108" h="39109" extrusionOk="0">
                  <a:moveTo>
                    <a:pt x="28117" y="1"/>
                  </a:moveTo>
                  <a:cubicBezTo>
                    <a:pt x="28116" y="1"/>
                    <a:pt x="0" y="8894"/>
                    <a:pt x="300" y="15871"/>
                  </a:cubicBezTo>
                  <a:cubicBezTo>
                    <a:pt x="2396" y="20692"/>
                    <a:pt x="16349" y="32400"/>
                    <a:pt x="22069" y="33148"/>
                  </a:cubicBezTo>
                  <a:cubicBezTo>
                    <a:pt x="26590" y="33747"/>
                    <a:pt x="24853" y="38628"/>
                    <a:pt x="25752" y="38987"/>
                  </a:cubicBezTo>
                  <a:cubicBezTo>
                    <a:pt x="25942" y="39070"/>
                    <a:pt x="26143" y="39108"/>
                    <a:pt x="26351" y="39108"/>
                  </a:cubicBezTo>
                  <a:cubicBezTo>
                    <a:pt x="29086" y="39108"/>
                    <a:pt x="33108" y="32408"/>
                    <a:pt x="32190" y="30543"/>
                  </a:cubicBezTo>
                  <a:cubicBezTo>
                    <a:pt x="31201" y="28567"/>
                    <a:pt x="24853" y="24165"/>
                    <a:pt x="23177" y="21261"/>
                  </a:cubicBezTo>
                  <a:cubicBezTo>
                    <a:pt x="21470" y="18386"/>
                    <a:pt x="24764" y="14703"/>
                    <a:pt x="24943" y="10810"/>
                  </a:cubicBezTo>
                  <a:cubicBezTo>
                    <a:pt x="25153" y="6948"/>
                    <a:pt x="28117" y="1"/>
                    <a:pt x="28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080320" y="3355446"/>
              <a:ext cx="57214" cy="185034"/>
            </a:xfrm>
            <a:custGeom>
              <a:avLst/>
              <a:gdLst/>
              <a:ahLst/>
              <a:cxnLst/>
              <a:rect l="l" t="t" r="r" b="b"/>
              <a:pathLst>
                <a:path w="3324" h="10750" extrusionOk="0">
                  <a:moveTo>
                    <a:pt x="3054" y="0"/>
                  </a:moveTo>
                  <a:lnTo>
                    <a:pt x="3054" y="0"/>
                  </a:lnTo>
                  <a:cubicBezTo>
                    <a:pt x="3054" y="1"/>
                    <a:pt x="0" y="5810"/>
                    <a:pt x="659" y="10750"/>
                  </a:cubicBezTo>
                  <a:cubicBezTo>
                    <a:pt x="1557" y="10660"/>
                    <a:pt x="2455" y="10450"/>
                    <a:pt x="3324" y="10151"/>
                  </a:cubicBezTo>
                  <a:cubicBezTo>
                    <a:pt x="2066" y="6917"/>
                    <a:pt x="1976" y="3324"/>
                    <a:pt x="305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6549969" y="3271432"/>
              <a:ext cx="52068" cy="200508"/>
            </a:xfrm>
            <a:custGeom>
              <a:avLst/>
              <a:gdLst/>
              <a:ahLst/>
              <a:cxnLst/>
              <a:rect l="l" t="t" r="r" b="b"/>
              <a:pathLst>
                <a:path w="3025" h="11649" extrusionOk="0">
                  <a:moveTo>
                    <a:pt x="2007" y="0"/>
                  </a:moveTo>
                  <a:cubicBezTo>
                    <a:pt x="2665" y="4612"/>
                    <a:pt x="0" y="11648"/>
                    <a:pt x="0" y="11648"/>
                  </a:cubicBezTo>
                  <a:cubicBezTo>
                    <a:pt x="899" y="11409"/>
                    <a:pt x="1827" y="11229"/>
                    <a:pt x="2785" y="11109"/>
                  </a:cubicBezTo>
                  <a:cubicBezTo>
                    <a:pt x="3025" y="7396"/>
                    <a:pt x="2755" y="3653"/>
                    <a:pt x="2007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8232749" y="3149619"/>
              <a:ext cx="66509" cy="88851"/>
            </a:xfrm>
            <a:custGeom>
              <a:avLst/>
              <a:gdLst/>
              <a:ahLst/>
              <a:cxnLst/>
              <a:rect l="l" t="t" r="r" b="b"/>
              <a:pathLst>
                <a:path w="3864" h="5162" extrusionOk="0">
                  <a:moveTo>
                    <a:pt x="1492" y="1"/>
                  </a:moveTo>
                  <a:cubicBezTo>
                    <a:pt x="758" y="1"/>
                    <a:pt x="51" y="554"/>
                    <a:pt x="31" y="1418"/>
                  </a:cubicBezTo>
                  <a:cubicBezTo>
                    <a:pt x="1" y="1538"/>
                    <a:pt x="31" y="1658"/>
                    <a:pt x="60" y="1777"/>
                  </a:cubicBezTo>
                  <a:cubicBezTo>
                    <a:pt x="390" y="3574"/>
                    <a:pt x="1797" y="2766"/>
                    <a:pt x="1707" y="4143"/>
                  </a:cubicBezTo>
                  <a:cubicBezTo>
                    <a:pt x="1677" y="4353"/>
                    <a:pt x="1707" y="4562"/>
                    <a:pt x="1737" y="4772"/>
                  </a:cubicBezTo>
                  <a:cubicBezTo>
                    <a:pt x="1804" y="5023"/>
                    <a:pt x="2031" y="5162"/>
                    <a:pt x="2259" y="5162"/>
                  </a:cubicBezTo>
                  <a:cubicBezTo>
                    <a:pt x="2439" y="5162"/>
                    <a:pt x="2620" y="5076"/>
                    <a:pt x="2725" y="4892"/>
                  </a:cubicBezTo>
                  <a:cubicBezTo>
                    <a:pt x="3055" y="4233"/>
                    <a:pt x="3354" y="3544"/>
                    <a:pt x="3624" y="2855"/>
                  </a:cubicBezTo>
                  <a:cubicBezTo>
                    <a:pt x="3863" y="2077"/>
                    <a:pt x="3384" y="1238"/>
                    <a:pt x="2516" y="430"/>
                  </a:cubicBezTo>
                  <a:cubicBezTo>
                    <a:pt x="2220" y="134"/>
                    <a:pt x="1853" y="1"/>
                    <a:pt x="1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39"/>
          <p:cNvSpPr txBox="1">
            <a:spLocks noGrp="1"/>
          </p:cNvSpPr>
          <p:nvPr>
            <p:ph type="subTitle" idx="1"/>
          </p:nvPr>
        </p:nvSpPr>
        <p:spPr>
          <a:xfrm>
            <a:off x="2556510" y="1964055"/>
            <a:ext cx="3761740" cy="756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 b="1">
                <a:solidFill>
                  <a:schemeClr val="accent6"/>
                </a:solidFill>
              </a:rPr>
              <a:t>THẢO LUẬN NHÓM ĐÔI</a:t>
            </a:r>
          </a:p>
        </p:txBody>
      </p:sp>
      <p:sp>
        <p:nvSpPr>
          <p:cNvPr id="1194" name="Google Shape;1194;p39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9">
            <a:hlinkClick r:id="" action="ppaction://noaction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6" name="Google Shape;1196;p39">
            <a:hlinkClick r:id="" action="ppaction://noaction"/>
          </p:cNvPr>
          <p:cNvSpPr txBox="1"/>
          <p:nvPr/>
        </p:nvSpPr>
        <p:spPr>
          <a:xfrm>
            <a:off x="4769175" y="3007570"/>
            <a:ext cx="3156000" cy="17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7" name="Google Shape;1197;p39">
            <a:hlinkClick r:id="" action="ppaction://noaction"/>
          </p:cNvPr>
          <p:cNvSpPr txBox="1"/>
          <p:nvPr/>
        </p:nvSpPr>
        <p:spPr>
          <a:xfrm>
            <a:off x="1215475" y="3007570"/>
            <a:ext cx="3156000" cy="17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9750" y="347345"/>
            <a:ext cx="8174355" cy="1152525"/>
            <a:chOff x="509" y="422"/>
            <a:chExt cx="12873" cy="1714"/>
          </a:xfrm>
        </p:grpSpPr>
        <p:sp>
          <p:nvSpPr>
            <p:cNvPr id="1202" name="Google Shape;1202;p40"/>
            <p:cNvSpPr/>
            <p:nvPr/>
          </p:nvSpPr>
          <p:spPr>
            <a:xfrm rot="10800000">
              <a:off x="509" y="422"/>
              <a:ext cx="12873" cy="1714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A4"/>
                </a:solidFill>
              </a:endParaRP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1530" y="535"/>
              <a:ext cx="10579" cy="14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  <a:buNone/>
              </a:pPr>
              <a:r>
                <a:rPr lang="vi-VN" sz="2800" b="1">
                  <a:solidFill>
                    <a:srgbClr val="005C4F"/>
                  </a:solidFill>
                  <a:latin typeface="Nunito"/>
                  <a:ea typeface="Nunito"/>
                  <a:cs typeface="Nunito"/>
                  <a:sym typeface="+mn-ea"/>
                </a:rPr>
                <a:t>1. Tại sao không nên chặt phá cây bừa bãi để lấy củi đun, đốt than?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8470" y="1651635"/>
            <a:ext cx="8174355" cy="1279525"/>
            <a:chOff x="722" y="2601"/>
            <a:chExt cx="12873" cy="2015"/>
          </a:xfrm>
        </p:grpSpPr>
        <p:sp>
          <p:nvSpPr>
            <p:cNvPr id="10" name="Google Shape;1202;p40"/>
            <p:cNvSpPr/>
            <p:nvPr/>
          </p:nvSpPr>
          <p:spPr>
            <a:xfrm rot="10800000">
              <a:off x="722" y="2601"/>
              <a:ext cx="12873" cy="2015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A4"/>
                </a:solidFill>
              </a:endParaRP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466" y="2957"/>
              <a:ext cx="10752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SzTx/>
              </a:pPr>
              <a:r>
                <a:rPr lang="vi-VN" sz="2800" b="1">
                  <a:solidFill>
                    <a:srgbClr val="005C4F"/>
                  </a:solidFill>
                  <a:latin typeface="Nunito"/>
                  <a:ea typeface="Nunito"/>
                  <a:cs typeface="Nunito"/>
                  <a:sym typeface="+mn-ea"/>
                </a:rPr>
                <a:t>2. Than đá, dầu mỏ, khí tự nhiên có phải là nguồn năng lượng vô tận không?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8470" y="3220085"/>
            <a:ext cx="8174355" cy="1156970"/>
            <a:chOff x="722" y="5071"/>
            <a:chExt cx="12873" cy="1822"/>
          </a:xfrm>
        </p:grpSpPr>
        <p:sp>
          <p:nvSpPr>
            <p:cNvPr id="11" name="Google Shape;1202;p40"/>
            <p:cNvSpPr/>
            <p:nvPr/>
          </p:nvSpPr>
          <p:spPr>
            <a:xfrm rot="10800000">
              <a:off x="722" y="5071"/>
              <a:ext cx="12873" cy="1818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A4"/>
                </a:solidFill>
              </a:endParaRPr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1534" y="5392"/>
              <a:ext cx="11506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SzTx/>
              </a:pPr>
              <a:r>
                <a:rPr lang="vi-VN" sz="2800" b="1">
                  <a:solidFill>
                    <a:srgbClr val="005C4F"/>
                  </a:solidFill>
                  <a:latin typeface="Nunito"/>
                  <a:ea typeface="Nunito"/>
                  <a:cs typeface="Nunito"/>
                  <a:sym typeface="+mn-ea"/>
                </a:rPr>
                <a:t> 3. Kể tên một số nguồn năng lượng khác có thể thay thế chúng.</a:t>
              </a:r>
            </a:p>
          </p:txBody>
        </p:sp>
      </p:grpSp>
      <p:grpSp>
        <p:nvGrpSpPr>
          <p:cNvPr id="1461" name="Google Shape;1461;p45"/>
          <p:cNvGrpSpPr/>
          <p:nvPr/>
        </p:nvGrpSpPr>
        <p:grpSpPr>
          <a:xfrm>
            <a:off x="294145" y="2661560"/>
            <a:ext cx="581170" cy="1760114"/>
            <a:chOff x="1492740" y="972740"/>
            <a:chExt cx="640126" cy="1917962"/>
          </a:xfrm>
        </p:grpSpPr>
        <p:sp>
          <p:nvSpPr>
            <p:cNvPr id="1462" name="Google Shape;1462;p45"/>
            <p:cNvSpPr/>
            <p:nvPr/>
          </p:nvSpPr>
          <p:spPr>
            <a:xfrm>
              <a:off x="1597532" y="972740"/>
              <a:ext cx="486942" cy="503172"/>
            </a:xfrm>
            <a:custGeom>
              <a:avLst/>
              <a:gdLst/>
              <a:ahLst/>
              <a:cxnLst/>
              <a:rect l="l" t="t" r="r" b="b"/>
              <a:pathLst>
                <a:path w="31502" h="32647" extrusionOk="0">
                  <a:moveTo>
                    <a:pt x="17554" y="1"/>
                  </a:moveTo>
                  <a:cubicBezTo>
                    <a:pt x="10902" y="1"/>
                    <a:pt x="8965" y="1764"/>
                    <a:pt x="7003" y="2113"/>
                  </a:cubicBezTo>
                  <a:cubicBezTo>
                    <a:pt x="4943" y="2457"/>
                    <a:pt x="3340" y="1913"/>
                    <a:pt x="3941" y="3229"/>
                  </a:cubicBezTo>
                  <a:cubicBezTo>
                    <a:pt x="4266" y="3940"/>
                    <a:pt x="4957" y="4109"/>
                    <a:pt x="5543" y="4109"/>
                  </a:cubicBezTo>
                  <a:cubicBezTo>
                    <a:pt x="6042" y="4109"/>
                    <a:pt x="6464" y="3987"/>
                    <a:pt x="6517" y="3973"/>
                  </a:cubicBezTo>
                  <a:lnTo>
                    <a:pt x="6517" y="3973"/>
                  </a:lnTo>
                  <a:cubicBezTo>
                    <a:pt x="6517" y="4002"/>
                    <a:pt x="6374" y="4660"/>
                    <a:pt x="5057" y="5347"/>
                  </a:cubicBezTo>
                  <a:cubicBezTo>
                    <a:pt x="3741" y="6063"/>
                    <a:pt x="1423" y="6463"/>
                    <a:pt x="1823" y="7723"/>
                  </a:cubicBezTo>
                  <a:cubicBezTo>
                    <a:pt x="1972" y="8202"/>
                    <a:pt x="2402" y="8352"/>
                    <a:pt x="2884" y="8352"/>
                  </a:cubicBezTo>
                  <a:cubicBezTo>
                    <a:pt x="3697" y="8352"/>
                    <a:pt x="4656" y="7923"/>
                    <a:pt x="4656" y="7923"/>
                  </a:cubicBezTo>
                  <a:lnTo>
                    <a:pt x="4656" y="7923"/>
                  </a:lnTo>
                  <a:cubicBezTo>
                    <a:pt x="4055" y="8953"/>
                    <a:pt x="2081" y="10127"/>
                    <a:pt x="1909" y="10985"/>
                  </a:cubicBezTo>
                  <a:cubicBezTo>
                    <a:pt x="1766" y="11844"/>
                    <a:pt x="3283" y="11872"/>
                    <a:pt x="3283" y="11872"/>
                  </a:cubicBezTo>
                  <a:cubicBezTo>
                    <a:pt x="1308" y="13847"/>
                    <a:pt x="650" y="21059"/>
                    <a:pt x="907" y="24837"/>
                  </a:cubicBezTo>
                  <a:cubicBezTo>
                    <a:pt x="1165" y="28643"/>
                    <a:pt x="907" y="29502"/>
                    <a:pt x="364" y="31076"/>
                  </a:cubicBezTo>
                  <a:cubicBezTo>
                    <a:pt x="0" y="32075"/>
                    <a:pt x="398" y="32647"/>
                    <a:pt x="1124" y="32647"/>
                  </a:cubicBezTo>
                  <a:cubicBezTo>
                    <a:pt x="1542" y="32647"/>
                    <a:pt x="2070" y="32457"/>
                    <a:pt x="2625" y="32049"/>
                  </a:cubicBezTo>
                  <a:cubicBezTo>
                    <a:pt x="3655" y="31190"/>
                    <a:pt x="4485" y="30160"/>
                    <a:pt x="5114" y="28987"/>
                  </a:cubicBezTo>
                  <a:lnTo>
                    <a:pt x="5114" y="28987"/>
                  </a:lnTo>
                  <a:cubicBezTo>
                    <a:pt x="5114" y="28987"/>
                    <a:pt x="5013" y="30784"/>
                    <a:pt x="5858" y="30784"/>
                  </a:cubicBezTo>
                  <a:cubicBezTo>
                    <a:pt x="5911" y="30784"/>
                    <a:pt x="5969" y="30776"/>
                    <a:pt x="6030" y="30761"/>
                  </a:cubicBezTo>
                  <a:cubicBezTo>
                    <a:pt x="7032" y="30532"/>
                    <a:pt x="7890" y="28557"/>
                    <a:pt x="7890" y="28557"/>
                  </a:cubicBezTo>
                  <a:cubicBezTo>
                    <a:pt x="7890" y="28557"/>
                    <a:pt x="8620" y="30139"/>
                    <a:pt x="9497" y="30139"/>
                  </a:cubicBezTo>
                  <a:cubicBezTo>
                    <a:pt x="9571" y="30139"/>
                    <a:pt x="9646" y="30127"/>
                    <a:pt x="9722" y="30103"/>
                  </a:cubicBezTo>
                  <a:cubicBezTo>
                    <a:pt x="10667" y="29817"/>
                    <a:pt x="10838" y="28328"/>
                    <a:pt x="10838" y="28328"/>
                  </a:cubicBezTo>
                  <a:cubicBezTo>
                    <a:pt x="10838" y="28328"/>
                    <a:pt x="11236" y="29708"/>
                    <a:pt x="12237" y="29708"/>
                  </a:cubicBezTo>
                  <a:cubicBezTo>
                    <a:pt x="12275" y="29708"/>
                    <a:pt x="12315" y="29706"/>
                    <a:pt x="12355" y="29702"/>
                  </a:cubicBezTo>
                  <a:cubicBezTo>
                    <a:pt x="13414" y="29588"/>
                    <a:pt x="13786" y="28185"/>
                    <a:pt x="13786" y="28185"/>
                  </a:cubicBezTo>
                  <a:cubicBezTo>
                    <a:pt x="13786" y="28185"/>
                    <a:pt x="13946" y="29708"/>
                    <a:pt x="14938" y="29708"/>
                  </a:cubicBezTo>
                  <a:cubicBezTo>
                    <a:pt x="14973" y="29708"/>
                    <a:pt x="15008" y="29706"/>
                    <a:pt x="15045" y="29702"/>
                  </a:cubicBezTo>
                  <a:cubicBezTo>
                    <a:pt x="15188" y="29674"/>
                    <a:pt x="15331" y="29616"/>
                    <a:pt x="15475" y="29559"/>
                  </a:cubicBezTo>
                  <a:cubicBezTo>
                    <a:pt x="16219" y="29101"/>
                    <a:pt x="16505" y="27842"/>
                    <a:pt x="16505" y="27842"/>
                  </a:cubicBezTo>
                  <a:lnTo>
                    <a:pt x="16505" y="27842"/>
                  </a:lnTo>
                  <a:cubicBezTo>
                    <a:pt x="16505" y="27842"/>
                    <a:pt x="16451" y="29707"/>
                    <a:pt x="17525" y="29707"/>
                  </a:cubicBezTo>
                  <a:cubicBezTo>
                    <a:pt x="17556" y="29707"/>
                    <a:pt x="17588" y="29705"/>
                    <a:pt x="17621" y="29702"/>
                  </a:cubicBezTo>
                  <a:cubicBezTo>
                    <a:pt x="18794" y="29559"/>
                    <a:pt x="18737" y="27928"/>
                    <a:pt x="18737" y="27928"/>
                  </a:cubicBezTo>
                  <a:lnTo>
                    <a:pt x="18737" y="27928"/>
                  </a:lnTo>
                  <a:cubicBezTo>
                    <a:pt x="18737" y="27928"/>
                    <a:pt x="19551" y="29678"/>
                    <a:pt x="20354" y="29678"/>
                  </a:cubicBezTo>
                  <a:cubicBezTo>
                    <a:pt x="20416" y="29678"/>
                    <a:pt x="20478" y="29668"/>
                    <a:pt x="20540" y="29645"/>
                  </a:cubicBezTo>
                  <a:cubicBezTo>
                    <a:pt x="21399" y="29359"/>
                    <a:pt x="21055" y="28014"/>
                    <a:pt x="20998" y="27842"/>
                  </a:cubicBezTo>
                  <a:cubicBezTo>
                    <a:pt x="20998" y="27842"/>
                    <a:pt x="20884" y="20687"/>
                    <a:pt x="22257" y="18884"/>
                  </a:cubicBezTo>
                  <a:cubicBezTo>
                    <a:pt x="23631" y="17052"/>
                    <a:pt x="30757" y="12960"/>
                    <a:pt x="31158" y="9239"/>
                  </a:cubicBezTo>
                  <a:cubicBezTo>
                    <a:pt x="31501" y="6149"/>
                    <a:pt x="28181" y="2027"/>
                    <a:pt x="22629" y="568"/>
                  </a:cubicBezTo>
                  <a:cubicBezTo>
                    <a:pt x="21399" y="253"/>
                    <a:pt x="20168" y="53"/>
                    <a:pt x="18909" y="24"/>
                  </a:cubicBezTo>
                  <a:cubicBezTo>
                    <a:pt x="18437" y="8"/>
                    <a:pt x="17986" y="1"/>
                    <a:pt x="17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3" name="Google Shape;1463;p45"/>
            <p:cNvGrpSpPr/>
            <p:nvPr/>
          </p:nvGrpSpPr>
          <p:grpSpPr>
            <a:xfrm>
              <a:off x="1492740" y="972740"/>
              <a:ext cx="640126" cy="1917962"/>
              <a:chOff x="2254575" y="1944800"/>
              <a:chExt cx="1035300" cy="3111050"/>
            </a:xfrm>
          </p:grpSpPr>
          <p:sp>
            <p:nvSpPr>
              <p:cNvPr id="1464" name="Google Shape;1464;p45"/>
              <p:cNvSpPr/>
              <p:nvPr/>
            </p:nvSpPr>
            <p:spPr>
              <a:xfrm>
                <a:off x="2254575" y="3735350"/>
                <a:ext cx="313375" cy="1320500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20" extrusionOk="0">
                    <a:moveTo>
                      <a:pt x="10000" y="1"/>
                    </a:moveTo>
                    <a:cubicBezTo>
                      <a:pt x="8335" y="1"/>
                      <a:pt x="6079" y="2092"/>
                      <a:pt x="3949" y="10883"/>
                    </a:cubicBezTo>
                    <a:cubicBezTo>
                      <a:pt x="1" y="27177"/>
                      <a:pt x="1374" y="52819"/>
                      <a:pt x="3739" y="52819"/>
                    </a:cubicBezTo>
                    <a:cubicBezTo>
                      <a:pt x="3808" y="52819"/>
                      <a:pt x="3878" y="52797"/>
                      <a:pt x="3949" y="52753"/>
                    </a:cubicBezTo>
                    <a:cubicBezTo>
                      <a:pt x="4579" y="52295"/>
                      <a:pt x="4979" y="51579"/>
                      <a:pt x="5208" y="50520"/>
                    </a:cubicBezTo>
                    <a:cubicBezTo>
                      <a:pt x="5867" y="47515"/>
                      <a:pt x="5294" y="41706"/>
                      <a:pt x="5981" y="32089"/>
                    </a:cubicBezTo>
                    <a:cubicBezTo>
                      <a:pt x="6410" y="25994"/>
                      <a:pt x="7841" y="19011"/>
                      <a:pt x="9272" y="13287"/>
                    </a:cubicBezTo>
                    <a:cubicBezTo>
                      <a:pt x="10904" y="6676"/>
                      <a:pt x="12535" y="1724"/>
                      <a:pt x="12535" y="1724"/>
                    </a:cubicBezTo>
                    <a:cubicBezTo>
                      <a:pt x="12535" y="1724"/>
                      <a:pt x="11511" y="1"/>
                      <a:pt x="100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5"/>
              <p:cNvSpPr/>
              <p:nvPr/>
            </p:nvSpPr>
            <p:spPr>
              <a:xfrm>
                <a:off x="2254575" y="3734975"/>
                <a:ext cx="313375" cy="1320875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35" extrusionOk="0">
                    <a:moveTo>
                      <a:pt x="10009" y="0"/>
                    </a:moveTo>
                    <a:cubicBezTo>
                      <a:pt x="8343" y="0"/>
                      <a:pt x="6083" y="2091"/>
                      <a:pt x="3949" y="10898"/>
                    </a:cubicBezTo>
                    <a:cubicBezTo>
                      <a:pt x="1" y="27219"/>
                      <a:pt x="1374" y="52834"/>
                      <a:pt x="3739" y="52834"/>
                    </a:cubicBezTo>
                    <a:cubicBezTo>
                      <a:pt x="3808" y="52834"/>
                      <a:pt x="3878" y="52812"/>
                      <a:pt x="3949" y="52768"/>
                    </a:cubicBezTo>
                    <a:cubicBezTo>
                      <a:pt x="4579" y="52338"/>
                      <a:pt x="4979" y="51623"/>
                      <a:pt x="5208" y="50535"/>
                    </a:cubicBezTo>
                    <a:lnTo>
                      <a:pt x="5208" y="50535"/>
                    </a:lnTo>
                    <a:cubicBezTo>
                      <a:pt x="5064" y="50580"/>
                      <a:pt x="4917" y="50606"/>
                      <a:pt x="4777" y="50606"/>
                    </a:cubicBezTo>
                    <a:cubicBezTo>
                      <a:pt x="4470" y="50606"/>
                      <a:pt x="4192" y="50486"/>
                      <a:pt x="4035" y="50192"/>
                    </a:cubicBezTo>
                    <a:cubicBezTo>
                      <a:pt x="3921" y="49963"/>
                      <a:pt x="3892" y="49677"/>
                      <a:pt x="3921" y="49419"/>
                    </a:cubicBezTo>
                    <a:cubicBezTo>
                      <a:pt x="3921" y="45355"/>
                      <a:pt x="3921" y="41263"/>
                      <a:pt x="3921" y="37199"/>
                    </a:cubicBezTo>
                    <a:cubicBezTo>
                      <a:pt x="3949" y="32505"/>
                      <a:pt x="3949" y="27754"/>
                      <a:pt x="4922" y="23175"/>
                    </a:cubicBezTo>
                    <a:cubicBezTo>
                      <a:pt x="5638" y="19598"/>
                      <a:pt x="7126" y="16221"/>
                      <a:pt x="9272" y="13273"/>
                    </a:cubicBezTo>
                    <a:cubicBezTo>
                      <a:pt x="10904" y="6662"/>
                      <a:pt x="12535" y="1711"/>
                      <a:pt x="12535" y="1711"/>
                    </a:cubicBezTo>
                    <a:cubicBezTo>
                      <a:pt x="12535" y="1711"/>
                      <a:pt x="11515" y="0"/>
                      <a:pt x="10009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5"/>
              <p:cNvSpPr/>
              <p:nvPr/>
            </p:nvSpPr>
            <p:spPr>
              <a:xfrm>
                <a:off x="2781150" y="2633675"/>
                <a:ext cx="311975" cy="93517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37407" extrusionOk="0">
                    <a:moveTo>
                      <a:pt x="6554" y="1"/>
                    </a:moveTo>
                    <a:lnTo>
                      <a:pt x="6554" y="1"/>
                    </a:lnTo>
                    <a:cubicBezTo>
                      <a:pt x="6554" y="1"/>
                      <a:pt x="11076" y="7642"/>
                      <a:pt x="9473" y="18947"/>
                    </a:cubicBezTo>
                    <a:cubicBezTo>
                      <a:pt x="7871" y="30223"/>
                      <a:pt x="0" y="37406"/>
                      <a:pt x="0" y="37406"/>
                    </a:cubicBezTo>
                    <a:cubicBezTo>
                      <a:pt x="9531" y="35031"/>
                      <a:pt x="12478" y="23726"/>
                      <a:pt x="12021" y="12851"/>
                    </a:cubicBezTo>
                    <a:cubicBezTo>
                      <a:pt x="11591" y="2004"/>
                      <a:pt x="7728" y="459"/>
                      <a:pt x="7728" y="459"/>
                    </a:cubicBezTo>
                    <a:lnTo>
                      <a:pt x="65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5"/>
              <p:cNvSpPr/>
              <p:nvPr/>
            </p:nvSpPr>
            <p:spPr>
              <a:xfrm>
                <a:off x="2388525" y="3424725"/>
                <a:ext cx="551475" cy="413250"/>
              </a:xfrm>
              <a:custGeom>
                <a:avLst/>
                <a:gdLst/>
                <a:ahLst/>
                <a:cxnLst/>
                <a:rect l="l" t="t" r="r" b="b"/>
                <a:pathLst>
                  <a:path w="22059" h="16530" extrusionOk="0">
                    <a:moveTo>
                      <a:pt x="20559" y="0"/>
                    </a:moveTo>
                    <a:cubicBezTo>
                      <a:pt x="11944" y="0"/>
                      <a:pt x="1" y="16530"/>
                      <a:pt x="4429" y="16530"/>
                    </a:cubicBezTo>
                    <a:cubicBezTo>
                      <a:pt x="4962" y="16530"/>
                      <a:pt x="5733" y="16290"/>
                      <a:pt x="6776" y="15752"/>
                    </a:cubicBezTo>
                    <a:cubicBezTo>
                      <a:pt x="16965" y="10486"/>
                      <a:pt x="22059" y="183"/>
                      <a:pt x="22059" y="183"/>
                    </a:cubicBezTo>
                    <a:cubicBezTo>
                      <a:pt x="21574" y="59"/>
                      <a:pt x="21072" y="0"/>
                      <a:pt x="205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5"/>
              <p:cNvSpPr/>
              <p:nvPr/>
            </p:nvSpPr>
            <p:spPr>
              <a:xfrm>
                <a:off x="2351150" y="2529000"/>
                <a:ext cx="761300" cy="1163550"/>
              </a:xfrm>
              <a:custGeom>
                <a:avLst/>
                <a:gdLst/>
                <a:ahLst/>
                <a:cxnLst/>
                <a:rect l="l" t="t" r="r" b="b"/>
                <a:pathLst>
                  <a:path w="30452" h="46542" extrusionOk="0">
                    <a:moveTo>
                      <a:pt x="16991" y="1"/>
                    </a:moveTo>
                    <a:cubicBezTo>
                      <a:pt x="11736" y="1"/>
                      <a:pt x="5509" y="3012"/>
                      <a:pt x="3807" y="9253"/>
                    </a:cubicBezTo>
                    <a:cubicBezTo>
                      <a:pt x="1059" y="19327"/>
                      <a:pt x="0" y="41507"/>
                      <a:pt x="258" y="45027"/>
                    </a:cubicBezTo>
                    <a:cubicBezTo>
                      <a:pt x="338" y="46015"/>
                      <a:pt x="1645" y="46542"/>
                      <a:pt x="3641" y="46542"/>
                    </a:cubicBezTo>
                    <a:cubicBezTo>
                      <a:pt x="8813" y="46542"/>
                      <a:pt x="18605" y="43002"/>
                      <a:pt x="23583" y="34782"/>
                    </a:cubicBezTo>
                    <a:cubicBezTo>
                      <a:pt x="30451" y="23420"/>
                      <a:pt x="27503" y="9196"/>
                      <a:pt x="24298" y="3358"/>
                    </a:cubicBezTo>
                    <a:cubicBezTo>
                      <a:pt x="23078" y="1136"/>
                      <a:pt x="20218" y="1"/>
                      <a:pt x="16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5"/>
              <p:cNvSpPr/>
              <p:nvPr/>
            </p:nvSpPr>
            <p:spPr>
              <a:xfrm>
                <a:off x="2423289" y="1944800"/>
                <a:ext cx="787550" cy="816175"/>
              </a:xfrm>
              <a:custGeom>
                <a:avLst/>
                <a:gdLst/>
                <a:ahLst/>
                <a:cxnLst/>
                <a:rect l="l" t="t" r="r" b="b"/>
                <a:pathLst>
                  <a:path w="31502" h="32647" extrusionOk="0">
                    <a:moveTo>
                      <a:pt x="17554" y="1"/>
                    </a:moveTo>
                    <a:cubicBezTo>
                      <a:pt x="10902" y="1"/>
                      <a:pt x="8965" y="1764"/>
                      <a:pt x="7003" y="2113"/>
                    </a:cubicBezTo>
                    <a:cubicBezTo>
                      <a:pt x="4943" y="2457"/>
                      <a:pt x="3340" y="1913"/>
                      <a:pt x="3941" y="3229"/>
                    </a:cubicBezTo>
                    <a:cubicBezTo>
                      <a:pt x="4266" y="3940"/>
                      <a:pt x="4957" y="4109"/>
                      <a:pt x="5543" y="4109"/>
                    </a:cubicBezTo>
                    <a:cubicBezTo>
                      <a:pt x="6042" y="4109"/>
                      <a:pt x="6464" y="3987"/>
                      <a:pt x="6517" y="3973"/>
                    </a:cubicBezTo>
                    <a:lnTo>
                      <a:pt x="6517" y="3973"/>
                    </a:lnTo>
                    <a:cubicBezTo>
                      <a:pt x="6517" y="4002"/>
                      <a:pt x="6374" y="4660"/>
                      <a:pt x="5057" y="5347"/>
                    </a:cubicBezTo>
                    <a:cubicBezTo>
                      <a:pt x="3741" y="6063"/>
                      <a:pt x="1423" y="6463"/>
                      <a:pt x="1823" y="7723"/>
                    </a:cubicBezTo>
                    <a:cubicBezTo>
                      <a:pt x="1972" y="8202"/>
                      <a:pt x="2402" y="8352"/>
                      <a:pt x="2884" y="8352"/>
                    </a:cubicBezTo>
                    <a:cubicBezTo>
                      <a:pt x="3697" y="8352"/>
                      <a:pt x="4656" y="7923"/>
                      <a:pt x="4656" y="7923"/>
                    </a:cubicBezTo>
                    <a:lnTo>
                      <a:pt x="4656" y="7923"/>
                    </a:lnTo>
                    <a:cubicBezTo>
                      <a:pt x="4055" y="8953"/>
                      <a:pt x="2081" y="10127"/>
                      <a:pt x="1909" y="10985"/>
                    </a:cubicBezTo>
                    <a:cubicBezTo>
                      <a:pt x="1766" y="11844"/>
                      <a:pt x="3283" y="11872"/>
                      <a:pt x="3283" y="11872"/>
                    </a:cubicBezTo>
                    <a:cubicBezTo>
                      <a:pt x="1308" y="13847"/>
                      <a:pt x="650" y="21059"/>
                      <a:pt x="907" y="24837"/>
                    </a:cubicBezTo>
                    <a:cubicBezTo>
                      <a:pt x="1165" y="28643"/>
                      <a:pt x="907" y="29502"/>
                      <a:pt x="364" y="31076"/>
                    </a:cubicBezTo>
                    <a:cubicBezTo>
                      <a:pt x="0" y="32075"/>
                      <a:pt x="398" y="32647"/>
                      <a:pt x="1124" y="32647"/>
                    </a:cubicBezTo>
                    <a:cubicBezTo>
                      <a:pt x="1542" y="32647"/>
                      <a:pt x="2070" y="32457"/>
                      <a:pt x="2625" y="32049"/>
                    </a:cubicBezTo>
                    <a:cubicBezTo>
                      <a:pt x="3655" y="31190"/>
                      <a:pt x="4485" y="30160"/>
                      <a:pt x="5114" y="28987"/>
                    </a:cubicBezTo>
                    <a:lnTo>
                      <a:pt x="5114" y="28987"/>
                    </a:lnTo>
                    <a:cubicBezTo>
                      <a:pt x="5114" y="28987"/>
                      <a:pt x="5013" y="30784"/>
                      <a:pt x="5858" y="30784"/>
                    </a:cubicBezTo>
                    <a:cubicBezTo>
                      <a:pt x="5911" y="30784"/>
                      <a:pt x="5969" y="30776"/>
                      <a:pt x="6030" y="30761"/>
                    </a:cubicBezTo>
                    <a:cubicBezTo>
                      <a:pt x="7032" y="30532"/>
                      <a:pt x="7890" y="28557"/>
                      <a:pt x="7890" y="28557"/>
                    </a:cubicBezTo>
                    <a:cubicBezTo>
                      <a:pt x="7890" y="28557"/>
                      <a:pt x="8620" y="30139"/>
                      <a:pt x="9497" y="30139"/>
                    </a:cubicBezTo>
                    <a:cubicBezTo>
                      <a:pt x="9571" y="30139"/>
                      <a:pt x="9646" y="30127"/>
                      <a:pt x="9722" y="30103"/>
                    </a:cubicBezTo>
                    <a:cubicBezTo>
                      <a:pt x="10667" y="29817"/>
                      <a:pt x="10838" y="28328"/>
                      <a:pt x="10838" y="28328"/>
                    </a:cubicBezTo>
                    <a:cubicBezTo>
                      <a:pt x="10838" y="28328"/>
                      <a:pt x="11236" y="29708"/>
                      <a:pt x="12237" y="29708"/>
                    </a:cubicBezTo>
                    <a:cubicBezTo>
                      <a:pt x="12275" y="29708"/>
                      <a:pt x="12315" y="29706"/>
                      <a:pt x="12355" y="29702"/>
                    </a:cubicBezTo>
                    <a:cubicBezTo>
                      <a:pt x="13414" y="29588"/>
                      <a:pt x="13786" y="28185"/>
                      <a:pt x="13786" y="28185"/>
                    </a:cubicBezTo>
                    <a:cubicBezTo>
                      <a:pt x="13786" y="28185"/>
                      <a:pt x="13946" y="29708"/>
                      <a:pt x="14938" y="29708"/>
                    </a:cubicBezTo>
                    <a:cubicBezTo>
                      <a:pt x="14973" y="29708"/>
                      <a:pt x="15008" y="29706"/>
                      <a:pt x="15045" y="29702"/>
                    </a:cubicBezTo>
                    <a:cubicBezTo>
                      <a:pt x="15188" y="29674"/>
                      <a:pt x="15331" y="29616"/>
                      <a:pt x="15475" y="29559"/>
                    </a:cubicBezTo>
                    <a:cubicBezTo>
                      <a:pt x="16219" y="29101"/>
                      <a:pt x="16505" y="27842"/>
                      <a:pt x="16505" y="27842"/>
                    </a:cubicBezTo>
                    <a:lnTo>
                      <a:pt x="16505" y="27842"/>
                    </a:lnTo>
                    <a:cubicBezTo>
                      <a:pt x="16505" y="27842"/>
                      <a:pt x="16451" y="29707"/>
                      <a:pt x="17525" y="29707"/>
                    </a:cubicBezTo>
                    <a:cubicBezTo>
                      <a:pt x="17556" y="29707"/>
                      <a:pt x="17588" y="29705"/>
                      <a:pt x="17621" y="29702"/>
                    </a:cubicBezTo>
                    <a:cubicBezTo>
                      <a:pt x="18794" y="29559"/>
                      <a:pt x="18737" y="27928"/>
                      <a:pt x="18737" y="27928"/>
                    </a:cubicBezTo>
                    <a:lnTo>
                      <a:pt x="18737" y="27928"/>
                    </a:lnTo>
                    <a:cubicBezTo>
                      <a:pt x="18737" y="27928"/>
                      <a:pt x="19551" y="29678"/>
                      <a:pt x="20354" y="29678"/>
                    </a:cubicBezTo>
                    <a:cubicBezTo>
                      <a:pt x="20416" y="29678"/>
                      <a:pt x="20478" y="29668"/>
                      <a:pt x="20540" y="29645"/>
                    </a:cubicBezTo>
                    <a:cubicBezTo>
                      <a:pt x="21399" y="29359"/>
                      <a:pt x="21055" y="28014"/>
                      <a:pt x="20998" y="27842"/>
                    </a:cubicBezTo>
                    <a:cubicBezTo>
                      <a:pt x="20998" y="27842"/>
                      <a:pt x="20884" y="20687"/>
                      <a:pt x="22257" y="18884"/>
                    </a:cubicBezTo>
                    <a:cubicBezTo>
                      <a:pt x="23631" y="17052"/>
                      <a:pt x="30757" y="12960"/>
                      <a:pt x="31158" y="9239"/>
                    </a:cubicBezTo>
                    <a:cubicBezTo>
                      <a:pt x="31501" y="6149"/>
                      <a:pt x="28181" y="2027"/>
                      <a:pt x="22629" y="568"/>
                    </a:cubicBezTo>
                    <a:cubicBezTo>
                      <a:pt x="21399" y="253"/>
                      <a:pt x="20168" y="53"/>
                      <a:pt x="18909" y="24"/>
                    </a:cubicBezTo>
                    <a:cubicBezTo>
                      <a:pt x="18437" y="8"/>
                      <a:pt x="17986" y="1"/>
                      <a:pt x="17554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5"/>
              <p:cNvSpPr/>
              <p:nvPr/>
            </p:nvSpPr>
            <p:spPr>
              <a:xfrm>
                <a:off x="2616600" y="2044450"/>
                <a:ext cx="412475" cy="262800"/>
              </a:xfrm>
              <a:custGeom>
                <a:avLst/>
                <a:gdLst/>
                <a:ahLst/>
                <a:cxnLst/>
                <a:rect l="l" t="t" r="r" b="b"/>
                <a:pathLst>
                  <a:path w="16499" h="10512" extrusionOk="0">
                    <a:moveTo>
                      <a:pt x="9950" y="0"/>
                    </a:moveTo>
                    <a:cubicBezTo>
                      <a:pt x="9740" y="0"/>
                      <a:pt x="9524" y="6"/>
                      <a:pt x="9301" y="16"/>
                    </a:cubicBezTo>
                    <a:cubicBezTo>
                      <a:pt x="3835" y="245"/>
                      <a:pt x="401" y="3994"/>
                      <a:pt x="200" y="4624"/>
                    </a:cubicBezTo>
                    <a:cubicBezTo>
                      <a:pt x="0" y="5225"/>
                      <a:pt x="2089" y="8516"/>
                      <a:pt x="5724" y="9832"/>
                    </a:cubicBezTo>
                    <a:cubicBezTo>
                      <a:pt x="6990" y="10292"/>
                      <a:pt x="8264" y="10511"/>
                      <a:pt x="9465" y="10511"/>
                    </a:cubicBezTo>
                    <a:cubicBezTo>
                      <a:pt x="12908" y="10511"/>
                      <a:pt x="15759" y="8708"/>
                      <a:pt x="16141" y="5568"/>
                    </a:cubicBezTo>
                    <a:cubicBezTo>
                      <a:pt x="16498" y="2850"/>
                      <a:pt x="14906" y="0"/>
                      <a:pt x="99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5"/>
              <p:cNvSpPr/>
              <p:nvPr/>
            </p:nvSpPr>
            <p:spPr>
              <a:xfrm>
                <a:off x="2924250" y="2526075"/>
                <a:ext cx="595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5318" extrusionOk="0">
                    <a:moveTo>
                      <a:pt x="1808" y="1"/>
                    </a:moveTo>
                    <a:cubicBezTo>
                      <a:pt x="1489" y="1"/>
                      <a:pt x="1110" y="47"/>
                      <a:pt x="916" y="241"/>
                    </a:cubicBezTo>
                    <a:cubicBezTo>
                      <a:pt x="573" y="584"/>
                      <a:pt x="0" y="4133"/>
                      <a:pt x="716" y="4992"/>
                    </a:cubicBezTo>
                    <a:cubicBezTo>
                      <a:pt x="901" y="5214"/>
                      <a:pt x="1108" y="5318"/>
                      <a:pt x="1307" y="5318"/>
                    </a:cubicBezTo>
                    <a:cubicBezTo>
                      <a:pt x="1875" y="5318"/>
                      <a:pt x="2380" y="4474"/>
                      <a:pt x="2147" y="3160"/>
                    </a:cubicBezTo>
                    <a:cubicBezTo>
                      <a:pt x="1975" y="2130"/>
                      <a:pt x="2032" y="1042"/>
                      <a:pt x="2347" y="40"/>
                    </a:cubicBezTo>
                    <a:cubicBezTo>
                      <a:pt x="2347" y="40"/>
                      <a:pt x="2103" y="1"/>
                      <a:pt x="1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5"/>
              <p:cNvSpPr/>
              <p:nvPr/>
            </p:nvSpPr>
            <p:spPr>
              <a:xfrm>
                <a:off x="2890625" y="2328875"/>
                <a:ext cx="262600" cy="2146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8587" extrusionOk="0">
                    <a:moveTo>
                      <a:pt x="4837" y="1"/>
                    </a:moveTo>
                    <a:cubicBezTo>
                      <a:pt x="3692" y="602"/>
                      <a:pt x="2719" y="1489"/>
                      <a:pt x="2032" y="2605"/>
                    </a:cubicBezTo>
                    <a:cubicBezTo>
                      <a:pt x="945" y="4437"/>
                      <a:pt x="0" y="6612"/>
                      <a:pt x="2032" y="8587"/>
                    </a:cubicBezTo>
                    <a:cubicBezTo>
                      <a:pt x="2032" y="8587"/>
                      <a:pt x="7441" y="8129"/>
                      <a:pt x="10418" y="5839"/>
                    </a:cubicBezTo>
                    <a:cubicBezTo>
                      <a:pt x="10418" y="5839"/>
                      <a:pt x="10503" y="3779"/>
                      <a:pt x="7842" y="2405"/>
                    </a:cubicBezTo>
                    <a:cubicBezTo>
                      <a:pt x="5180" y="1003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rgbClr val="202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5"/>
              <p:cNvSpPr/>
              <p:nvPr/>
            </p:nvSpPr>
            <p:spPr>
              <a:xfrm>
                <a:off x="2821225" y="2327050"/>
                <a:ext cx="21822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6910" extrusionOk="0">
                    <a:moveTo>
                      <a:pt x="3902" y="0"/>
                    </a:moveTo>
                    <a:cubicBezTo>
                      <a:pt x="3030" y="0"/>
                      <a:pt x="2221" y="123"/>
                      <a:pt x="1717" y="503"/>
                    </a:cubicBezTo>
                    <a:cubicBezTo>
                      <a:pt x="544" y="1362"/>
                      <a:pt x="0" y="3136"/>
                      <a:pt x="515" y="4853"/>
                    </a:cubicBezTo>
                    <a:cubicBezTo>
                      <a:pt x="947" y="6378"/>
                      <a:pt x="1808" y="6910"/>
                      <a:pt x="2797" y="6910"/>
                    </a:cubicBezTo>
                    <a:cubicBezTo>
                      <a:pt x="2921" y="6910"/>
                      <a:pt x="3048" y="6901"/>
                      <a:pt x="3177" y="6885"/>
                    </a:cubicBezTo>
                    <a:cubicBezTo>
                      <a:pt x="4350" y="6714"/>
                      <a:pt x="5552" y="5082"/>
                      <a:pt x="6182" y="4052"/>
                    </a:cubicBezTo>
                    <a:cubicBezTo>
                      <a:pt x="6783" y="2993"/>
                      <a:pt x="8271" y="1820"/>
                      <a:pt x="8500" y="1534"/>
                    </a:cubicBezTo>
                    <a:cubicBezTo>
                      <a:pt x="8729" y="1247"/>
                      <a:pt x="7985" y="446"/>
                      <a:pt x="7155" y="332"/>
                    </a:cubicBezTo>
                    <a:cubicBezTo>
                      <a:pt x="6338" y="217"/>
                      <a:pt x="5064" y="0"/>
                      <a:pt x="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5"/>
              <p:cNvSpPr/>
              <p:nvPr/>
            </p:nvSpPr>
            <p:spPr>
              <a:xfrm>
                <a:off x="3005100" y="2175775"/>
                <a:ext cx="284775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7487" extrusionOk="0">
                    <a:moveTo>
                      <a:pt x="7470" y="0"/>
                    </a:moveTo>
                    <a:cubicBezTo>
                      <a:pt x="4780" y="1574"/>
                      <a:pt x="4551" y="3263"/>
                      <a:pt x="2919" y="4522"/>
                    </a:cubicBezTo>
                    <a:cubicBezTo>
                      <a:pt x="1288" y="5781"/>
                      <a:pt x="0" y="5867"/>
                      <a:pt x="172" y="6440"/>
                    </a:cubicBezTo>
                    <a:cubicBezTo>
                      <a:pt x="830" y="8386"/>
                      <a:pt x="5495" y="9044"/>
                      <a:pt x="5667" y="12307"/>
                    </a:cubicBezTo>
                    <a:cubicBezTo>
                      <a:pt x="5867" y="15598"/>
                      <a:pt x="1861" y="17487"/>
                      <a:pt x="1861" y="17487"/>
                    </a:cubicBezTo>
                    <a:cubicBezTo>
                      <a:pt x="4350" y="17401"/>
                      <a:pt x="6726" y="16313"/>
                      <a:pt x="8414" y="14453"/>
                    </a:cubicBezTo>
                    <a:cubicBezTo>
                      <a:pt x="10389" y="12278"/>
                      <a:pt x="11391" y="9388"/>
                      <a:pt x="11133" y="6468"/>
                    </a:cubicBezTo>
                    <a:cubicBezTo>
                      <a:pt x="10933" y="4322"/>
                      <a:pt x="10017" y="2347"/>
                      <a:pt x="8500" y="830"/>
                    </a:cubicBezTo>
                    <a:cubicBezTo>
                      <a:pt x="8185" y="516"/>
                      <a:pt x="7842" y="229"/>
                      <a:pt x="7470" y="0"/>
                    </a:cubicBezTo>
                    <a:close/>
                  </a:path>
                </a:pathLst>
              </a:custGeom>
              <a:solidFill>
                <a:srgbClr val="2C30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5"/>
              <p:cNvSpPr/>
              <p:nvPr/>
            </p:nvSpPr>
            <p:spPr>
              <a:xfrm>
                <a:off x="2263850" y="3551500"/>
                <a:ext cx="4362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50" h="31563" extrusionOk="0">
                    <a:moveTo>
                      <a:pt x="15105" y="1"/>
                    </a:moveTo>
                    <a:cubicBezTo>
                      <a:pt x="11628" y="1"/>
                      <a:pt x="4851" y="3967"/>
                      <a:pt x="2777" y="7934"/>
                    </a:cubicBezTo>
                    <a:cubicBezTo>
                      <a:pt x="2777" y="7934"/>
                      <a:pt x="344" y="16262"/>
                      <a:pt x="172" y="22959"/>
                    </a:cubicBezTo>
                    <a:cubicBezTo>
                      <a:pt x="1" y="29684"/>
                      <a:pt x="87" y="30371"/>
                      <a:pt x="745" y="31430"/>
                    </a:cubicBezTo>
                    <a:cubicBezTo>
                      <a:pt x="799" y="31520"/>
                      <a:pt x="850" y="31562"/>
                      <a:pt x="903" y="31562"/>
                    </a:cubicBezTo>
                    <a:cubicBezTo>
                      <a:pt x="1350" y="31562"/>
                      <a:pt x="1812" y="28426"/>
                      <a:pt x="3607" y="24991"/>
                    </a:cubicBezTo>
                    <a:cubicBezTo>
                      <a:pt x="4151" y="23960"/>
                      <a:pt x="4752" y="22987"/>
                      <a:pt x="5467" y="22072"/>
                    </a:cubicBezTo>
                    <a:cubicBezTo>
                      <a:pt x="8443" y="18237"/>
                      <a:pt x="13566" y="11540"/>
                      <a:pt x="15970" y="6073"/>
                    </a:cubicBezTo>
                    <a:cubicBezTo>
                      <a:pt x="16485" y="4900"/>
                      <a:pt x="16886" y="3669"/>
                      <a:pt x="17144" y="2410"/>
                    </a:cubicBezTo>
                    <a:cubicBezTo>
                      <a:pt x="17449" y="705"/>
                      <a:pt x="16570" y="1"/>
                      <a:pt x="151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5"/>
              <p:cNvSpPr/>
              <p:nvPr/>
            </p:nvSpPr>
            <p:spPr>
              <a:xfrm>
                <a:off x="2263150" y="3551500"/>
                <a:ext cx="4369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78" h="31563" extrusionOk="0">
                    <a:moveTo>
                      <a:pt x="15132" y="1"/>
                    </a:moveTo>
                    <a:cubicBezTo>
                      <a:pt x="11653" y="1"/>
                      <a:pt x="4870" y="3967"/>
                      <a:pt x="2776" y="7934"/>
                    </a:cubicBezTo>
                    <a:cubicBezTo>
                      <a:pt x="2776" y="7934"/>
                      <a:pt x="344" y="16262"/>
                      <a:pt x="172" y="22959"/>
                    </a:cubicBezTo>
                    <a:cubicBezTo>
                      <a:pt x="0" y="29684"/>
                      <a:pt x="115" y="30371"/>
                      <a:pt x="744" y="31430"/>
                    </a:cubicBezTo>
                    <a:cubicBezTo>
                      <a:pt x="801" y="31520"/>
                      <a:pt x="855" y="31562"/>
                      <a:pt x="909" y="31562"/>
                    </a:cubicBezTo>
                    <a:cubicBezTo>
                      <a:pt x="1372" y="31562"/>
                      <a:pt x="1812" y="28426"/>
                      <a:pt x="3606" y="24991"/>
                    </a:cubicBezTo>
                    <a:cubicBezTo>
                      <a:pt x="3520" y="24934"/>
                      <a:pt x="3434" y="24876"/>
                      <a:pt x="3349" y="24790"/>
                    </a:cubicBezTo>
                    <a:cubicBezTo>
                      <a:pt x="2662" y="24247"/>
                      <a:pt x="2604" y="23245"/>
                      <a:pt x="2633" y="22358"/>
                    </a:cubicBezTo>
                    <a:cubicBezTo>
                      <a:pt x="2776" y="18151"/>
                      <a:pt x="3806" y="13514"/>
                      <a:pt x="7269" y="11139"/>
                    </a:cubicBezTo>
                    <a:cubicBezTo>
                      <a:pt x="8729" y="10166"/>
                      <a:pt x="10475" y="9679"/>
                      <a:pt x="12049" y="8907"/>
                    </a:cubicBezTo>
                    <a:cubicBezTo>
                      <a:pt x="13508" y="8220"/>
                      <a:pt x="14854" y="7247"/>
                      <a:pt x="15998" y="6073"/>
                    </a:cubicBezTo>
                    <a:cubicBezTo>
                      <a:pt x="16513" y="4900"/>
                      <a:pt x="16914" y="3669"/>
                      <a:pt x="17172" y="2410"/>
                    </a:cubicBezTo>
                    <a:cubicBezTo>
                      <a:pt x="17477" y="705"/>
                      <a:pt x="16598" y="1"/>
                      <a:pt x="15132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5"/>
              <p:cNvSpPr/>
              <p:nvPr/>
            </p:nvSpPr>
            <p:spPr>
              <a:xfrm>
                <a:off x="2263750" y="2971375"/>
                <a:ext cx="652650" cy="836775"/>
              </a:xfrm>
              <a:custGeom>
                <a:avLst/>
                <a:gdLst/>
                <a:ahLst/>
                <a:cxnLst/>
                <a:rect l="l" t="t" r="r" b="b"/>
                <a:pathLst>
                  <a:path w="26106" h="33471" extrusionOk="0">
                    <a:moveTo>
                      <a:pt x="25848" y="1"/>
                    </a:moveTo>
                    <a:lnTo>
                      <a:pt x="2981" y="16428"/>
                    </a:lnTo>
                    <a:cubicBezTo>
                      <a:pt x="2981" y="16428"/>
                      <a:pt x="2724" y="21465"/>
                      <a:pt x="1836" y="26846"/>
                    </a:cubicBezTo>
                    <a:cubicBezTo>
                      <a:pt x="996" y="31944"/>
                      <a:pt x="1" y="33471"/>
                      <a:pt x="1555" y="33471"/>
                    </a:cubicBezTo>
                    <a:cubicBezTo>
                      <a:pt x="1641" y="33471"/>
                      <a:pt x="1734" y="33466"/>
                      <a:pt x="1836" y="33457"/>
                    </a:cubicBezTo>
                    <a:cubicBezTo>
                      <a:pt x="3725" y="33285"/>
                      <a:pt x="5729" y="30738"/>
                      <a:pt x="5872" y="30566"/>
                    </a:cubicBezTo>
                    <a:lnTo>
                      <a:pt x="5872" y="30566"/>
                    </a:lnTo>
                    <a:cubicBezTo>
                      <a:pt x="5757" y="30738"/>
                      <a:pt x="4727" y="32427"/>
                      <a:pt x="5442" y="32656"/>
                    </a:cubicBezTo>
                    <a:cubicBezTo>
                      <a:pt x="5486" y="32670"/>
                      <a:pt x="5537" y="32678"/>
                      <a:pt x="5595" y="32678"/>
                    </a:cubicBezTo>
                    <a:cubicBezTo>
                      <a:pt x="6544" y="32678"/>
                      <a:pt x="9416" y="30772"/>
                      <a:pt x="11195" y="28992"/>
                    </a:cubicBezTo>
                    <a:lnTo>
                      <a:pt x="11195" y="28992"/>
                    </a:lnTo>
                    <a:cubicBezTo>
                      <a:pt x="10851" y="29422"/>
                      <a:pt x="10479" y="30023"/>
                      <a:pt x="10851" y="30280"/>
                    </a:cubicBezTo>
                    <a:cubicBezTo>
                      <a:pt x="10892" y="30309"/>
                      <a:pt x="10956" y="30324"/>
                      <a:pt x="11043" y="30324"/>
                    </a:cubicBezTo>
                    <a:cubicBezTo>
                      <a:pt x="11380" y="30324"/>
                      <a:pt x="12051" y="30095"/>
                      <a:pt x="12941" y="29593"/>
                    </a:cubicBezTo>
                    <a:cubicBezTo>
                      <a:pt x="15144" y="28305"/>
                      <a:pt x="18693" y="25272"/>
                      <a:pt x="21698" y="19863"/>
                    </a:cubicBezTo>
                    <a:cubicBezTo>
                      <a:pt x="22499" y="18403"/>
                      <a:pt x="23158" y="16886"/>
                      <a:pt x="23673" y="15312"/>
                    </a:cubicBezTo>
                    <a:cubicBezTo>
                      <a:pt x="26105" y="7957"/>
                      <a:pt x="25848" y="1"/>
                      <a:pt x="25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5"/>
              <p:cNvSpPr/>
              <p:nvPr/>
            </p:nvSpPr>
            <p:spPr>
              <a:xfrm>
                <a:off x="2264825" y="2970675"/>
                <a:ext cx="651575" cy="836875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33475" extrusionOk="0">
                    <a:moveTo>
                      <a:pt x="25834" y="0"/>
                    </a:moveTo>
                    <a:lnTo>
                      <a:pt x="2967" y="16428"/>
                    </a:lnTo>
                    <a:cubicBezTo>
                      <a:pt x="2967" y="16428"/>
                      <a:pt x="2709" y="21465"/>
                      <a:pt x="1822" y="26845"/>
                    </a:cubicBezTo>
                    <a:cubicBezTo>
                      <a:pt x="987" y="31909"/>
                      <a:pt x="0" y="33474"/>
                      <a:pt x="1509" y="33474"/>
                    </a:cubicBezTo>
                    <a:cubicBezTo>
                      <a:pt x="1603" y="33474"/>
                      <a:pt x="1707" y="33468"/>
                      <a:pt x="1822" y="33456"/>
                    </a:cubicBezTo>
                    <a:cubicBezTo>
                      <a:pt x="3682" y="33313"/>
                      <a:pt x="5686" y="30766"/>
                      <a:pt x="5829" y="30566"/>
                    </a:cubicBezTo>
                    <a:lnTo>
                      <a:pt x="5829" y="30566"/>
                    </a:lnTo>
                    <a:cubicBezTo>
                      <a:pt x="5743" y="30737"/>
                      <a:pt x="4713" y="32426"/>
                      <a:pt x="5428" y="32684"/>
                    </a:cubicBezTo>
                    <a:cubicBezTo>
                      <a:pt x="5465" y="32695"/>
                      <a:pt x="5509" y="32701"/>
                      <a:pt x="5559" y="32701"/>
                    </a:cubicBezTo>
                    <a:cubicBezTo>
                      <a:pt x="6468" y="32701"/>
                      <a:pt x="9390" y="30782"/>
                      <a:pt x="11180" y="28992"/>
                    </a:cubicBezTo>
                    <a:lnTo>
                      <a:pt x="11180" y="28992"/>
                    </a:lnTo>
                    <a:cubicBezTo>
                      <a:pt x="10837" y="29450"/>
                      <a:pt x="10465" y="30022"/>
                      <a:pt x="10837" y="30280"/>
                    </a:cubicBezTo>
                    <a:cubicBezTo>
                      <a:pt x="10880" y="30316"/>
                      <a:pt x="10949" y="30335"/>
                      <a:pt x="11042" y="30335"/>
                    </a:cubicBezTo>
                    <a:cubicBezTo>
                      <a:pt x="11384" y="30335"/>
                      <a:pt x="12049" y="30087"/>
                      <a:pt x="12926" y="29593"/>
                    </a:cubicBezTo>
                    <a:cubicBezTo>
                      <a:pt x="12554" y="29535"/>
                      <a:pt x="12211" y="29364"/>
                      <a:pt x="12010" y="29078"/>
                    </a:cubicBezTo>
                    <a:cubicBezTo>
                      <a:pt x="11610" y="28534"/>
                      <a:pt x="11638" y="27790"/>
                      <a:pt x="12068" y="27275"/>
                    </a:cubicBezTo>
                    <a:lnTo>
                      <a:pt x="12068" y="27275"/>
                    </a:lnTo>
                    <a:lnTo>
                      <a:pt x="9149" y="29535"/>
                    </a:lnTo>
                    <a:cubicBezTo>
                      <a:pt x="8920" y="29764"/>
                      <a:pt x="8605" y="29907"/>
                      <a:pt x="8290" y="29993"/>
                    </a:cubicBezTo>
                    <a:cubicBezTo>
                      <a:pt x="8252" y="29998"/>
                      <a:pt x="8214" y="30000"/>
                      <a:pt x="8178" y="30000"/>
                    </a:cubicBezTo>
                    <a:cubicBezTo>
                      <a:pt x="7233" y="30000"/>
                      <a:pt x="6895" y="28610"/>
                      <a:pt x="7088" y="27618"/>
                    </a:cubicBezTo>
                    <a:cubicBezTo>
                      <a:pt x="7431" y="25758"/>
                      <a:pt x="8376" y="24041"/>
                      <a:pt x="9750" y="22724"/>
                    </a:cubicBezTo>
                    <a:cubicBezTo>
                      <a:pt x="10923" y="21608"/>
                      <a:pt x="12468" y="20721"/>
                      <a:pt x="12955" y="19147"/>
                    </a:cubicBezTo>
                    <a:cubicBezTo>
                      <a:pt x="13285" y="19281"/>
                      <a:pt x="13625" y="19345"/>
                      <a:pt x="13961" y="19345"/>
                    </a:cubicBezTo>
                    <a:cubicBezTo>
                      <a:pt x="15052" y="19345"/>
                      <a:pt x="16088" y="18674"/>
                      <a:pt x="16504" y="17601"/>
                    </a:cubicBezTo>
                    <a:cubicBezTo>
                      <a:pt x="16786" y="17669"/>
                      <a:pt x="17069" y="17702"/>
                      <a:pt x="17347" y="17702"/>
                    </a:cubicBezTo>
                    <a:cubicBezTo>
                      <a:pt x="18822" y="17702"/>
                      <a:pt x="20181" y="16784"/>
                      <a:pt x="20711" y="15340"/>
                    </a:cubicBezTo>
                    <a:lnTo>
                      <a:pt x="20711" y="15340"/>
                    </a:lnTo>
                    <a:cubicBezTo>
                      <a:pt x="20598" y="15699"/>
                      <a:pt x="20907" y="15819"/>
                      <a:pt x="21359" y="15819"/>
                    </a:cubicBezTo>
                    <a:cubicBezTo>
                      <a:pt x="22171" y="15819"/>
                      <a:pt x="23444" y="15432"/>
                      <a:pt x="23573" y="15340"/>
                    </a:cubicBezTo>
                    <a:lnTo>
                      <a:pt x="23630" y="15340"/>
                    </a:lnTo>
                    <a:cubicBezTo>
                      <a:pt x="26062" y="7985"/>
                      <a:pt x="25834" y="1"/>
                      <a:pt x="25834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5"/>
              <p:cNvSpPr/>
              <p:nvPr/>
            </p:nvSpPr>
            <p:spPr>
              <a:xfrm>
                <a:off x="2306650" y="2677075"/>
                <a:ext cx="643375" cy="853875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34155" extrusionOk="0">
                    <a:moveTo>
                      <a:pt x="17912" y="0"/>
                    </a:moveTo>
                    <a:cubicBezTo>
                      <a:pt x="14607" y="0"/>
                      <a:pt x="8543" y="1610"/>
                      <a:pt x="4728" y="10914"/>
                    </a:cubicBezTo>
                    <a:cubicBezTo>
                      <a:pt x="1" y="22400"/>
                      <a:pt x="461" y="34155"/>
                      <a:pt x="2670" y="34155"/>
                    </a:cubicBezTo>
                    <a:cubicBezTo>
                      <a:pt x="2735" y="34155"/>
                      <a:pt x="2801" y="34145"/>
                      <a:pt x="2868" y="34125"/>
                    </a:cubicBezTo>
                    <a:cubicBezTo>
                      <a:pt x="5100" y="33466"/>
                      <a:pt x="6073" y="29717"/>
                      <a:pt x="6216" y="29231"/>
                    </a:cubicBezTo>
                    <a:lnTo>
                      <a:pt x="6216" y="29231"/>
                    </a:lnTo>
                    <a:cubicBezTo>
                      <a:pt x="6141" y="29610"/>
                      <a:pt x="5775" y="31971"/>
                      <a:pt x="7165" y="31971"/>
                    </a:cubicBezTo>
                    <a:cubicBezTo>
                      <a:pt x="7350" y="31971"/>
                      <a:pt x="7566" y="31929"/>
                      <a:pt x="7819" y="31835"/>
                    </a:cubicBezTo>
                    <a:cubicBezTo>
                      <a:pt x="8162" y="31663"/>
                      <a:pt x="8477" y="31463"/>
                      <a:pt x="8763" y="31177"/>
                    </a:cubicBezTo>
                    <a:cubicBezTo>
                      <a:pt x="10480" y="29546"/>
                      <a:pt x="11511" y="25740"/>
                      <a:pt x="11511" y="25739"/>
                    </a:cubicBezTo>
                    <a:lnTo>
                      <a:pt x="11511" y="25739"/>
                    </a:lnTo>
                    <a:cubicBezTo>
                      <a:pt x="11511" y="25740"/>
                      <a:pt x="10966" y="29661"/>
                      <a:pt x="12275" y="29661"/>
                    </a:cubicBezTo>
                    <a:cubicBezTo>
                      <a:pt x="12340" y="29661"/>
                      <a:pt x="12409" y="29652"/>
                      <a:pt x="12484" y="29631"/>
                    </a:cubicBezTo>
                    <a:cubicBezTo>
                      <a:pt x="14086" y="29174"/>
                      <a:pt x="16032" y="23967"/>
                      <a:pt x="16033" y="23965"/>
                    </a:cubicBezTo>
                    <a:lnTo>
                      <a:pt x="16033" y="23965"/>
                    </a:lnTo>
                    <a:cubicBezTo>
                      <a:pt x="16032" y="23966"/>
                      <a:pt x="14715" y="28030"/>
                      <a:pt x="16492" y="28030"/>
                    </a:cubicBezTo>
                    <a:cubicBezTo>
                      <a:pt x="16510" y="28030"/>
                      <a:pt x="16529" y="28030"/>
                      <a:pt x="16548" y="28029"/>
                    </a:cubicBezTo>
                    <a:cubicBezTo>
                      <a:pt x="18007" y="27971"/>
                      <a:pt x="19066" y="24966"/>
                      <a:pt x="19467" y="23679"/>
                    </a:cubicBezTo>
                    <a:lnTo>
                      <a:pt x="19467" y="23679"/>
                    </a:lnTo>
                    <a:cubicBezTo>
                      <a:pt x="19274" y="24506"/>
                      <a:pt x="19081" y="25917"/>
                      <a:pt x="20116" y="25917"/>
                    </a:cubicBezTo>
                    <a:cubicBezTo>
                      <a:pt x="20156" y="25917"/>
                      <a:pt x="20197" y="25915"/>
                      <a:pt x="20240" y="25911"/>
                    </a:cubicBezTo>
                    <a:cubicBezTo>
                      <a:pt x="21900" y="25739"/>
                      <a:pt x="22901" y="22019"/>
                      <a:pt x="24304" y="17182"/>
                    </a:cubicBezTo>
                    <a:cubicBezTo>
                      <a:pt x="25735" y="12317"/>
                      <a:pt x="25334" y="1756"/>
                      <a:pt x="19896" y="211"/>
                    </a:cubicBezTo>
                    <a:lnTo>
                      <a:pt x="19696" y="182"/>
                    </a:lnTo>
                    <a:cubicBezTo>
                      <a:pt x="19289" y="86"/>
                      <a:pt x="18674" y="0"/>
                      <a:pt x="1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5"/>
              <p:cNvSpPr/>
              <p:nvPr/>
            </p:nvSpPr>
            <p:spPr>
              <a:xfrm>
                <a:off x="2837675" y="2132825"/>
                <a:ext cx="3292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265" extrusionOk="0">
                    <a:moveTo>
                      <a:pt x="840" y="0"/>
                    </a:moveTo>
                    <a:cubicBezTo>
                      <a:pt x="532" y="0"/>
                      <a:pt x="227" y="678"/>
                      <a:pt x="115" y="1575"/>
                    </a:cubicBezTo>
                    <a:cubicBezTo>
                      <a:pt x="0" y="2463"/>
                      <a:pt x="172" y="3235"/>
                      <a:pt x="458" y="3264"/>
                    </a:cubicBezTo>
                    <a:cubicBezTo>
                      <a:pt x="465" y="3264"/>
                      <a:pt x="471" y="3265"/>
                      <a:pt x="477" y="3265"/>
                    </a:cubicBezTo>
                    <a:cubicBezTo>
                      <a:pt x="787" y="3265"/>
                      <a:pt x="1119" y="2587"/>
                      <a:pt x="1231" y="1690"/>
                    </a:cubicBezTo>
                    <a:cubicBezTo>
                      <a:pt x="1317" y="803"/>
                      <a:pt x="1174" y="30"/>
                      <a:pt x="859" y="1"/>
                    </a:cubicBezTo>
                    <a:cubicBezTo>
                      <a:pt x="853" y="1"/>
                      <a:pt x="846" y="0"/>
                      <a:pt x="8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1403350" y="483870"/>
            <a:ext cx="513715" cy="497205"/>
          </a:xfrm>
          <a:prstGeom prst="ellipse">
            <a:avLst/>
          </a:prstGeom>
          <a:solidFill>
            <a:schemeClr val="bg1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43305" y="1877695"/>
            <a:ext cx="513715" cy="497205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4" action="ppaction://hlinksldjump"/>
          </p:cNvPr>
          <p:cNvSpPr/>
          <p:nvPr/>
        </p:nvSpPr>
        <p:spPr>
          <a:xfrm>
            <a:off x="1043305" y="3423920"/>
            <a:ext cx="513715" cy="497205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2" name="cashreg.wav"/>
          </p:stSnd>
        </p:sndAc>
      </p:transition>
    </mc:Choice>
    <mc:Fallback xmlns="">
      <p:transition>
        <p:random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" y="78740"/>
            <a:ext cx="9137650" cy="4995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" y="76200"/>
            <a:ext cx="9138285" cy="4998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" y="3175"/>
            <a:ext cx="9137650" cy="5100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5" y="-20320"/>
            <a:ext cx="9138285" cy="5134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235" y="57150"/>
            <a:ext cx="4811395" cy="2229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" y="56515"/>
            <a:ext cx="4124325" cy="5012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345" y="2355850"/>
            <a:ext cx="4829175" cy="2691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1928495" y="2622550"/>
            <a:ext cx="6901180" cy="186944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2411730" y="2842260"/>
            <a:ext cx="6253480" cy="201104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Làm ảnh hưởng tới tài nguyên rừng, tới môi trường.</a:t>
            </a:r>
            <a:endParaRPr lang="vi-VN" sz="3200" b="1">
              <a:solidFill>
                <a:srgbClr val="0070A4"/>
              </a:solidFill>
            </a:endParaRPr>
          </a:p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endParaRPr lang="vi-VN" sz="3200" b="1">
              <a:solidFill>
                <a:srgbClr val="0070A4"/>
              </a:solidFill>
              <a:sym typeface="+mn-ea"/>
            </a:endParaRP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4027805" y="47625"/>
            <a:ext cx="1052830" cy="956310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4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11" name="Google Shape;1211;p4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0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4" name="Google Shape;1234;p4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0">
            <a:hlinkClick r:id="rId4" action="ppaction://hlinksldjump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2" name="Google Shape;1392;p44"/>
          <p:cNvSpPr/>
          <p:nvPr/>
        </p:nvSpPr>
        <p:spPr>
          <a:xfrm>
            <a:off x="107315" y="3269615"/>
            <a:ext cx="1685290" cy="1635125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" name="Google Shape;1400;p44"/>
          <p:cNvGrpSpPr/>
          <p:nvPr/>
        </p:nvGrpSpPr>
        <p:grpSpPr>
          <a:xfrm>
            <a:off x="-67945" y="3053080"/>
            <a:ext cx="2120265" cy="1871345"/>
            <a:chOff x="1916870" y="2731831"/>
            <a:chExt cx="2347148" cy="1860679"/>
          </a:xfrm>
        </p:grpSpPr>
        <p:sp>
          <p:nvSpPr>
            <p:cNvPr id="1401" name="Google Shape;1401;p44"/>
            <p:cNvSpPr/>
            <p:nvPr/>
          </p:nvSpPr>
          <p:spPr>
            <a:xfrm flipH="1">
              <a:off x="1916870" y="4404360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44"/>
            <p:cNvGrpSpPr/>
            <p:nvPr/>
          </p:nvGrpSpPr>
          <p:grpSpPr>
            <a:xfrm>
              <a:off x="2498043" y="2731831"/>
              <a:ext cx="1057750" cy="1803692"/>
              <a:chOff x="5483925" y="1401125"/>
              <a:chExt cx="2466768" cy="4206371"/>
            </a:xfrm>
          </p:grpSpPr>
          <p:sp>
            <p:nvSpPr>
              <p:cNvPr id="1403" name="Google Shape;1403;p44"/>
              <p:cNvSpPr/>
              <p:nvPr/>
            </p:nvSpPr>
            <p:spPr>
              <a:xfrm>
                <a:off x="7581889" y="1660727"/>
                <a:ext cx="311355" cy="364251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8959" extrusionOk="0">
                    <a:moveTo>
                      <a:pt x="1131" y="1"/>
                    </a:moveTo>
                    <a:lnTo>
                      <a:pt x="0" y="1301"/>
                    </a:lnTo>
                    <a:cubicBezTo>
                      <a:pt x="5115" y="1301"/>
                      <a:pt x="7347" y="8958"/>
                      <a:pt x="7347" y="8958"/>
                    </a:cubicBezTo>
                    <a:cubicBezTo>
                      <a:pt x="7347" y="8958"/>
                      <a:pt x="7658" y="764"/>
                      <a:pt x="1131" y="1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4"/>
              <p:cNvSpPr/>
              <p:nvPr/>
            </p:nvSpPr>
            <p:spPr>
              <a:xfrm>
                <a:off x="7581889" y="1564245"/>
                <a:ext cx="368804" cy="460731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1332" extrusionOk="0">
                    <a:moveTo>
                      <a:pt x="3222" y="0"/>
                    </a:moveTo>
                    <a:lnTo>
                      <a:pt x="0" y="3674"/>
                    </a:lnTo>
                    <a:cubicBezTo>
                      <a:pt x="5143" y="3674"/>
                      <a:pt x="7375" y="11331"/>
                      <a:pt x="7375" y="11331"/>
                    </a:cubicBezTo>
                    <a:cubicBezTo>
                      <a:pt x="7375" y="11331"/>
                      <a:pt x="9071" y="6697"/>
                      <a:pt x="7714" y="4352"/>
                    </a:cubicBezTo>
                    <a:cubicBezTo>
                      <a:pt x="6358" y="1978"/>
                      <a:pt x="3222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4"/>
              <p:cNvSpPr/>
              <p:nvPr/>
            </p:nvSpPr>
            <p:spPr>
              <a:xfrm>
                <a:off x="7810510" y="1789409"/>
                <a:ext cx="120671" cy="23557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5794" extrusionOk="0">
                    <a:moveTo>
                      <a:pt x="2515" y="1"/>
                    </a:moveTo>
                    <a:lnTo>
                      <a:pt x="2515" y="1"/>
                    </a:lnTo>
                    <a:cubicBezTo>
                      <a:pt x="1526" y="481"/>
                      <a:pt x="679" y="1187"/>
                      <a:pt x="0" y="2007"/>
                    </a:cubicBezTo>
                    <a:cubicBezTo>
                      <a:pt x="735" y="3194"/>
                      <a:pt x="1329" y="4465"/>
                      <a:pt x="1752" y="5793"/>
                    </a:cubicBezTo>
                    <a:cubicBezTo>
                      <a:pt x="1752" y="5793"/>
                      <a:pt x="2967" y="2459"/>
                      <a:pt x="2515" y="1"/>
                    </a:cubicBezTo>
                    <a:close/>
                  </a:path>
                </a:pathLst>
              </a:custGeom>
              <a:solidFill>
                <a:srgbClr val="1812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4"/>
              <p:cNvSpPr/>
              <p:nvPr/>
            </p:nvSpPr>
            <p:spPr>
              <a:xfrm>
                <a:off x="7190147" y="1401125"/>
                <a:ext cx="572132" cy="2004740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49308" extrusionOk="0">
                    <a:moveTo>
                      <a:pt x="8901" y="0"/>
                    </a:moveTo>
                    <a:cubicBezTo>
                      <a:pt x="6753" y="0"/>
                      <a:pt x="4945" y="1130"/>
                      <a:pt x="4154" y="2741"/>
                    </a:cubicBezTo>
                    <a:cubicBezTo>
                      <a:pt x="3928" y="3193"/>
                      <a:pt x="3645" y="3589"/>
                      <a:pt x="3306" y="3956"/>
                    </a:cubicBezTo>
                    <a:cubicBezTo>
                      <a:pt x="2402" y="4775"/>
                      <a:pt x="1724" y="5821"/>
                      <a:pt x="1300" y="6979"/>
                    </a:cubicBezTo>
                    <a:cubicBezTo>
                      <a:pt x="0" y="10653"/>
                      <a:pt x="1130" y="15795"/>
                      <a:pt x="5114" y="24159"/>
                    </a:cubicBezTo>
                    <a:cubicBezTo>
                      <a:pt x="9579" y="33569"/>
                      <a:pt x="10144" y="38768"/>
                      <a:pt x="8053" y="42074"/>
                    </a:cubicBezTo>
                    <a:cubicBezTo>
                      <a:pt x="6838" y="43995"/>
                      <a:pt x="4945" y="44221"/>
                      <a:pt x="1187" y="44221"/>
                    </a:cubicBezTo>
                    <a:lnTo>
                      <a:pt x="1187" y="49308"/>
                    </a:lnTo>
                    <a:cubicBezTo>
                      <a:pt x="6075" y="49308"/>
                      <a:pt x="9466" y="47838"/>
                      <a:pt x="11274" y="44984"/>
                    </a:cubicBezTo>
                    <a:cubicBezTo>
                      <a:pt x="14015" y="40661"/>
                      <a:pt x="12913" y="33427"/>
                      <a:pt x="7884" y="22831"/>
                    </a:cubicBezTo>
                    <a:cubicBezTo>
                      <a:pt x="4352" y="15372"/>
                      <a:pt x="3193" y="10794"/>
                      <a:pt x="4210" y="7997"/>
                    </a:cubicBezTo>
                    <a:cubicBezTo>
                      <a:pt x="4323" y="7686"/>
                      <a:pt x="4493" y="7375"/>
                      <a:pt x="4775" y="7149"/>
                    </a:cubicBezTo>
                    <a:cubicBezTo>
                      <a:pt x="5708" y="8307"/>
                      <a:pt x="7149" y="8957"/>
                      <a:pt x="8901" y="8957"/>
                    </a:cubicBezTo>
                    <a:cubicBezTo>
                      <a:pt x="11755" y="8957"/>
                      <a:pt x="14072" y="6951"/>
                      <a:pt x="14072" y="4493"/>
                    </a:cubicBezTo>
                    <a:cubicBezTo>
                      <a:pt x="14072" y="2006"/>
                      <a:pt x="11755" y="0"/>
                      <a:pt x="8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4"/>
              <p:cNvSpPr/>
              <p:nvPr/>
            </p:nvSpPr>
            <p:spPr>
              <a:xfrm>
                <a:off x="6616866" y="3450656"/>
                <a:ext cx="474473" cy="2156840"/>
              </a:xfrm>
              <a:custGeom>
                <a:avLst/>
                <a:gdLst/>
                <a:ahLst/>
                <a:cxnLst/>
                <a:rect l="l" t="t" r="r" b="b"/>
                <a:pathLst>
                  <a:path w="11670" h="53049" extrusionOk="0">
                    <a:moveTo>
                      <a:pt x="1130" y="1"/>
                    </a:moveTo>
                    <a:lnTo>
                      <a:pt x="0" y="20317"/>
                    </a:lnTo>
                    <a:lnTo>
                      <a:pt x="0" y="20345"/>
                    </a:lnTo>
                    <a:lnTo>
                      <a:pt x="1950" y="51258"/>
                    </a:lnTo>
                    <a:cubicBezTo>
                      <a:pt x="2034" y="52614"/>
                      <a:pt x="2826" y="52784"/>
                      <a:pt x="3702" y="52981"/>
                    </a:cubicBezTo>
                    <a:cubicBezTo>
                      <a:pt x="3918" y="53029"/>
                      <a:pt x="4073" y="53049"/>
                      <a:pt x="4198" y="53049"/>
                    </a:cubicBezTo>
                    <a:cubicBezTo>
                      <a:pt x="4593" y="53049"/>
                      <a:pt x="4680" y="52849"/>
                      <a:pt x="5454" y="52699"/>
                    </a:cubicBezTo>
                    <a:cubicBezTo>
                      <a:pt x="5603" y="52669"/>
                      <a:pt x="5736" y="52656"/>
                      <a:pt x="5857" y="52656"/>
                    </a:cubicBezTo>
                    <a:cubicBezTo>
                      <a:pt x="6462" y="52656"/>
                      <a:pt x="6756" y="52968"/>
                      <a:pt x="7203" y="52968"/>
                    </a:cubicBezTo>
                    <a:cubicBezTo>
                      <a:pt x="7258" y="52968"/>
                      <a:pt x="7315" y="52964"/>
                      <a:pt x="7375" y="52953"/>
                    </a:cubicBezTo>
                    <a:cubicBezTo>
                      <a:pt x="7907" y="52884"/>
                      <a:pt x="8004" y="52663"/>
                      <a:pt x="8627" y="52663"/>
                    </a:cubicBezTo>
                    <a:cubicBezTo>
                      <a:pt x="8764" y="52663"/>
                      <a:pt x="8928" y="52673"/>
                      <a:pt x="9127" y="52699"/>
                    </a:cubicBezTo>
                    <a:cubicBezTo>
                      <a:pt x="9750" y="52792"/>
                      <a:pt x="10459" y="52972"/>
                      <a:pt x="10970" y="52972"/>
                    </a:cubicBezTo>
                    <a:cubicBezTo>
                      <a:pt x="11386" y="52972"/>
                      <a:pt x="11670" y="52853"/>
                      <a:pt x="11670" y="52473"/>
                    </a:cubicBezTo>
                    <a:cubicBezTo>
                      <a:pt x="11670" y="51625"/>
                      <a:pt x="8081" y="51540"/>
                      <a:pt x="6019" y="51258"/>
                    </a:cubicBezTo>
                    <a:cubicBezTo>
                      <a:pt x="4973" y="51088"/>
                      <a:pt x="3956" y="50693"/>
                      <a:pt x="3108" y="50071"/>
                    </a:cubicBezTo>
                    <a:lnTo>
                      <a:pt x="1243" y="20345"/>
                    </a:lnTo>
                    <a:lnTo>
                      <a:pt x="2345" y="57"/>
                    </a:lnTo>
                    <a:lnTo>
                      <a:pt x="11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4"/>
              <p:cNvSpPr/>
              <p:nvPr/>
            </p:nvSpPr>
            <p:spPr>
              <a:xfrm>
                <a:off x="5841351" y="3449518"/>
                <a:ext cx="1034002" cy="675118"/>
              </a:xfrm>
              <a:custGeom>
                <a:avLst/>
                <a:gdLst/>
                <a:ahLst/>
                <a:cxnLst/>
                <a:rect l="l" t="t" r="r" b="b"/>
                <a:pathLst>
                  <a:path w="25432" h="16605" extrusionOk="0">
                    <a:moveTo>
                      <a:pt x="623" y="0"/>
                    </a:moveTo>
                    <a:lnTo>
                      <a:pt x="1" y="1046"/>
                    </a:lnTo>
                    <a:lnTo>
                      <a:pt x="15344" y="10031"/>
                    </a:lnTo>
                    <a:cubicBezTo>
                      <a:pt x="16559" y="10738"/>
                      <a:pt x="16700" y="12292"/>
                      <a:pt x="17492" y="12461"/>
                    </a:cubicBezTo>
                    <a:cubicBezTo>
                      <a:pt x="18255" y="12603"/>
                      <a:pt x="18368" y="12716"/>
                      <a:pt x="19074" y="13479"/>
                    </a:cubicBezTo>
                    <a:cubicBezTo>
                      <a:pt x="19775" y="14206"/>
                      <a:pt x="22840" y="16604"/>
                      <a:pt x="23392" y="16604"/>
                    </a:cubicBezTo>
                    <a:cubicBezTo>
                      <a:pt x="23419" y="16604"/>
                      <a:pt x="23439" y="16599"/>
                      <a:pt x="23454" y="16587"/>
                    </a:cubicBezTo>
                    <a:cubicBezTo>
                      <a:pt x="23736" y="16333"/>
                      <a:pt x="23284" y="15909"/>
                      <a:pt x="23284" y="15909"/>
                    </a:cubicBezTo>
                    <a:lnTo>
                      <a:pt x="23284" y="15909"/>
                    </a:lnTo>
                    <a:cubicBezTo>
                      <a:pt x="23285" y="15909"/>
                      <a:pt x="24561" y="16582"/>
                      <a:pt x="25010" y="16582"/>
                    </a:cubicBezTo>
                    <a:cubicBezTo>
                      <a:pt x="25057" y="16582"/>
                      <a:pt x="25094" y="16574"/>
                      <a:pt x="25121" y="16559"/>
                    </a:cubicBezTo>
                    <a:cubicBezTo>
                      <a:pt x="25432" y="16417"/>
                      <a:pt x="25432" y="16135"/>
                      <a:pt x="23934" y="14920"/>
                    </a:cubicBezTo>
                    <a:cubicBezTo>
                      <a:pt x="22437" y="13676"/>
                      <a:pt x="21193" y="12009"/>
                      <a:pt x="20402" y="11105"/>
                    </a:cubicBezTo>
                    <a:cubicBezTo>
                      <a:pt x="19611" y="10173"/>
                      <a:pt x="17209" y="9692"/>
                      <a:pt x="17209" y="9692"/>
                    </a:cubicBezTo>
                    <a:lnTo>
                      <a:pt x="6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4"/>
              <p:cNvSpPr/>
              <p:nvPr/>
            </p:nvSpPr>
            <p:spPr>
              <a:xfrm>
                <a:off x="5483925" y="2770529"/>
                <a:ext cx="564285" cy="858239"/>
              </a:xfrm>
              <a:custGeom>
                <a:avLst/>
                <a:gdLst/>
                <a:ahLst/>
                <a:cxnLst/>
                <a:rect l="l" t="t" r="r" b="b"/>
                <a:pathLst>
                  <a:path w="13879" h="21109" extrusionOk="0">
                    <a:moveTo>
                      <a:pt x="13878" y="1"/>
                    </a:moveTo>
                    <a:lnTo>
                      <a:pt x="13878" y="1"/>
                    </a:lnTo>
                    <a:cubicBezTo>
                      <a:pt x="8933" y="3052"/>
                      <a:pt x="3847" y="8252"/>
                      <a:pt x="117" y="12942"/>
                    </a:cubicBezTo>
                    <a:cubicBezTo>
                      <a:pt x="0" y="13106"/>
                      <a:pt x="116" y="13309"/>
                      <a:pt x="288" y="13309"/>
                    </a:cubicBezTo>
                    <a:cubicBezTo>
                      <a:pt x="323" y="13309"/>
                      <a:pt x="361" y="13301"/>
                      <a:pt x="400" y="13281"/>
                    </a:cubicBezTo>
                    <a:cubicBezTo>
                      <a:pt x="1276" y="12857"/>
                      <a:pt x="2491" y="12292"/>
                      <a:pt x="2745" y="12151"/>
                    </a:cubicBezTo>
                    <a:lnTo>
                      <a:pt x="2745" y="12151"/>
                    </a:lnTo>
                    <a:cubicBezTo>
                      <a:pt x="2745" y="12151"/>
                      <a:pt x="1502" y="14892"/>
                      <a:pt x="824" y="16813"/>
                    </a:cubicBezTo>
                    <a:cubicBezTo>
                      <a:pt x="757" y="16990"/>
                      <a:pt x="898" y="17132"/>
                      <a:pt x="1043" y="17132"/>
                    </a:cubicBezTo>
                    <a:cubicBezTo>
                      <a:pt x="1084" y="17132"/>
                      <a:pt x="1126" y="17121"/>
                      <a:pt x="1163" y="17096"/>
                    </a:cubicBezTo>
                    <a:cubicBezTo>
                      <a:pt x="1671" y="16729"/>
                      <a:pt x="2349" y="16248"/>
                      <a:pt x="2519" y="16135"/>
                    </a:cubicBezTo>
                    <a:cubicBezTo>
                      <a:pt x="2525" y="16131"/>
                      <a:pt x="2530" y="16130"/>
                      <a:pt x="2536" y="16130"/>
                    </a:cubicBezTo>
                    <a:cubicBezTo>
                      <a:pt x="2809" y="16130"/>
                      <a:pt x="2265" y="21108"/>
                      <a:pt x="2265" y="21108"/>
                    </a:cubicBezTo>
                    <a:lnTo>
                      <a:pt x="138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4"/>
              <p:cNvSpPr/>
              <p:nvPr/>
            </p:nvSpPr>
            <p:spPr>
              <a:xfrm>
                <a:off x="5555646" y="2567198"/>
                <a:ext cx="2041169" cy="1216350"/>
              </a:xfrm>
              <a:custGeom>
                <a:avLst/>
                <a:gdLst/>
                <a:ahLst/>
                <a:cxnLst/>
                <a:rect l="l" t="t" r="r" b="b"/>
                <a:pathLst>
                  <a:path w="50204" h="29917" extrusionOk="0">
                    <a:moveTo>
                      <a:pt x="28672" y="0"/>
                    </a:moveTo>
                    <a:cubicBezTo>
                      <a:pt x="4457" y="0"/>
                      <a:pt x="670" y="23058"/>
                      <a:pt x="105" y="29444"/>
                    </a:cubicBezTo>
                    <a:cubicBezTo>
                      <a:pt x="0" y="29723"/>
                      <a:pt x="230" y="29916"/>
                      <a:pt x="454" y="29916"/>
                    </a:cubicBezTo>
                    <a:cubicBezTo>
                      <a:pt x="593" y="29916"/>
                      <a:pt x="729" y="29842"/>
                      <a:pt x="783" y="29670"/>
                    </a:cubicBezTo>
                    <a:cubicBezTo>
                      <a:pt x="2111" y="27663"/>
                      <a:pt x="3665" y="25770"/>
                      <a:pt x="5389" y="24075"/>
                    </a:cubicBezTo>
                    <a:cubicBezTo>
                      <a:pt x="5496" y="24397"/>
                      <a:pt x="5796" y="24583"/>
                      <a:pt x="6102" y="24583"/>
                    </a:cubicBezTo>
                    <a:cubicBezTo>
                      <a:pt x="6280" y="24583"/>
                      <a:pt x="6459" y="24520"/>
                      <a:pt x="6604" y="24386"/>
                    </a:cubicBezTo>
                    <a:cubicBezTo>
                      <a:pt x="9084" y="22091"/>
                      <a:pt x="11467" y="21324"/>
                      <a:pt x="13944" y="21324"/>
                    </a:cubicBezTo>
                    <a:cubicBezTo>
                      <a:pt x="18954" y="21324"/>
                      <a:pt x="24347" y="24464"/>
                      <a:pt x="31698" y="24464"/>
                    </a:cubicBezTo>
                    <a:cubicBezTo>
                      <a:pt x="32350" y="24464"/>
                      <a:pt x="33018" y="24440"/>
                      <a:pt x="33702" y="24386"/>
                    </a:cubicBezTo>
                    <a:cubicBezTo>
                      <a:pt x="46304" y="23368"/>
                      <a:pt x="50204" y="17858"/>
                      <a:pt x="50204" y="17858"/>
                    </a:cubicBezTo>
                    <a:lnTo>
                      <a:pt x="49441" y="17717"/>
                    </a:lnTo>
                    <a:cubicBezTo>
                      <a:pt x="49130" y="17661"/>
                      <a:pt x="49017" y="17322"/>
                      <a:pt x="49187" y="17095"/>
                    </a:cubicBezTo>
                    <a:lnTo>
                      <a:pt x="49300" y="16954"/>
                    </a:lnTo>
                    <a:cubicBezTo>
                      <a:pt x="49497" y="16672"/>
                      <a:pt x="49384" y="16276"/>
                      <a:pt x="49074" y="16191"/>
                    </a:cubicBezTo>
                    <a:lnTo>
                      <a:pt x="48904" y="16135"/>
                    </a:lnTo>
                    <a:cubicBezTo>
                      <a:pt x="48537" y="16022"/>
                      <a:pt x="48424" y="15598"/>
                      <a:pt x="48650" y="15315"/>
                    </a:cubicBezTo>
                    <a:cubicBezTo>
                      <a:pt x="48650" y="15315"/>
                      <a:pt x="48932" y="14976"/>
                      <a:pt x="48819" y="14807"/>
                    </a:cubicBezTo>
                    <a:cubicBezTo>
                      <a:pt x="48734" y="14665"/>
                      <a:pt x="48367" y="14637"/>
                      <a:pt x="48367" y="14637"/>
                    </a:cubicBezTo>
                    <a:cubicBezTo>
                      <a:pt x="48357" y="14638"/>
                      <a:pt x="48347" y="14638"/>
                      <a:pt x="48337" y="14638"/>
                    </a:cubicBezTo>
                    <a:cubicBezTo>
                      <a:pt x="48018" y="14638"/>
                      <a:pt x="47864" y="14204"/>
                      <a:pt x="48028" y="13903"/>
                    </a:cubicBezTo>
                    <a:lnTo>
                      <a:pt x="48508" y="12998"/>
                    </a:lnTo>
                    <a:lnTo>
                      <a:pt x="48508" y="12998"/>
                    </a:lnTo>
                    <a:cubicBezTo>
                      <a:pt x="47749" y="13749"/>
                      <a:pt x="47134" y="14105"/>
                      <a:pt x="46647" y="14105"/>
                    </a:cubicBezTo>
                    <a:cubicBezTo>
                      <a:pt x="45539" y="14105"/>
                      <a:pt x="45089" y="12269"/>
                      <a:pt x="45089" y="9071"/>
                    </a:cubicBezTo>
                    <a:cubicBezTo>
                      <a:pt x="45089" y="4437"/>
                      <a:pt x="39353" y="0"/>
                      <a:pt x="286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4"/>
              <p:cNvSpPr/>
              <p:nvPr/>
            </p:nvSpPr>
            <p:spPr>
              <a:xfrm>
                <a:off x="7810510" y="1834214"/>
                <a:ext cx="71273" cy="19076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4692" extrusionOk="0">
                    <a:moveTo>
                      <a:pt x="905" y="1"/>
                    </a:moveTo>
                    <a:cubicBezTo>
                      <a:pt x="566" y="283"/>
                      <a:pt x="283" y="594"/>
                      <a:pt x="0" y="905"/>
                    </a:cubicBezTo>
                    <a:cubicBezTo>
                      <a:pt x="735" y="2092"/>
                      <a:pt x="1300" y="3335"/>
                      <a:pt x="1724" y="4635"/>
                    </a:cubicBezTo>
                    <a:lnTo>
                      <a:pt x="1724" y="4691"/>
                    </a:lnTo>
                    <a:cubicBezTo>
                      <a:pt x="1752" y="3081"/>
                      <a:pt x="1470" y="1498"/>
                      <a:pt x="9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4"/>
              <p:cNvSpPr/>
              <p:nvPr/>
            </p:nvSpPr>
            <p:spPr>
              <a:xfrm>
                <a:off x="7659994" y="1531109"/>
                <a:ext cx="51757" cy="67085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650" extrusionOk="0">
                    <a:moveTo>
                      <a:pt x="1024" y="1"/>
                    </a:moveTo>
                    <a:cubicBezTo>
                      <a:pt x="847" y="1"/>
                      <a:pt x="587" y="282"/>
                      <a:pt x="368" y="646"/>
                    </a:cubicBezTo>
                    <a:cubicBezTo>
                      <a:pt x="114" y="1098"/>
                      <a:pt x="1" y="1550"/>
                      <a:pt x="170" y="1635"/>
                    </a:cubicBezTo>
                    <a:cubicBezTo>
                      <a:pt x="187" y="1645"/>
                      <a:pt x="207" y="1650"/>
                      <a:pt x="229" y="1650"/>
                    </a:cubicBezTo>
                    <a:cubicBezTo>
                      <a:pt x="391" y="1650"/>
                      <a:pt x="681" y="1383"/>
                      <a:pt x="905" y="985"/>
                    </a:cubicBezTo>
                    <a:cubicBezTo>
                      <a:pt x="1159" y="533"/>
                      <a:pt x="1272" y="109"/>
                      <a:pt x="1103" y="24"/>
                    </a:cubicBezTo>
                    <a:cubicBezTo>
                      <a:pt x="1079" y="8"/>
                      <a:pt x="1052" y="1"/>
                      <a:pt x="10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4"/>
              <p:cNvSpPr/>
              <p:nvPr/>
            </p:nvSpPr>
            <p:spPr>
              <a:xfrm>
                <a:off x="5888962" y="2793094"/>
                <a:ext cx="632061" cy="630557"/>
              </a:xfrm>
              <a:custGeom>
                <a:avLst/>
                <a:gdLst/>
                <a:ahLst/>
                <a:cxnLst/>
                <a:rect l="l" t="t" r="r" b="b"/>
                <a:pathLst>
                  <a:path w="15546" h="15509" extrusionOk="0">
                    <a:moveTo>
                      <a:pt x="12616" y="37"/>
                    </a:moveTo>
                    <a:lnTo>
                      <a:pt x="12616" y="37"/>
                    </a:lnTo>
                    <a:cubicBezTo>
                      <a:pt x="12617" y="38"/>
                      <a:pt x="12618" y="38"/>
                      <a:pt x="12619" y="39"/>
                    </a:cubicBezTo>
                    <a:cubicBezTo>
                      <a:pt x="12619" y="38"/>
                      <a:pt x="12618" y="37"/>
                      <a:pt x="12616" y="37"/>
                    </a:cubicBezTo>
                    <a:close/>
                    <a:moveTo>
                      <a:pt x="12432" y="0"/>
                    </a:moveTo>
                    <a:cubicBezTo>
                      <a:pt x="10694" y="0"/>
                      <a:pt x="993" y="5994"/>
                      <a:pt x="101" y="9533"/>
                    </a:cubicBezTo>
                    <a:cubicBezTo>
                      <a:pt x="1" y="9684"/>
                      <a:pt x="69" y="9765"/>
                      <a:pt x="200" y="9765"/>
                    </a:cubicBezTo>
                    <a:cubicBezTo>
                      <a:pt x="290" y="9765"/>
                      <a:pt x="410" y="9727"/>
                      <a:pt x="525" y="9646"/>
                    </a:cubicBezTo>
                    <a:cubicBezTo>
                      <a:pt x="1769" y="8601"/>
                      <a:pt x="3153" y="7725"/>
                      <a:pt x="4622" y="7047"/>
                    </a:cubicBezTo>
                    <a:cubicBezTo>
                      <a:pt x="4702" y="7007"/>
                      <a:pt x="4782" y="6990"/>
                      <a:pt x="4850" y="6990"/>
                    </a:cubicBezTo>
                    <a:cubicBezTo>
                      <a:pt x="5024" y="6990"/>
                      <a:pt x="5124" y="7102"/>
                      <a:pt x="4962" y="7245"/>
                    </a:cubicBezTo>
                    <a:cubicBezTo>
                      <a:pt x="2871" y="9025"/>
                      <a:pt x="1062" y="12868"/>
                      <a:pt x="808" y="14450"/>
                    </a:cubicBezTo>
                    <a:cubicBezTo>
                      <a:pt x="775" y="14581"/>
                      <a:pt x="857" y="14656"/>
                      <a:pt x="965" y="14656"/>
                    </a:cubicBezTo>
                    <a:cubicBezTo>
                      <a:pt x="1042" y="14656"/>
                      <a:pt x="1133" y="14617"/>
                      <a:pt x="1203" y="14535"/>
                    </a:cubicBezTo>
                    <a:cubicBezTo>
                      <a:pt x="2221" y="13291"/>
                      <a:pt x="5131" y="11031"/>
                      <a:pt x="7759" y="10240"/>
                    </a:cubicBezTo>
                    <a:cubicBezTo>
                      <a:pt x="7809" y="10222"/>
                      <a:pt x="7856" y="10214"/>
                      <a:pt x="7898" y="10214"/>
                    </a:cubicBezTo>
                    <a:cubicBezTo>
                      <a:pt x="8122" y="10214"/>
                      <a:pt x="8227" y="10432"/>
                      <a:pt x="8013" y="10551"/>
                    </a:cubicBezTo>
                    <a:cubicBezTo>
                      <a:pt x="6629" y="11313"/>
                      <a:pt x="5385" y="12246"/>
                      <a:pt x="4312" y="13376"/>
                    </a:cubicBezTo>
                    <a:cubicBezTo>
                      <a:pt x="4165" y="13523"/>
                      <a:pt x="4251" y="13670"/>
                      <a:pt x="4424" y="13670"/>
                    </a:cubicBezTo>
                    <a:cubicBezTo>
                      <a:pt x="4450" y="13670"/>
                      <a:pt x="4479" y="13666"/>
                      <a:pt x="4509" y="13659"/>
                    </a:cubicBezTo>
                    <a:cubicBezTo>
                      <a:pt x="5584" y="13392"/>
                      <a:pt x="6676" y="13261"/>
                      <a:pt x="7762" y="13261"/>
                    </a:cubicBezTo>
                    <a:cubicBezTo>
                      <a:pt x="10359" y="13261"/>
                      <a:pt x="12922" y="14013"/>
                      <a:pt x="15134" y="15467"/>
                    </a:cubicBezTo>
                    <a:cubicBezTo>
                      <a:pt x="15174" y="15496"/>
                      <a:pt x="15217" y="15508"/>
                      <a:pt x="15258" y="15508"/>
                    </a:cubicBezTo>
                    <a:cubicBezTo>
                      <a:pt x="15417" y="15508"/>
                      <a:pt x="15546" y="15320"/>
                      <a:pt x="15388" y="15185"/>
                    </a:cubicBezTo>
                    <a:cubicBezTo>
                      <a:pt x="13806" y="13433"/>
                      <a:pt x="10104" y="11850"/>
                      <a:pt x="8324" y="11822"/>
                    </a:cubicBezTo>
                    <a:cubicBezTo>
                      <a:pt x="8126" y="11794"/>
                      <a:pt x="8070" y="11596"/>
                      <a:pt x="8239" y="11483"/>
                    </a:cubicBezTo>
                    <a:cubicBezTo>
                      <a:pt x="9652" y="10551"/>
                      <a:pt x="12506" y="9562"/>
                      <a:pt x="14399" y="9392"/>
                    </a:cubicBezTo>
                    <a:cubicBezTo>
                      <a:pt x="14682" y="9364"/>
                      <a:pt x="14625" y="9053"/>
                      <a:pt x="14314" y="9025"/>
                    </a:cubicBezTo>
                    <a:cubicBezTo>
                      <a:pt x="13774" y="8910"/>
                      <a:pt x="13132" y="8857"/>
                      <a:pt x="12432" y="8857"/>
                    </a:cubicBezTo>
                    <a:cubicBezTo>
                      <a:pt x="9509" y="8857"/>
                      <a:pt x="5570" y="9788"/>
                      <a:pt x="3747" y="11087"/>
                    </a:cubicBezTo>
                    <a:cubicBezTo>
                      <a:pt x="3683" y="11127"/>
                      <a:pt x="3617" y="11145"/>
                      <a:pt x="3558" y="11145"/>
                    </a:cubicBezTo>
                    <a:cubicBezTo>
                      <a:pt x="3409" y="11145"/>
                      <a:pt x="3306" y="11032"/>
                      <a:pt x="3407" y="10890"/>
                    </a:cubicBezTo>
                    <a:cubicBezTo>
                      <a:pt x="4990" y="8149"/>
                      <a:pt x="9567" y="5690"/>
                      <a:pt x="11828" y="5238"/>
                    </a:cubicBezTo>
                    <a:cubicBezTo>
                      <a:pt x="12139" y="5154"/>
                      <a:pt x="12054" y="4871"/>
                      <a:pt x="11715" y="4871"/>
                    </a:cubicBezTo>
                    <a:cubicBezTo>
                      <a:pt x="11411" y="4842"/>
                      <a:pt x="11063" y="4828"/>
                      <a:pt x="10684" y="4828"/>
                    </a:cubicBezTo>
                    <a:cubicBezTo>
                      <a:pt x="8847" y="4828"/>
                      <a:pt x="6306" y="5161"/>
                      <a:pt x="4736" y="5747"/>
                    </a:cubicBezTo>
                    <a:cubicBezTo>
                      <a:pt x="4659" y="5775"/>
                      <a:pt x="4588" y="5787"/>
                      <a:pt x="4527" y="5787"/>
                    </a:cubicBezTo>
                    <a:cubicBezTo>
                      <a:pt x="4339" y="5787"/>
                      <a:pt x="4247" y="5670"/>
                      <a:pt x="4396" y="5521"/>
                    </a:cubicBezTo>
                    <a:cubicBezTo>
                      <a:pt x="7259" y="2492"/>
                      <a:pt x="12416" y="37"/>
                      <a:pt x="12613" y="37"/>
                    </a:cubicBezTo>
                    <a:cubicBezTo>
                      <a:pt x="12614" y="37"/>
                      <a:pt x="12615" y="37"/>
                      <a:pt x="12616" y="37"/>
                    </a:cubicBezTo>
                    <a:lnTo>
                      <a:pt x="12616" y="37"/>
                    </a:lnTo>
                    <a:cubicBezTo>
                      <a:pt x="12571" y="12"/>
                      <a:pt x="12509" y="0"/>
                      <a:pt x="12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 Box 1"/>
          <p:cNvSpPr txBox="1"/>
          <p:nvPr/>
        </p:nvSpPr>
        <p:spPr>
          <a:xfrm>
            <a:off x="380365" y="1121410"/>
            <a:ext cx="83781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vi-VN" sz="32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Tại sao không nên chặt phá cây bừa bãi để lấy củi đun, đốt than?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 bldLvl="0" animBg="1"/>
      <p:bldP spid="1202" grpId="1" animBg="1"/>
      <p:bldP spid="1205" grpId="0" build="p"/>
      <p:bldP spid="1205" grpId="1" build="p"/>
      <p:bldP spid="1392" grpId="0" animBg="1"/>
      <p:bldP spid="139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2086610" y="2611120"/>
            <a:ext cx="6723380" cy="237934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3" name="Google Shape;1203;p40"/>
          <p:cNvSpPr/>
          <p:nvPr/>
        </p:nvSpPr>
        <p:spPr>
          <a:xfrm>
            <a:off x="251460" y="3363595"/>
            <a:ext cx="1619250" cy="1631950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467360" y="1039495"/>
            <a:ext cx="8492490" cy="1370965"/>
          </a:xfrm>
          <a:prstGeom prst="rect">
            <a:avLst/>
          </a:prstGeom>
          <a:noFill/>
          <a:ln w="9525">
            <a:noFill/>
          </a:ln>
        </p:spPr>
        <p:txBody>
          <a:bodyPr spcFirstLastPara="0" wrap="square" lIns="91440" tIns="45720" rIns="91440" bIns="45720" anchor="t" anchorCtr="0">
            <a:spAutoFit/>
          </a:bodyPr>
          <a:lstStyle/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32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Than đá, dầu mỏ, khí tự nhiên có phải là nguồn năng lượng vô tận không ? </a:t>
            </a: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2198370" y="2795270"/>
            <a:ext cx="6451600" cy="201104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Không phải nguồn tài nguyên vô tận và có nguy cơ bị cạn kiệt do việc sử dụng của con người</a:t>
            </a: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4099687" y="47371"/>
            <a:ext cx="1140806" cy="1080215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4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11" name="Google Shape;1211;p4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0">
            <a:hlinkClick r:id="" action="ppaction://noaction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265" y="4102735"/>
            <a:ext cx="1670050" cy="924560"/>
            <a:chOff x="339" y="6461"/>
            <a:chExt cx="2630" cy="1456"/>
          </a:xfrm>
        </p:grpSpPr>
        <p:sp>
          <p:nvSpPr>
            <p:cNvPr id="1217" name="Google Shape;1217;p40"/>
            <p:cNvSpPr/>
            <p:nvPr/>
          </p:nvSpPr>
          <p:spPr>
            <a:xfrm>
              <a:off x="339" y="7643"/>
              <a:ext cx="2630" cy="274"/>
            </a:xfrm>
            <a:custGeom>
              <a:avLst/>
              <a:gdLst/>
              <a:ahLst/>
              <a:cxnLst/>
              <a:rect l="l" t="t" r="r" b="b"/>
              <a:pathLst>
                <a:path w="136363" h="10930" extrusionOk="0">
                  <a:moveTo>
                    <a:pt x="68181" y="1"/>
                  </a:moveTo>
                  <a:cubicBezTo>
                    <a:pt x="30512" y="1"/>
                    <a:pt x="0" y="2456"/>
                    <a:pt x="0" y="5480"/>
                  </a:cubicBezTo>
                  <a:cubicBezTo>
                    <a:pt x="0" y="8475"/>
                    <a:pt x="30512" y="10930"/>
                    <a:pt x="68181" y="10930"/>
                  </a:cubicBezTo>
                  <a:cubicBezTo>
                    <a:pt x="105850" y="10930"/>
                    <a:pt x="136362" y="8475"/>
                    <a:pt x="136362" y="5480"/>
                  </a:cubicBezTo>
                  <a:cubicBezTo>
                    <a:pt x="136362" y="2456"/>
                    <a:pt x="10585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772" y="7159"/>
              <a:ext cx="617" cy="536"/>
            </a:xfrm>
            <a:custGeom>
              <a:avLst/>
              <a:gdLst/>
              <a:ahLst/>
              <a:cxnLst/>
              <a:rect l="l" t="t" r="r" b="b"/>
              <a:pathLst>
                <a:path w="31981" h="21380" extrusionOk="0">
                  <a:moveTo>
                    <a:pt x="12966" y="0"/>
                  </a:moveTo>
                  <a:lnTo>
                    <a:pt x="7187" y="2515"/>
                  </a:lnTo>
                  <a:cubicBezTo>
                    <a:pt x="5390" y="3294"/>
                    <a:pt x="3534" y="4072"/>
                    <a:pt x="2037" y="5330"/>
                  </a:cubicBezTo>
                  <a:cubicBezTo>
                    <a:pt x="1198" y="5989"/>
                    <a:pt x="510" y="6797"/>
                    <a:pt x="1" y="7726"/>
                  </a:cubicBezTo>
                  <a:cubicBezTo>
                    <a:pt x="1618" y="8654"/>
                    <a:pt x="3384" y="9313"/>
                    <a:pt x="5091" y="10061"/>
                  </a:cubicBezTo>
                  <a:cubicBezTo>
                    <a:pt x="10541" y="12546"/>
                    <a:pt x="15451" y="16110"/>
                    <a:pt x="19464" y="20541"/>
                  </a:cubicBezTo>
                  <a:cubicBezTo>
                    <a:pt x="21560" y="21110"/>
                    <a:pt x="23716" y="21380"/>
                    <a:pt x="25872" y="21380"/>
                  </a:cubicBezTo>
                  <a:cubicBezTo>
                    <a:pt x="27998" y="21350"/>
                    <a:pt x="30094" y="20841"/>
                    <a:pt x="31980" y="19883"/>
                  </a:cubicBezTo>
                  <a:cubicBezTo>
                    <a:pt x="31291" y="19074"/>
                    <a:pt x="30513" y="18325"/>
                    <a:pt x="29674" y="17667"/>
                  </a:cubicBezTo>
                  <a:cubicBezTo>
                    <a:pt x="27129" y="15690"/>
                    <a:pt x="24135" y="14343"/>
                    <a:pt x="21200" y="13025"/>
                  </a:cubicBezTo>
                  <a:cubicBezTo>
                    <a:pt x="18146" y="11678"/>
                    <a:pt x="15032" y="10301"/>
                    <a:pt x="11798" y="9432"/>
                  </a:cubicBezTo>
                  <a:cubicBezTo>
                    <a:pt x="13385" y="8953"/>
                    <a:pt x="14942" y="8414"/>
                    <a:pt x="16439" y="7785"/>
                  </a:cubicBezTo>
                  <a:cubicBezTo>
                    <a:pt x="18176" y="7067"/>
                    <a:pt x="19883" y="6228"/>
                    <a:pt x="21171" y="4881"/>
                  </a:cubicBezTo>
                  <a:cubicBezTo>
                    <a:pt x="20272" y="4222"/>
                    <a:pt x="19314" y="3623"/>
                    <a:pt x="18356" y="3054"/>
                  </a:cubicBezTo>
                  <a:cubicBezTo>
                    <a:pt x="16589" y="1976"/>
                    <a:pt x="14793" y="898"/>
                    <a:pt x="12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2151" y="7059"/>
              <a:ext cx="549" cy="602"/>
            </a:xfrm>
            <a:custGeom>
              <a:avLst/>
              <a:gdLst/>
              <a:ahLst/>
              <a:cxnLst/>
              <a:rect l="l" t="t" r="r" b="b"/>
              <a:pathLst>
                <a:path w="28447" h="24032" extrusionOk="0">
                  <a:moveTo>
                    <a:pt x="14343" y="1"/>
                  </a:moveTo>
                  <a:lnTo>
                    <a:pt x="8145" y="1139"/>
                  </a:lnTo>
                  <a:cubicBezTo>
                    <a:pt x="6229" y="1528"/>
                    <a:pt x="4252" y="1887"/>
                    <a:pt x="2486" y="2755"/>
                  </a:cubicBezTo>
                  <a:cubicBezTo>
                    <a:pt x="1558" y="3235"/>
                    <a:pt x="689" y="3863"/>
                    <a:pt x="0" y="4642"/>
                  </a:cubicBezTo>
                  <a:cubicBezTo>
                    <a:pt x="1348" y="5900"/>
                    <a:pt x="2935" y="6948"/>
                    <a:pt x="4432" y="8055"/>
                  </a:cubicBezTo>
                  <a:cubicBezTo>
                    <a:pt x="9193" y="11679"/>
                    <a:pt x="13176" y="16260"/>
                    <a:pt x="16080" y="21500"/>
                  </a:cubicBezTo>
                  <a:cubicBezTo>
                    <a:pt x="17996" y="22518"/>
                    <a:pt x="20033" y="23267"/>
                    <a:pt x="22159" y="23716"/>
                  </a:cubicBezTo>
                  <a:cubicBezTo>
                    <a:pt x="23127" y="23926"/>
                    <a:pt x="24115" y="24032"/>
                    <a:pt x="25105" y="24032"/>
                  </a:cubicBezTo>
                  <a:cubicBezTo>
                    <a:pt x="26226" y="24032"/>
                    <a:pt x="27349" y="23896"/>
                    <a:pt x="28447" y="23626"/>
                  </a:cubicBezTo>
                  <a:cubicBezTo>
                    <a:pt x="27968" y="22668"/>
                    <a:pt x="27369" y="21799"/>
                    <a:pt x="26680" y="20961"/>
                  </a:cubicBezTo>
                  <a:cubicBezTo>
                    <a:pt x="24644" y="18446"/>
                    <a:pt x="22039" y="16499"/>
                    <a:pt x="19464" y="14553"/>
                  </a:cubicBezTo>
                  <a:cubicBezTo>
                    <a:pt x="16769" y="12547"/>
                    <a:pt x="14074" y="10511"/>
                    <a:pt x="11110" y="8924"/>
                  </a:cubicBezTo>
                  <a:cubicBezTo>
                    <a:pt x="12756" y="8834"/>
                    <a:pt x="14373" y="8624"/>
                    <a:pt x="15990" y="8355"/>
                  </a:cubicBezTo>
                  <a:cubicBezTo>
                    <a:pt x="17847" y="8055"/>
                    <a:pt x="19703" y="7606"/>
                    <a:pt x="21260" y="6588"/>
                  </a:cubicBezTo>
                  <a:cubicBezTo>
                    <a:pt x="20512" y="5750"/>
                    <a:pt x="19703" y="4941"/>
                    <a:pt x="18895" y="4163"/>
                  </a:cubicBezTo>
                  <a:cubicBezTo>
                    <a:pt x="17398" y="2726"/>
                    <a:pt x="15930" y="1288"/>
                    <a:pt x="14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404" y="7163"/>
              <a:ext cx="427" cy="260"/>
            </a:xfrm>
            <a:custGeom>
              <a:avLst/>
              <a:gdLst/>
              <a:ahLst/>
              <a:cxnLst/>
              <a:rect l="l" t="t" r="r" b="b"/>
              <a:pathLst>
                <a:path w="22129" h="10371" extrusionOk="0">
                  <a:moveTo>
                    <a:pt x="19732" y="1"/>
                  </a:moveTo>
                  <a:cubicBezTo>
                    <a:pt x="19464" y="1"/>
                    <a:pt x="19191" y="52"/>
                    <a:pt x="18925" y="160"/>
                  </a:cubicBezTo>
                  <a:cubicBezTo>
                    <a:pt x="15781" y="1417"/>
                    <a:pt x="12128" y="2226"/>
                    <a:pt x="8624" y="3603"/>
                  </a:cubicBezTo>
                  <a:cubicBezTo>
                    <a:pt x="6888" y="4292"/>
                    <a:pt x="5211" y="5190"/>
                    <a:pt x="3684" y="6298"/>
                  </a:cubicBezTo>
                  <a:cubicBezTo>
                    <a:pt x="2186" y="7376"/>
                    <a:pt x="929" y="8753"/>
                    <a:pt x="1" y="10370"/>
                  </a:cubicBezTo>
                  <a:cubicBezTo>
                    <a:pt x="1168" y="9023"/>
                    <a:pt x="2606" y="7945"/>
                    <a:pt x="4253" y="7196"/>
                  </a:cubicBezTo>
                  <a:cubicBezTo>
                    <a:pt x="5840" y="6478"/>
                    <a:pt x="7516" y="5939"/>
                    <a:pt x="9253" y="5639"/>
                  </a:cubicBezTo>
                  <a:cubicBezTo>
                    <a:pt x="12697" y="4980"/>
                    <a:pt x="16320" y="4921"/>
                    <a:pt x="20093" y="4232"/>
                  </a:cubicBezTo>
                  <a:lnTo>
                    <a:pt x="20123" y="4202"/>
                  </a:lnTo>
                  <a:cubicBezTo>
                    <a:pt x="20272" y="4202"/>
                    <a:pt x="20392" y="4142"/>
                    <a:pt x="20512" y="4112"/>
                  </a:cubicBezTo>
                  <a:cubicBezTo>
                    <a:pt x="21620" y="3663"/>
                    <a:pt x="22129" y="2405"/>
                    <a:pt x="21710" y="1327"/>
                  </a:cubicBezTo>
                  <a:cubicBezTo>
                    <a:pt x="21368" y="509"/>
                    <a:pt x="20578" y="1"/>
                    <a:pt x="19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757" y="6869"/>
              <a:ext cx="1825" cy="758"/>
            </a:xfrm>
            <a:custGeom>
              <a:avLst/>
              <a:gdLst/>
              <a:ahLst/>
              <a:cxnLst/>
              <a:rect l="l" t="t" r="r" b="b"/>
              <a:pathLst>
                <a:path w="94622" h="30255" extrusionOk="0">
                  <a:moveTo>
                    <a:pt x="84860" y="0"/>
                  </a:moveTo>
                  <a:lnTo>
                    <a:pt x="0" y="9073"/>
                  </a:lnTo>
                  <a:cubicBezTo>
                    <a:pt x="1616" y="14605"/>
                    <a:pt x="12147" y="30254"/>
                    <a:pt x="41673" y="30254"/>
                  </a:cubicBezTo>
                  <a:cubicBezTo>
                    <a:pt x="44432" y="30254"/>
                    <a:pt x="47356" y="30118"/>
                    <a:pt x="50455" y="29824"/>
                  </a:cubicBezTo>
                  <a:cubicBezTo>
                    <a:pt x="56174" y="29255"/>
                    <a:pt x="77224" y="26141"/>
                    <a:pt x="85938" y="17996"/>
                  </a:cubicBezTo>
                  <a:cubicBezTo>
                    <a:pt x="94621" y="9881"/>
                    <a:pt x="84860" y="0"/>
                    <a:pt x="84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532" y="7362"/>
              <a:ext cx="568" cy="465"/>
            </a:xfrm>
            <a:custGeom>
              <a:avLst/>
              <a:gdLst/>
              <a:ahLst/>
              <a:cxnLst/>
              <a:rect l="l" t="t" r="r" b="b"/>
              <a:pathLst>
                <a:path w="29465" h="18540" extrusionOk="0">
                  <a:moveTo>
                    <a:pt x="20496" y="0"/>
                  </a:moveTo>
                  <a:cubicBezTo>
                    <a:pt x="20381" y="0"/>
                    <a:pt x="20266" y="2"/>
                    <a:pt x="20152" y="5"/>
                  </a:cubicBezTo>
                  <a:cubicBezTo>
                    <a:pt x="18715" y="1113"/>
                    <a:pt x="16858" y="1742"/>
                    <a:pt x="15092" y="2370"/>
                  </a:cubicBezTo>
                  <a:cubicBezTo>
                    <a:pt x="10570" y="3987"/>
                    <a:pt x="6228" y="5994"/>
                    <a:pt x="2066" y="8329"/>
                  </a:cubicBezTo>
                  <a:cubicBezTo>
                    <a:pt x="1288" y="8778"/>
                    <a:pt x="449" y="9317"/>
                    <a:pt x="150" y="10156"/>
                  </a:cubicBezTo>
                  <a:cubicBezTo>
                    <a:pt x="0" y="10725"/>
                    <a:pt x="30" y="11323"/>
                    <a:pt x="240" y="11892"/>
                  </a:cubicBezTo>
                  <a:cubicBezTo>
                    <a:pt x="898" y="14228"/>
                    <a:pt x="2725" y="16114"/>
                    <a:pt x="4791" y="17402"/>
                  </a:cubicBezTo>
                  <a:cubicBezTo>
                    <a:pt x="5510" y="17821"/>
                    <a:pt x="6228" y="18210"/>
                    <a:pt x="7007" y="18540"/>
                  </a:cubicBezTo>
                  <a:cubicBezTo>
                    <a:pt x="9253" y="18480"/>
                    <a:pt x="11498" y="18121"/>
                    <a:pt x="13654" y="17462"/>
                  </a:cubicBezTo>
                  <a:cubicBezTo>
                    <a:pt x="16259" y="16623"/>
                    <a:pt x="18535" y="15096"/>
                    <a:pt x="20302" y="13000"/>
                  </a:cubicBezTo>
                  <a:cubicBezTo>
                    <a:pt x="18745" y="11713"/>
                    <a:pt x="16469" y="11593"/>
                    <a:pt x="14463" y="11024"/>
                  </a:cubicBezTo>
                  <a:cubicBezTo>
                    <a:pt x="13834" y="10844"/>
                    <a:pt x="13205" y="10605"/>
                    <a:pt x="12576" y="10365"/>
                  </a:cubicBezTo>
                  <a:lnTo>
                    <a:pt x="12576" y="10365"/>
                  </a:lnTo>
                  <a:cubicBezTo>
                    <a:pt x="13654" y="10473"/>
                    <a:pt x="14743" y="10527"/>
                    <a:pt x="15836" y="10527"/>
                  </a:cubicBezTo>
                  <a:cubicBezTo>
                    <a:pt x="16565" y="10527"/>
                    <a:pt x="17295" y="10503"/>
                    <a:pt x="18026" y="10455"/>
                  </a:cubicBezTo>
                  <a:cubicBezTo>
                    <a:pt x="19373" y="10365"/>
                    <a:pt x="20721" y="10156"/>
                    <a:pt x="22008" y="9826"/>
                  </a:cubicBezTo>
                  <a:cubicBezTo>
                    <a:pt x="24194" y="9317"/>
                    <a:pt x="26260" y="8449"/>
                    <a:pt x="28117" y="7221"/>
                  </a:cubicBezTo>
                  <a:cubicBezTo>
                    <a:pt x="28506" y="6982"/>
                    <a:pt x="28806" y="6682"/>
                    <a:pt x="29045" y="6323"/>
                  </a:cubicBezTo>
                  <a:cubicBezTo>
                    <a:pt x="29464" y="5544"/>
                    <a:pt x="29105" y="4586"/>
                    <a:pt x="28626" y="3838"/>
                  </a:cubicBezTo>
                  <a:cubicBezTo>
                    <a:pt x="26921" y="1207"/>
                    <a:pt x="23681" y="0"/>
                    <a:pt x="20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1895" y="7278"/>
              <a:ext cx="615" cy="552"/>
            </a:xfrm>
            <a:custGeom>
              <a:avLst/>
              <a:gdLst/>
              <a:ahLst/>
              <a:cxnLst/>
              <a:rect l="l" t="t" r="r" b="b"/>
              <a:pathLst>
                <a:path w="31891" h="22031" extrusionOk="0">
                  <a:moveTo>
                    <a:pt x="9822" y="0"/>
                  </a:moveTo>
                  <a:cubicBezTo>
                    <a:pt x="6768" y="30"/>
                    <a:pt x="3833" y="1258"/>
                    <a:pt x="1677" y="3474"/>
                  </a:cubicBezTo>
                  <a:cubicBezTo>
                    <a:pt x="749" y="4462"/>
                    <a:pt x="1" y="5719"/>
                    <a:pt x="120" y="7067"/>
                  </a:cubicBezTo>
                  <a:cubicBezTo>
                    <a:pt x="270" y="8055"/>
                    <a:pt x="749" y="8953"/>
                    <a:pt x="1468" y="9612"/>
                  </a:cubicBezTo>
                  <a:cubicBezTo>
                    <a:pt x="3175" y="11409"/>
                    <a:pt x="5570" y="12067"/>
                    <a:pt x="7995" y="12606"/>
                  </a:cubicBezTo>
                  <a:cubicBezTo>
                    <a:pt x="10002" y="13055"/>
                    <a:pt x="12667" y="13085"/>
                    <a:pt x="14254" y="13205"/>
                  </a:cubicBezTo>
                  <a:cubicBezTo>
                    <a:pt x="14553" y="13205"/>
                    <a:pt x="14882" y="13235"/>
                    <a:pt x="15242" y="13235"/>
                  </a:cubicBezTo>
                  <a:lnTo>
                    <a:pt x="15721" y="15271"/>
                  </a:lnTo>
                  <a:cubicBezTo>
                    <a:pt x="16110" y="17008"/>
                    <a:pt x="16559" y="18835"/>
                    <a:pt x="17817" y="20092"/>
                  </a:cubicBezTo>
                  <a:cubicBezTo>
                    <a:pt x="18775" y="21020"/>
                    <a:pt x="20123" y="21499"/>
                    <a:pt x="21440" y="21769"/>
                  </a:cubicBezTo>
                  <a:cubicBezTo>
                    <a:pt x="22325" y="21944"/>
                    <a:pt x="23177" y="22031"/>
                    <a:pt x="24008" y="22031"/>
                  </a:cubicBezTo>
                  <a:cubicBezTo>
                    <a:pt x="26298" y="22031"/>
                    <a:pt x="28419" y="21375"/>
                    <a:pt x="30573" y="20122"/>
                  </a:cubicBezTo>
                  <a:cubicBezTo>
                    <a:pt x="31172" y="19763"/>
                    <a:pt x="31800" y="19284"/>
                    <a:pt x="31860" y="18625"/>
                  </a:cubicBezTo>
                  <a:cubicBezTo>
                    <a:pt x="31890" y="18086"/>
                    <a:pt x="31441" y="17487"/>
                    <a:pt x="31202" y="17158"/>
                  </a:cubicBezTo>
                  <a:cubicBezTo>
                    <a:pt x="30004" y="15421"/>
                    <a:pt x="28776" y="12996"/>
                    <a:pt x="26261" y="10211"/>
                  </a:cubicBezTo>
                  <a:cubicBezTo>
                    <a:pt x="24554" y="8324"/>
                    <a:pt x="22518" y="6707"/>
                    <a:pt x="20632" y="4971"/>
                  </a:cubicBezTo>
                  <a:cubicBezTo>
                    <a:pt x="19883" y="4252"/>
                    <a:pt x="19104" y="3563"/>
                    <a:pt x="18296" y="2935"/>
                  </a:cubicBezTo>
                  <a:cubicBezTo>
                    <a:pt x="15871" y="1048"/>
                    <a:pt x="12906" y="30"/>
                    <a:pt x="9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2180" y="6845"/>
              <a:ext cx="661" cy="469"/>
            </a:xfrm>
            <a:custGeom>
              <a:avLst/>
              <a:gdLst/>
              <a:ahLst/>
              <a:cxnLst/>
              <a:rect l="l" t="t" r="r" b="b"/>
              <a:pathLst>
                <a:path w="34255" h="18712" extrusionOk="0">
                  <a:moveTo>
                    <a:pt x="33484" y="1"/>
                  </a:moveTo>
                  <a:cubicBezTo>
                    <a:pt x="32765" y="1"/>
                    <a:pt x="32073" y="159"/>
                    <a:pt x="31440" y="475"/>
                  </a:cubicBezTo>
                  <a:cubicBezTo>
                    <a:pt x="30153" y="1104"/>
                    <a:pt x="29194" y="2152"/>
                    <a:pt x="28266" y="3230"/>
                  </a:cubicBezTo>
                  <a:cubicBezTo>
                    <a:pt x="27368" y="4308"/>
                    <a:pt x="26500" y="5446"/>
                    <a:pt x="25392" y="6314"/>
                  </a:cubicBezTo>
                  <a:cubicBezTo>
                    <a:pt x="23655" y="7631"/>
                    <a:pt x="21469" y="8200"/>
                    <a:pt x="19283" y="8350"/>
                  </a:cubicBezTo>
                  <a:cubicBezTo>
                    <a:pt x="18115" y="8410"/>
                    <a:pt x="13474" y="8170"/>
                    <a:pt x="10390" y="10326"/>
                  </a:cubicBezTo>
                  <a:cubicBezTo>
                    <a:pt x="9851" y="10716"/>
                    <a:pt x="9372" y="11045"/>
                    <a:pt x="8953" y="11344"/>
                  </a:cubicBezTo>
                  <a:cubicBezTo>
                    <a:pt x="7066" y="12722"/>
                    <a:pt x="6258" y="13231"/>
                    <a:pt x="3593" y="13890"/>
                  </a:cubicBezTo>
                  <a:cubicBezTo>
                    <a:pt x="2455" y="14189"/>
                    <a:pt x="1257" y="14399"/>
                    <a:pt x="89" y="14548"/>
                  </a:cubicBezTo>
                  <a:cubicBezTo>
                    <a:pt x="1" y="16790"/>
                    <a:pt x="2469" y="18712"/>
                    <a:pt x="5633" y="18712"/>
                  </a:cubicBezTo>
                  <a:cubicBezTo>
                    <a:pt x="5682" y="18712"/>
                    <a:pt x="5730" y="18711"/>
                    <a:pt x="5779" y="18710"/>
                  </a:cubicBezTo>
                  <a:cubicBezTo>
                    <a:pt x="6467" y="18651"/>
                    <a:pt x="7126" y="18561"/>
                    <a:pt x="7785" y="18471"/>
                  </a:cubicBezTo>
                  <a:cubicBezTo>
                    <a:pt x="9492" y="18231"/>
                    <a:pt x="11079" y="17992"/>
                    <a:pt x="12276" y="17722"/>
                  </a:cubicBezTo>
                  <a:cubicBezTo>
                    <a:pt x="16409" y="16824"/>
                    <a:pt x="20391" y="15327"/>
                    <a:pt x="24104" y="13231"/>
                  </a:cubicBezTo>
                  <a:cubicBezTo>
                    <a:pt x="27757" y="11165"/>
                    <a:pt x="31051" y="8230"/>
                    <a:pt x="33027" y="4487"/>
                  </a:cubicBezTo>
                  <a:cubicBezTo>
                    <a:pt x="33746" y="3140"/>
                    <a:pt x="34255" y="1493"/>
                    <a:pt x="33985" y="26"/>
                  </a:cubicBezTo>
                  <a:cubicBezTo>
                    <a:pt x="33817" y="9"/>
                    <a:pt x="33650" y="1"/>
                    <a:pt x="33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2182" y="6710"/>
              <a:ext cx="683" cy="500"/>
            </a:xfrm>
            <a:custGeom>
              <a:avLst/>
              <a:gdLst/>
              <a:ahLst/>
              <a:cxnLst/>
              <a:rect l="l" t="t" r="r" b="b"/>
              <a:pathLst>
                <a:path w="35394" h="19932" extrusionOk="0">
                  <a:moveTo>
                    <a:pt x="28766" y="0"/>
                  </a:moveTo>
                  <a:cubicBezTo>
                    <a:pt x="25997" y="0"/>
                    <a:pt x="23258" y="748"/>
                    <a:pt x="20871" y="2175"/>
                  </a:cubicBezTo>
                  <a:cubicBezTo>
                    <a:pt x="18326" y="3642"/>
                    <a:pt x="16050" y="5529"/>
                    <a:pt x="14194" y="7804"/>
                  </a:cubicBezTo>
                  <a:cubicBezTo>
                    <a:pt x="12068" y="10350"/>
                    <a:pt x="11080" y="12356"/>
                    <a:pt x="7426" y="14302"/>
                  </a:cubicBezTo>
                  <a:cubicBezTo>
                    <a:pt x="6468" y="14811"/>
                    <a:pt x="5450" y="15290"/>
                    <a:pt x="4432" y="15679"/>
                  </a:cubicBezTo>
                  <a:cubicBezTo>
                    <a:pt x="3654" y="15979"/>
                    <a:pt x="2905" y="16248"/>
                    <a:pt x="2156" y="16488"/>
                  </a:cubicBezTo>
                  <a:cubicBezTo>
                    <a:pt x="1378" y="16997"/>
                    <a:pt x="779" y="17686"/>
                    <a:pt x="390" y="18524"/>
                  </a:cubicBezTo>
                  <a:cubicBezTo>
                    <a:pt x="150" y="18973"/>
                    <a:pt x="30" y="19452"/>
                    <a:pt x="0" y="19931"/>
                  </a:cubicBezTo>
                  <a:cubicBezTo>
                    <a:pt x="1198" y="19812"/>
                    <a:pt x="2366" y="19572"/>
                    <a:pt x="3534" y="19303"/>
                  </a:cubicBezTo>
                  <a:cubicBezTo>
                    <a:pt x="6199" y="18614"/>
                    <a:pt x="6977" y="18105"/>
                    <a:pt x="8894" y="16757"/>
                  </a:cubicBezTo>
                  <a:cubicBezTo>
                    <a:pt x="9313" y="16458"/>
                    <a:pt x="9792" y="16129"/>
                    <a:pt x="10331" y="15739"/>
                  </a:cubicBezTo>
                  <a:cubicBezTo>
                    <a:pt x="13415" y="13553"/>
                    <a:pt x="18026" y="13823"/>
                    <a:pt x="19224" y="13733"/>
                  </a:cubicBezTo>
                  <a:cubicBezTo>
                    <a:pt x="21380" y="13583"/>
                    <a:pt x="23596" y="13014"/>
                    <a:pt x="25333" y="11697"/>
                  </a:cubicBezTo>
                  <a:cubicBezTo>
                    <a:pt x="26440" y="10859"/>
                    <a:pt x="27309" y="9721"/>
                    <a:pt x="28207" y="8643"/>
                  </a:cubicBezTo>
                  <a:cubicBezTo>
                    <a:pt x="29105" y="7565"/>
                    <a:pt x="30094" y="6487"/>
                    <a:pt x="31351" y="5888"/>
                  </a:cubicBezTo>
                  <a:cubicBezTo>
                    <a:pt x="31993" y="5579"/>
                    <a:pt x="32672" y="5402"/>
                    <a:pt x="33359" y="5402"/>
                  </a:cubicBezTo>
                  <a:cubicBezTo>
                    <a:pt x="33538" y="5402"/>
                    <a:pt x="33717" y="5414"/>
                    <a:pt x="33896" y="5439"/>
                  </a:cubicBezTo>
                  <a:cubicBezTo>
                    <a:pt x="34435" y="5499"/>
                    <a:pt x="34944" y="5678"/>
                    <a:pt x="35394" y="6008"/>
                  </a:cubicBezTo>
                  <a:cubicBezTo>
                    <a:pt x="35004" y="4031"/>
                    <a:pt x="34346" y="2085"/>
                    <a:pt x="32639" y="917"/>
                  </a:cubicBezTo>
                  <a:cubicBezTo>
                    <a:pt x="31711" y="348"/>
                    <a:pt x="30633" y="19"/>
                    <a:pt x="29525" y="19"/>
                  </a:cubicBezTo>
                  <a:cubicBezTo>
                    <a:pt x="29272" y="7"/>
                    <a:pt x="29018" y="0"/>
                    <a:pt x="28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757" y="6461"/>
              <a:ext cx="1661" cy="935"/>
            </a:xfrm>
            <a:custGeom>
              <a:avLst/>
              <a:gdLst/>
              <a:ahLst/>
              <a:cxnLst/>
              <a:rect l="l" t="t" r="r" b="b"/>
              <a:pathLst>
                <a:path w="86118" h="37317" extrusionOk="0">
                  <a:moveTo>
                    <a:pt x="42994" y="1"/>
                  </a:moveTo>
                  <a:cubicBezTo>
                    <a:pt x="41567" y="1"/>
                    <a:pt x="40130" y="61"/>
                    <a:pt x="38687" y="187"/>
                  </a:cubicBezTo>
                  <a:cubicBezTo>
                    <a:pt x="18445" y="1953"/>
                    <a:pt x="5809" y="16655"/>
                    <a:pt x="0" y="25339"/>
                  </a:cubicBezTo>
                  <a:cubicBezTo>
                    <a:pt x="11977" y="33483"/>
                    <a:pt x="20062" y="37256"/>
                    <a:pt x="40993" y="37316"/>
                  </a:cubicBezTo>
                  <a:cubicBezTo>
                    <a:pt x="41037" y="37316"/>
                    <a:pt x="41081" y="37316"/>
                    <a:pt x="41125" y="37316"/>
                  </a:cubicBezTo>
                  <a:cubicBezTo>
                    <a:pt x="61284" y="37316"/>
                    <a:pt x="79514" y="23706"/>
                    <a:pt x="86117" y="16506"/>
                  </a:cubicBezTo>
                  <a:cubicBezTo>
                    <a:pt x="75541" y="8470"/>
                    <a:pt x="59921" y="1"/>
                    <a:pt x="42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563" y="6655"/>
              <a:ext cx="431" cy="468"/>
            </a:xfrm>
            <a:custGeom>
              <a:avLst/>
              <a:gdLst/>
              <a:ahLst/>
              <a:cxnLst/>
              <a:rect l="l" t="t" r="r" b="b"/>
              <a:pathLst>
                <a:path w="22338" h="18663" extrusionOk="0">
                  <a:moveTo>
                    <a:pt x="11486" y="0"/>
                  </a:moveTo>
                  <a:cubicBezTo>
                    <a:pt x="11291" y="0"/>
                    <a:pt x="11095" y="49"/>
                    <a:pt x="10899" y="98"/>
                  </a:cubicBezTo>
                  <a:cubicBezTo>
                    <a:pt x="8145" y="757"/>
                    <a:pt x="5390" y="1266"/>
                    <a:pt x="2575" y="1595"/>
                  </a:cubicBezTo>
                  <a:cubicBezTo>
                    <a:pt x="1078" y="1775"/>
                    <a:pt x="0" y="3122"/>
                    <a:pt x="150" y="4619"/>
                  </a:cubicBezTo>
                  <a:cubicBezTo>
                    <a:pt x="479" y="8392"/>
                    <a:pt x="779" y="12225"/>
                    <a:pt x="1018" y="16058"/>
                  </a:cubicBezTo>
                  <a:cubicBezTo>
                    <a:pt x="1138" y="17525"/>
                    <a:pt x="2366" y="18663"/>
                    <a:pt x="3833" y="18663"/>
                  </a:cubicBezTo>
                  <a:lnTo>
                    <a:pt x="4132" y="18663"/>
                  </a:lnTo>
                  <a:cubicBezTo>
                    <a:pt x="9762" y="18034"/>
                    <a:pt x="15301" y="16567"/>
                    <a:pt x="20511" y="14321"/>
                  </a:cubicBezTo>
                  <a:cubicBezTo>
                    <a:pt x="21230" y="13992"/>
                    <a:pt x="21799" y="13393"/>
                    <a:pt x="22068" y="12644"/>
                  </a:cubicBezTo>
                  <a:cubicBezTo>
                    <a:pt x="22338" y="11926"/>
                    <a:pt x="22278" y="11117"/>
                    <a:pt x="21919" y="10458"/>
                  </a:cubicBezTo>
                  <a:cubicBezTo>
                    <a:pt x="19853" y="6476"/>
                    <a:pt x="16888" y="3092"/>
                    <a:pt x="13265" y="487"/>
                  </a:cubicBezTo>
                  <a:cubicBezTo>
                    <a:pt x="12820" y="182"/>
                    <a:pt x="12299" y="5"/>
                    <a:pt x="11747" y="5"/>
                  </a:cubicBezTo>
                  <a:cubicBezTo>
                    <a:pt x="11704" y="5"/>
                    <a:pt x="11661" y="6"/>
                    <a:pt x="11618" y="8"/>
                  </a:cubicBezTo>
                  <a:cubicBezTo>
                    <a:pt x="11574" y="3"/>
                    <a:pt x="11530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842" y="6559"/>
              <a:ext cx="416" cy="400"/>
            </a:xfrm>
            <a:custGeom>
              <a:avLst/>
              <a:gdLst/>
              <a:ahLst/>
              <a:cxnLst/>
              <a:rect l="l" t="t" r="r" b="b"/>
              <a:pathLst>
                <a:path w="21590" h="15961" extrusionOk="0">
                  <a:moveTo>
                    <a:pt x="5780" y="0"/>
                  </a:moveTo>
                  <a:cubicBezTo>
                    <a:pt x="5510" y="0"/>
                    <a:pt x="5241" y="60"/>
                    <a:pt x="5001" y="210"/>
                  </a:cubicBezTo>
                  <a:cubicBezTo>
                    <a:pt x="3774" y="899"/>
                    <a:pt x="2516" y="1528"/>
                    <a:pt x="1288" y="2067"/>
                  </a:cubicBezTo>
                  <a:cubicBezTo>
                    <a:pt x="210" y="2576"/>
                    <a:pt x="1" y="4043"/>
                    <a:pt x="929" y="4791"/>
                  </a:cubicBezTo>
                  <a:cubicBezTo>
                    <a:pt x="4283" y="7576"/>
                    <a:pt x="6978" y="11050"/>
                    <a:pt x="8834" y="15002"/>
                  </a:cubicBezTo>
                  <a:cubicBezTo>
                    <a:pt x="9104" y="15601"/>
                    <a:pt x="9672" y="15960"/>
                    <a:pt x="10331" y="15960"/>
                  </a:cubicBezTo>
                  <a:cubicBezTo>
                    <a:pt x="10571" y="15960"/>
                    <a:pt x="10840" y="15900"/>
                    <a:pt x="11080" y="15751"/>
                  </a:cubicBezTo>
                  <a:cubicBezTo>
                    <a:pt x="14493" y="13984"/>
                    <a:pt x="17787" y="11948"/>
                    <a:pt x="20901" y="9702"/>
                  </a:cubicBezTo>
                  <a:cubicBezTo>
                    <a:pt x="21350" y="9373"/>
                    <a:pt x="21590" y="8864"/>
                    <a:pt x="21560" y="8295"/>
                  </a:cubicBezTo>
                  <a:cubicBezTo>
                    <a:pt x="21530" y="7756"/>
                    <a:pt x="21231" y="7247"/>
                    <a:pt x="20781" y="6977"/>
                  </a:cubicBezTo>
                  <a:cubicBezTo>
                    <a:pt x="16200" y="4222"/>
                    <a:pt x="11379" y="1917"/>
                    <a:pt x="6349" y="90"/>
                  </a:cubicBezTo>
                  <a:cubicBezTo>
                    <a:pt x="6169" y="30"/>
                    <a:pt x="5989" y="0"/>
                    <a:pt x="5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1142" y="6686"/>
              <a:ext cx="423" cy="437"/>
            </a:xfrm>
            <a:custGeom>
              <a:avLst/>
              <a:gdLst/>
              <a:ahLst/>
              <a:cxnLst/>
              <a:rect l="l" t="t" r="r" b="b"/>
              <a:pathLst>
                <a:path w="21919" h="17440" extrusionOk="0">
                  <a:moveTo>
                    <a:pt x="10153" y="0"/>
                  </a:moveTo>
                  <a:cubicBezTo>
                    <a:pt x="10104" y="0"/>
                    <a:pt x="10054" y="4"/>
                    <a:pt x="10001" y="13"/>
                  </a:cubicBezTo>
                  <a:cubicBezTo>
                    <a:pt x="8983" y="13"/>
                    <a:pt x="7995" y="462"/>
                    <a:pt x="7336" y="1241"/>
                  </a:cubicBezTo>
                  <a:cubicBezTo>
                    <a:pt x="4761" y="4235"/>
                    <a:pt x="2635" y="7559"/>
                    <a:pt x="988" y="11152"/>
                  </a:cubicBezTo>
                  <a:cubicBezTo>
                    <a:pt x="0" y="13278"/>
                    <a:pt x="1348" y="15763"/>
                    <a:pt x="3683" y="16092"/>
                  </a:cubicBezTo>
                  <a:cubicBezTo>
                    <a:pt x="8534" y="16781"/>
                    <a:pt x="14822" y="17230"/>
                    <a:pt x="18146" y="17440"/>
                  </a:cubicBezTo>
                  <a:lnTo>
                    <a:pt x="18356" y="17440"/>
                  </a:lnTo>
                  <a:cubicBezTo>
                    <a:pt x="19344" y="17410"/>
                    <a:pt x="20272" y="16991"/>
                    <a:pt x="20931" y="16272"/>
                  </a:cubicBezTo>
                  <a:cubicBezTo>
                    <a:pt x="21589" y="15583"/>
                    <a:pt x="21919" y="14625"/>
                    <a:pt x="21859" y="13667"/>
                  </a:cubicBezTo>
                  <a:cubicBezTo>
                    <a:pt x="21619" y="10403"/>
                    <a:pt x="21380" y="7079"/>
                    <a:pt x="21080" y="3846"/>
                  </a:cubicBezTo>
                  <a:cubicBezTo>
                    <a:pt x="20931" y="2079"/>
                    <a:pt x="19493" y="702"/>
                    <a:pt x="17727" y="642"/>
                  </a:cubicBezTo>
                  <a:cubicBezTo>
                    <a:pt x="15301" y="552"/>
                    <a:pt x="12906" y="372"/>
                    <a:pt x="10510" y="43"/>
                  </a:cubicBezTo>
                  <a:cubicBezTo>
                    <a:pt x="10383" y="22"/>
                    <a:pt x="10271" y="0"/>
                    <a:pt x="10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1201" y="6472"/>
              <a:ext cx="696" cy="209"/>
            </a:xfrm>
            <a:custGeom>
              <a:avLst/>
              <a:gdLst/>
              <a:ahLst/>
              <a:cxnLst/>
              <a:rect l="l" t="t" r="r" b="b"/>
              <a:pathLst>
                <a:path w="36083" h="8331" extrusionOk="0">
                  <a:moveTo>
                    <a:pt x="19973" y="0"/>
                  </a:moveTo>
                  <a:cubicBezTo>
                    <a:pt x="18536" y="0"/>
                    <a:pt x="17098" y="60"/>
                    <a:pt x="15691" y="180"/>
                  </a:cubicBezTo>
                  <a:cubicBezTo>
                    <a:pt x="10481" y="659"/>
                    <a:pt x="5360" y="2036"/>
                    <a:pt x="629" y="4252"/>
                  </a:cubicBezTo>
                  <a:cubicBezTo>
                    <a:pt x="240" y="4432"/>
                    <a:pt x="1" y="4821"/>
                    <a:pt x="31" y="5240"/>
                  </a:cubicBezTo>
                  <a:cubicBezTo>
                    <a:pt x="60" y="5659"/>
                    <a:pt x="330" y="6019"/>
                    <a:pt x="749" y="6138"/>
                  </a:cubicBezTo>
                  <a:cubicBezTo>
                    <a:pt x="2306" y="6647"/>
                    <a:pt x="3923" y="7037"/>
                    <a:pt x="5540" y="7336"/>
                  </a:cubicBezTo>
                  <a:cubicBezTo>
                    <a:pt x="9430" y="7975"/>
                    <a:pt x="13347" y="8331"/>
                    <a:pt x="17288" y="8331"/>
                  </a:cubicBezTo>
                  <a:cubicBezTo>
                    <a:pt x="17594" y="8331"/>
                    <a:pt x="17900" y="8329"/>
                    <a:pt x="18206" y="8324"/>
                  </a:cubicBezTo>
                  <a:lnTo>
                    <a:pt x="18655" y="8324"/>
                  </a:lnTo>
                  <a:cubicBezTo>
                    <a:pt x="22788" y="8294"/>
                    <a:pt x="26890" y="7516"/>
                    <a:pt x="30782" y="6079"/>
                  </a:cubicBezTo>
                  <a:cubicBezTo>
                    <a:pt x="32399" y="5510"/>
                    <a:pt x="33956" y="4851"/>
                    <a:pt x="35484" y="4102"/>
                  </a:cubicBezTo>
                  <a:cubicBezTo>
                    <a:pt x="35873" y="3923"/>
                    <a:pt x="36082" y="3533"/>
                    <a:pt x="36052" y="3114"/>
                  </a:cubicBezTo>
                  <a:cubicBezTo>
                    <a:pt x="36023" y="2695"/>
                    <a:pt x="35693" y="2336"/>
                    <a:pt x="35304" y="2216"/>
                  </a:cubicBezTo>
                  <a:cubicBezTo>
                    <a:pt x="30303" y="779"/>
                    <a:pt x="25153" y="30"/>
                    <a:pt x="19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896" y="6626"/>
              <a:ext cx="361" cy="423"/>
            </a:xfrm>
            <a:custGeom>
              <a:avLst/>
              <a:gdLst/>
              <a:ahLst/>
              <a:cxnLst/>
              <a:rect l="l" t="t" r="r" b="b"/>
              <a:pathLst>
                <a:path w="18716" h="16889" extrusionOk="0">
                  <a:moveTo>
                    <a:pt x="13445" y="0"/>
                  </a:moveTo>
                  <a:cubicBezTo>
                    <a:pt x="13026" y="30"/>
                    <a:pt x="12637" y="120"/>
                    <a:pt x="12307" y="330"/>
                  </a:cubicBezTo>
                  <a:cubicBezTo>
                    <a:pt x="8055" y="2905"/>
                    <a:pt x="4133" y="6019"/>
                    <a:pt x="719" y="9642"/>
                  </a:cubicBezTo>
                  <a:cubicBezTo>
                    <a:pt x="210" y="10121"/>
                    <a:pt x="0" y="10840"/>
                    <a:pt x="90" y="11529"/>
                  </a:cubicBezTo>
                  <a:cubicBezTo>
                    <a:pt x="180" y="12217"/>
                    <a:pt x="629" y="12846"/>
                    <a:pt x="1258" y="13175"/>
                  </a:cubicBezTo>
                  <a:cubicBezTo>
                    <a:pt x="3743" y="14583"/>
                    <a:pt x="6378" y="15781"/>
                    <a:pt x="9103" y="16739"/>
                  </a:cubicBezTo>
                  <a:cubicBezTo>
                    <a:pt x="9343" y="16829"/>
                    <a:pt x="9582" y="16858"/>
                    <a:pt x="9852" y="16858"/>
                  </a:cubicBezTo>
                  <a:lnTo>
                    <a:pt x="9852" y="16888"/>
                  </a:lnTo>
                  <a:cubicBezTo>
                    <a:pt x="10780" y="16888"/>
                    <a:pt x="11618" y="16320"/>
                    <a:pt x="11948" y="15421"/>
                  </a:cubicBezTo>
                  <a:cubicBezTo>
                    <a:pt x="13475" y="11559"/>
                    <a:pt x="15541" y="7905"/>
                    <a:pt x="18086" y="4642"/>
                  </a:cubicBezTo>
                  <a:cubicBezTo>
                    <a:pt x="18565" y="4043"/>
                    <a:pt x="18715" y="3294"/>
                    <a:pt x="18476" y="2576"/>
                  </a:cubicBezTo>
                  <a:cubicBezTo>
                    <a:pt x="18236" y="1857"/>
                    <a:pt x="17667" y="1288"/>
                    <a:pt x="16948" y="1078"/>
                  </a:cubicBezTo>
                  <a:cubicBezTo>
                    <a:pt x="16020" y="809"/>
                    <a:pt x="15122" y="509"/>
                    <a:pt x="14224" y="150"/>
                  </a:cubicBezTo>
                  <a:cubicBezTo>
                    <a:pt x="13984" y="60"/>
                    <a:pt x="13715" y="0"/>
                    <a:pt x="13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784" y="6796"/>
              <a:ext cx="1597" cy="588"/>
            </a:xfrm>
            <a:custGeom>
              <a:avLst/>
              <a:gdLst/>
              <a:ahLst/>
              <a:cxnLst/>
              <a:rect l="l" t="t" r="r" b="b"/>
              <a:pathLst>
                <a:path w="82824" h="23477" extrusionOk="0">
                  <a:moveTo>
                    <a:pt x="78602" y="1"/>
                  </a:moveTo>
                  <a:cubicBezTo>
                    <a:pt x="77973" y="1"/>
                    <a:pt x="77374" y="210"/>
                    <a:pt x="76865" y="599"/>
                  </a:cubicBezTo>
                  <a:cubicBezTo>
                    <a:pt x="72913" y="3504"/>
                    <a:pt x="68721" y="6049"/>
                    <a:pt x="64319" y="8175"/>
                  </a:cubicBezTo>
                  <a:cubicBezTo>
                    <a:pt x="56474" y="11948"/>
                    <a:pt x="48688" y="13984"/>
                    <a:pt x="41203" y="14194"/>
                  </a:cubicBezTo>
                  <a:lnTo>
                    <a:pt x="39765" y="14194"/>
                  </a:lnTo>
                  <a:cubicBezTo>
                    <a:pt x="30183" y="14164"/>
                    <a:pt x="23236" y="13385"/>
                    <a:pt x="17188" y="11649"/>
                  </a:cubicBezTo>
                  <a:cubicBezTo>
                    <a:pt x="13295" y="10511"/>
                    <a:pt x="9552" y="8924"/>
                    <a:pt x="6049" y="6888"/>
                  </a:cubicBezTo>
                  <a:cubicBezTo>
                    <a:pt x="5600" y="6648"/>
                    <a:pt x="5121" y="6528"/>
                    <a:pt x="4612" y="6528"/>
                  </a:cubicBezTo>
                  <a:cubicBezTo>
                    <a:pt x="3713" y="6528"/>
                    <a:pt x="2875" y="6947"/>
                    <a:pt x="2306" y="7636"/>
                  </a:cubicBezTo>
                  <a:cubicBezTo>
                    <a:pt x="1857" y="8205"/>
                    <a:pt x="1438" y="8774"/>
                    <a:pt x="1018" y="9313"/>
                  </a:cubicBezTo>
                  <a:cubicBezTo>
                    <a:pt x="0" y="10660"/>
                    <a:pt x="360" y="12607"/>
                    <a:pt x="1767" y="13535"/>
                  </a:cubicBezTo>
                  <a:cubicBezTo>
                    <a:pt x="12068" y="20242"/>
                    <a:pt x="20362" y="23446"/>
                    <a:pt x="39586" y="23476"/>
                  </a:cubicBezTo>
                  <a:lnTo>
                    <a:pt x="39705" y="23476"/>
                  </a:lnTo>
                  <a:cubicBezTo>
                    <a:pt x="56084" y="23476"/>
                    <a:pt x="71984" y="14313"/>
                    <a:pt x="81446" y="5720"/>
                  </a:cubicBezTo>
                  <a:cubicBezTo>
                    <a:pt x="82824" y="4432"/>
                    <a:pt x="82674" y="2216"/>
                    <a:pt x="81147" y="1138"/>
                  </a:cubicBezTo>
                  <a:lnTo>
                    <a:pt x="80249" y="510"/>
                  </a:lnTo>
                  <a:cubicBezTo>
                    <a:pt x="79770" y="180"/>
                    <a:pt x="79201" y="1"/>
                    <a:pt x="78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653" y="6762"/>
              <a:ext cx="28" cy="86"/>
            </a:xfrm>
            <a:custGeom>
              <a:avLst/>
              <a:gdLst/>
              <a:ahLst/>
              <a:cxnLst/>
              <a:rect l="l" t="t" r="r" b="b"/>
              <a:pathLst>
                <a:path w="1438" h="3419" extrusionOk="0">
                  <a:moveTo>
                    <a:pt x="921" y="1"/>
                  </a:moveTo>
                  <a:cubicBezTo>
                    <a:pt x="602" y="1"/>
                    <a:pt x="264" y="728"/>
                    <a:pt x="120" y="1621"/>
                  </a:cubicBezTo>
                  <a:cubicBezTo>
                    <a:pt x="0" y="2579"/>
                    <a:pt x="150" y="3358"/>
                    <a:pt x="479" y="3418"/>
                  </a:cubicBezTo>
                  <a:cubicBezTo>
                    <a:pt x="486" y="3418"/>
                    <a:pt x="493" y="3419"/>
                    <a:pt x="499" y="3419"/>
                  </a:cubicBezTo>
                  <a:cubicBezTo>
                    <a:pt x="823" y="3419"/>
                    <a:pt x="1170" y="2710"/>
                    <a:pt x="1288" y="1771"/>
                  </a:cubicBezTo>
                  <a:cubicBezTo>
                    <a:pt x="1438" y="843"/>
                    <a:pt x="1258" y="34"/>
                    <a:pt x="958" y="4"/>
                  </a:cubicBezTo>
                  <a:cubicBezTo>
                    <a:pt x="946" y="2"/>
                    <a:pt x="934" y="1"/>
                    <a:pt x="9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4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0">
            <a:hlinkClick r:id="" action="ppaction://noaction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 bldLvl="0" animBg="1"/>
      <p:bldP spid="1202" grpId="1" animBg="1"/>
      <p:bldP spid="1203" grpId="0" bldLvl="0" animBg="1"/>
      <p:bldP spid="1203" grpId="1" animBg="1"/>
      <p:bldP spid="1204" grpId="0"/>
      <p:bldP spid="1204" grpId="1"/>
      <p:bldP spid="1205" grpId="0" build="p"/>
      <p:bldP spid="1205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2021205" y="2679065"/>
            <a:ext cx="6938645" cy="229108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467360" y="1022350"/>
            <a:ext cx="8492490" cy="1531620"/>
          </a:xfrm>
          <a:prstGeom prst="rect">
            <a:avLst/>
          </a:prstGeom>
          <a:noFill/>
          <a:ln w="9525">
            <a:noFill/>
          </a:ln>
        </p:spPr>
        <p:txBody>
          <a:bodyPr spcFirstLastPara="0" wrap="square" lIns="91440" tIns="45720" rIns="91440" bIns="45720" anchor="t" anchorCtr="0">
            <a:spAutoFit/>
          </a:bodyPr>
          <a:lstStyle/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36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Kể tên một số nguồn năng lượng khác có thể thay thế chúng </a:t>
            </a: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2342515" y="3141980"/>
            <a:ext cx="6425565" cy="137096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Năng lượng mặt trời, năng lượng gió, năng lượng nước chảy,..</a:t>
            </a: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4099560" y="191135"/>
            <a:ext cx="1009015" cy="751840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4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11" name="Google Shape;1211;p4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0">
            <a:hlinkClick r:id="" action="ppaction://noaction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4" name="Google Shape;1234;p40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0">
            <a:hlinkClick r:id="" action="ppaction://noaction"/>
          </p:cNvPr>
          <p:cNvSpPr txBox="1"/>
          <p:nvPr/>
        </p:nvSpPr>
        <p:spPr>
          <a:xfrm>
            <a:off x="7466788" y="126575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1" name="Google Shape;1241;p41"/>
          <p:cNvSpPr/>
          <p:nvPr/>
        </p:nvSpPr>
        <p:spPr>
          <a:xfrm>
            <a:off x="182245" y="3369945"/>
            <a:ext cx="1708785" cy="1526540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8" name="Google Shape;1258;p41"/>
          <p:cNvGrpSpPr/>
          <p:nvPr/>
        </p:nvGrpSpPr>
        <p:grpSpPr>
          <a:xfrm>
            <a:off x="136525" y="3663315"/>
            <a:ext cx="1776095" cy="1208405"/>
            <a:chOff x="5940250" y="2620489"/>
            <a:chExt cx="2369318" cy="1415814"/>
          </a:xfrm>
        </p:grpSpPr>
        <p:sp>
          <p:nvSpPr>
            <p:cNvPr id="1259" name="Google Shape;1259;p41"/>
            <p:cNvSpPr/>
            <p:nvPr/>
          </p:nvSpPr>
          <p:spPr>
            <a:xfrm>
              <a:off x="5940250" y="3848154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7096810" y="3245665"/>
              <a:ext cx="415424" cy="696659"/>
            </a:xfrm>
            <a:custGeom>
              <a:avLst/>
              <a:gdLst/>
              <a:ahLst/>
              <a:cxnLst/>
              <a:rect l="l" t="t" r="r" b="b"/>
              <a:pathLst>
                <a:path w="24135" h="40474" extrusionOk="0">
                  <a:moveTo>
                    <a:pt x="24135" y="0"/>
                  </a:moveTo>
                  <a:lnTo>
                    <a:pt x="0" y="13055"/>
                  </a:lnTo>
                  <a:lnTo>
                    <a:pt x="4492" y="34375"/>
                  </a:lnTo>
                  <a:cubicBezTo>
                    <a:pt x="4162" y="36950"/>
                    <a:pt x="6258" y="39585"/>
                    <a:pt x="8983" y="40004"/>
                  </a:cubicBezTo>
                  <a:lnTo>
                    <a:pt x="11738" y="40394"/>
                  </a:lnTo>
                  <a:cubicBezTo>
                    <a:pt x="11738" y="40394"/>
                    <a:pt x="14120" y="40474"/>
                    <a:pt x="16445" y="40474"/>
                  </a:cubicBezTo>
                  <a:cubicBezTo>
                    <a:pt x="17607" y="40474"/>
                    <a:pt x="18755" y="40454"/>
                    <a:pt x="19583" y="40394"/>
                  </a:cubicBezTo>
                  <a:cubicBezTo>
                    <a:pt x="22069" y="40244"/>
                    <a:pt x="23386" y="39705"/>
                    <a:pt x="22368" y="37130"/>
                  </a:cubicBezTo>
                  <a:cubicBezTo>
                    <a:pt x="21350" y="34525"/>
                    <a:pt x="20302" y="35393"/>
                    <a:pt x="17128" y="33507"/>
                  </a:cubicBezTo>
                  <a:cubicBezTo>
                    <a:pt x="13984" y="31650"/>
                    <a:pt x="14403" y="27189"/>
                    <a:pt x="14822" y="23655"/>
                  </a:cubicBezTo>
                  <a:cubicBezTo>
                    <a:pt x="15241" y="20122"/>
                    <a:pt x="16319" y="16469"/>
                    <a:pt x="18535" y="13774"/>
                  </a:cubicBezTo>
                  <a:cubicBezTo>
                    <a:pt x="20751" y="11049"/>
                    <a:pt x="24135" y="1"/>
                    <a:pt x="2413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6419051" y="3382745"/>
              <a:ext cx="330394" cy="565689"/>
            </a:xfrm>
            <a:custGeom>
              <a:avLst/>
              <a:gdLst/>
              <a:ahLst/>
              <a:cxnLst/>
              <a:rect l="l" t="t" r="r" b="b"/>
              <a:pathLst>
                <a:path w="19195" h="32865" extrusionOk="0">
                  <a:moveTo>
                    <a:pt x="9519" y="0"/>
                  </a:moveTo>
                  <a:cubicBezTo>
                    <a:pt x="7091" y="0"/>
                    <a:pt x="4846" y="831"/>
                    <a:pt x="3684" y="3385"/>
                  </a:cubicBezTo>
                  <a:cubicBezTo>
                    <a:pt x="360" y="10691"/>
                    <a:pt x="150" y="20063"/>
                    <a:pt x="809" y="22578"/>
                  </a:cubicBezTo>
                  <a:cubicBezTo>
                    <a:pt x="1827" y="26681"/>
                    <a:pt x="1" y="30962"/>
                    <a:pt x="1" y="30962"/>
                  </a:cubicBezTo>
                  <a:cubicBezTo>
                    <a:pt x="1" y="30962"/>
                    <a:pt x="1049" y="31861"/>
                    <a:pt x="4732" y="32490"/>
                  </a:cubicBezTo>
                  <a:cubicBezTo>
                    <a:pt x="6046" y="32716"/>
                    <a:pt x="7873" y="32865"/>
                    <a:pt x="9689" y="32865"/>
                  </a:cubicBezTo>
                  <a:cubicBezTo>
                    <a:pt x="12921" y="32865"/>
                    <a:pt x="16120" y="32394"/>
                    <a:pt x="16350" y="31052"/>
                  </a:cubicBezTo>
                  <a:cubicBezTo>
                    <a:pt x="16709" y="28956"/>
                    <a:pt x="13775" y="28118"/>
                    <a:pt x="11619" y="26471"/>
                  </a:cubicBezTo>
                  <a:cubicBezTo>
                    <a:pt x="8894" y="24375"/>
                    <a:pt x="10481" y="18237"/>
                    <a:pt x="13325" y="14374"/>
                  </a:cubicBezTo>
                  <a:cubicBezTo>
                    <a:pt x="16170" y="10511"/>
                    <a:pt x="19194" y="7876"/>
                    <a:pt x="19194" y="2876"/>
                  </a:cubicBezTo>
                  <a:cubicBezTo>
                    <a:pt x="19194" y="2876"/>
                    <a:pt x="14039" y="0"/>
                    <a:pt x="951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6052596" y="2620489"/>
              <a:ext cx="2256972" cy="1347205"/>
            </a:xfrm>
            <a:custGeom>
              <a:avLst/>
              <a:gdLst/>
              <a:ahLst/>
              <a:cxnLst/>
              <a:rect l="l" t="t" r="r" b="b"/>
              <a:pathLst>
                <a:path w="131124" h="78269" extrusionOk="0">
                  <a:moveTo>
                    <a:pt x="75698" y="0"/>
                  </a:moveTo>
                  <a:cubicBezTo>
                    <a:pt x="62553" y="0"/>
                    <a:pt x="60756" y="2336"/>
                    <a:pt x="52222" y="2336"/>
                  </a:cubicBezTo>
                  <a:cubicBezTo>
                    <a:pt x="49112" y="2336"/>
                    <a:pt x="43885" y="1715"/>
                    <a:pt x="38032" y="1715"/>
                  </a:cubicBezTo>
                  <a:cubicBezTo>
                    <a:pt x="27828" y="1715"/>
                    <a:pt x="15721" y="3602"/>
                    <a:pt x="9613" y="13954"/>
                  </a:cubicBezTo>
                  <a:cubicBezTo>
                    <a:pt x="1" y="30243"/>
                    <a:pt x="5960" y="40064"/>
                    <a:pt x="6079" y="47460"/>
                  </a:cubicBezTo>
                  <a:cubicBezTo>
                    <a:pt x="6169" y="54886"/>
                    <a:pt x="7636" y="68241"/>
                    <a:pt x="6379" y="71684"/>
                  </a:cubicBezTo>
                  <a:cubicBezTo>
                    <a:pt x="5121" y="75128"/>
                    <a:pt x="7217" y="78242"/>
                    <a:pt x="12008" y="78242"/>
                  </a:cubicBezTo>
                  <a:cubicBezTo>
                    <a:pt x="13217" y="78242"/>
                    <a:pt x="14793" y="78268"/>
                    <a:pt x="16475" y="78268"/>
                  </a:cubicBezTo>
                  <a:cubicBezTo>
                    <a:pt x="21459" y="78268"/>
                    <a:pt x="27369" y="78034"/>
                    <a:pt x="27369" y="76176"/>
                  </a:cubicBezTo>
                  <a:cubicBezTo>
                    <a:pt x="27369" y="73660"/>
                    <a:pt x="24375" y="72493"/>
                    <a:pt x="21860" y="71714"/>
                  </a:cubicBezTo>
                  <a:cubicBezTo>
                    <a:pt x="19344" y="70936"/>
                    <a:pt x="19823" y="67552"/>
                    <a:pt x="20362" y="64977"/>
                  </a:cubicBezTo>
                  <a:cubicBezTo>
                    <a:pt x="20901" y="62372"/>
                    <a:pt x="27639" y="54796"/>
                    <a:pt x="28896" y="49466"/>
                  </a:cubicBezTo>
                  <a:cubicBezTo>
                    <a:pt x="28896" y="49466"/>
                    <a:pt x="31169" y="48776"/>
                    <a:pt x="33690" y="48776"/>
                  </a:cubicBezTo>
                  <a:cubicBezTo>
                    <a:pt x="35167" y="48776"/>
                    <a:pt x="36730" y="49013"/>
                    <a:pt x="37969" y="49766"/>
                  </a:cubicBezTo>
                  <a:cubicBezTo>
                    <a:pt x="40424" y="51256"/>
                    <a:pt x="50515" y="53581"/>
                    <a:pt x="57674" y="53581"/>
                  </a:cubicBezTo>
                  <a:cubicBezTo>
                    <a:pt x="60296" y="53581"/>
                    <a:pt x="62524" y="53269"/>
                    <a:pt x="63840" y="52491"/>
                  </a:cubicBezTo>
                  <a:cubicBezTo>
                    <a:pt x="63840" y="52491"/>
                    <a:pt x="67424" y="52935"/>
                    <a:pt x="71294" y="52935"/>
                  </a:cubicBezTo>
                  <a:cubicBezTo>
                    <a:pt x="75521" y="52935"/>
                    <a:pt x="80089" y="52405"/>
                    <a:pt x="80698" y="50185"/>
                  </a:cubicBezTo>
                  <a:cubicBezTo>
                    <a:pt x="81836" y="45903"/>
                    <a:pt x="89562" y="43058"/>
                    <a:pt x="93634" y="41382"/>
                  </a:cubicBezTo>
                  <a:cubicBezTo>
                    <a:pt x="95221" y="40740"/>
                    <a:pt x="96416" y="40485"/>
                    <a:pt x="97474" y="40485"/>
                  </a:cubicBezTo>
                  <a:cubicBezTo>
                    <a:pt x="99132" y="40485"/>
                    <a:pt x="100452" y="41111"/>
                    <a:pt x="102407" y="41861"/>
                  </a:cubicBezTo>
                  <a:cubicBezTo>
                    <a:pt x="103342" y="42228"/>
                    <a:pt x="104610" y="42375"/>
                    <a:pt x="106014" y="42375"/>
                  </a:cubicBezTo>
                  <a:cubicBezTo>
                    <a:pt x="109422" y="42375"/>
                    <a:pt x="113629" y="41504"/>
                    <a:pt x="115792" y="40783"/>
                  </a:cubicBezTo>
                  <a:cubicBezTo>
                    <a:pt x="116403" y="40579"/>
                    <a:pt x="117035" y="40500"/>
                    <a:pt x="117669" y="40500"/>
                  </a:cubicBezTo>
                  <a:cubicBezTo>
                    <a:pt x="119872" y="40500"/>
                    <a:pt x="122095" y="41454"/>
                    <a:pt x="123505" y="41454"/>
                  </a:cubicBezTo>
                  <a:cubicBezTo>
                    <a:pt x="123718" y="41454"/>
                    <a:pt x="123913" y="41432"/>
                    <a:pt x="124086" y="41382"/>
                  </a:cubicBezTo>
                  <a:cubicBezTo>
                    <a:pt x="125733" y="40932"/>
                    <a:pt x="125254" y="39675"/>
                    <a:pt x="125254" y="39675"/>
                  </a:cubicBezTo>
                  <a:cubicBezTo>
                    <a:pt x="125254" y="39675"/>
                    <a:pt x="128458" y="38747"/>
                    <a:pt x="130285" y="33596"/>
                  </a:cubicBezTo>
                  <a:cubicBezTo>
                    <a:pt x="131123" y="31171"/>
                    <a:pt x="124416" y="28177"/>
                    <a:pt x="122529" y="26530"/>
                  </a:cubicBezTo>
                  <a:cubicBezTo>
                    <a:pt x="120643" y="24883"/>
                    <a:pt x="125344" y="19733"/>
                    <a:pt x="117499" y="15271"/>
                  </a:cubicBezTo>
                  <a:cubicBezTo>
                    <a:pt x="109684" y="10810"/>
                    <a:pt x="101868" y="8294"/>
                    <a:pt x="97347" y="5629"/>
                  </a:cubicBezTo>
                  <a:cubicBezTo>
                    <a:pt x="92825" y="2964"/>
                    <a:pt x="88873" y="0"/>
                    <a:pt x="75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6153100" y="3798169"/>
              <a:ext cx="19089" cy="124739"/>
            </a:xfrm>
            <a:custGeom>
              <a:avLst/>
              <a:gdLst/>
              <a:ahLst/>
              <a:cxnLst/>
              <a:rect l="l" t="t" r="r" b="b"/>
              <a:pathLst>
                <a:path w="1109" h="7247" extrusionOk="0">
                  <a:moveTo>
                    <a:pt x="989" y="0"/>
                  </a:moveTo>
                  <a:cubicBezTo>
                    <a:pt x="989" y="1108"/>
                    <a:pt x="839" y="2186"/>
                    <a:pt x="540" y="3264"/>
                  </a:cubicBezTo>
                  <a:cubicBezTo>
                    <a:pt x="1" y="4552"/>
                    <a:pt x="61" y="5989"/>
                    <a:pt x="690" y="7247"/>
                  </a:cubicBezTo>
                  <a:cubicBezTo>
                    <a:pt x="1049" y="5720"/>
                    <a:pt x="1109" y="3085"/>
                    <a:pt x="98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7721469" y="2789241"/>
              <a:ext cx="148251" cy="157339"/>
            </a:xfrm>
            <a:custGeom>
              <a:avLst/>
              <a:gdLst/>
              <a:ahLst/>
              <a:cxnLst/>
              <a:rect l="l" t="t" r="r" b="b"/>
              <a:pathLst>
                <a:path w="8613" h="9141" extrusionOk="0">
                  <a:moveTo>
                    <a:pt x="4646" y="1"/>
                  </a:moveTo>
                  <a:cubicBezTo>
                    <a:pt x="2475" y="1"/>
                    <a:pt x="612" y="1300"/>
                    <a:pt x="300" y="3641"/>
                  </a:cubicBezTo>
                  <a:cubicBezTo>
                    <a:pt x="1" y="6036"/>
                    <a:pt x="1198" y="7922"/>
                    <a:pt x="2306" y="9030"/>
                  </a:cubicBezTo>
                  <a:cubicBezTo>
                    <a:pt x="2375" y="9108"/>
                    <a:pt x="2458" y="9141"/>
                    <a:pt x="2539" y="9141"/>
                  </a:cubicBezTo>
                  <a:cubicBezTo>
                    <a:pt x="2739" y="9141"/>
                    <a:pt x="2922" y="8936"/>
                    <a:pt x="2815" y="8701"/>
                  </a:cubicBezTo>
                  <a:cubicBezTo>
                    <a:pt x="1588" y="5946"/>
                    <a:pt x="1947" y="2473"/>
                    <a:pt x="4462" y="1964"/>
                  </a:cubicBezTo>
                  <a:cubicBezTo>
                    <a:pt x="4982" y="1851"/>
                    <a:pt x="5514" y="1798"/>
                    <a:pt x="6048" y="1798"/>
                  </a:cubicBezTo>
                  <a:cubicBezTo>
                    <a:pt x="6652" y="1798"/>
                    <a:pt x="7257" y="1866"/>
                    <a:pt x="7846" y="1994"/>
                  </a:cubicBezTo>
                  <a:cubicBezTo>
                    <a:pt x="7893" y="2008"/>
                    <a:pt x="7938" y="2014"/>
                    <a:pt x="7982" y="2014"/>
                  </a:cubicBezTo>
                  <a:cubicBezTo>
                    <a:pt x="8404" y="2014"/>
                    <a:pt x="8613" y="1400"/>
                    <a:pt x="8205" y="1155"/>
                  </a:cubicBezTo>
                  <a:cubicBezTo>
                    <a:pt x="7057" y="373"/>
                    <a:pt x="5807" y="1"/>
                    <a:pt x="46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8097717" y="3012676"/>
              <a:ext cx="23719" cy="58850"/>
            </a:xfrm>
            <a:custGeom>
              <a:avLst/>
              <a:gdLst/>
              <a:ahLst/>
              <a:cxnLst/>
              <a:rect l="l" t="t" r="r" b="b"/>
              <a:pathLst>
                <a:path w="1378" h="3419" extrusionOk="0">
                  <a:moveTo>
                    <a:pt x="879" y="1"/>
                  </a:moveTo>
                  <a:cubicBezTo>
                    <a:pt x="555" y="1"/>
                    <a:pt x="208" y="710"/>
                    <a:pt x="120" y="1649"/>
                  </a:cubicBezTo>
                  <a:cubicBezTo>
                    <a:pt x="0" y="2607"/>
                    <a:pt x="150" y="3385"/>
                    <a:pt x="479" y="3415"/>
                  </a:cubicBezTo>
                  <a:cubicBezTo>
                    <a:pt x="492" y="3418"/>
                    <a:pt x="504" y="3419"/>
                    <a:pt x="517" y="3419"/>
                  </a:cubicBezTo>
                  <a:cubicBezTo>
                    <a:pt x="835" y="3419"/>
                    <a:pt x="1172" y="2692"/>
                    <a:pt x="1258" y="1798"/>
                  </a:cubicBezTo>
                  <a:cubicBezTo>
                    <a:pt x="1378" y="840"/>
                    <a:pt x="1228" y="32"/>
                    <a:pt x="899" y="2"/>
                  </a:cubicBezTo>
                  <a:cubicBezTo>
                    <a:pt x="892" y="1"/>
                    <a:pt x="885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7668902" y="3100839"/>
              <a:ext cx="146392" cy="240700"/>
            </a:xfrm>
            <a:custGeom>
              <a:avLst/>
              <a:gdLst/>
              <a:ahLst/>
              <a:cxnLst/>
              <a:rect l="l" t="t" r="r" b="b"/>
              <a:pathLst>
                <a:path w="8505" h="13984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0" y="4611"/>
                    <a:pt x="1258" y="9672"/>
                    <a:pt x="2426" y="12696"/>
                  </a:cubicBezTo>
                  <a:cubicBezTo>
                    <a:pt x="2843" y="12624"/>
                    <a:pt x="3231" y="12591"/>
                    <a:pt x="3604" y="12591"/>
                  </a:cubicBezTo>
                  <a:cubicBezTo>
                    <a:pt x="5238" y="12591"/>
                    <a:pt x="6553" y="13228"/>
                    <a:pt x="8504" y="13984"/>
                  </a:cubicBezTo>
                  <a:cubicBezTo>
                    <a:pt x="540" y="8983"/>
                    <a:pt x="2306" y="1"/>
                    <a:pt x="23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7540049" y="3256990"/>
              <a:ext cx="76303" cy="123723"/>
            </a:xfrm>
            <a:custGeom>
              <a:avLst/>
              <a:gdLst/>
              <a:ahLst/>
              <a:cxnLst/>
              <a:rect l="l" t="t" r="r" b="b"/>
              <a:pathLst>
                <a:path w="4433" h="7188" extrusionOk="0">
                  <a:moveTo>
                    <a:pt x="4432" y="1"/>
                  </a:moveTo>
                  <a:lnTo>
                    <a:pt x="1" y="5990"/>
                  </a:lnTo>
                  <a:cubicBezTo>
                    <a:pt x="1" y="5990"/>
                    <a:pt x="360" y="6559"/>
                    <a:pt x="839" y="7187"/>
                  </a:cubicBezTo>
                  <a:cubicBezTo>
                    <a:pt x="1647" y="6798"/>
                    <a:pt x="3624" y="5930"/>
                    <a:pt x="4432" y="5570"/>
                  </a:cubicBezTo>
                  <a:cubicBezTo>
                    <a:pt x="3504" y="4193"/>
                    <a:pt x="4432" y="1"/>
                    <a:pt x="4432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7132371" y="3257507"/>
              <a:ext cx="569871" cy="673164"/>
            </a:xfrm>
            <a:custGeom>
              <a:avLst/>
              <a:gdLst/>
              <a:ahLst/>
              <a:cxnLst/>
              <a:rect l="l" t="t" r="r" b="b"/>
              <a:pathLst>
                <a:path w="33108" h="39109" extrusionOk="0">
                  <a:moveTo>
                    <a:pt x="28117" y="1"/>
                  </a:moveTo>
                  <a:cubicBezTo>
                    <a:pt x="28116" y="1"/>
                    <a:pt x="0" y="8894"/>
                    <a:pt x="300" y="15871"/>
                  </a:cubicBezTo>
                  <a:cubicBezTo>
                    <a:pt x="2396" y="20692"/>
                    <a:pt x="16349" y="32400"/>
                    <a:pt x="22069" y="33148"/>
                  </a:cubicBezTo>
                  <a:cubicBezTo>
                    <a:pt x="26590" y="33747"/>
                    <a:pt x="24853" y="38628"/>
                    <a:pt x="25752" y="38987"/>
                  </a:cubicBezTo>
                  <a:cubicBezTo>
                    <a:pt x="25942" y="39070"/>
                    <a:pt x="26143" y="39108"/>
                    <a:pt x="26351" y="39108"/>
                  </a:cubicBezTo>
                  <a:cubicBezTo>
                    <a:pt x="29086" y="39108"/>
                    <a:pt x="33108" y="32408"/>
                    <a:pt x="32190" y="30543"/>
                  </a:cubicBezTo>
                  <a:cubicBezTo>
                    <a:pt x="31201" y="28567"/>
                    <a:pt x="24853" y="24165"/>
                    <a:pt x="23177" y="21261"/>
                  </a:cubicBezTo>
                  <a:cubicBezTo>
                    <a:pt x="21470" y="18386"/>
                    <a:pt x="24764" y="14703"/>
                    <a:pt x="24943" y="10810"/>
                  </a:cubicBezTo>
                  <a:cubicBezTo>
                    <a:pt x="25153" y="6948"/>
                    <a:pt x="28117" y="1"/>
                    <a:pt x="28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7080320" y="3355446"/>
              <a:ext cx="57214" cy="185034"/>
            </a:xfrm>
            <a:custGeom>
              <a:avLst/>
              <a:gdLst/>
              <a:ahLst/>
              <a:cxnLst/>
              <a:rect l="l" t="t" r="r" b="b"/>
              <a:pathLst>
                <a:path w="3324" h="10750" extrusionOk="0">
                  <a:moveTo>
                    <a:pt x="3054" y="0"/>
                  </a:moveTo>
                  <a:lnTo>
                    <a:pt x="3054" y="0"/>
                  </a:lnTo>
                  <a:cubicBezTo>
                    <a:pt x="3054" y="1"/>
                    <a:pt x="0" y="5810"/>
                    <a:pt x="659" y="10750"/>
                  </a:cubicBezTo>
                  <a:cubicBezTo>
                    <a:pt x="1557" y="10660"/>
                    <a:pt x="2455" y="10450"/>
                    <a:pt x="3324" y="10151"/>
                  </a:cubicBezTo>
                  <a:cubicBezTo>
                    <a:pt x="2066" y="6917"/>
                    <a:pt x="1976" y="3324"/>
                    <a:pt x="305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6549969" y="3271432"/>
              <a:ext cx="52068" cy="200508"/>
            </a:xfrm>
            <a:custGeom>
              <a:avLst/>
              <a:gdLst/>
              <a:ahLst/>
              <a:cxnLst/>
              <a:rect l="l" t="t" r="r" b="b"/>
              <a:pathLst>
                <a:path w="3025" h="11649" extrusionOk="0">
                  <a:moveTo>
                    <a:pt x="2007" y="0"/>
                  </a:moveTo>
                  <a:cubicBezTo>
                    <a:pt x="2665" y="4612"/>
                    <a:pt x="0" y="11648"/>
                    <a:pt x="0" y="11648"/>
                  </a:cubicBezTo>
                  <a:cubicBezTo>
                    <a:pt x="899" y="11409"/>
                    <a:pt x="1827" y="11229"/>
                    <a:pt x="2785" y="11109"/>
                  </a:cubicBezTo>
                  <a:cubicBezTo>
                    <a:pt x="3025" y="7396"/>
                    <a:pt x="2755" y="3653"/>
                    <a:pt x="2007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8232749" y="3149619"/>
              <a:ext cx="66509" cy="88851"/>
            </a:xfrm>
            <a:custGeom>
              <a:avLst/>
              <a:gdLst/>
              <a:ahLst/>
              <a:cxnLst/>
              <a:rect l="l" t="t" r="r" b="b"/>
              <a:pathLst>
                <a:path w="3864" h="5162" extrusionOk="0">
                  <a:moveTo>
                    <a:pt x="1492" y="1"/>
                  </a:moveTo>
                  <a:cubicBezTo>
                    <a:pt x="758" y="1"/>
                    <a:pt x="51" y="554"/>
                    <a:pt x="31" y="1418"/>
                  </a:cubicBezTo>
                  <a:cubicBezTo>
                    <a:pt x="1" y="1538"/>
                    <a:pt x="31" y="1658"/>
                    <a:pt x="60" y="1777"/>
                  </a:cubicBezTo>
                  <a:cubicBezTo>
                    <a:pt x="390" y="3574"/>
                    <a:pt x="1797" y="2766"/>
                    <a:pt x="1707" y="4143"/>
                  </a:cubicBezTo>
                  <a:cubicBezTo>
                    <a:pt x="1677" y="4353"/>
                    <a:pt x="1707" y="4562"/>
                    <a:pt x="1737" y="4772"/>
                  </a:cubicBezTo>
                  <a:cubicBezTo>
                    <a:pt x="1804" y="5023"/>
                    <a:pt x="2031" y="5162"/>
                    <a:pt x="2259" y="5162"/>
                  </a:cubicBezTo>
                  <a:cubicBezTo>
                    <a:pt x="2439" y="5162"/>
                    <a:pt x="2620" y="5076"/>
                    <a:pt x="2725" y="4892"/>
                  </a:cubicBezTo>
                  <a:cubicBezTo>
                    <a:pt x="3055" y="4233"/>
                    <a:pt x="3354" y="3544"/>
                    <a:pt x="3624" y="2855"/>
                  </a:cubicBezTo>
                  <a:cubicBezTo>
                    <a:pt x="3863" y="2077"/>
                    <a:pt x="3384" y="1238"/>
                    <a:pt x="2516" y="430"/>
                  </a:cubicBezTo>
                  <a:cubicBezTo>
                    <a:pt x="2220" y="134"/>
                    <a:pt x="1853" y="1"/>
                    <a:pt x="1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 bldLvl="0" animBg="1"/>
      <p:bldP spid="1202" grpId="1" animBg="1"/>
      <p:bldP spid="1204" grpId="0"/>
      <p:bldP spid="1204" grpId="1"/>
      <p:bldP spid="1205" grpId="1" build="p"/>
      <p:bldP spid="1241" grpId="0" bldLvl="0" animBg="1"/>
      <p:bldP spid="1241" grpId="1" animBg="1"/>
    </p:bldLst>
  </p:timing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596</Words>
  <Application>Microsoft Office PowerPoint</Application>
  <PresentationFormat>On-screen Show (16:9)</PresentationFormat>
  <Paragraphs>77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Nanum Pen Script</vt:lpstr>
      <vt:lpstr>Arial</vt:lpstr>
      <vt:lpstr>Times New Roman</vt:lpstr>
      <vt:lpstr>Nunito</vt:lpstr>
      <vt:lpstr>World Environment Day by Slidesgo</vt:lpstr>
      <vt:lpstr>SỬ DỤNG  NĂNG LƯỢNG CHẤT ĐỐT </vt:lpstr>
      <vt:lpstr>Hoạt động 1:</vt:lpstr>
      <vt:lpstr>Hoạt động 1:  Sử dụng an toàn, tiết kiệm chất đốt</vt:lpstr>
      <vt:lpstr>PowerPoint Presentation</vt:lpstr>
      <vt:lpstr>PowerPoint Presentation</vt:lpstr>
      <vt:lpstr>PowerPoint Presentation</vt:lpstr>
      <vt:lpstr>PowerPoint Presentation</vt:lpstr>
      <vt:lpstr>Than đá, dầu mỏ, khí tự nhiên có phải là nguồn năng lượng vô tận không ? </vt:lpstr>
      <vt:lpstr>Kể tên một số nguồn năng lượng khác có thể thay thế chúng </vt:lpstr>
      <vt:lpstr>Liệt kê những việc làm lãng phí năng lượng chất đốt</vt:lpstr>
      <vt:lpstr>Những việc làm lãng phí năng lượng chất đốt</vt:lpstr>
      <vt:lpstr>Những việc làm tiết kiệm năng lượng chất đốt</vt:lpstr>
      <vt:lpstr>Tại sao phải thực hiện tiết kiệm  chất đốt?</vt:lpstr>
      <vt:lpstr>Hoạt động 2:</vt:lpstr>
      <vt:lpstr>PowerPoint Presentation</vt:lpstr>
      <vt:lpstr>PowerPoint Presentation</vt:lpstr>
      <vt:lpstr>Cần phải làm gì để phòng tránh tai nạn khi sử dụng chất đốt trong sinh hoạt ?</vt:lpstr>
      <vt:lpstr>Hoạt động 3:</vt:lpstr>
      <vt:lpstr>PowerPoint Presentation</vt:lpstr>
      <vt:lpstr>PowerPoint Presentation</vt:lpstr>
      <vt:lpstr>Nêu những ảnh hưởng của chất đốt khi cháy </vt:lpstr>
      <vt:lpstr>Bạn có thể làm gì để hưởng ứng Ngày Trái Đất</vt:lpstr>
      <vt:lpstr>NGÀY TRÁI ĐẤT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 of This Template</dc:title>
  <dc:creator>Lê Thạch</dc:creator>
  <cp:lastModifiedBy>Admin</cp:lastModifiedBy>
  <cp:revision>15</cp:revision>
  <dcterms:created xsi:type="dcterms:W3CDTF">2022-03-17T15:51:00Z</dcterms:created>
  <dcterms:modified xsi:type="dcterms:W3CDTF">2024-03-23T11:28:49Z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067607CA3FEB40E18BD7770B99D18018</vt:lpwstr>
  </property>
  <property fmtid="{D5CDD505-2E9C-101B-9397-08002B2CF9AE}" pid="3" name="KSOProductBuildVer">
    <vt:lpwstr>1033-11.2.0.11440</vt:lpwstr>
  </property>
</Properties>
</file>