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6" r:id="rId3"/>
    <p:sldId id="3951" r:id="rId4"/>
    <p:sldId id="3952" r:id="rId5"/>
    <p:sldId id="3953" r:id="rId6"/>
    <p:sldId id="3954" r:id="rId7"/>
    <p:sldId id="256" r:id="rId8"/>
    <p:sldId id="259" r:id="rId9"/>
    <p:sldId id="293" r:id="rId10"/>
    <p:sldId id="3955" r:id="rId11"/>
    <p:sldId id="3957" r:id="rId12"/>
    <p:sldId id="3958" r:id="rId13"/>
    <p:sldId id="3956" r:id="rId14"/>
    <p:sldId id="3959" r:id="rId15"/>
    <p:sldId id="3967" r:id="rId16"/>
    <p:sldId id="3966" r:id="rId17"/>
    <p:sldId id="3960" r:id="rId18"/>
    <p:sldId id="3961" r:id="rId19"/>
    <p:sldId id="3962" r:id="rId20"/>
    <p:sldId id="3972" r:id="rId21"/>
    <p:sldId id="3963" r:id="rId22"/>
    <p:sldId id="3970" r:id="rId23"/>
    <p:sldId id="290" r:id="rId24"/>
    <p:sldId id="3965" r:id="rId25"/>
    <p:sldId id="265" r:id="rId26"/>
    <p:sldId id="257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BBCC0"/>
    <a:srgbClr val="D42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E6F49-33DC-4670-A0B6-C056757841F6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25CAA-ED89-46F7-A4DF-AB72F87F1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9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43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76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55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84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25CAA-ED89-46F7-A4DF-AB72F87F1FB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73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3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3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615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8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2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1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3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27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2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77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56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3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30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9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73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21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3E7A2F6-44BA-453F-A05A-7E316B1066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72E31A-5D97-41FE-838D-D930DA7A8C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3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6949F92-EF12-414B-A87A-896952915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309377" y="460359"/>
            <a:ext cx="12810753" cy="593728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812F6D-5CF1-4121-8475-C91ED2F38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 flipH="1">
            <a:off x="9169047" y="3766338"/>
            <a:ext cx="3504734" cy="3293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59B02-EF0E-4A52-A40B-3E4B122C5F93}"/>
              </a:ext>
            </a:extLst>
          </p:cNvPr>
          <p:cNvSpPr/>
          <p:nvPr/>
        </p:nvSpPr>
        <p:spPr>
          <a:xfrm>
            <a:off x="3551576" y="2767280"/>
            <a:ext cx="5527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E70676-B24C-4F66-A7AE-6CF18FA575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5"/>
          <a:stretch>
            <a:fillRect/>
          </a:stretch>
        </p:blipFill>
        <p:spPr>
          <a:xfrm>
            <a:off x="304507" y="2013323"/>
            <a:ext cx="3951404" cy="22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B1B5F46C-1912-4AFF-A1AC-D6F1A818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258" y="3581843"/>
            <a:ext cx="2447125" cy="3276157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F7C5C90-C221-4BDC-BBDA-DFF6062DB216}"/>
              </a:ext>
            </a:extLst>
          </p:cNvPr>
          <p:cNvSpPr txBox="1">
            <a:spLocks noChangeArrowheads="1"/>
          </p:cNvSpPr>
          <p:nvPr/>
        </p:nvSpPr>
        <p:spPr>
          <a:xfrm>
            <a:off x="1269520" y="825290"/>
            <a:ext cx="8915400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algn="just"/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7" name="Picture 3" descr="E:\HY\c2.jpg">
            <a:extLst>
              <a:ext uri="{FF2B5EF4-FFF2-40B4-BE49-F238E27FC236}">
                <a16:creationId xmlns:a16="http://schemas.microsoft.com/office/drawing/2014/main" id="{DE342B49-6DAC-40E8-9F84-004687FC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96" y="2904455"/>
            <a:ext cx="2237324" cy="330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E:\hinh hoc sinh\VIETNAM-BLACK-PEPPER-500GL-FAQ-NEW-CROP.jpg_350x350.jpg">
            <a:extLst>
              <a:ext uri="{FF2B5EF4-FFF2-40B4-BE49-F238E27FC236}">
                <a16:creationId xmlns:a16="http://schemas.microsoft.com/office/drawing/2014/main" id="{EBD5522A-8651-46C5-9DDE-B58D131C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682" y="2904455"/>
            <a:ext cx="2237324" cy="32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E:\hinh hoc sinh\b-muoi-say-iot.jpg">
            <a:extLst>
              <a:ext uri="{FF2B5EF4-FFF2-40B4-BE49-F238E27FC236}">
                <a16:creationId xmlns:a16="http://schemas.microsoft.com/office/drawing/2014/main" id="{70B61F57-69A7-4559-8AA3-B36724E7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42" y="2904455"/>
            <a:ext cx="2381592" cy="350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13D3DCCB-1CFD-442E-92CD-0BE784B6C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11" y="1521831"/>
            <a:ext cx="96650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Theo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83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D2C54-6EC0-4221-9303-C9802DBF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317" y="2980290"/>
            <a:ext cx="2928287" cy="3964972"/>
          </a:xfrm>
          <a:prstGeom prst="rect">
            <a:avLst/>
          </a:prstGeom>
        </p:spPr>
      </p:pic>
      <p:sp>
        <p:nvSpPr>
          <p:cNvPr id="4" name="Text Box 132">
            <a:extLst>
              <a:ext uri="{FF2B5EF4-FFF2-40B4-BE49-F238E27FC236}">
                <a16:creationId xmlns:a16="http://schemas.microsoft.com/office/drawing/2014/main" id="{D8A14D20-3D9B-4C26-9CCB-9D40F4031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941" y="1136657"/>
            <a:ext cx="4953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mặn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149">
            <a:extLst>
              <a:ext uri="{FF2B5EF4-FFF2-40B4-BE49-F238E27FC236}">
                <a16:creationId xmlns:a16="http://schemas.microsoft.com/office/drawing/2014/main" id="{28BA150D-3C24-4D49-8DB5-45F20D87A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941" y="2993093"/>
            <a:ext cx="5332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150">
            <a:extLst>
              <a:ext uri="{FF2B5EF4-FFF2-40B4-BE49-F238E27FC236}">
                <a16:creationId xmlns:a16="http://schemas.microsoft.com/office/drawing/2014/main" id="{2353A71A-EC88-4E30-96B8-FAD042CE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209" y="5075012"/>
            <a:ext cx="4149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cay</a:t>
            </a:r>
          </a:p>
        </p:txBody>
      </p:sp>
      <p:pic>
        <p:nvPicPr>
          <p:cNvPr id="7" name="Picture 237">
            <a:extLst>
              <a:ext uri="{FF2B5EF4-FFF2-40B4-BE49-F238E27FC236}">
                <a16:creationId xmlns:a16="http://schemas.microsoft.com/office/drawing/2014/main" id="{B9C0E199-13D8-4D4A-9867-89646F3D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48" y="850476"/>
            <a:ext cx="2053062" cy="15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38">
            <a:extLst>
              <a:ext uri="{FF2B5EF4-FFF2-40B4-BE49-F238E27FC236}">
                <a16:creationId xmlns:a16="http://schemas.microsoft.com/office/drawing/2014/main" id="{4D97589A-E4AA-4A59-BBC5-E6A6B27C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48" y="2752761"/>
            <a:ext cx="2053062" cy="142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9">
            <a:extLst>
              <a:ext uri="{FF2B5EF4-FFF2-40B4-BE49-F238E27FC236}">
                <a16:creationId xmlns:a16="http://schemas.microsoft.com/office/drawing/2014/main" id="{35476061-3766-4D6C-8394-8182CD62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48" y="4608142"/>
            <a:ext cx="2053062" cy="158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1BB5151A-2423-4091-AC4B-AB54D0F4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0" y="-165791"/>
            <a:ext cx="2369900" cy="1508203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A6A1E15A-5A29-4705-AFA6-C3476560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7" r="54005" b="6903"/>
          <a:stretch>
            <a:fillRect/>
          </a:stretch>
        </p:blipFill>
        <p:spPr>
          <a:xfrm>
            <a:off x="8769704" y="4563534"/>
            <a:ext cx="3758491" cy="2680352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AE3537E-204F-49D8-BEB4-D8EAE38BD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992045"/>
            <a:ext cx="8534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thìa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chén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nếm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nếm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9D1A28E-9BAD-427D-B068-275C281CA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364" y="1019246"/>
            <a:ext cx="63257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lang="en-US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1CD00CF-C6F3-4742-8FCE-50874AA70536}"/>
              </a:ext>
            </a:extLst>
          </p:cNvPr>
          <p:cNvSpPr/>
          <p:nvPr/>
        </p:nvSpPr>
        <p:spPr>
          <a:xfrm>
            <a:off x="5022670" y="5214257"/>
            <a:ext cx="1913254" cy="121044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20B16-E442-4C38-A10E-7549C1B10299}"/>
              </a:ext>
            </a:extLst>
          </p:cNvPr>
          <p:cNvSpPr/>
          <p:nvPr/>
        </p:nvSpPr>
        <p:spPr>
          <a:xfrm>
            <a:off x="385354" y="295003"/>
            <a:ext cx="11421291" cy="626799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Group 46">
            <a:extLst>
              <a:ext uri="{FF2B5EF4-FFF2-40B4-BE49-F238E27FC236}">
                <a16:creationId xmlns:a16="http://schemas.microsoft.com/office/drawing/2014/main" id="{CE87B047-DBC3-4A14-8D38-0433F51BD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224903"/>
              </p:ext>
            </p:extLst>
          </p:nvPr>
        </p:nvGraphicFramePr>
        <p:xfrm>
          <a:off x="874429" y="1397000"/>
          <a:ext cx="10443140" cy="5027701"/>
        </p:xfrm>
        <a:graphic>
          <a:graphicData uri="http://schemas.openxmlformats.org/drawingml/2006/table">
            <a:tbl>
              <a:tblPr/>
              <a:tblGrid>
                <a:gridCol w="573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07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từng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chất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6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Muối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SG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3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Bột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ngọt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89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图片 8">
            <a:extLst>
              <a:ext uri="{FF2B5EF4-FFF2-40B4-BE49-F238E27FC236}">
                <a16:creationId xmlns:a16="http://schemas.microsoft.com/office/drawing/2014/main" id="{468103E6-FCDF-46C8-AA1A-5F8B3322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09" y="4892010"/>
            <a:ext cx="1913254" cy="2036628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B90847DA-10AB-419A-84C7-E3BCC864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949" y="4119154"/>
            <a:ext cx="2107303" cy="2983537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1F073D5-5BEE-4AC8-B6AF-659B68639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247" y="612373"/>
            <a:ext cx="3544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MẪU BÁO CÁO</a:t>
            </a:r>
          </a:p>
        </p:txBody>
      </p:sp>
    </p:spTree>
    <p:extLst>
      <p:ext uri="{BB962C8B-B14F-4D97-AF65-F5344CB8AC3E}">
        <p14:creationId xmlns:p14="http://schemas.microsoft.com/office/powerpoint/2010/main" val="35456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26F7-10EC-4EC3-9704-A5F4A7C9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176" y="2621821"/>
            <a:ext cx="7793647" cy="1325563"/>
          </a:xfrm>
        </p:spPr>
        <p:txBody>
          <a:bodyPr/>
          <a:lstStyle/>
          <a:p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2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1CD00CF-C6F3-4742-8FCE-50874AA70536}"/>
              </a:ext>
            </a:extLst>
          </p:cNvPr>
          <p:cNvSpPr/>
          <p:nvPr/>
        </p:nvSpPr>
        <p:spPr>
          <a:xfrm>
            <a:off x="5022670" y="5214257"/>
            <a:ext cx="1913254" cy="121044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20B16-E442-4C38-A10E-7549C1B10299}"/>
              </a:ext>
            </a:extLst>
          </p:cNvPr>
          <p:cNvSpPr/>
          <p:nvPr/>
        </p:nvSpPr>
        <p:spPr>
          <a:xfrm>
            <a:off x="385354" y="295003"/>
            <a:ext cx="11421291" cy="626799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468103E6-FCDF-46C8-AA1A-5F8B3322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09" y="4892010"/>
            <a:ext cx="1913254" cy="2036628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B90847DA-10AB-419A-84C7-E3BCC864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949" y="4119154"/>
            <a:ext cx="2107303" cy="2983537"/>
          </a:xfrm>
          <a:prstGeom prst="rect">
            <a:avLst/>
          </a:prstGeom>
        </p:spPr>
      </p:pic>
      <p:sp>
        <p:nvSpPr>
          <p:cNvPr id="10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86636F-7346-4C2D-8D6D-29C2B71D25AC}"/>
              </a:ext>
            </a:extLst>
          </p:cNvPr>
          <p:cNvSpPr/>
          <p:nvPr/>
        </p:nvSpPr>
        <p:spPr>
          <a:xfrm>
            <a:off x="3945467" y="4545709"/>
            <a:ext cx="2057400" cy="1524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894F1814-238B-4D52-9D55-0FDEA605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43930"/>
              </p:ext>
            </p:extLst>
          </p:nvPr>
        </p:nvGraphicFramePr>
        <p:xfrm>
          <a:off x="608541" y="966090"/>
          <a:ext cx="10398125" cy="5348094"/>
        </p:xfrm>
        <a:graphic>
          <a:graphicData uri="http://schemas.openxmlformats.org/drawingml/2006/table">
            <a:tbl>
              <a:tblPr/>
              <a:tblGrid>
                <a:gridCol w="574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4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5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từng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chất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hỗn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hợp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3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Muối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SG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Bột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ngọt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5C49DB30-28F6-4335-BACF-E51AEE137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05" y="2657448"/>
            <a:ext cx="42592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trắng</a:t>
            </a:r>
            <a:r>
              <a:rPr lang="en-US" altLang="en-US" sz="3200" b="1" dirty="0">
                <a:solidFill>
                  <a:srgbClr val="FF0000"/>
                </a:solidFill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mặn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7014C07F-E8F6-43CC-9C1C-23D00FDA8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21" y="4129245"/>
            <a:ext cx="5391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trắng</a:t>
            </a:r>
            <a:r>
              <a:rPr lang="en-US" altLang="en-US" sz="3200" b="1" dirty="0">
                <a:solidFill>
                  <a:srgbClr val="FF0000"/>
                </a:solidFill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ngọt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lợ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A62AD13-8B58-47AB-99E7-4087F86B2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79" y="5599810"/>
            <a:ext cx="380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đen</a:t>
            </a:r>
            <a:r>
              <a:rPr lang="en-US" altLang="en-US" sz="3200" b="1" dirty="0">
                <a:solidFill>
                  <a:srgbClr val="FF0000"/>
                </a:solidFill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</a:rPr>
              <a:t> cay</a:t>
            </a:r>
          </a:p>
        </p:txBody>
      </p:sp>
      <p:sp>
        <p:nvSpPr>
          <p:cNvPr id="15" name="Text Box 45">
            <a:extLst>
              <a:ext uri="{FF2B5EF4-FFF2-40B4-BE49-F238E27FC236}">
                <a16:creationId xmlns:a16="http://schemas.microsoft.com/office/drawing/2014/main" id="{CE2CEC45-2622-47F8-A887-D73D90325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281" y="2562922"/>
            <a:ext cx="3770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Hỗn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màu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đen</a:t>
            </a:r>
            <a:r>
              <a:rPr lang="en-US" altLang="en-US" sz="3200" b="1" dirty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</a:rPr>
              <a:t>trắng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lẫn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lộn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nhau</a:t>
            </a:r>
            <a:r>
              <a:rPr lang="en-US" altLang="en-US" sz="3200" b="1" dirty="0">
                <a:solidFill>
                  <a:srgbClr val="0000FF"/>
                </a:solidFill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mặn</a:t>
            </a:r>
            <a:r>
              <a:rPr lang="en-US" altLang="en-US" sz="3200" b="1" dirty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</a:rPr>
              <a:t>ngọt</a:t>
            </a:r>
            <a:r>
              <a:rPr lang="en-US" altLang="en-US" sz="3200" b="1" dirty="0">
                <a:solidFill>
                  <a:srgbClr val="0000FF"/>
                </a:solidFill>
              </a:rPr>
              <a:t>, cay.</a:t>
            </a:r>
          </a:p>
        </p:txBody>
      </p:sp>
    </p:spTree>
    <p:extLst>
      <p:ext uri="{BB962C8B-B14F-4D97-AF65-F5344CB8AC3E}">
        <p14:creationId xmlns:p14="http://schemas.microsoft.com/office/powerpoint/2010/main" val="39318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5C340-339E-4F19-86CE-AF5A49EFD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140" y="1580926"/>
            <a:ext cx="8199211" cy="13493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53D39-38B3-4138-BF1D-9781103CB9FC}"/>
              </a:ext>
            </a:extLst>
          </p:cNvPr>
          <p:cNvSpPr txBox="1"/>
          <p:nvPr/>
        </p:nvSpPr>
        <p:spPr>
          <a:xfrm>
            <a:off x="2090908" y="3766897"/>
            <a:ext cx="85946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AA0517E-9BA2-40E3-A9D2-6A25CCEB2075}"/>
              </a:ext>
            </a:extLst>
          </p:cNvPr>
          <p:cNvSpPr/>
          <p:nvPr/>
        </p:nvSpPr>
        <p:spPr>
          <a:xfrm rot="1147089">
            <a:off x="1306235" y="3937508"/>
            <a:ext cx="648149" cy="425199"/>
          </a:xfrm>
          <a:custGeom>
            <a:avLst/>
            <a:gdLst>
              <a:gd name="connsiteX0" fmla="*/ 704433 w 718173"/>
              <a:gd name="connsiteY0" fmla="*/ 114252 h 561034"/>
              <a:gd name="connsiteX1" fmla="*/ 376045 w 718173"/>
              <a:gd name="connsiteY1" fmla="*/ 960 h 561034"/>
              <a:gd name="connsiteX2" fmla="*/ 361453 w 718173"/>
              <a:gd name="connsiteY2" fmla="*/ 2808 h 561034"/>
              <a:gd name="connsiteX3" fmla="*/ 347061 w 718173"/>
              <a:gd name="connsiteY3" fmla="*/ 29811 h 561034"/>
              <a:gd name="connsiteX4" fmla="*/ 389380 w 718173"/>
              <a:gd name="connsiteY4" fmla="*/ 124089 h 561034"/>
              <a:gd name="connsiteX5" fmla="*/ 44883 w 718173"/>
              <a:gd name="connsiteY5" fmla="*/ 262138 h 561034"/>
              <a:gd name="connsiteX6" fmla="*/ 34320 w 718173"/>
              <a:gd name="connsiteY6" fmla="*/ 270259 h 561034"/>
              <a:gd name="connsiteX7" fmla="*/ 22634 w 718173"/>
              <a:gd name="connsiteY7" fmla="*/ 283991 h 561034"/>
              <a:gd name="connsiteX8" fmla="*/ 1771 w 718173"/>
              <a:gd name="connsiteY8" fmla="*/ 379062 h 561034"/>
              <a:gd name="connsiteX9" fmla="*/ 4016 w 718173"/>
              <a:gd name="connsiteY9" fmla="*/ 396689 h 561034"/>
              <a:gd name="connsiteX10" fmla="*/ 117968 w 718173"/>
              <a:gd name="connsiteY10" fmla="*/ 553951 h 561034"/>
              <a:gd name="connsiteX11" fmla="*/ 139228 w 718173"/>
              <a:gd name="connsiteY11" fmla="*/ 557516 h 561034"/>
              <a:gd name="connsiteX12" fmla="*/ 147744 w 718173"/>
              <a:gd name="connsiteY12" fmla="*/ 555734 h 561034"/>
              <a:gd name="connsiteX13" fmla="*/ 365415 w 718173"/>
              <a:gd name="connsiteY13" fmla="*/ 437160 h 561034"/>
              <a:gd name="connsiteX14" fmla="*/ 412818 w 718173"/>
              <a:gd name="connsiteY14" fmla="*/ 403555 h 561034"/>
              <a:gd name="connsiteX15" fmla="*/ 466889 w 718173"/>
              <a:gd name="connsiteY15" fmla="*/ 498559 h 561034"/>
              <a:gd name="connsiteX16" fmla="*/ 469596 w 718173"/>
              <a:gd name="connsiteY16" fmla="*/ 501927 h 561034"/>
              <a:gd name="connsiteX17" fmla="*/ 492175 w 718173"/>
              <a:gd name="connsiteY17" fmla="*/ 506548 h 561034"/>
              <a:gd name="connsiteX18" fmla="*/ 706413 w 718173"/>
              <a:gd name="connsiteY18" fmla="*/ 153336 h 561034"/>
              <a:gd name="connsiteX19" fmla="*/ 715326 w 718173"/>
              <a:gd name="connsiteY19" fmla="*/ 141122 h 561034"/>
              <a:gd name="connsiteX20" fmla="*/ 704433 w 718173"/>
              <a:gd name="connsiteY20" fmla="*/ 114252 h 561034"/>
              <a:gd name="connsiteX21" fmla="*/ 31283 w 718173"/>
              <a:gd name="connsiteY21" fmla="*/ 383221 h 561034"/>
              <a:gd name="connsiteX22" fmla="*/ 41781 w 718173"/>
              <a:gd name="connsiteY22" fmla="*/ 351861 h 561034"/>
              <a:gd name="connsiteX23" fmla="*/ 72150 w 718173"/>
              <a:gd name="connsiteY23" fmla="*/ 430888 h 561034"/>
              <a:gd name="connsiteX24" fmla="*/ 31283 w 718173"/>
              <a:gd name="connsiteY24" fmla="*/ 383221 h 561034"/>
              <a:gd name="connsiteX25" fmla="*/ 127937 w 718173"/>
              <a:gd name="connsiteY25" fmla="*/ 512358 h 561034"/>
              <a:gd name="connsiteX26" fmla="*/ 87863 w 718173"/>
              <a:gd name="connsiteY26" fmla="*/ 451685 h 561034"/>
              <a:gd name="connsiteX27" fmla="*/ 44751 w 718173"/>
              <a:gd name="connsiteY27" fmla="*/ 339581 h 561034"/>
              <a:gd name="connsiteX28" fmla="*/ 49967 w 718173"/>
              <a:gd name="connsiteY28" fmla="*/ 309542 h 561034"/>
              <a:gd name="connsiteX29" fmla="*/ 102453 w 718173"/>
              <a:gd name="connsiteY29" fmla="*/ 377477 h 561034"/>
              <a:gd name="connsiteX30" fmla="*/ 140812 w 718173"/>
              <a:gd name="connsiteY30" fmla="*/ 478027 h 561034"/>
              <a:gd name="connsiteX31" fmla="*/ 127937 w 718173"/>
              <a:gd name="connsiteY31" fmla="*/ 512358 h 561034"/>
              <a:gd name="connsiteX32" fmla="*/ 144641 w 718173"/>
              <a:gd name="connsiteY32" fmla="*/ 467794 h 561034"/>
              <a:gd name="connsiteX33" fmla="*/ 117771 w 718173"/>
              <a:gd name="connsiteY33" fmla="*/ 397283 h 561034"/>
              <a:gd name="connsiteX34" fmla="*/ 130711 w 718173"/>
              <a:gd name="connsiteY34" fmla="*/ 414053 h 561034"/>
              <a:gd name="connsiteX35" fmla="*/ 155270 w 718173"/>
              <a:gd name="connsiteY35" fmla="*/ 439669 h 561034"/>
              <a:gd name="connsiteX36" fmla="*/ 144641 w 718173"/>
              <a:gd name="connsiteY36" fmla="*/ 467794 h 561034"/>
              <a:gd name="connsiteX37" fmla="*/ 156921 w 718173"/>
              <a:gd name="connsiteY37" fmla="*/ 517573 h 561034"/>
              <a:gd name="connsiteX38" fmla="*/ 186168 w 718173"/>
              <a:gd name="connsiteY38" fmla="*/ 439867 h 561034"/>
              <a:gd name="connsiteX39" fmla="*/ 197986 w 718173"/>
              <a:gd name="connsiteY39" fmla="*/ 434519 h 561034"/>
              <a:gd name="connsiteX40" fmla="*/ 238853 w 718173"/>
              <a:gd name="connsiteY40" fmla="*/ 413525 h 561034"/>
              <a:gd name="connsiteX41" fmla="*/ 191383 w 718173"/>
              <a:gd name="connsiteY41" fmla="*/ 498757 h 561034"/>
              <a:gd name="connsiteX42" fmla="*/ 156921 w 718173"/>
              <a:gd name="connsiteY42" fmla="*/ 517573 h 561034"/>
              <a:gd name="connsiteX43" fmla="*/ 203334 w 718173"/>
              <a:gd name="connsiteY43" fmla="*/ 492288 h 561034"/>
              <a:gd name="connsiteX44" fmla="*/ 250539 w 718173"/>
              <a:gd name="connsiteY44" fmla="*/ 407583 h 561034"/>
              <a:gd name="connsiteX45" fmla="*/ 294640 w 718173"/>
              <a:gd name="connsiteY45" fmla="*/ 384343 h 561034"/>
              <a:gd name="connsiteX46" fmla="*/ 257075 w 718173"/>
              <a:gd name="connsiteY46" fmla="*/ 463040 h 561034"/>
              <a:gd name="connsiteX47" fmla="*/ 203334 w 718173"/>
              <a:gd name="connsiteY47" fmla="*/ 492288 h 561034"/>
              <a:gd name="connsiteX48" fmla="*/ 314447 w 718173"/>
              <a:gd name="connsiteY48" fmla="*/ 431746 h 561034"/>
              <a:gd name="connsiteX49" fmla="*/ 268892 w 718173"/>
              <a:gd name="connsiteY49" fmla="*/ 456570 h 561034"/>
              <a:gd name="connsiteX50" fmla="*/ 304411 w 718173"/>
              <a:gd name="connsiteY50" fmla="*/ 379128 h 561034"/>
              <a:gd name="connsiteX51" fmla="*/ 369443 w 718173"/>
              <a:gd name="connsiteY51" fmla="*/ 344533 h 561034"/>
              <a:gd name="connsiteX52" fmla="*/ 323359 w 718173"/>
              <a:gd name="connsiteY52" fmla="*/ 426993 h 561034"/>
              <a:gd name="connsiteX53" fmla="*/ 314447 w 718173"/>
              <a:gd name="connsiteY53" fmla="*/ 431746 h 561034"/>
              <a:gd name="connsiteX54" fmla="*/ 335045 w 718173"/>
              <a:gd name="connsiteY54" fmla="*/ 420985 h 561034"/>
              <a:gd name="connsiteX55" fmla="*/ 381392 w 718173"/>
              <a:gd name="connsiteY55" fmla="*/ 338129 h 561034"/>
              <a:gd name="connsiteX56" fmla="*/ 430643 w 718173"/>
              <a:gd name="connsiteY56" fmla="*/ 311522 h 561034"/>
              <a:gd name="connsiteX57" fmla="*/ 388391 w 718173"/>
              <a:gd name="connsiteY57" fmla="*/ 389559 h 561034"/>
              <a:gd name="connsiteX58" fmla="*/ 335045 w 718173"/>
              <a:gd name="connsiteY58" fmla="*/ 420985 h 561034"/>
              <a:gd name="connsiteX59" fmla="*/ 404433 w 718173"/>
              <a:gd name="connsiteY59" fmla="*/ 375034 h 561034"/>
              <a:gd name="connsiteX60" fmla="*/ 435133 w 718173"/>
              <a:gd name="connsiteY60" fmla="*/ 318388 h 561034"/>
              <a:gd name="connsiteX61" fmla="*/ 404433 w 718173"/>
              <a:gd name="connsiteY61" fmla="*/ 375034 h 561034"/>
              <a:gd name="connsiteX62" fmla="*/ 435001 w 718173"/>
              <a:gd name="connsiteY62" fmla="*/ 383683 h 561034"/>
              <a:gd name="connsiteX63" fmla="*/ 433086 w 718173"/>
              <a:gd name="connsiteY63" fmla="*/ 380976 h 561034"/>
              <a:gd name="connsiteX64" fmla="*/ 464776 w 718173"/>
              <a:gd name="connsiteY64" fmla="*/ 319181 h 561034"/>
              <a:gd name="connsiteX65" fmla="*/ 480423 w 718173"/>
              <a:gd name="connsiteY65" fmla="*/ 428511 h 561034"/>
              <a:gd name="connsiteX66" fmla="*/ 473887 w 718173"/>
              <a:gd name="connsiteY66" fmla="*/ 452015 h 561034"/>
              <a:gd name="connsiteX67" fmla="*/ 435001 w 718173"/>
              <a:gd name="connsiteY67" fmla="*/ 383683 h 561034"/>
              <a:gd name="connsiteX68" fmla="*/ 485375 w 718173"/>
              <a:gd name="connsiteY68" fmla="*/ 412006 h 561034"/>
              <a:gd name="connsiteX69" fmla="*/ 471114 w 718173"/>
              <a:gd name="connsiteY69" fmla="*/ 311984 h 561034"/>
              <a:gd name="connsiteX70" fmla="*/ 468077 w 718173"/>
              <a:gd name="connsiteY70" fmla="*/ 309409 h 561034"/>
              <a:gd name="connsiteX71" fmla="*/ 469332 w 718173"/>
              <a:gd name="connsiteY71" fmla="*/ 305382 h 561034"/>
              <a:gd name="connsiteX72" fmla="*/ 496995 w 718173"/>
              <a:gd name="connsiteY72" fmla="*/ 377279 h 561034"/>
              <a:gd name="connsiteX73" fmla="*/ 485375 w 718173"/>
              <a:gd name="connsiteY73" fmla="*/ 412006 h 561034"/>
              <a:gd name="connsiteX74" fmla="*/ 507162 w 718173"/>
              <a:gd name="connsiteY74" fmla="*/ 441055 h 561034"/>
              <a:gd name="connsiteX75" fmla="*/ 520300 w 718173"/>
              <a:gd name="connsiteY75" fmla="*/ 398934 h 561034"/>
              <a:gd name="connsiteX76" fmla="*/ 533637 w 718173"/>
              <a:gd name="connsiteY76" fmla="*/ 390549 h 561034"/>
              <a:gd name="connsiteX77" fmla="*/ 633592 w 718173"/>
              <a:gd name="connsiteY77" fmla="*/ 253292 h 561034"/>
              <a:gd name="connsiteX78" fmla="*/ 507162 w 718173"/>
              <a:gd name="connsiteY78" fmla="*/ 441055 h 561034"/>
              <a:gd name="connsiteX79" fmla="*/ 522875 w 718173"/>
              <a:gd name="connsiteY79" fmla="*/ 343806 h 561034"/>
              <a:gd name="connsiteX80" fmla="*/ 494288 w 718173"/>
              <a:gd name="connsiteY80" fmla="*/ 269533 h 561034"/>
              <a:gd name="connsiteX81" fmla="*/ 490459 w 718173"/>
              <a:gd name="connsiteY81" fmla="*/ 263327 h 561034"/>
              <a:gd name="connsiteX82" fmla="*/ 464050 w 718173"/>
              <a:gd name="connsiteY82" fmla="*/ 251905 h 561034"/>
              <a:gd name="connsiteX83" fmla="*/ 241757 w 718173"/>
              <a:gd name="connsiteY83" fmla="*/ 370941 h 561034"/>
              <a:gd name="connsiteX84" fmla="*/ 192044 w 718173"/>
              <a:gd name="connsiteY84" fmla="*/ 396755 h 561034"/>
              <a:gd name="connsiteX85" fmla="*/ 145235 w 718173"/>
              <a:gd name="connsiteY85" fmla="*/ 373978 h 561034"/>
              <a:gd name="connsiteX86" fmla="*/ 81393 w 718173"/>
              <a:gd name="connsiteY86" fmla="*/ 291386 h 561034"/>
              <a:gd name="connsiteX87" fmla="*/ 417902 w 718173"/>
              <a:gd name="connsiteY87" fmla="*/ 155250 h 561034"/>
              <a:gd name="connsiteX88" fmla="*/ 430577 w 718173"/>
              <a:gd name="connsiteY88" fmla="*/ 132869 h 561034"/>
              <a:gd name="connsiteX89" fmla="*/ 396247 w 718173"/>
              <a:gd name="connsiteY89" fmla="*/ 45854 h 561034"/>
              <a:gd name="connsiteX90" fmla="*/ 670696 w 718173"/>
              <a:gd name="connsiteY90" fmla="*/ 140660 h 561034"/>
              <a:gd name="connsiteX91" fmla="*/ 522875 w 718173"/>
              <a:gd name="connsiteY91" fmla="*/ 343806 h 5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18173" h="561034">
                <a:moveTo>
                  <a:pt x="704433" y="114252"/>
                </a:moveTo>
                <a:cubicBezTo>
                  <a:pt x="595762" y="74111"/>
                  <a:pt x="486299" y="36347"/>
                  <a:pt x="376045" y="960"/>
                </a:cubicBezTo>
                <a:cubicBezTo>
                  <a:pt x="370169" y="-955"/>
                  <a:pt x="365217" y="167"/>
                  <a:pt x="361453" y="2808"/>
                </a:cubicBezTo>
                <a:cubicBezTo>
                  <a:pt x="350032" y="4459"/>
                  <a:pt x="339667" y="16673"/>
                  <a:pt x="347061" y="29811"/>
                </a:cubicBezTo>
                <a:cubicBezTo>
                  <a:pt x="364094" y="60114"/>
                  <a:pt x="378025" y="91474"/>
                  <a:pt x="389380" y="124089"/>
                </a:cubicBezTo>
                <a:cubicBezTo>
                  <a:pt x="267902" y="152874"/>
                  <a:pt x="168739" y="240154"/>
                  <a:pt x="44883" y="262138"/>
                </a:cubicBezTo>
                <a:cubicBezTo>
                  <a:pt x="40526" y="262931"/>
                  <a:pt x="36763" y="266166"/>
                  <a:pt x="34320" y="270259"/>
                </a:cubicBezTo>
                <a:cubicBezTo>
                  <a:pt x="28246" y="271447"/>
                  <a:pt x="22833" y="276003"/>
                  <a:pt x="22634" y="283991"/>
                </a:cubicBezTo>
                <a:cubicBezTo>
                  <a:pt x="21908" y="317596"/>
                  <a:pt x="15438" y="348296"/>
                  <a:pt x="1771" y="379062"/>
                </a:cubicBezTo>
                <a:cubicBezTo>
                  <a:pt x="-936" y="385202"/>
                  <a:pt x="-803" y="391606"/>
                  <a:pt x="4016" y="396689"/>
                </a:cubicBezTo>
                <a:cubicBezTo>
                  <a:pt x="49306" y="444026"/>
                  <a:pt x="87005" y="496249"/>
                  <a:pt x="117968" y="553951"/>
                </a:cubicBezTo>
                <a:cubicBezTo>
                  <a:pt x="122722" y="562798"/>
                  <a:pt x="132691" y="562600"/>
                  <a:pt x="139228" y="557516"/>
                </a:cubicBezTo>
                <a:cubicBezTo>
                  <a:pt x="141934" y="557780"/>
                  <a:pt x="144773" y="557318"/>
                  <a:pt x="147744" y="555734"/>
                </a:cubicBezTo>
                <a:cubicBezTo>
                  <a:pt x="220301" y="516187"/>
                  <a:pt x="293056" y="477037"/>
                  <a:pt x="365415" y="437160"/>
                </a:cubicBezTo>
                <a:cubicBezTo>
                  <a:pt x="384231" y="426795"/>
                  <a:pt x="399746" y="415703"/>
                  <a:pt x="412818" y="403555"/>
                </a:cubicBezTo>
                <a:cubicBezTo>
                  <a:pt x="430842" y="435245"/>
                  <a:pt x="448865" y="466869"/>
                  <a:pt x="466889" y="498559"/>
                </a:cubicBezTo>
                <a:cubicBezTo>
                  <a:pt x="467616" y="499880"/>
                  <a:pt x="468539" y="500936"/>
                  <a:pt x="469596" y="501927"/>
                </a:cubicBezTo>
                <a:cubicBezTo>
                  <a:pt x="473491" y="510707"/>
                  <a:pt x="484649" y="515989"/>
                  <a:pt x="492175" y="506548"/>
                </a:cubicBezTo>
                <a:cubicBezTo>
                  <a:pt x="578663" y="398406"/>
                  <a:pt x="665282" y="287425"/>
                  <a:pt x="706413" y="153336"/>
                </a:cubicBezTo>
                <a:lnTo>
                  <a:pt x="715326" y="141122"/>
                </a:lnTo>
                <a:cubicBezTo>
                  <a:pt x="722786" y="130691"/>
                  <a:pt x="714336" y="117883"/>
                  <a:pt x="704433" y="114252"/>
                </a:cubicBezTo>
                <a:close/>
                <a:moveTo>
                  <a:pt x="31283" y="383221"/>
                </a:moveTo>
                <a:cubicBezTo>
                  <a:pt x="35442" y="372856"/>
                  <a:pt x="38875" y="362424"/>
                  <a:pt x="41781" y="351861"/>
                </a:cubicBezTo>
                <a:cubicBezTo>
                  <a:pt x="51881" y="378203"/>
                  <a:pt x="62049" y="404546"/>
                  <a:pt x="72150" y="430888"/>
                </a:cubicBezTo>
                <a:cubicBezTo>
                  <a:pt x="59209" y="414515"/>
                  <a:pt x="45543" y="398604"/>
                  <a:pt x="31283" y="383221"/>
                </a:cubicBezTo>
                <a:close/>
                <a:moveTo>
                  <a:pt x="127937" y="512358"/>
                </a:moveTo>
                <a:cubicBezTo>
                  <a:pt x="115592" y="491429"/>
                  <a:pt x="102189" y="471227"/>
                  <a:pt x="87863" y="451685"/>
                </a:cubicBezTo>
                <a:cubicBezTo>
                  <a:pt x="73536" y="414317"/>
                  <a:pt x="59144" y="376949"/>
                  <a:pt x="44751" y="339581"/>
                </a:cubicBezTo>
                <a:cubicBezTo>
                  <a:pt x="46996" y="329678"/>
                  <a:pt x="48844" y="319709"/>
                  <a:pt x="49967" y="309542"/>
                </a:cubicBezTo>
                <a:cubicBezTo>
                  <a:pt x="67462" y="332187"/>
                  <a:pt x="84958" y="354832"/>
                  <a:pt x="102453" y="377477"/>
                </a:cubicBezTo>
                <a:cubicBezTo>
                  <a:pt x="115262" y="411016"/>
                  <a:pt x="128004" y="444488"/>
                  <a:pt x="140812" y="478027"/>
                </a:cubicBezTo>
                <a:cubicBezTo>
                  <a:pt x="136520" y="489515"/>
                  <a:pt x="132229" y="500936"/>
                  <a:pt x="127937" y="512358"/>
                </a:cubicBezTo>
                <a:close/>
                <a:moveTo>
                  <a:pt x="144641" y="467794"/>
                </a:moveTo>
                <a:cubicBezTo>
                  <a:pt x="135662" y="444290"/>
                  <a:pt x="126683" y="420787"/>
                  <a:pt x="117771" y="397283"/>
                </a:cubicBezTo>
                <a:cubicBezTo>
                  <a:pt x="122061" y="402895"/>
                  <a:pt x="126419" y="408441"/>
                  <a:pt x="130711" y="414053"/>
                </a:cubicBezTo>
                <a:cubicBezTo>
                  <a:pt x="140217" y="426332"/>
                  <a:pt x="147414" y="435047"/>
                  <a:pt x="155270" y="439669"/>
                </a:cubicBezTo>
                <a:cubicBezTo>
                  <a:pt x="151705" y="449044"/>
                  <a:pt x="148206" y="458419"/>
                  <a:pt x="144641" y="467794"/>
                </a:cubicBezTo>
                <a:close/>
                <a:moveTo>
                  <a:pt x="156921" y="517573"/>
                </a:moveTo>
                <a:cubicBezTo>
                  <a:pt x="166626" y="491693"/>
                  <a:pt x="176397" y="465747"/>
                  <a:pt x="186168" y="439867"/>
                </a:cubicBezTo>
                <a:cubicBezTo>
                  <a:pt x="189799" y="438481"/>
                  <a:pt x="193695" y="436698"/>
                  <a:pt x="197986" y="434519"/>
                </a:cubicBezTo>
                <a:cubicBezTo>
                  <a:pt x="211652" y="427587"/>
                  <a:pt x="225252" y="420523"/>
                  <a:pt x="238853" y="413525"/>
                </a:cubicBezTo>
                <a:lnTo>
                  <a:pt x="191383" y="498757"/>
                </a:lnTo>
                <a:cubicBezTo>
                  <a:pt x="179896" y="505096"/>
                  <a:pt x="168408" y="511302"/>
                  <a:pt x="156921" y="517573"/>
                </a:cubicBezTo>
                <a:close/>
                <a:moveTo>
                  <a:pt x="203334" y="492288"/>
                </a:moveTo>
                <a:cubicBezTo>
                  <a:pt x="219047" y="464031"/>
                  <a:pt x="234760" y="435774"/>
                  <a:pt x="250539" y="407583"/>
                </a:cubicBezTo>
                <a:cubicBezTo>
                  <a:pt x="265261" y="399924"/>
                  <a:pt x="279918" y="392068"/>
                  <a:pt x="294640" y="384343"/>
                </a:cubicBezTo>
                <a:cubicBezTo>
                  <a:pt x="283747" y="411346"/>
                  <a:pt x="271203" y="437556"/>
                  <a:pt x="257075" y="463040"/>
                </a:cubicBezTo>
                <a:cubicBezTo>
                  <a:pt x="239116" y="472811"/>
                  <a:pt x="221225" y="482516"/>
                  <a:pt x="203334" y="492288"/>
                </a:cubicBezTo>
                <a:close/>
                <a:moveTo>
                  <a:pt x="314447" y="431746"/>
                </a:moveTo>
                <a:lnTo>
                  <a:pt x="268892" y="456570"/>
                </a:lnTo>
                <a:cubicBezTo>
                  <a:pt x="282294" y="431482"/>
                  <a:pt x="294046" y="405668"/>
                  <a:pt x="304411" y="379128"/>
                </a:cubicBezTo>
                <a:cubicBezTo>
                  <a:pt x="326132" y="367640"/>
                  <a:pt x="347787" y="356152"/>
                  <a:pt x="369443" y="344533"/>
                </a:cubicBezTo>
                <a:cubicBezTo>
                  <a:pt x="354059" y="371997"/>
                  <a:pt x="338677" y="399528"/>
                  <a:pt x="323359" y="426993"/>
                </a:cubicBezTo>
                <a:cubicBezTo>
                  <a:pt x="320389" y="428577"/>
                  <a:pt x="317418" y="430162"/>
                  <a:pt x="314447" y="431746"/>
                </a:cubicBezTo>
                <a:close/>
                <a:moveTo>
                  <a:pt x="335045" y="420985"/>
                </a:moveTo>
                <a:cubicBezTo>
                  <a:pt x="350495" y="393388"/>
                  <a:pt x="365943" y="365725"/>
                  <a:pt x="381392" y="338129"/>
                </a:cubicBezTo>
                <a:cubicBezTo>
                  <a:pt x="397831" y="329282"/>
                  <a:pt x="414270" y="320435"/>
                  <a:pt x="430643" y="311522"/>
                </a:cubicBezTo>
                <a:cubicBezTo>
                  <a:pt x="416581" y="337534"/>
                  <a:pt x="402453" y="363547"/>
                  <a:pt x="388391" y="389559"/>
                </a:cubicBezTo>
                <a:cubicBezTo>
                  <a:pt x="372215" y="401905"/>
                  <a:pt x="353399" y="411544"/>
                  <a:pt x="335045" y="420985"/>
                </a:cubicBezTo>
                <a:close/>
                <a:moveTo>
                  <a:pt x="404433" y="375034"/>
                </a:moveTo>
                <a:lnTo>
                  <a:pt x="435133" y="318388"/>
                </a:lnTo>
                <a:cubicBezTo>
                  <a:pt x="428267" y="339119"/>
                  <a:pt x="419288" y="358859"/>
                  <a:pt x="404433" y="375034"/>
                </a:cubicBezTo>
                <a:close/>
                <a:moveTo>
                  <a:pt x="435001" y="383683"/>
                </a:moveTo>
                <a:cubicBezTo>
                  <a:pt x="434407" y="382693"/>
                  <a:pt x="433813" y="381768"/>
                  <a:pt x="433086" y="380976"/>
                </a:cubicBezTo>
                <a:cubicBezTo>
                  <a:pt x="446488" y="363216"/>
                  <a:pt x="456524" y="342948"/>
                  <a:pt x="464776" y="319181"/>
                </a:cubicBezTo>
                <a:cubicBezTo>
                  <a:pt x="469992" y="355624"/>
                  <a:pt x="475207" y="392068"/>
                  <a:pt x="480423" y="428511"/>
                </a:cubicBezTo>
                <a:cubicBezTo>
                  <a:pt x="478179" y="436302"/>
                  <a:pt x="476000" y="444158"/>
                  <a:pt x="473887" y="452015"/>
                </a:cubicBezTo>
                <a:cubicBezTo>
                  <a:pt x="460947" y="429237"/>
                  <a:pt x="448007" y="406460"/>
                  <a:pt x="435001" y="383683"/>
                </a:cubicBezTo>
                <a:close/>
                <a:moveTo>
                  <a:pt x="485375" y="412006"/>
                </a:moveTo>
                <a:lnTo>
                  <a:pt x="471114" y="311984"/>
                </a:lnTo>
                <a:cubicBezTo>
                  <a:pt x="470851" y="310070"/>
                  <a:pt x="469530" y="309343"/>
                  <a:pt x="468077" y="309409"/>
                </a:cubicBezTo>
                <a:cubicBezTo>
                  <a:pt x="468539" y="308089"/>
                  <a:pt x="468936" y="306769"/>
                  <a:pt x="469332" y="305382"/>
                </a:cubicBezTo>
                <a:lnTo>
                  <a:pt x="496995" y="377279"/>
                </a:lnTo>
                <a:cubicBezTo>
                  <a:pt x="492835" y="388833"/>
                  <a:pt x="489006" y="400386"/>
                  <a:pt x="485375" y="412006"/>
                </a:cubicBezTo>
                <a:close/>
                <a:moveTo>
                  <a:pt x="507162" y="441055"/>
                </a:moveTo>
                <a:cubicBezTo>
                  <a:pt x="511189" y="426927"/>
                  <a:pt x="515547" y="412864"/>
                  <a:pt x="520300" y="398934"/>
                </a:cubicBezTo>
                <a:cubicBezTo>
                  <a:pt x="525186" y="398274"/>
                  <a:pt x="530005" y="395501"/>
                  <a:pt x="533637" y="390549"/>
                </a:cubicBezTo>
                <a:lnTo>
                  <a:pt x="633592" y="253292"/>
                </a:lnTo>
                <a:cubicBezTo>
                  <a:pt x="598667" y="319973"/>
                  <a:pt x="553839" y="381372"/>
                  <a:pt x="507162" y="441055"/>
                </a:cubicBezTo>
                <a:close/>
                <a:moveTo>
                  <a:pt x="522875" y="343806"/>
                </a:moveTo>
                <a:cubicBezTo>
                  <a:pt x="513368" y="319048"/>
                  <a:pt x="503861" y="294291"/>
                  <a:pt x="494288" y="269533"/>
                </a:cubicBezTo>
                <a:cubicBezTo>
                  <a:pt x="493363" y="267024"/>
                  <a:pt x="491977" y="265043"/>
                  <a:pt x="490459" y="263327"/>
                </a:cubicBezTo>
                <a:cubicBezTo>
                  <a:pt x="487290" y="253292"/>
                  <a:pt x="476066" y="245303"/>
                  <a:pt x="464050" y="251905"/>
                </a:cubicBezTo>
                <a:cubicBezTo>
                  <a:pt x="390371" y="292310"/>
                  <a:pt x="316295" y="332055"/>
                  <a:pt x="241757" y="370941"/>
                </a:cubicBezTo>
                <a:cubicBezTo>
                  <a:pt x="225450" y="379458"/>
                  <a:pt x="209077" y="389955"/>
                  <a:pt x="192044" y="396755"/>
                </a:cubicBezTo>
                <a:cubicBezTo>
                  <a:pt x="165305" y="407384"/>
                  <a:pt x="161146" y="394576"/>
                  <a:pt x="145235" y="373978"/>
                </a:cubicBezTo>
                <a:cubicBezTo>
                  <a:pt x="123976" y="346447"/>
                  <a:pt x="102718" y="318916"/>
                  <a:pt x="81393" y="291386"/>
                </a:cubicBezTo>
                <a:cubicBezTo>
                  <a:pt x="199373" y="261148"/>
                  <a:pt x="296820" y="177103"/>
                  <a:pt x="417902" y="155250"/>
                </a:cubicBezTo>
                <a:cubicBezTo>
                  <a:pt x="427342" y="153534"/>
                  <a:pt x="433350" y="141584"/>
                  <a:pt x="430577" y="132869"/>
                </a:cubicBezTo>
                <a:cubicBezTo>
                  <a:pt x="421269" y="102830"/>
                  <a:pt x="409781" y="73913"/>
                  <a:pt x="396247" y="45854"/>
                </a:cubicBezTo>
                <a:cubicBezTo>
                  <a:pt x="488280" y="75827"/>
                  <a:pt x="579785" y="107385"/>
                  <a:pt x="670696" y="140660"/>
                </a:cubicBezTo>
                <a:cubicBezTo>
                  <a:pt x="621510" y="208331"/>
                  <a:pt x="572193" y="276069"/>
                  <a:pt x="522875" y="343806"/>
                </a:cubicBezTo>
                <a:close/>
              </a:path>
            </a:pathLst>
          </a:custGeom>
          <a:solidFill>
            <a:srgbClr val="0070C0"/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76A653-AA68-4412-8DA1-345DC5312685}"/>
              </a:ext>
            </a:extLst>
          </p:cNvPr>
          <p:cNvGrpSpPr/>
          <p:nvPr/>
        </p:nvGrpSpPr>
        <p:grpSpPr>
          <a:xfrm rot="979883">
            <a:off x="1242335" y="1338752"/>
            <a:ext cx="901203" cy="931722"/>
            <a:chOff x="5152414" y="3697493"/>
            <a:chExt cx="1329558" cy="1294412"/>
          </a:xfrm>
          <a:solidFill>
            <a:srgbClr val="FFC000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8ACF36-A5CD-4F35-A55D-AF2F0E65D6FB}"/>
                </a:ext>
              </a:extLst>
            </p:cNvPr>
            <p:cNvSpPr/>
            <p:nvPr/>
          </p:nvSpPr>
          <p:spPr>
            <a:xfrm>
              <a:off x="5343056" y="3697493"/>
              <a:ext cx="942546" cy="1294412"/>
            </a:xfrm>
            <a:custGeom>
              <a:avLst/>
              <a:gdLst>
                <a:gd name="connsiteX0" fmla="*/ 218901 w 942546"/>
                <a:gd name="connsiteY0" fmla="*/ 78746 h 1294412"/>
                <a:gd name="connsiteX1" fmla="*/ 22629 w 942546"/>
                <a:gd name="connsiteY1" fmla="*/ 602663 h 1294412"/>
                <a:gd name="connsiteX2" fmla="*/ 111856 w 942546"/>
                <a:gd name="connsiteY2" fmla="*/ 777500 h 1294412"/>
                <a:gd name="connsiteX3" fmla="*/ 176557 w 942546"/>
                <a:gd name="connsiteY3" fmla="*/ 854693 h 1294412"/>
                <a:gd name="connsiteX4" fmla="*/ 232315 w 942546"/>
                <a:gd name="connsiteY4" fmla="*/ 967525 h 1294412"/>
                <a:gd name="connsiteX5" fmla="*/ 251514 w 942546"/>
                <a:gd name="connsiteY5" fmla="*/ 1008949 h 1294412"/>
                <a:gd name="connsiteX6" fmla="*/ 243361 w 942546"/>
                <a:gd name="connsiteY6" fmla="*/ 1067600 h 1294412"/>
                <a:gd name="connsiteX7" fmla="*/ 258616 w 942546"/>
                <a:gd name="connsiteY7" fmla="*/ 1143216 h 1294412"/>
                <a:gd name="connsiteX8" fmla="*/ 405507 w 942546"/>
                <a:gd name="connsiteY8" fmla="*/ 1231916 h 1294412"/>
                <a:gd name="connsiteX9" fmla="*/ 415107 w 942546"/>
                <a:gd name="connsiteY9" fmla="*/ 1273932 h 1294412"/>
                <a:gd name="connsiteX10" fmla="*/ 468169 w 942546"/>
                <a:gd name="connsiteY10" fmla="*/ 1294381 h 1294412"/>
                <a:gd name="connsiteX11" fmla="*/ 536815 w 942546"/>
                <a:gd name="connsiteY11" fmla="*/ 1281099 h 1294412"/>
                <a:gd name="connsiteX12" fmla="*/ 559697 w 942546"/>
                <a:gd name="connsiteY12" fmla="*/ 1226590 h 1294412"/>
                <a:gd name="connsiteX13" fmla="*/ 721580 w 942546"/>
                <a:gd name="connsiteY13" fmla="*/ 1197856 h 1294412"/>
                <a:gd name="connsiteX14" fmla="*/ 715136 w 942546"/>
                <a:gd name="connsiteY14" fmla="*/ 1142887 h 1294412"/>
                <a:gd name="connsiteX15" fmla="*/ 729931 w 942546"/>
                <a:gd name="connsiteY15" fmla="*/ 1073189 h 1294412"/>
                <a:gd name="connsiteX16" fmla="*/ 715794 w 942546"/>
                <a:gd name="connsiteY16" fmla="*/ 1012565 h 1294412"/>
                <a:gd name="connsiteX17" fmla="*/ 725920 w 942546"/>
                <a:gd name="connsiteY17" fmla="*/ 996653 h 1294412"/>
                <a:gd name="connsiteX18" fmla="*/ 737098 w 942546"/>
                <a:gd name="connsiteY18" fmla="*/ 916764 h 1294412"/>
                <a:gd name="connsiteX19" fmla="*/ 795157 w 942546"/>
                <a:gd name="connsiteY19" fmla="*/ 823000 h 1294412"/>
                <a:gd name="connsiteX20" fmla="*/ 897600 w 942546"/>
                <a:gd name="connsiteY20" fmla="*/ 676767 h 1294412"/>
                <a:gd name="connsiteX21" fmla="*/ 814423 w 942546"/>
                <a:gd name="connsiteY21" fmla="*/ 137332 h 1294412"/>
                <a:gd name="connsiteX22" fmla="*/ 218901 w 942546"/>
                <a:gd name="connsiteY22" fmla="*/ 78746 h 1294412"/>
                <a:gd name="connsiteX23" fmla="*/ 439567 w 942546"/>
                <a:gd name="connsiteY23" fmla="*/ 419214 h 1294412"/>
                <a:gd name="connsiteX24" fmla="*/ 485462 w 942546"/>
                <a:gd name="connsiteY24" fmla="*/ 371477 h 1294412"/>
                <a:gd name="connsiteX25" fmla="*/ 505122 w 942546"/>
                <a:gd name="connsiteY25" fmla="*/ 428156 h 1294412"/>
                <a:gd name="connsiteX26" fmla="*/ 475073 w 942546"/>
                <a:gd name="connsiteY26" fmla="*/ 496604 h 1294412"/>
                <a:gd name="connsiteX27" fmla="*/ 439567 w 942546"/>
                <a:gd name="connsiteY27" fmla="*/ 419214 h 1294412"/>
                <a:gd name="connsiteX28" fmla="*/ 472312 w 942546"/>
                <a:gd name="connsiteY28" fmla="*/ 540659 h 1294412"/>
                <a:gd name="connsiteX29" fmla="*/ 551741 w 942546"/>
                <a:gd name="connsiteY29" fmla="*/ 585107 h 1294412"/>
                <a:gd name="connsiteX30" fmla="*/ 530569 w 942546"/>
                <a:gd name="connsiteY30" fmla="*/ 1000664 h 1294412"/>
                <a:gd name="connsiteX31" fmla="*/ 485923 w 942546"/>
                <a:gd name="connsiteY31" fmla="*/ 999481 h 1294412"/>
                <a:gd name="connsiteX32" fmla="*/ 422077 w 942546"/>
                <a:gd name="connsiteY32" fmla="*/ 998494 h 1294412"/>
                <a:gd name="connsiteX33" fmla="*/ 391765 w 942546"/>
                <a:gd name="connsiteY33" fmla="*/ 579058 h 1294412"/>
                <a:gd name="connsiteX34" fmla="*/ 472312 w 942546"/>
                <a:gd name="connsiteY34" fmla="*/ 540659 h 1294412"/>
                <a:gd name="connsiteX35" fmla="*/ 485923 w 942546"/>
                <a:gd name="connsiteY35" fmla="*/ 1044784 h 1294412"/>
                <a:gd name="connsiteX36" fmla="*/ 650435 w 942546"/>
                <a:gd name="connsiteY36" fmla="*/ 1037223 h 1294412"/>
                <a:gd name="connsiteX37" fmla="*/ 686402 w 942546"/>
                <a:gd name="connsiteY37" fmla="*/ 1031765 h 1294412"/>
                <a:gd name="connsiteX38" fmla="*/ 599017 w 942546"/>
                <a:gd name="connsiteY38" fmla="*/ 1073518 h 1294412"/>
                <a:gd name="connsiteX39" fmla="*/ 487895 w 942546"/>
                <a:gd name="connsiteY39" fmla="*/ 1072992 h 1294412"/>
                <a:gd name="connsiteX40" fmla="*/ 385781 w 942546"/>
                <a:gd name="connsiteY40" fmla="*/ 1068718 h 1294412"/>
                <a:gd name="connsiteX41" fmla="*/ 282418 w 942546"/>
                <a:gd name="connsiteY41" fmla="*/ 1026768 h 1294412"/>
                <a:gd name="connsiteX42" fmla="*/ 296292 w 942546"/>
                <a:gd name="connsiteY42" fmla="*/ 1029792 h 1294412"/>
                <a:gd name="connsiteX43" fmla="*/ 485923 w 942546"/>
                <a:gd name="connsiteY43" fmla="*/ 1044784 h 1294412"/>
                <a:gd name="connsiteX44" fmla="*/ 678315 w 942546"/>
                <a:gd name="connsiteY44" fmla="*/ 1124016 h 1294412"/>
                <a:gd name="connsiteX45" fmla="*/ 637877 w 942546"/>
                <a:gd name="connsiteY45" fmla="*/ 1129013 h 1294412"/>
                <a:gd name="connsiteX46" fmla="*/ 586919 w 942546"/>
                <a:gd name="connsiteY46" fmla="*/ 1131512 h 1294412"/>
                <a:gd name="connsiteX47" fmla="*/ 472903 w 942546"/>
                <a:gd name="connsiteY47" fmla="*/ 1130788 h 1294412"/>
                <a:gd name="connsiteX48" fmla="*/ 380915 w 942546"/>
                <a:gd name="connsiteY48" fmla="*/ 1128553 h 1294412"/>
                <a:gd name="connsiteX49" fmla="*/ 270517 w 942546"/>
                <a:gd name="connsiteY49" fmla="*/ 1090219 h 1294412"/>
                <a:gd name="connsiteX50" fmla="*/ 452389 w 942546"/>
                <a:gd name="connsiteY50" fmla="*/ 1105671 h 1294412"/>
                <a:gd name="connsiteX51" fmla="*/ 690413 w 942546"/>
                <a:gd name="connsiteY51" fmla="*/ 1098635 h 1294412"/>
                <a:gd name="connsiteX52" fmla="*/ 678315 w 942546"/>
                <a:gd name="connsiteY52" fmla="*/ 1124016 h 1294412"/>
                <a:gd name="connsiteX53" fmla="*/ 511763 w 942546"/>
                <a:gd name="connsiteY53" fmla="*/ 1254469 h 1294412"/>
                <a:gd name="connsiteX54" fmla="*/ 468169 w 942546"/>
                <a:gd name="connsiteY54" fmla="*/ 1260453 h 1294412"/>
                <a:gd name="connsiteX55" fmla="*/ 449101 w 942546"/>
                <a:gd name="connsiteY55" fmla="*/ 1259006 h 1294412"/>
                <a:gd name="connsiteX56" fmla="*/ 444761 w 942546"/>
                <a:gd name="connsiteY56" fmla="*/ 1254272 h 1294412"/>
                <a:gd name="connsiteX57" fmla="*/ 439370 w 942546"/>
                <a:gd name="connsiteY57" fmla="*/ 1231587 h 1294412"/>
                <a:gd name="connsiteX58" fmla="*/ 525637 w 942546"/>
                <a:gd name="connsiteY58" fmla="*/ 1226853 h 1294412"/>
                <a:gd name="connsiteX59" fmla="*/ 511763 w 942546"/>
                <a:gd name="connsiteY59" fmla="*/ 1254469 h 1294412"/>
                <a:gd name="connsiteX60" fmla="*/ 678117 w 942546"/>
                <a:gd name="connsiteY60" fmla="*/ 1157221 h 1294412"/>
                <a:gd name="connsiteX61" fmla="*/ 625976 w 942546"/>
                <a:gd name="connsiteY61" fmla="*/ 1187073 h 1294412"/>
                <a:gd name="connsiteX62" fmla="*/ 573439 w 942546"/>
                <a:gd name="connsiteY62" fmla="*/ 1190097 h 1294412"/>
                <a:gd name="connsiteX63" fmla="*/ 484213 w 942546"/>
                <a:gd name="connsiteY63" fmla="*/ 1194897 h 1294412"/>
                <a:gd name="connsiteX64" fmla="*/ 290769 w 942546"/>
                <a:gd name="connsiteY64" fmla="*/ 1156169 h 1294412"/>
                <a:gd name="connsiteX65" fmla="*/ 292149 w 942546"/>
                <a:gd name="connsiteY65" fmla="*/ 1153868 h 1294412"/>
                <a:gd name="connsiteX66" fmla="*/ 472838 w 942546"/>
                <a:gd name="connsiteY66" fmla="*/ 1164782 h 1294412"/>
                <a:gd name="connsiteX67" fmla="*/ 677000 w 942546"/>
                <a:gd name="connsiteY67" fmla="*/ 1156366 h 1294412"/>
                <a:gd name="connsiteX68" fmla="*/ 678117 w 942546"/>
                <a:gd name="connsiteY68" fmla="*/ 1157221 h 1294412"/>
                <a:gd name="connsiteX69" fmla="*/ 883923 w 942546"/>
                <a:gd name="connsiteY69" fmla="*/ 556045 h 1294412"/>
                <a:gd name="connsiteX70" fmla="*/ 819289 w 942546"/>
                <a:gd name="connsiteY70" fmla="*/ 706552 h 1294412"/>
                <a:gd name="connsiteX71" fmla="*/ 726380 w 942546"/>
                <a:gd name="connsiteY71" fmla="*/ 834902 h 1294412"/>
                <a:gd name="connsiteX72" fmla="*/ 693372 w 942546"/>
                <a:gd name="connsiteY72" fmla="*/ 904665 h 1294412"/>
                <a:gd name="connsiteX73" fmla="*/ 650370 w 942546"/>
                <a:gd name="connsiteY73" fmla="*/ 991787 h 1294412"/>
                <a:gd name="connsiteX74" fmla="*/ 564563 w 942546"/>
                <a:gd name="connsiteY74" fmla="*/ 1001519 h 1294412"/>
                <a:gd name="connsiteX75" fmla="*/ 586195 w 942546"/>
                <a:gd name="connsiteY75" fmla="*/ 591880 h 1294412"/>
                <a:gd name="connsiteX76" fmla="*/ 730193 w 942546"/>
                <a:gd name="connsiteY76" fmla="*/ 491541 h 1294412"/>
                <a:gd name="connsiteX77" fmla="*/ 574886 w 942546"/>
                <a:gd name="connsiteY77" fmla="*/ 521525 h 1294412"/>
                <a:gd name="connsiteX78" fmla="*/ 562853 w 942546"/>
                <a:gd name="connsiteY78" fmla="*/ 550653 h 1294412"/>
                <a:gd name="connsiteX79" fmla="*/ 526689 w 942546"/>
                <a:gd name="connsiteY79" fmla="*/ 535595 h 1294412"/>
                <a:gd name="connsiteX80" fmla="*/ 500388 w 942546"/>
                <a:gd name="connsiteY80" fmla="*/ 518500 h 1294412"/>
                <a:gd name="connsiteX81" fmla="*/ 519259 w 942546"/>
                <a:gd name="connsiteY81" fmla="*/ 359247 h 1294412"/>
                <a:gd name="connsiteX82" fmla="*/ 406822 w 942546"/>
                <a:gd name="connsiteY82" fmla="*/ 402578 h 1294412"/>
                <a:gd name="connsiteX83" fmla="*/ 448312 w 942546"/>
                <a:gd name="connsiteY83" fmla="*/ 518171 h 1294412"/>
                <a:gd name="connsiteX84" fmla="*/ 383480 w 942546"/>
                <a:gd name="connsiteY84" fmla="*/ 547168 h 1294412"/>
                <a:gd name="connsiteX85" fmla="*/ 243229 w 942546"/>
                <a:gd name="connsiteY85" fmla="*/ 441503 h 1294412"/>
                <a:gd name="connsiteX86" fmla="*/ 233761 w 942546"/>
                <a:gd name="connsiteY86" fmla="*/ 552231 h 1294412"/>
                <a:gd name="connsiteX87" fmla="*/ 359809 w 942546"/>
                <a:gd name="connsiteY87" fmla="*/ 586554 h 1294412"/>
                <a:gd name="connsiteX88" fmla="*/ 375787 w 942546"/>
                <a:gd name="connsiteY88" fmla="*/ 772371 h 1294412"/>
                <a:gd name="connsiteX89" fmla="*/ 387754 w 942546"/>
                <a:gd name="connsiteY89" fmla="*/ 996193 h 1294412"/>
                <a:gd name="connsiteX90" fmla="*/ 325354 w 942546"/>
                <a:gd name="connsiteY90" fmla="*/ 987053 h 1294412"/>
                <a:gd name="connsiteX91" fmla="*/ 273870 w 942546"/>
                <a:gd name="connsiteY91" fmla="*/ 946681 h 1294412"/>
                <a:gd name="connsiteX92" fmla="*/ 255065 w 942546"/>
                <a:gd name="connsiteY92" fmla="*/ 877641 h 1294412"/>
                <a:gd name="connsiteX93" fmla="*/ 137697 w 942546"/>
                <a:gd name="connsiteY93" fmla="*/ 734826 h 1294412"/>
                <a:gd name="connsiteX94" fmla="*/ 50837 w 942546"/>
                <a:gd name="connsiteY94" fmla="*/ 545261 h 1294412"/>
                <a:gd name="connsiteX95" fmla="*/ 118760 w 942546"/>
                <a:gd name="connsiteY95" fmla="*/ 244509 h 1294412"/>
                <a:gd name="connsiteX96" fmla="*/ 475599 w 942546"/>
                <a:gd name="connsiteY96" fmla="*/ 44949 h 1294412"/>
                <a:gd name="connsiteX97" fmla="*/ 822773 w 942546"/>
                <a:gd name="connsiteY97" fmla="*/ 218602 h 1294412"/>
                <a:gd name="connsiteX98" fmla="*/ 883923 w 942546"/>
                <a:gd name="connsiteY98" fmla="*/ 556045 h 1294412"/>
                <a:gd name="connsiteX99" fmla="*/ 596781 w 942546"/>
                <a:gd name="connsiteY99" fmla="*/ 558741 h 1294412"/>
                <a:gd name="connsiteX100" fmla="*/ 598688 w 942546"/>
                <a:gd name="connsiteY100" fmla="*/ 553086 h 1294412"/>
                <a:gd name="connsiteX101" fmla="*/ 638732 w 942546"/>
                <a:gd name="connsiteY101" fmla="*/ 486347 h 1294412"/>
                <a:gd name="connsiteX102" fmla="*/ 672529 w 942546"/>
                <a:gd name="connsiteY102" fmla="*/ 543026 h 1294412"/>
                <a:gd name="connsiteX103" fmla="*/ 596781 w 942546"/>
                <a:gd name="connsiteY103" fmla="*/ 558741 h 1294412"/>
                <a:gd name="connsiteX104" fmla="*/ 351130 w 942546"/>
                <a:gd name="connsiteY104" fmla="*/ 553546 h 1294412"/>
                <a:gd name="connsiteX105" fmla="*/ 322790 w 942546"/>
                <a:gd name="connsiteY105" fmla="*/ 554138 h 1294412"/>
                <a:gd name="connsiteX106" fmla="*/ 247832 w 942546"/>
                <a:gd name="connsiteY106" fmla="*/ 484506 h 1294412"/>
                <a:gd name="connsiteX107" fmla="*/ 347382 w 942546"/>
                <a:gd name="connsiteY107" fmla="*/ 541448 h 1294412"/>
                <a:gd name="connsiteX108" fmla="*/ 351130 w 942546"/>
                <a:gd name="connsiteY108" fmla="*/ 553546 h 129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42546" h="1294412">
                  <a:moveTo>
                    <a:pt x="218901" y="78746"/>
                  </a:moveTo>
                  <a:cubicBezTo>
                    <a:pt x="52416" y="183096"/>
                    <a:pt x="-47332" y="413362"/>
                    <a:pt x="22629" y="602663"/>
                  </a:cubicBezTo>
                  <a:cubicBezTo>
                    <a:pt x="45314" y="664142"/>
                    <a:pt x="74048" y="723845"/>
                    <a:pt x="111856" y="777500"/>
                  </a:cubicBezTo>
                  <a:cubicBezTo>
                    <a:pt x="131384" y="805247"/>
                    <a:pt x="154069" y="829444"/>
                    <a:pt x="176557" y="854693"/>
                  </a:cubicBezTo>
                  <a:cubicBezTo>
                    <a:pt x="210222" y="892501"/>
                    <a:pt x="219690" y="921761"/>
                    <a:pt x="232315" y="967525"/>
                  </a:cubicBezTo>
                  <a:cubicBezTo>
                    <a:pt x="237575" y="986461"/>
                    <a:pt x="243164" y="999546"/>
                    <a:pt x="251514" y="1008949"/>
                  </a:cubicBezTo>
                  <a:cubicBezTo>
                    <a:pt x="237049" y="1025190"/>
                    <a:pt x="231460" y="1047940"/>
                    <a:pt x="243361" y="1067600"/>
                  </a:cubicBezTo>
                  <a:cubicBezTo>
                    <a:pt x="213904" y="1105737"/>
                    <a:pt x="226989" y="1129013"/>
                    <a:pt x="258616" y="1143216"/>
                  </a:cubicBezTo>
                  <a:cubicBezTo>
                    <a:pt x="209893" y="1216135"/>
                    <a:pt x="312138" y="1231324"/>
                    <a:pt x="405507" y="1231916"/>
                  </a:cubicBezTo>
                  <a:cubicBezTo>
                    <a:pt x="407151" y="1246316"/>
                    <a:pt x="409124" y="1261899"/>
                    <a:pt x="415107" y="1273932"/>
                  </a:cubicBezTo>
                  <a:cubicBezTo>
                    <a:pt x="424444" y="1292803"/>
                    <a:pt x="449561" y="1294710"/>
                    <a:pt x="468169" y="1294381"/>
                  </a:cubicBezTo>
                  <a:cubicBezTo>
                    <a:pt x="489144" y="1294052"/>
                    <a:pt x="518602" y="1292145"/>
                    <a:pt x="536815" y="1281099"/>
                  </a:cubicBezTo>
                  <a:cubicBezTo>
                    <a:pt x="554108" y="1270644"/>
                    <a:pt x="558119" y="1246776"/>
                    <a:pt x="559697" y="1226590"/>
                  </a:cubicBezTo>
                  <a:cubicBezTo>
                    <a:pt x="613285" y="1227839"/>
                    <a:pt x="694687" y="1231916"/>
                    <a:pt x="721580" y="1197856"/>
                  </a:cubicBezTo>
                  <a:cubicBezTo>
                    <a:pt x="738084" y="1176947"/>
                    <a:pt x="730193" y="1157616"/>
                    <a:pt x="715136" y="1142887"/>
                  </a:cubicBezTo>
                  <a:cubicBezTo>
                    <a:pt x="740977" y="1128882"/>
                    <a:pt x="751037" y="1107052"/>
                    <a:pt x="729931" y="1073189"/>
                  </a:cubicBezTo>
                  <a:cubicBezTo>
                    <a:pt x="741700" y="1054910"/>
                    <a:pt x="734796" y="1032159"/>
                    <a:pt x="715794" y="1012565"/>
                  </a:cubicBezTo>
                  <a:cubicBezTo>
                    <a:pt x="719410" y="1008094"/>
                    <a:pt x="722895" y="1003031"/>
                    <a:pt x="725920" y="996653"/>
                  </a:cubicBezTo>
                  <a:cubicBezTo>
                    <a:pt x="738018" y="971207"/>
                    <a:pt x="730851" y="943459"/>
                    <a:pt x="737098" y="916764"/>
                  </a:cubicBezTo>
                  <a:cubicBezTo>
                    <a:pt x="746632" y="876194"/>
                    <a:pt x="773327" y="855482"/>
                    <a:pt x="795157" y="823000"/>
                  </a:cubicBezTo>
                  <a:cubicBezTo>
                    <a:pt x="827442" y="775001"/>
                    <a:pt x="872351" y="728448"/>
                    <a:pt x="897600" y="676767"/>
                  </a:cubicBezTo>
                  <a:cubicBezTo>
                    <a:pt x="980514" y="507388"/>
                    <a:pt x="946388" y="271336"/>
                    <a:pt x="814423" y="137332"/>
                  </a:cubicBezTo>
                  <a:cubicBezTo>
                    <a:pt x="653986" y="-25603"/>
                    <a:pt x="410833" y="-41515"/>
                    <a:pt x="218901" y="78746"/>
                  </a:cubicBezTo>
                  <a:moveTo>
                    <a:pt x="439567" y="419214"/>
                  </a:moveTo>
                  <a:cubicBezTo>
                    <a:pt x="444104" y="391729"/>
                    <a:pt x="459424" y="375817"/>
                    <a:pt x="485462" y="371477"/>
                  </a:cubicBezTo>
                  <a:cubicBezTo>
                    <a:pt x="503873" y="386140"/>
                    <a:pt x="510448" y="405011"/>
                    <a:pt x="505122" y="428156"/>
                  </a:cubicBezTo>
                  <a:cubicBezTo>
                    <a:pt x="506109" y="454194"/>
                    <a:pt x="494010" y="477339"/>
                    <a:pt x="475073" y="496604"/>
                  </a:cubicBezTo>
                  <a:cubicBezTo>
                    <a:pt x="453112" y="474380"/>
                    <a:pt x="436148" y="446895"/>
                    <a:pt x="439567" y="419214"/>
                  </a:cubicBezTo>
                  <a:moveTo>
                    <a:pt x="472312" y="540659"/>
                  </a:moveTo>
                  <a:cubicBezTo>
                    <a:pt x="497232" y="561042"/>
                    <a:pt x="525637" y="576757"/>
                    <a:pt x="551741" y="585107"/>
                  </a:cubicBezTo>
                  <a:cubicBezTo>
                    <a:pt x="514065" y="715035"/>
                    <a:pt x="522876" y="872183"/>
                    <a:pt x="530569" y="1000664"/>
                  </a:cubicBezTo>
                  <a:cubicBezTo>
                    <a:pt x="514262" y="1000006"/>
                    <a:pt x="498876" y="999349"/>
                    <a:pt x="485923" y="999481"/>
                  </a:cubicBezTo>
                  <a:cubicBezTo>
                    <a:pt x="465342" y="999546"/>
                    <a:pt x="443775" y="999415"/>
                    <a:pt x="422077" y="998494"/>
                  </a:cubicBezTo>
                  <a:cubicBezTo>
                    <a:pt x="420696" y="942736"/>
                    <a:pt x="425956" y="727988"/>
                    <a:pt x="391765" y="579058"/>
                  </a:cubicBezTo>
                  <a:cubicBezTo>
                    <a:pt x="422011" y="569721"/>
                    <a:pt x="450416" y="555585"/>
                    <a:pt x="472312" y="540659"/>
                  </a:cubicBezTo>
                  <a:moveTo>
                    <a:pt x="485923" y="1044784"/>
                  </a:moveTo>
                  <a:cubicBezTo>
                    <a:pt x="540563" y="1044324"/>
                    <a:pt x="595992" y="1041694"/>
                    <a:pt x="650435" y="1037223"/>
                  </a:cubicBezTo>
                  <a:cubicBezTo>
                    <a:pt x="663981" y="1036104"/>
                    <a:pt x="675882" y="1034790"/>
                    <a:pt x="686402" y="1031765"/>
                  </a:cubicBezTo>
                  <a:cubicBezTo>
                    <a:pt x="719673" y="1065496"/>
                    <a:pt x="622491" y="1072598"/>
                    <a:pt x="599017" y="1073518"/>
                  </a:cubicBezTo>
                  <a:cubicBezTo>
                    <a:pt x="561998" y="1074965"/>
                    <a:pt x="524914" y="1074176"/>
                    <a:pt x="487895" y="1072992"/>
                  </a:cubicBezTo>
                  <a:cubicBezTo>
                    <a:pt x="453835" y="1071874"/>
                    <a:pt x="419775" y="1070888"/>
                    <a:pt x="385781" y="1068718"/>
                  </a:cubicBezTo>
                  <a:cubicBezTo>
                    <a:pt x="362768" y="1067272"/>
                    <a:pt x="241783" y="1052740"/>
                    <a:pt x="282418" y="1026768"/>
                  </a:cubicBezTo>
                  <a:cubicBezTo>
                    <a:pt x="286626" y="1027951"/>
                    <a:pt x="291229" y="1028938"/>
                    <a:pt x="296292" y="1029792"/>
                  </a:cubicBezTo>
                  <a:cubicBezTo>
                    <a:pt x="357376" y="1040576"/>
                    <a:pt x="423852" y="1045047"/>
                    <a:pt x="485923" y="1044784"/>
                  </a:cubicBezTo>
                  <a:moveTo>
                    <a:pt x="678315" y="1124016"/>
                  </a:moveTo>
                  <a:cubicBezTo>
                    <a:pt x="664835" y="1125725"/>
                    <a:pt x="651356" y="1127369"/>
                    <a:pt x="637877" y="1129013"/>
                  </a:cubicBezTo>
                  <a:cubicBezTo>
                    <a:pt x="620913" y="1130526"/>
                    <a:pt x="603883" y="1131117"/>
                    <a:pt x="586919" y="1131512"/>
                  </a:cubicBezTo>
                  <a:cubicBezTo>
                    <a:pt x="548913" y="1132432"/>
                    <a:pt x="510843" y="1131117"/>
                    <a:pt x="472903" y="1130788"/>
                  </a:cubicBezTo>
                  <a:cubicBezTo>
                    <a:pt x="442197" y="1130526"/>
                    <a:pt x="411622" y="1130065"/>
                    <a:pt x="380915" y="1128553"/>
                  </a:cubicBezTo>
                  <a:cubicBezTo>
                    <a:pt x="372236" y="1128093"/>
                    <a:pt x="257038" y="1124608"/>
                    <a:pt x="270517" y="1090219"/>
                  </a:cubicBezTo>
                  <a:cubicBezTo>
                    <a:pt x="319700" y="1113627"/>
                    <a:pt x="409913" y="1104027"/>
                    <a:pt x="452389" y="1105671"/>
                  </a:cubicBezTo>
                  <a:cubicBezTo>
                    <a:pt x="524782" y="1108432"/>
                    <a:pt x="619072" y="1122175"/>
                    <a:pt x="690413" y="1098635"/>
                  </a:cubicBezTo>
                  <a:cubicBezTo>
                    <a:pt x="686337" y="1107118"/>
                    <a:pt x="682326" y="1115534"/>
                    <a:pt x="678315" y="1124016"/>
                  </a:cubicBezTo>
                  <a:moveTo>
                    <a:pt x="511763" y="1254469"/>
                  </a:moveTo>
                  <a:cubicBezTo>
                    <a:pt x="499204" y="1259138"/>
                    <a:pt x="481320" y="1260321"/>
                    <a:pt x="468169" y="1260453"/>
                  </a:cubicBezTo>
                  <a:cubicBezTo>
                    <a:pt x="462449" y="1260518"/>
                    <a:pt x="454361" y="1261505"/>
                    <a:pt x="449101" y="1259006"/>
                  </a:cubicBezTo>
                  <a:cubicBezTo>
                    <a:pt x="444169" y="1256639"/>
                    <a:pt x="447983" y="1259795"/>
                    <a:pt x="444761" y="1254272"/>
                  </a:cubicBezTo>
                  <a:cubicBezTo>
                    <a:pt x="441737" y="1249143"/>
                    <a:pt x="440356" y="1239938"/>
                    <a:pt x="439370" y="1231587"/>
                  </a:cubicBezTo>
                  <a:cubicBezTo>
                    <a:pt x="478295" y="1230535"/>
                    <a:pt x="511566" y="1227774"/>
                    <a:pt x="525637" y="1226853"/>
                  </a:cubicBezTo>
                  <a:cubicBezTo>
                    <a:pt x="524454" y="1238426"/>
                    <a:pt x="521560" y="1250787"/>
                    <a:pt x="511763" y="1254469"/>
                  </a:cubicBezTo>
                  <a:moveTo>
                    <a:pt x="678117" y="1157221"/>
                  </a:moveTo>
                  <a:cubicBezTo>
                    <a:pt x="666874" y="1180892"/>
                    <a:pt x="649515" y="1190821"/>
                    <a:pt x="625976" y="1187073"/>
                  </a:cubicBezTo>
                  <a:cubicBezTo>
                    <a:pt x="608486" y="1188125"/>
                    <a:pt x="590995" y="1189111"/>
                    <a:pt x="573439" y="1190097"/>
                  </a:cubicBezTo>
                  <a:cubicBezTo>
                    <a:pt x="543719" y="1191807"/>
                    <a:pt x="513933" y="1193582"/>
                    <a:pt x="484213" y="1194897"/>
                  </a:cubicBezTo>
                  <a:cubicBezTo>
                    <a:pt x="460805" y="1195949"/>
                    <a:pt x="256840" y="1202788"/>
                    <a:pt x="290769" y="1156169"/>
                  </a:cubicBezTo>
                  <a:cubicBezTo>
                    <a:pt x="291360" y="1155380"/>
                    <a:pt x="291755" y="1154591"/>
                    <a:pt x="292149" y="1153868"/>
                  </a:cubicBezTo>
                  <a:cubicBezTo>
                    <a:pt x="355272" y="1168070"/>
                    <a:pt x="445288" y="1164585"/>
                    <a:pt x="472838" y="1164782"/>
                  </a:cubicBezTo>
                  <a:cubicBezTo>
                    <a:pt x="500388" y="1165046"/>
                    <a:pt x="606644" y="1172476"/>
                    <a:pt x="677000" y="1156366"/>
                  </a:cubicBezTo>
                  <a:cubicBezTo>
                    <a:pt x="677394" y="1156695"/>
                    <a:pt x="677657" y="1156958"/>
                    <a:pt x="678117" y="1157221"/>
                  </a:cubicBezTo>
                  <a:moveTo>
                    <a:pt x="883923" y="556045"/>
                  </a:moveTo>
                  <a:cubicBezTo>
                    <a:pt x="871167" y="617063"/>
                    <a:pt x="858411" y="655200"/>
                    <a:pt x="819289" y="706552"/>
                  </a:cubicBezTo>
                  <a:cubicBezTo>
                    <a:pt x="787464" y="748305"/>
                    <a:pt x="755048" y="790979"/>
                    <a:pt x="726380" y="834902"/>
                  </a:cubicBezTo>
                  <a:cubicBezTo>
                    <a:pt x="712046" y="856929"/>
                    <a:pt x="699619" y="878956"/>
                    <a:pt x="693372" y="904665"/>
                  </a:cubicBezTo>
                  <a:cubicBezTo>
                    <a:pt x="684693" y="940172"/>
                    <a:pt x="698501" y="973180"/>
                    <a:pt x="650370" y="991787"/>
                  </a:cubicBezTo>
                  <a:cubicBezTo>
                    <a:pt x="627948" y="1000467"/>
                    <a:pt x="596255" y="1001979"/>
                    <a:pt x="564563" y="1001519"/>
                  </a:cubicBezTo>
                  <a:cubicBezTo>
                    <a:pt x="556935" y="871592"/>
                    <a:pt x="549900" y="720097"/>
                    <a:pt x="586195" y="591880"/>
                  </a:cubicBezTo>
                  <a:cubicBezTo>
                    <a:pt x="651356" y="597271"/>
                    <a:pt x="746961" y="568538"/>
                    <a:pt x="730193" y="491541"/>
                  </a:cubicBezTo>
                  <a:cubicBezTo>
                    <a:pt x="706194" y="381143"/>
                    <a:pt x="603554" y="459323"/>
                    <a:pt x="574886" y="521525"/>
                  </a:cubicBezTo>
                  <a:cubicBezTo>
                    <a:pt x="570480" y="530993"/>
                    <a:pt x="566535" y="540724"/>
                    <a:pt x="562853" y="550653"/>
                  </a:cubicBezTo>
                  <a:cubicBezTo>
                    <a:pt x="548848" y="546182"/>
                    <a:pt x="536158" y="540724"/>
                    <a:pt x="526689" y="535595"/>
                  </a:cubicBezTo>
                  <a:cubicBezTo>
                    <a:pt x="518602" y="531190"/>
                    <a:pt x="509528" y="525338"/>
                    <a:pt x="500388" y="518500"/>
                  </a:cubicBezTo>
                  <a:cubicBezTo>
                    <a:pt x="549111" y="474051"/>
                    <a:pt x="568771" y="416912"/>
                    <a:pt x="519259" y="359247"/>
                  </a:cubicBezTo>
                  <a:cubicBezTo>
                    <a:pt x="478953" y="312300"/>
                    <a:pt x="419644" y="344190"/>
                    <a:pt x="406822" y="402578"/>
                  </a:cubicBezTo>
                  <a:cubicBezTo>
                    <a:pt x="397748" y="444068"/>
                    <a:pt x="417408" y="485032"/>
                    <a:pt x="448312" y="518171"/>
                  </a:cubicBezTo>
                  <a:cubicBezTo>
                    <a:pt x="428652" y="531124"/>
                    <a:pt x="406033" y="541053"/>
                    <a:pt x="383480" y="547168"/>
                  </a:cubicBezTo>
                  <a:cubicBezTo>
                    <a:pt x="357902" y="459585"/>
                    <a:pt x="315097" y="405208"/>
                    <a:pt x="243229" y="441503"/>
                  </a:cubicBezTo>
                  <a:cubicBezTo>
                    <a:pt x="201477" y="462544"/>
                    <a:pt x="206671" y="520933"/>
                    <a:pt x="233761" y="552231"/>
                  </a:cubicBezTo>
                  <a:cubicBezTo>
                    <a:pt x="264994" y="588329"/>
                    <a:pt x="312599" y="594773"/>
                    <a:pt x="359809" y="586554"/>
                  </a:cubicBezTo>
                  <a:cubicBezTo>
                    <a:pt x="372828" y="647178"/>
                    <a:pt x="372499" y="710826"/>
                    <a:pt x="375787" y="772371"/>
                  </a:cubicBezTo>
                  <a:cubicBezTo>
                    <a:pt x="379798" y="847000"/>
                    <a:pt x="383743" y="921564"/>
                    <a:pt x="387754" y="996193"/>
                  </a:cubicBezTo>
                  <a:cubicBezTo>
                    <a:pt x="366384" y="994352"/>
                    <a:pt x="345278" y="991524"/>
                    <a:pt x="325354" y="987053"/>
                  </a:cubicBezTo>
                  <a:cubicBezTo>
                    <a:pt x="293530" y="979952"/>
                    <a:pt x="286955" y="980873"/>
                    <a:pt x="273870" y="946681"/>
                  </a:cubicBezTo>
                  <a:cubicBezTo>
                    <a:pt x="265257" y="924128"/>
                    <a:pt x="266506" y="899799"/>
                    <a:pt x="255065" y="877641"/>
                  </a:cubicBezTo>
                  <a:cubicBezTo>
                    <a:pt x="227449" y="824184"/>
                    <a:pt x="170967" y="785785"/>
                    <a:pt x="137697" y="734826"/>
                  </a:cubicBezTo>
                  <a:cubicBezTo>
                    <a:pt x="101204" y="678871"/>
                    <a:pt x="64842" y="611014"/>
                    <a:pt x="50837" y="545261"/>
                  </a:cubicBezTo>
                  <a:cubicBezTo>
                    <a:pt x="28744" y="441306"/>
                    <a:pt x="62213" y="330645"/>
                    <a:pt x="118760" y="244509"/>
                  </a:cubicBezTo>
                  <a:cubicBezTo>
                    <a:pt x="201082" y="119184"/>
                    <a:pt x="327722" y="56522"/>
                    <a:pt x="475599" y="44949"/>
                  </a:cubicBezTo>
                  <a:cubicBezTo>
                    <a:pt x="610392" y="34429"/>
                    <a:pt x="748078" y="105245"/>
                    <a:pt x="822773" y="218602"/>
                  </a:cubicBezTo>
                  <a:cubicBezTo>
                    <a:pt x="889578" y="319861"/>
                    <a:pt x="908055" y="440320"/>
                    <a:pt x="883923" y="556045"/>
                  </a:cubicBezTo>
                  <a:moveTo>
                    <a:pt x="596781" y="558741"/>
                  </a:moveTo>
                  <a:cubicBezTo>
                    <a:pt x="597439" y="556900"/>
                    <a:pt x="598031" y="554927"/>
                    <a:pt x="598688" y="553086"/>
                  </a:cubicBezTo>
                  <a:cubicBezTo>
                    <a:pt x="607105" y="527837"/>
                    <a:pt x="620452" y="505612"/>
                    <a:pt x="638732" y="486347"/>
                  </a:cubicBezTo>
                  <a:cubicBezTo>
                    <a:pt x="698435" y="465766"/>
                    <a:pt x="709744" y="484637"/>
                    <a:pt x="672529" y="543026"/>
                  </a:cubicBezTo>
                  <a:cubicBezTo>
                    <a:pt x="654183" y="560516"/>
                    <a:pt x="625253" y="563015"/>
                    <a:pt x="596781" y="558741"/>
                  </a:cubicBezTo>
                  <a:moveTo>
                    <a:pt x="351130" y="553546"/>
                  </a:moveTo>
                  <a:cubicBezTo>
                    <a:pt x="341201" y="554598"/>
                    <a:pt x="331667" y="554861"/>
                    <a:pt x="322790" y="554138"/>
                  </a:cubicBezTo>
                  <a:cubicBezTo>
                    <a:pt x="299645" y="552297"/>
                    <a:pt x="223109" y="527508"/>
                    <a:pt x="247832" y="484506"/>
                  </a:cubicBezTo>
                  <a:cubicBezTo>
                    <a:pt x="281432" y="426183"/>
                    <a:pt x="338110" y="515409"/>
                    <a:pt x="347382" y="541448"/>
                  </a:cubicBezTo>
                  <a:cubicBezTo>
                    <a:pt x="348828" y="545458"/>
                    <a:pt x="349880" y="549535"/>
                    <a:pt x="351130" y="553546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06881DC-21EF-4F4D-B6BE-33FFB7218E0A}"/>
                </a:ext>
              </a:extLst>
            </p:cNvPr>
            <p:cNvSpPr/>
            <p:nvPr/>
          </p:nvSpPr>
          <p:spPr>
            <a:xfrm>
              <a:off x="6294474" y="3795952"/>
              <a:ext cx="187498" cy="119858"/>
            </a:xfrm>
            <a:custGeom>
              <a:avLst/>
              <a:gdLst>
                <a:gd name="connsiteX0" fmla="*/ 152842 w 187498"/>
                <a:gd name="connsiteY0" fmla="*/ 2248 h 119858"/>
                <a:gd name="connsiteX1" fmla="*/ 9896 w 187498"/>
                <a:gd name="connsiteY1" fmla="*/ 76483 h 119858"/>
                <a:gd name="connsiteX2" fmla="*/ 32778 w 187498"/>
                <a:gd name="connsiteY2" fmla="*/ 115672 h 119858"/>
                <a:gd name="connsiteX3" fmla="*/ 175724 w 187498"/>
                <a:gd name="connsiteY3" fmla="*/ 41503 h 119858"/>
                <a:gd name="connsiteX4" fmla="*/ 152842 w 187498"/>
                <a:gd name="connsiteY4" fmla="*/ 2248 h 11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98" h="119858">
                  <a:moveTo>
                    <a:pt x="152842" y="2248"/>
                  </a:moveTo>
                  <a:cubicBezTo>
                    <a:pt x="103922" y="24407"/>
                    <a:pt x="53819" y="44922"/>
                    <a:pt x="9896" y="76483"/>
                  </a:cubicBezTo>
                  <a:cubicBezTo>
                    <a:pt x="-13578" y="93382"/>
                    <a:pt x="9041" y="132702"/>
                    <a:pt x="32778" y="115672"/>
                  </a:cubicBezTo>
                  <a:cubicBezTo>
                    <a:pt x="76635" y="84176"/>
                    <a:pt x="126739" y="63595"/>
                    <a:pt x="175724" y="41503"/>
                  </a:cubicBezTo>
                  <a:cubicBezTo>
                    <a:pt x="202288" y="29404"/>
                    <a:pt x="179209" y="-9719"/>
                    <a:pt x="152842" y="22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AD0AD0-E1A8-46FD-99BC-AB9A68583F06}"/>
                </a:ext>
              </a:extLst>
            </p:cNvPr>
            <p:cNvSpPr/>
            <p:nvPr/>
          </p:nvSpPr>
          <p:spPr>
            <a:xfrm>
              <a:off x="6183306" y="4364437"/>
              <a:ext cx="126379" cy="179344"/>
            </a:xfrm>
            <a:custGeom>
              <a:avLst/>
              <a:gdLst>
                <a:gd name="connsiteX0" fmla="*/ 37295 w 126379"/>
                <a:gd name="connsiteY0" fmla="*/ 171443 h 179344"/>
                <a:gd name="connsiteX1" fmla="*/ 123299 w 126379"/>
                <a:gd name="connsiteY1" fmla="*/ 34020 h 179344"/>
                <a:gd name="connsiteX2" fmla="*/ 84111 w 126379"/>
                <a:gd name="connsiteY2" fmla="*/ 11138 h 179344"/>
                <a:gd name="connsiteX3" fmla="*/ 5207 w 126379"/>
                <a:gd name="connsiteY3" fmla="*/ 139355 h 179344"/>
                <a:gd name="connsiteX4" fmla="*/ 37295 w 126379"/>
                <a:gd name="connsiteY4" fmla="*/ 171443 h 17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9" h="179344">
                  <a:moveTo>
                    <a:pt x="37295" y="171443"/>
                  </a:moveTo>
                  <a:cubicBezTo>
                    <a:pt x="70894" y="128374"/>
                    <a:pt x="96669" y="81559"/>
                    <a:pt x="123299" y="34020"/>
                  </a:cubicBezTo>
                  <a:cubicBezTo>
                    <a:pt x="137567" y="8508"/>
                    <a:pt x="98445" y="-14374"/>
                    <a:pt x="84111" y="11138"/>
                  </a:cubicBezTo>
                  <a:cubicBezTo>
                    <a:pt x="59519" y="54995"/>
                    <a:pt x="36242" y="99575"/>
                    <a:pt x="5207" y="139355"/>
                  </a:cubicBezTo>
                  <a:cubicBezTo>
                    <a:pt x="-12546" y="162106"/>
                    <a:pt x="19344" y="194456"/>
                    <a:pt x="37295" y="171443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A22812-6EDD-4DC0-8306-42FE7A098981}"/>
                </a:ext>
              </a:extLst>
            </p:cNvPr>
            <p:cNvSpPr/>
            <p:nvPr/>
          </p:nvSpPr>
          <p:spPr>
            <a:xfrm>
              <a:off x="5887961" y="4265546"/>
              <a:ext cx="50390" cy="196986"/>
            </a:xfrm>
            <a:custGeom>
              <a:avLst/>
              <a:gdLst>
                <a:gd name="connsiteX0" fmla="*/ 45432 w 50390"/>
                <a:gd name="connsiteY0" fmla="*/ 175190 h 196986"/>
                <a:gd name="connsiteX1" fmla="*/ 50363 w 50390"/>
                <a:gd name="connsiteY1" fmla="*/ 21920 h 196986"/>
                <a:gd name="connsiteX2" fmla="*/ 4994 w 50390"/>
                <a:gd name="connsiteY2" fmla="*/ 21920 h 196986"/>
                <a:gd name="connsiteX3" fmla="*/ 62 w 50390"/>
                <a:gd name="connsiteY3" fmla="*/ 175190 h 196986"/>
                <a:gd name="connsiteX4" fmla="*/ 45432 w 50390"/>
                <a:gd name="connsiteY4" fmla="*/ 175190 h 19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0" h="196986">
                  <a:moveTo>
                    <a:pt x="45432" y="175190"/>
                  </a:moveTo>
                  <a:cubicBezTo>
                    <a:pt x="48982" y="124166"/>
                    <a:pt x="50626" y="73076"/>
                    <a:pt x="50363" y="21920"/>
                  </a:cubicBezTo>
                  <a:cubicBezTo>
                    <a:pt x="50232" y="-7274"/>
                    <a:pt x="4862" y="-7340"/>
                    <a:pt x="4994" y="21920"/>
                  </a:cubicBezTo>
                  <a:cubicBezTo>
                    <a:pt x="5257" y="73076"/>
                    <a:pt x="3613" y="124166"/>
                    <a:pt x="62" y="175190"/>
                  </a:cubicBezTo>
                  <a:cubicBezTo>
                    <a:pt x="-1910" y="204318"/>
                    <a:pt x="43459" y="204187"/>
                    <a:pt x="45432" y="17519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DC689E-DD8C-493A-AF36-F491D91587AD}"/>
                </a:ext>
              </a:extLst>
            </p:cNvPr>
            <p:cNvSpPr/>
            <p:nvPr/>
          </p:nvSpPr>
          <p:spPr>
            <a:xfrm>
              <a:off x="5522965" y="4354272"/>
              <a:ext cx="134204" cy="191378"/>
            </a:xfrm>
            <a:custGeom>
              <a:avLst/>
              <a:gdLst>
                <a:gd name="connsiteX0" fmla="*/ 91133 w 134204"/>
                <a:gd name="connsiteY0" fmla="*/ 181081 h 191378"/>
                <a:gd name="connsiteX1" fmla="*/ 130322 w 134204"/>
                <a:gd name="connsiteY1" fmla="*/ 158199 h 191378"/>
                <a:gd name="connsiteX2" fmla="*/ 45303 w 134204"/>
                <a:gd name="connsiteY2" fmla="*/ 15318 h 191378"/>
                <a:gd name="connsiteX3" fmla="*/ 1578 w 134204"/>
                <a:gd name="connsiteY3" fmla="*/ 27351 h 191378"/>
                <a:gd name="connsiteX4" fmla="*/ 91133 w 134204"/>
                <a:gd name="connsiteY4" fmla="*/ 181081 h 1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4" h="191378">
                  <a:moveTo>
                    <a:pt x="91133" y="181081"/>
                  </a:moveTo>
                  <a:cubicBezTo>
                    <a:pt x="107308" y="205212"/>
                    <a:pt x="146628" y="182527"/>
                    <a:pt x="130322" y="158199"/>
                  </a:cubicBezTo>
                  <a:cubicBezTo>
                    <a:pt x="99681" y="112435"/>
                    <a:pt x="64963" y="67197"/>
                    <a:pt x="45303" y="15318"/>
                  </a:cubicBezTo>
                  <a:cubicBezTo>
                    <a:pt x="35112" y="-11706"/>
                    <a:pt x="-8811" y="-2"/>
                    <a:pt x="1578" y="27351"/>
                  </a:cubicBezTo>
                  <a:cubicBezTo>
                    <a:pt x="22816" y="83373"/>
                    <a:pt x="58059" y="131635"/>
                    <a:pt x="91133" y="181081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21C1F2-2867-4661-9C7F-A8CF1721B19A}"/>
                </a:ext>
              </a:extLst>
            </p:cNvPr>
            <p:cNvSpPr/>
            <p:nvPr/>
          </p:nvSpPr>
          <p:spPr>
            <a:xfrm>
              <a:off x="5152414" y="3786692"/>
              <a:ext cx="181621" cy="124958"/>
            </a:xfrm>
            <a:custGeom>
              <a:avLst/>
              <a:gdLst>
                <a:gd name="connsiteX0" fmla="*/ 171847 w 181621"/>
                <a:gd name="connsiteY0" fmla="*/ 81469 h 124958"/>
                <a:gd name="connsiteX1" fmla="*/ 27191 w 181621"/>
                <a:gd name="connsiteY1" fmla="*/ 1712 h 124958"/>
                <a:gd name="connsiteX2" fmla="*/ 15158 w 181621"/>
                <a:gd name="connsiteY2" fmla="*/ 45437 h 124958"/>
                <a:gd name="connsiteX3" fmla="*/ 149031 w 181621"/>
                <a:gd name="connsiteY3" fmla="*/ 120658 h 124958"/>
                <a:gd name="connsiteX4" fmla="*/ 171847 w 181621"/>
                <a:gd name="connsiteY4" fmla="*/ 81469 h 12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21" h="124958">
                  <a:moveTo>
                    <a:pt x="171847" y="81469"/>
                  </a:moveTo>
                  <a:cubicBezTo>
                    <a:pt x="127070" y="48462"/>
                    <a:pt x="78807" y="22358"/>
                    <a:pt x="27191" y="1712"/>
                  </a:cubicBezTo>
                  <a:cubicBezTo>
                    <a:pt x="101" y="-9137"/>
                    <a:pt x="-11669" y="34719"/>
                    <a:pt x="15158" y="45437"/>
                  </a:cubicBezTo>
                  <a:cubicBezTo>
                    <a:pt x="63027" y="64571"/>
                    <a:pt x="107541" y="90083"/>
                    <a:pt x="149031" y="120658"/>
                  </a:cubicBezTo>
                  <a:cubicBezTo>
                    <a:pt x="172504" y="137951"/>
                    <a:pt x="195123" y="98631"/>
                    <a:pt x="171847" y="8146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BE213A6-B658-450E-B38A-F72D0E5ECDEB}"/>
                </a:ext>
              </a:extLst>
            </p:cNvPr>
            <p:cNvSpPr/>
            <p:nvPr/>
          </p:nvSpPr>
          <p:spPr>
            <a:xfrm>
              <a:off x="5451509" y="3833003"/>
              <a:ext cx="237330" cy="275448"/>
            </a:xfrm>
            <a:custGeom>
              <a:avLst/>
              <a:gdLst>
                <a:gd name="connsiteX0" fmla="*/ 216310 w 237330"/>
                <a:gd name="connsiteY0" fmla="*/ 770 h 275448"/>
                <a:gd name="connsiteX1" fmla="*/ 181 w 237330"/>
                <a:gd name="connsiteY1" fmla="*/ 254049 h 275448"/>
                <a:gd name="connsiteX2" fmla="*/ 32991 w 237330"/>
                <a:gd name="connsiteY2" fmla="*/ 263123 h 275448"/>
                <a:gd name="connsiteX3" fmla="*/ 225384 w 237330"/>
                <a:gd name="connsiteY3" fmla="*/ 33580 h 275448"/>
                <a:gd name="connsiteX4" fmla="*/ 216310 w 237330"/>
                <a:gd name="connsiteY4" fmla="*/ 770 h 27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330" h="275448">
                  <a:moveTo>
                    <a:pt x="216310" y="770"/>
                  </a:moveTo>
                  <a:cubicBezTo>
                    <a:pt x="110514" y="31608"/>
                    <a:pt x="14844" y="145426"/>
                    <a:pt x="181" y="254049"/>
                  </a:cubicBezTo>
                  <a:cubicBezTo>
                    <a:pt x="-2712" y="275485"/>
                    <a:pt x="30032" y="284756"/>
                    <a:pt x="32991" y="263123"/>
                  </a:cubicBezTo>
                  <a:cubicBezTo>
                    <a:pt x="46142" y="166072"/>
                    <a:pt x="129976" y="61394"/>
                    <a:pt x="225384" y="33580"/>
                  </a:cubicBezTo>
                  <a:cubicBezTo>
                    <a:pt x="246359" y="27466"/>
                    <a:pt x="237416" y="-5411"/>
                    <a:pt x="216310" y="77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AFDAD9-9887-4D07-AB1D-62849F88E805}"/>
                </a:ext>
              </a:extLst>
            </p:cNvPr>
            <p:cNvSpPr/>
            <p:nvPr/>
          </p:nvSpPr>
          <p:spPr>
            <a:xfrm>
              <a:off x="5602478" y="3891972"/>
              <a:ext cx="107883" cy="82734"/>
            </a:xfrm>
            <a:custGeom>
              <a:avLst/>
              <a:gdLst>
                <a:gd name="connsiteX0" fmla="*/ 86513 w 107883"/>
                <a:gd name="connsiteY0" fmla="*/ 189 h 82734"/>
                <a:gd name="connsiteX1" fmla="*/ 3862 w 107883"/>
                <a:gd name="connsiteY1" fmla="*/ 52725 h 82734"/>
                <a:gd name="connsiteX2" fmla="*/ 27927 w 107883"/>
                <a:gd name="connsiteY2" fmla="*/ 76791 h 82734"/>
                <a:gd name="connsiteX3" fmla="*/ 95587 w 107883"/>
                <a:gd name="connsiteY3" fmla="*/ 32999 h 82734"/>
                <a:gd name="connsiteX4" fmla="*/ 86513 w 107883"/>
                <a:gd name="connsiteY4" fmla="*/ 189 h 8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83" h="82734">
                  <a:moveTo>
                    <a:pt x="86513" y="189"/>
                  </a:moveTo>
                  <a:cubicBezTo>
                    <a:pt x="54031" y="4726"/>
                    <a:pt x="23588" y="27279"/>
                    <a:pt x="3862" y="52725"/>
                  </a:cubicBezTo>
                  <a:cubicBezTo>
                    <a:pt x="-9354" y="69821"/>
                    <a:pt x="14514" y="94083"/>
                    <a:pt x="27927" y="76791"/>
                  </a:cubicBezTo>
                  <a:cubicBezTo>
                    <a:pt x="44628" y="55224"/>
                    <a:pt x="67971" y="36813"/>
                    <a:pt x="95587" y="32999"/>
                  </a:cubicBezTo>
                  <a:cubicBezTo>
                    <a:pt x="117154" y="29975"/>
                    <a:pt x="107948" y="-2770"/>
                    <a:pt x="86513" y="18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Graphic 4368">
            <a:extLst>
              <a:ext uri="{FF2B5EF4-FFF2-40B4-BE49-F238E27FC236}">
                <a16:creationId xmlns:a16="http://schemas.microsoft.com/office/drawing/2014/main" id="{081E57FF-A803-43C6-BB4C-9D7C0CBFF529}"/>
              </a:ext>
            </a:extLst>
          </p:cNvPr>
          <p:cNvGrpSpPr/>
          <p:nvPr/>
        </p:nvGrpSpPr>
        <p:grpSpPr>
          <a:xfrm>
            <a:off x="65382" y="4851400"/>
            <a:ext cx="1620365" cy="1906805"/>
            <a:chOff x="3724253" y="5967531"/>
            <a:chExt cx="501365" cy="617724"/>
          </a:xfrm>
          <a:solidFill>
            <a:schemeClr val="accent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A77172F-5C82-4116-84C8-A84848A2A6BF}"/>
                </a:ext>
              </a:extLst>
            </p:cNvPr>
            <p:cNvSpPr/>
            <p:nvPr/>
          </p:nvSpPr>
          <p:spPr>
            <a:xfrm>
              <a:off x="4175696" y="5967531"/>
              <a:ext cx="21683" cy="617724"/>
            </a:xfrm>
            <a:custGeom>
              <a:avLst/>
              <a:gdLst>
                <a:gd name="connsiteX0" fmla="*/ 0 w 21683"/>
                <a:gd name="connsiteY0" fmla="*/ 0 h 617724"/>
                <a:gd name="connsiteX1" fmla="*/ 21683 w 21683"/>
                <a:gd name="connsiteY1" fmla="*/ 0 h 617724"/>
                <a:gd name="connsiteX2" fmla="*/ 21683 w 21683"/>
                <a:gd name="connsiteY2" fmla="*/ 617724 h 617724"/>
                <a:gd name="connsiteX3" fmla="*/ 0 w 21683"/>
                <a:gd name="connsiteY3" fmla="*/ 617724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83" h="617724">
                  <a:moveTo>
                    <a:pt x="0" y="0"/>
                  </a:moveTo>
                  <a:lnTo>
                    <a:pt x="21683" y="0"/>
                  </a:lnTo>
                  <a:lnTo>
                    <a:pt x="21683" y="617724"/>
                  </a:lnTo>
                  <a:lnTo>
                    <a:pt x="0" y="617724"/>
                  </a:lnTo>
                  <a:close/>
                </a:path>
              </a:pathLst>
            </a:custGeom>
            <a:solidFill>
              <a:srgbClr val="174161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49F10A3-6643-49E4-A029-6F41D9F26E0D}"/>
                </a:ext>
              </a:extLst>
            </p:cNvPr>
            <p:cNvSpPr/>
            <p:nvPr/>
          </p:nvSpPr>
          <p:spPr>
            <a:xfrm>
              <a:off x="3727405" y="6542582"/>
              <a:ext cx="490334" cy="42043"/>
            </a:xfrm>
            <a:custGeom>
              <a:avLst/>
              <a:gdLst>
                <a:gd name="connsiteX0" fmla="*/ 7879 w 490334"/>
                <a:gd name="connsiteY0" fmla="*/ 42043 h 42043"/>
                <a:gd name="connsiteX1" fmla="*/ 482455 w 490334"/>
                <a:gd name="connsiteY1" fmla="*/ 42043 h 42043"/>
                <a:gd name="connsiteX2" fmla="*/ 490334 w 490334"/>
                <a:gd name="connsiteY2" fmla="*/ 34164 h 42043"/>
                <a:gd name="connsiteX3" fmla="*/ 490334 w 490334"/>
                <a:gd name="connsiteY3" fmla="*/ 7879 h 42043"/>
                <a:gd name="connsiteX4" fmla="*/ 482455 w 490334"/>
                <a:gd name="connsiteY4" fmla="*/ 0 h 42043"/>
                <a:gd name="connsiteX5" fmla="*/ 7879 w 490334"/>
                <a:gd name="connsiteY5" fmla="*/ 0 h 42043"/>
                <a:gd name="connsiteX6" fmla="*/ 0 w 490334"/>
                <a:gd name="connsiteY6" fmla="*/ 7879 h 42043"/>
                <a:gd name="connsiteX7" fmla="*/ 0 w 490334"/>
                <a:gd name="connsiteY7" fmla="*/ 34164 h 42043"/>
                <a:gd name="connsiteX8" fmla="*/ 7879 w 490334"/>
                <a:gd name="connsiteY8" fmla="*/ 42043 h 4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334" h="42043">
                  <a:moveTo>
                    <a:pt x="7879" y="42043"/>
                  </a:moveTo>
                  <a:lnTo>
                    <a:pt x="482455" y="42043"/>
                  </a:lnTo>
                  <a:cubicBezTo>
                    <a:pt x="486805" y="42043"/>
                    <a:pt x="490334" y="38513"/>
                    <a:pt x="490334" y="34164"/>
                  </a:cubicBezTo>
                  <a:lnTo>
                    <a:pt x="490334" y="7879"/>
                  </a:lnTo>
                  <a:cubicBezTo>
                    <a:pt x="490334" y="3530"/>
                    <a:pt x="486805" y="0"/>
                    <a:pt x="482455" y="0"/>
                  </a:cubicBezTo>
                  <a:lnTo>
                    <a:pt x="7879" y="0"/>
                  </a:lnTo>
                  <a:cubicBezTo>
                    <a:pt x="3530" y="0"/>
                    <a:pt x="0" y="3530"/>
                    <a:pt x="0" y="7879"/>
                  </a:cubicBezTo>
                  <a:lnTo>
                    <a:pt x="0" y="34164"/>
                  </a:lnTo>
                  <a:cubicBezTo>
                    <a:pt x="0" y="38451"/>
                    <a:pt x="3530" y="42043"/>
                    <a:pt x="7879" y="42043"/>
                  </a:cubicBezTo>
                  <a:close/>
                </a:path>
              </a:pathLst>
            </a:custGeom>
            <a:solidFill>
              <a:srgbClr val="174161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1A247F-CC8D-4CD7-920B-092CAEC3B4C0}"/>
                </a:ext>
              </a:extLst>
            </p:cNvPr>
            <p:cNvSpPr/>
            <p:nvPr/>
          </p:nvSpPr>
          <p:spPr>
            <a:xfrm>
              <a:off x="3988866" y="6055840"/>
              <a:ext cx="236752" cy="21683"/>
            </a:xfrm>
            <a:custGeom>
              <a:avLst/>
              <a:gdLst>
                <a:gd name="connsiteX0" fmla="*/ 0 w 236752"/>
                <a:gd name="connsiteY0" fmla="*/ 0 h 21683"/>
                <a:gd name="connsiteX1" fmla="*/ 236752 w 236752"/>
                <a:gd name="connsiteY1" fmla="*/ 0 h 21683"/>
                <a:gd name="connsiteX2" fmla="*/ 236752 w 236752"/>
                <a:gd name="connsiteY2" fmla="*/ 21683 h 21683"/>
                <a:gd name="connsiteX3" fmla="*/ 0 w 236752"/>
                <a:gd name="connsiteY3" fmla="*/ 21683 h 2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752" h="21683">
                  <a:moveTo>
                    <a:pt x="0" y="0"/>
                  </a:moveTo>
                  <a:lnTo>
                    <a:pt x="236752" y="0"/>
                  </a:lnTo>
                  <a:lnTo>
                    <a:pt x="236752" y="21683"/>
                  </a:lnTo>
                  <a:lnTo>
                    <a:pt x="0" y="21683"/>
                  </a:lnTo>
                  <a:close/>
                </a:path>
              </a:pathLst>
            </a:custGeom>
            <a:solidFill>
              <a:srgbClr val="174161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EEFAF3A-3F85-426D-8AB3-12CAE0E124B1}"/>
                </a:ext>
              </a:extLst>
            </p:cNvPr>
            <p:cNvSpPr/>
            <p:nvPr/>
          </p:nvSpPr>
          <p:spPr>
            <a:xfrm>
              <a:off x="3753753" y="5967531"/>
              <a:ext cx="197986" cy="575050"/>
            </a:xfrm>
            <a:custGeom>
              <a:avLst/>
              <a:gdLst>
                <a:gd name="connsiteX0" fmla="*/ 26033 w 197986"/>
                <a:gd name="connsiteY0" fmla="*/ 574988 h 575050"/>
                <a:gd name="connsiteX1" fmla="*/ 0 w 197986"/>
                <a:gd name="connsiteY1" fmla="*/ 458314 h 575050"/>
                <a:gd name="connsiteX2" fmla="*/ 153296 w 197986"/>
                <a:gd name="connsiteY2" fmla="*/ 229062 h 575050"/>
                <a:gd name="connsiteX3" fmla="*/ 153296 w 197986"/>
                <a:gd name="connsiteY3" fmla="*/ 42863 h 575050"/>
                <a:gd name="connsiteX4" fmla="*/ 136593 w 197986"/>
                <a:gd name="connsiteY4" fmla="*/ 42863 h 575050"/>
                <a:gd name="connsiteX5" fmla="*/ 129659 w 197986"/>
                <a:gd name="connsiteY5" fmla="*/ 34038 h 575050"/>
                <a:gd name="connsiteX6" fmla="*/ 129659 w 197986"/>
                <a:gd name="connsiteY6" fmla="*/ 8825 h 575050"/>
                <a:gd name="connsiteX7" fmla="*/ 136593 w 197986"/>
                <a:gd name="connsiteY7" fmla="*/ 0 h 575050"/>
                <a:gd name="connsiteX8" fmla="*/ 197987 w 197986"/>
                <a:gd name="connsiteY8" fmla="*/ 0 h 575050"/>
                <a:gd name="connsiteX9" fmla="*/ 197987 w 197986"/>
                <a:gd name="connsiteY9" fmla="*/ 575051 h 575050"/>
                <a:gd name="connsiteX10" fmla="*/ 26033 w 197986"/>
                <a:gd name="connsiteY10" fmla="*/ 575051 h 57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86" h="575050">
                  <a:moveTo>
                    <a:pt x="26033" y="574988"/>
                  </a:moveTo>
                  <a:cubicBezTo>
                    <a:pt x="9518" y="538240"/>
                    <a:pt x="0" y="497647"/>
                    <a:pt x="0" y="458314"/>
                  </a:cubicBezTo>
                  <a:cubicBezTo>
                    <a:pt x="0" y="337795"/>
                    <a:pt x="85158" y="268899"/>
                    <a:pt x="153296" y="229062"/>
                  </a:cubicBezTo>
                  <a:lnTo>
                    <a:pt x="153296" y="42863"/>
                  </a:lnTo>
                  <a:lnTo>
                    <a:pt x="136593" y="42863"/>
                  </a:lnTo>
                  <a:cubicBezTo>
                    <a:pt x="132811" y="42863"/>
                    <a:pt x="129659" y="38892"/>
                    <a:pt x="129659" y="34038"/>
                  </a:cubicBezTo>
                  <a:lnTo>
                    <a:pt x="129659" y="8825"/>
                  </a:lnTo>
                  <a:cubicBezTo>
                    <a:pt x="129659" y="3971"/>
                    <a:pt x="132748" y="0"/>
                    <a:pt x="136593" y="0"/>
                  </a:cubicBezTo>
                  <a:lnTo>
                    <a:pt x="197987" y="0"/>
                  </a:lnTo>
                  <a:lnTo>
                    <a:pt x="197987" y="575051"/>
                  </a:lnTo>
                  <a:lnTo>
                    <a:pt x="26033" y="575051"/>
                  </a:lnTo>
                  <a:close/>
                </a:path>
              </a:pathLst>
            </a:custGeom>
            <a:solidFill>
              <a:srgbClr val="D4D8E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B4CAD62-DC66-471C-A6AA-0BB2EE002C7D}"/>
                </a:ext>
              </a:extLst>
            </p:cNvPr>
            <p:cNvSpPr/>
            <p:nvPr/>
          </p:nvSpPr>
          <p:spPr>
            <a:xfrm>
              <a:off x="3951803" y="5967531"/>
              <a:ext cx="197923" cy="575050"/>
            </a:xfrm>
            <a:custGeom>
              <a:avLst/>
              <a:gdLst>
                <a:gd name="connsiteX0" fmla="*/ 171891 w 197923"/>
                <a:gd name="connsiteY0" fmla="*/ 574988 h 575050"/>
                <a:gd name="connsiteX1" fmla="*/ 197924 w 197923"/>
                <a:gd name="connsiteY1" fmla="*/ 458314 h 575050"/>
                <a:gd name="connsiteX2" fmla="*/ 44627 w 197923"/>
                <a:gd name="connsiteY2" fmla="*/ 229062 h 575050"/>
                <a:gd name="connsiteX3" fmla="*/ 44627 w 197923"/>
                <a:gd name="connsiteY3" fmla="*/ 42863 h 575050"/>
                <a:gd name="connsiteX4" fmla="*/ 61331 w 197923"/>
                <a:gd name="connsiteY4" fmla="*/ 42863 h 575050"/>
                <a:gd name="connsiteX5" fmla="*/ 68265 w 197923"/>
                <a:gd name="connsiteY5" fmla="*/ 34038 h 575050"/>
                <a:gd name="connsiteX6" fmla="*/ 68265 w 197923"/>
                <a:gd name="connsiteY6" fmla="*/ 8825 h 575050"/>
                <a:gd name="connsiteX7" fmla="*/ 61331 w 197923"/>
                <a:gd name="connsiteY7" fmla="*/ 0 h 575050"/>
                <a:gd name="connsiteX8" fmla="*/ 0 w 197923"/>
                <a:gd name="connsiteY8" fmla="*/ 0 h 575050"/>
                <a:gd name="connsiteX9" fmla="*/ 0 w 197923"/>
                <a:gd name="connsiteY9" fmla="*/ 575051 h 575050"/>
                <a:gd name="connsiteX10" fmla="*/ 171891 w 197923"/>
                <a:gd name="connsiteY10" fmla="*/ 575051 h 57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23" h="575050">
                  <a:moveTo>
                    <a:pt x="171891" y="574988"/>
                  </a:moveTo>
                  <a:cubicBezTo>
                    <a:pt x="188469" y="538240"/>
                    <a:pt x="197924" y="497647"/>
                    <a:pt x="197924" y="458314"/>
                  </a:cubicBezTo>
                  <a:cubicBezTo>
                    <a:pt x="197924" y="337795"/>
                    <a:pt x="112766" y="268899"/>
                    <a:pt x="44627" y="229062"/>
                  </a:cubicBezTo>
                  <a:lnTo>
                    <a:pt x="44627" y="42863"/>
                  </a:lnTo>
                  <a:lnTo>
                    <a:pt x="61331" y="42863"/>
                  </a:lnTo>
                  <a:cubicBezTo>
                    <a:pt x="65176" y="42863"/>
                    <a:pt x="68265" y="38892"/>
                    <a:pt x="68265" y="34038"/>
                  </a:cubicBezTo>
                  <a:lnTo>
                    <a:pt x="68265" y="8825"/>
                  </a:lnTo>
                  <a:cubicBezTo>
                    <a:pt x="68265" y="3971"/>
                    <a:pt x="65113" y="0"/>
                    <a:pt x="61331" y="0"/>
                  </a:cubicBezTo>
                  <a:lnTo>
                    <a:pt x="0" y="0"/>
                  </a:lnTo>
                  <a:lnTo>
                    <a:pt x="0" y="575051"/>
                  </a:lnTo>
                  <a:lnTo>
                    <a:pt x="171891" y="575051"/>
                  </a:lnTo>
                  <a:close/>
                </a:path>
              </a:pathLst>
            </a:custGeom>
            <a:solidFill>
              <a:srgbClr val="BFBDC9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BC7E00A-7C2F-4A23-BF4B-7A25EFC9E167}"/>
                </a:ext>
              </a:extLst>
            </p:cNvPr>
            <p:cNvSpPr/>
            <p:nvPr/>
          </p:nvSpPr>
          <p:spPr>
            <a:xfrm>
              <a:off x="3766548" y="6408195"/>
              <a:ext cx="185191" cy="120960"/>
            </a:xfrm>
            <a:custGeom>
              <a:avLst/>
              <a:gdLst>
                <a:gd name="connsiteX0" fmla="*/ 504 w 185191"/>
                <a:gd name="connsiteY0" fmla="*/ 0 h 120960"/>
                <a:gd name="connsiteX1" fmla="*/ 0 w 185191"/>
                <a:gd name="connsiteY1" fmla="*/ 17649 h 120960"/>
                <a:gd name="connsiteX2" fmla="*/ 18658 w 185191"/>
                <a:gd name="connsiteY2" fmla="*/ 120960 h 120960"/>
                <a:gd name="connsiteX3" fmla="*/ 185191 w 185191"/>
                <a:gd name="connsiteY3" fmla="*/ 120960 h 120960"/>
                <a:gd name="connsiteX4" fmla="*/ 185191 w 185191"/>
                <a:gd name="connsiteY4" fmla="*/ 0 h 120960"/>
                <a:gd name="connsiteX5" fmla="*/ 504 w 185191"/>
                <a:gd name="connsiteY5" fmla="*/ 0 h 12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191" h="120960">
                  <a:moveTo>
                    <a:pt x="504" y="0"/>
                  </a:moveTo>
                  <a:cubicBezTo>
                    <a:pt x="189" y="5862"/>
                    <a:pt x="0" y="11724"/>
                    <a:pt x="0" y="17649"/>
                  </a:cubicBezTo>
                  <a:cubicBezTo>
                    <a:pt x="0" y="54712"/>
                    <a:pt x="6682" y="89759"/>
                    <a:pt x="18658" y="120960"/>
                  </a:cubicBezTo>
                  <a:lnTo>
                    <a:pt x="185191" y="120960"/>
                  </a:lnTo>
                  <a:lnTo>
                    <a:pt x="185191" y="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2700591-0B12-48C1-B2F2-3C30F66DF43B}"/>
                </a:ext>
              </a:extLst>
            </p:cNvPr>
            <p:cNvSpPr/>
            <p:nvPr/>
          </p:nvSpPr>
          <p:spPr>
            <a:xfrm>
              <a:off x="3951740" y="6408195"/>
              <a:ext cx="185191" cy="120960"/>
            </a:xfrm>
            <a:custGeom>
              <a:avLst/>
              <a:gdLst>
                <a:gd name="connsiteX0" fmla="*/ 184687 w 185191"/>
                <a:gd name="connsiteY0" fmla="*/ 0 h 120960"/>
                <a:gd name="connsiteX1" fmla="*/ 185191 w 185191"/>
                <a:gd name="connsiteY1" fmla="*/ 17649 h 120960"/>
                <a:gd name="connsiteX2" fmla="*/ 166533 w 185191"/>
                <a:gd name="connsiteY2" fmla="*/ 120960 h 120960"/>
                <a:gd name="connsiteX3" fmla="*/ 0 w 185191"/>
                <a:gd name="connsiteY3" fmla="*/ 120960 h 120960"/>
                <a:gd name="connsiteX4" fmla="*/ 0 w 185191"/>
                <a:gd name="connsiteY4" fmla="*/ 0 h 120960"/>
                <a:gd name="connsiteX5" fmla="*/ 184687 w 185191"/>
                <a:gd name="connsiteY5" fmla="*/ 0 h 12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191" h="120960">
                  <a:moveTo>
                    <a:pt x="184687" y="0"/>
                  </a:moveTo>
                  <a:cubicBezTo>
                    <a:pt x="185002" y="5862"/>
                    <a:pt x="185191" y="11724"/>
                    <a:pt x="185191" y="17649"/>
                  </a:cubicBezTo>
                  <a:cubicBezTo>
                    <a:pt x="185191" y="54712"/>
                    <a:pt x="178510" y="89759"/>
                    <a:pt x="166533" y="120960"/>
                  </a:cubicBezTo>
                  <a:lnTo>
                    <a:pt x="0" y="120960"/>
                  </a:lnTo>
                  <a:lnTo>
                    <a:pt x="0" y="0"/>
                  </a:lnTo>
                  <a:lnTo>
                    <a:pt x="184687" y="0"/>
                  </a:ln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966AFC-A90A-4C1D-A3AE-4C70C04D74E1}"/>
                </a:ext>
              </a:extLst>
            </p:cNvPr>
            <p:cNvSpPr/>
            <p:nvPr/>
          </p:nvSpPr>
          <p:spPr>
            <a:xfrm>
              <a:off x="3982815" y="6351907"/>
              <a:ext cx="46644" cy="46581"/>
            </a:xfrm>
            <a:custGeom>
              <a:avLst/>
              <a:gdLst>
                <a:gd name="connsiteX0" fmla="*/ 23322 w 46644"/>
                <a:gd name="connsiteY0" fmla="*/ 0 h 46581"/>
                <a:gd name="connsiteX1" fmla="*/ 46645 w 46644"/>
                <a:gd name="connsiteY1" fmla="*/ 23259 h 46581"/>
                <a:gd name="connsiteX2" fmla="*/ 23322 w 46644"/>
                <a:gd name="connsiteY2" fmla="*/ 46581 h 46581"/>
                <a:gd name="connsiteX3" fmla="*/ 0 w 46644"/>
                <a:gd name="connsiteY3" fmla="*/ 23259 h 46581"/>
                <a:gd name="connsiteX4" fmla="*/ 23322 w 46644"/>
                <a:gd name="connsiteY4" fmla="*/ 0 h 4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44" h="46581">
                  <a:moveTo>
                    <a:pt x="23322" y="0"/>
                  </a:moveTo>
                  <a:cubicBezTo>
                    <a:pt x="36181" y="0"/>
                    <a:pt x="46645" y="10400"/>
                    <a:pt x="46645" y="23259"/>
                  </a:cubicBezTo>
                  <a:cubicBezTo>
                    <a:pt x="46645" y="36118"/>
                    <a:pt x="36244" y="46581"/>
                    <a:pt x="23322" y="46581"/>
                  </a:cubicBezTo>
                  <a:cubicBezTo>
                    <a:pt x="10400" y="46581"/>
                    <a:pt x="0" y="36181"/>
                    <a:pt x="0" y="23259"/>
                  </a:cubicBezTo>
                  <a:cubicBezTo>
                    <a:pt x="63" y="10400"/>
                    <a:pt x="10463" y="0"/>
                    <a:pt x="23322" y="0"/>
                  </a:cubicBez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1B97A8-5C13-4F2F-A1A0-4FC122D1CC4A}"/>
                </a:ext>
              </a:extLst>
            </p:cNvPr>
            <p:cNvSpPr/>
            <p:nvPr/>
          </p:nvSpPr>
          <p:spPr>
            <a:xfrm>
              <a:off x="3962960" y="6324677"/>
              <a:ext cx="26978" cy="26977"/>
            </a:xfrm>
            <a:custGeom>
              <a:avLst/>
              <a:gdLst>
                <a:gd name="connsiteX0" fmla="*/ 13489 w 26978"/>
                <a:gd name="connsiteY0" fmla="*/ 0 h 26977"/>
                <a:gd name="connsiteX1" fmla="*/ 26978 w 26978"/>
                <a:gd name="connsiteY1" fmla="*/ 13489 h 26977"/>
                <a:gd name="connsiteX2" fmla="*/ 13489 w 26978"/>
                <a:gd name="connsiteY2" fmla="*/ 26978 h 26977"/>
                <a:gd name="connsiteX3" fmla="*/ 0 w 26978"/>
                <a:gd name="connsiteY3" fmla="*/ 13489 h 26977"/>
                <a:gd name="connsiteX4" fmla="*/ 13489 w 26978"/>
                <a:gd name="connsiteY4" fmla="*/ 0 h 2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8" h="26977">
                  <a:moveTo>
                    <a:pt x="13489" y="0"/>
                  </a:moveTo>
                  <a:cubicBezTo>
                    <a:pt x="20927" y="0"/>
                    <a:pt x="26978" y="6051"/>
                    <a:pt x="26978" y="13489"/>
                  </a:cubicBezTo>
                  <a:cubicBezTo>
                    <a:pt x="26978" y="20927"/>
                    <a:pt x="20927" y="26978"/>
                    <a:pt x="13489" y="26978"/>
                  </a:cubicBezTo>
                  <a:cubicBezTo>
                    <a:pt x="6051" y="26978"/>
                    <a:pt x="0" y="20927"/>
                    <a:pt x="0" y="13489"/>
                  </a:cubicBezTo>
                  <a:cubicBezTo>
                    <a:pt x="0" y="5988"/>
                    <a:pt x="6051" y="0"/>
                    <a:pt x="13489" y="0"/>
                  </a:cubicBez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97F37D0-9EC8-4F62-9977-F4DB2412F980}"/>
                </a:ext>
              </a:extLst>
            </p:cNvPr>
            <p:cNvSpPr/>
            <p:nvPr/>
          </p:nvSpPr>
          <p:spPr>
            <a:xfrm>
              <a:off x="3891732" y="6347305"/>
              <a:ext cx="42673" cy="42673"/>
            </a:xfrm>
            <a:custGeom>
              <a:avLst/>
              <a:gdLst>
                <a:gd name="connsiteX0" fmla="*/ 21305 w 42673"/>
                <a:gd name="connsiteY0" fmla="*/ 0 h 42673"/>
                <a:gd name="connsiteX1" fmla="*/ 42673 w 42673"/>
                <a:gd name="connsiteY1" fmla="*/ 21305 h 42673"/>
                <a:gd name="connsiteX2" fmla="*/ 21305 w 42673"/>
                <a:gd name="connsiteY2" fmla="*/ 42674 h 42673"/>
                <a:gd name="connsiteX3" fmla="*/ 0 w 42673"/>
                <a:gd name="connsiteY3" fmla="*/ 21305 h 42673"/>
                <a:gd name="connsiteX4" fmla="*/ 21305 w 42673"/>
                <a:gd name="connsiteY4" fmla="*/ 0 h 4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3" h="42673">
                  <a:moveTo>
                    <a:pt x="21305" y="0"/>
                  </a:moveTo>
                  <a:cubicBezTo>
                    <a:pt x="33092" y="0"/>
                    <a:pt x="42673" y="9518"/>
                    <a:pt x="42673" y="21305"/>
                  </a:cubicBezTo>
                  <a:cubicBezTo>
                    <a:pt x="42673" y="33092"/>
                    <a:pt x="33092" y="42674"/>
                    <a:pt x="21305" y="42674"/>
                  </a:cubicBezTo>
                  <a:cubicBezTo>
                    <a:pt x="9518" y="42674"/>
                    <a:pt x="0" y="33092"/>
                    <a:pt x="0" y="21305"/>
                  </a:cubicBezTo>
                  <a:cubicBezTo>
                    <a:pt x="0" y="9581"/>
                    <a:pt x="9581" y="0"/>
                    <a:pt x="21305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721A20D-C751-484C-BAC4-820188BF1FFB}"/>
                </a:ext>
              </a:extLst>
            </p:cNvPr>
            <p:cNvSpPr/>
            <p:nvPr/>
          </p:nvSpPr>
          <p:spPr>
            <a:xfrm>
              <a:off x="3798695" y="6194450"/>
              <a:ext cx="17775" cy="17775"/>
            </a:xfrm>
            <a:custGeom>
              <a:avLst/>
              <a:gdLst>
                <a:gd name="connsiteX0" fmla="*/ 8888 w 17775"/>
                <a:gd name="connsiteY0" fmla="*/ 0 h 17775"/>
                <a:gd name="connsiteX1" fmla="*/ 17775 w 17775"/>
                <a:gd name="connsiteY1" fmla="*/ 8888 h 17775"/>
                <a:gd name="connsiteX2" fmla="*/ 8888 w 17775"/>
                <a:gd name="connsiteY2" fmla="*/ 17775 h 17775"/>
                <a:gd name="connsiteX3" fmla="*/ 0 w 17775"/>
                <a:gd name="connsiteY3" fmla="*/ 8888 h 17775"/>
                <a:gd name="connsiteX4" fmla="*/ 8888 w 17775"/>
                <a:gd name="connsiteY4" fmla="*/ 0 h 1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5" h="17775">
                  <a:moveTo>
                    <a:pt x="8888" y="0"/>
                  </a:moveTo>
                  <a:cubicBezTo>
                    <a:pt x="13804" y="0"/>
                    <a:pt x="17775" y="3971"/>
                    <a:pt x="17775" y="8888"/>
                  </a:cubicBezTo>
                  <a:cubicBezTo>
                    <a:pt x="17775" y="13804"/>
                    <a:pt x="13804" y="17775"/>
                    <a:pt x="8888" y="17775"/>
                  </a:cubicBezTo>
                  <a:cubicBezTo>
                    <a:pt x="3971" y="17775"/>
                    <a:pt x="0" y="13804"/>
                    <a:pt x="0" y="8888"/>
                  </a:cubicBezTo>
                  <a:cubicBezTo>
                    <a:pt x="0" y="3971"/>
                    <a:pt x="3971" y="0"/>
                    <a:pt x="8888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AD7BE1-F3D4-45C5-916B-8598EF79360B}"/>
                </a:ext>
              </a:extLst>
            </p:cNvPr>
            <p:cNvSpPr/>
            <p:nvPr/>
          </p:nvSpPr>
          <p:spPr>
            <a:xfrm rot="-2399646">
              <a:off x="3794956" y="6156830"/>
              <a:ext cx="54144" cy="139553"/>
            </a:xfrm>
            <a:custGeom>
              <a:avLst/>
              <a:gdLst>
                <a:gd name="connsiteX0" fmla="*/ 0 w 54144"/>
                <a:gd name="connsiteY0" fmla="*/ 0 h 139553"/>
                <a:gd name="connsiteX1" fmla="*/ 54145 w 54144"/>
                <a:gd name="connsiteY1" fmla="*/ 0 h 139553"/>
                <a:gd name="connsiteX2" fmla="*/ 54145 w 54144"/>
                <a:gd name="connsiteY2" fmla="*/ 139554 h 139553"/>
                <a:gd name="connsiteX3" fmla="*/ 0 w 54144"/>
                <a:gd name="connsiteY3" fmla="*/ 139554 h 13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44" h="139553">
                  <a:moveTo>
                    <a:pt x="0" y="0"/>
                  </a:moveTo>
                  <a:lnTo>
                    <a:pt x="54145" y="0"/>
                  </a:lnTo>
                  <a:lnTo>
                    <a:pt x="54145" y="139554"/>
                  </a:lnTo>
                  <a:lnTo>
                    <a:pt x="0" y="139554"/>
                  </a:lnTo>
                  <a:close/>
                </a:path>
              </a:pathLst>
            </a:custGeom>
            <a:solidFill>
              <a:srgbClr val="D4D8E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C080503-E504-484A-9972-30519D5CDAD4}"/>
                </a:ext>
              </a:extLst>
            </p:cNvPr>
            <p:cNvSpPr/>
            <p:nvPr/>
          </p:nvSpPr>
          <p:spPr>
            <a:xfrm>
              <a:off x="3877045" y="6300409"/>
              <a:ext cx="33912" cy="33911"/>
            </a:xfrm>
            <a:custGeom>
              <a:avLst/>
              <a:gdLst>
                <a:gd name="connsiteX0" fmla="*/ 16956 w 33912"/>
                <a:gd name="connsiteY0" fmla="*/ 0 h 33911"/>
                <a:gd name="connsiteX1" fmla="*/ 33912 w 33912"/>
                <a:gd name="connsiteY1" fmla="*/ 16956 h 33911"/>
                <a:gd name="connsiteX2" fmla="*/ 16956 w 33912"/>
                <a:gd name="connsiteY2" fmla="*/ 33912 h 33911"/>
                <a:gd name="connsiteX3" fmla="*/ 0 w 33912"/>
                <a:gd name="connsiteY3" fmla="*/ 16956 h 33911"/>
                <a:gd name="connsiteX4" fmla="*/ 16956 w 33912"/>
                <a:gd name="connsiteY4" fmla="*/ 0 h 3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12" h="33911">
                  <a:moveTo>
                    <a:pt x="16956" y="0"/>
                  </a:moveTo>
                  <a:cubicBezTo>
                    <a:pt x="26348" y="0"/>
                    <a:pt x="33912" y="7627"/>
                    <a:pt x="33912" y="16956"/>
                  </a:cubicBezTo>
                  <a:cubicBezTo>
                    <a:pt x="33912" y="26348"/>
                    <a:pt x="26285" y="33912"/>
                    <a:pt x="16956" y="33912"/>
                  </a:cubicBezTo>
                  <a:cubicBezTo>
                    <a:pt x="7564" y="33912"/>
                    <a:pt x="0" y="26348"/>
                    <a:pt x="0" y="16956"/>
                  </a:cubicBezTo>
                  <a:cubicBezTo>
                    <a:pt x="-63" y="7564"/>
                    <a:pt x="7564" y="0"/>
                    <a:pt x="16956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AE8190-1D71-4CD6-A4C8-EA512A9BB019}"/>
                </a:ext>
              </a:extLst>
            </p:cNvPr>
            <p:cNvSpPr/>
            <p:nvPr/>
          </p:nvSpPr>
          <p:spPr>
            <a:xfrm>
              <a:off x="3829897" y="6362055"/>
              <a:ext cx="17775" cy="17775"/>
            </a:xfrm>
            <a:custGeom>
              <a:avLst/>
              <a:gdLst>
                <a:gd name="connsiteX0" fmla="*/ 8888 w 17775"/>
                <a:gd name="connsiteY0" fmla="*/ 0 h 17775"/>
                <a:gd name="connsiteX1" fmla="*/ 17775 w 17775"/>
                <a:gd name="connsiteY1" fmla="*/ 8887 h 17775"/>
                <a:gd name="connsiteX2" fmla="*/ 8888 w 17775"/>
                <a:gd name="connsiteY2" fmla="*/ 17775 h 17775"/>
                <a:gd name="connsiteX3" fmla="*/ 0 w 17775"/>
                <a:gd name="connsiteY3" fmla="*/ 8887 h 17775"/>
                <a:gd name="connsiteX4" fmla="*/ 8888 w 17775"/>
                <a:gd name="connsiteY4" fmla="*/ 0 h 1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5" h="17775">
                  <a:moveTo>
                    <a:pt x="8888" y="0"/>
                  </a:moveTo>
                  <a:cubicBezTo>
                    <a:pt x="13804" y="0"/>
                    <a:pt x="17775" y="3971"/>
                    <a:pt x="17775" y="8887"/>
                  </a:cubicBezTo>
                  <a:cubicBezTo>
                    <a:pt x="17775" y="13804"/>
                    <a:pt x="13804" y="17775"/>
                    <a:pt x="8888" y="17775"/>
                  </a:cubicBezTo>
                  <a:cubicBezTo>
                    <a:pt x="3971" y="17775"/>
                    <a:pt x="0" y="13804"/>
                    <a:pt x="0" y="8887"/>
                  </a:cubicBezTo>
                  <a:cubicBezTo>
                    <a:pt x="0" y="4034"/>
                    <a:pt x="3971" y="0"/>
                    <a:pt x="8888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7FFDC5-BC72-4131-9B61-0A74BE4C1B22}"/>
                </a:ext>
              </a:extLst>
            </p:cNvPr>
            <p:cNvSpPr/>
            <p:nvPr/>
          </p:nvSpPr>
          <p:spPr>
            <a:xfrm>
              <a:off x="3826808" y="6239330"/>
              <a:ext cx="17775" cy="17775"/>
            </a:xfrm>
            <a:custGeom>
              <a:avLst/>
              <a:gdLst>
                <a:gd name="connsiteX0" fmla="*/ 8888 w 17775"/>
                <a:gd name="connsiteY0" fmla="*/ 0 h 17775"/>
                <a:gd name="connsiteX1" fmla="*/ 17775 w 17775"/>
                <a:gd name="connsiteY1" fmla="*/ 8888 h 17775"/>
                <a:gd name="connsiteX2" fmla="*/ 8888 w 17775"/>
                <a:gd name="connsiteY2" fmla="*/ 17775 h 17775"/>
                <a:gd name="connsiteX3" fmla="*/ 0 w 17775"/>
                <a:gd name="connsiteY3" fmla="*/ 8888 h 17775"/>
                <a:gd name="connsiteX4" fmla="*/ 8888 w 17775"/>
                <a:gd name="connsiteY4" fmla="*/ 0 h 1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5" h="17775">
                  <a:moveTo>
                    <a:pt x="8888" y="0"/>
                  </a:moveTo>
                  <a:cubicBezTo>
                    <a:pt x="13804" y="0"/>
                    <a:pt x="17775" y="3971"/>
                    <a:pt x="17775" y="8888"/>
                  </a:cubicBezTo>
                  <a:cubicBezTo>
                    <a:pt x="17775" y="13804"/>
                    <a:pt x="13804" y="17775"/>
                    <a:pt x="8888" y="17775"/>
                  </a:cubicBezTo>
                  <a:cubicBezTo>
                    <a:pt x="3971" y="17775"/>
                    <a:pt x="0" y="13804"/>
                    <a:pt x="0" y="8888"/>
                  </a:cubicBezTo>
                  <a:cubicBezTo>
                    <a:pt x="0" y="3971"/>
                    <a:pt x="3971" y="0"/>
                    <a:pt x="8888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6736B8D-82E8-4DD8-BC4A-02E59432C50E}"/>
                </a:ext>
              </a:extLst>
            </p:cNvPr>
            <p:cNvSpPr/>
            <p:nvPr/>
          </p:nvSpPr>
          <p:spPr>
            <a:xfrm>
              <a:off x="3887005" y="6033779"/>
              <a:ext cx="129469" cy="72298"/>
            </a:xfrm>
            <a:custGeom>
              <a:avLst/>
              <a:gdLst>
                <a:gd name="connsiteX0" fmla="*/ 0 w 129469"/>
                <a:gd name="connsiteY0" fmla="*/ 0 h 72298"/>
                <a:gd name="connsiteX1" fmla="*/ 129470 w 129469"/>
                <a:gd name="connsiteY1" fmla="*/ 0 h 72298"/>
                <a:gd name="connsiteX2" fmla="*/ 129470 w 129469"/>
                <a:gd name="connsiteY2" fmla="*/ 72299 h 72298"/>
                <a:gd name="connsiteX3" fmla="*/ 0 w 129469"/>
                <a:gd name="connsiteY3" fmla="*/ 72299 h 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469" h="72298">
                  <a:moveTo>
                    <a:pt x="0" y="0"/>
                  </a:moveTo>
                  <a:lnTo>
                    <a:pt x="129470" y="0"/>
                  </a:lnTo>
                  <a:lnTo>
                    <a:pt x="129470" y="72299"/>
                  </a:lnTo>
                  <a:lnTo>
                    <a:pt x="0" y="72299"/>
                  </a:lnTo>
                  <a:close/>
                </a:path>
              </a:pathLst>
            </a:custGeom>
            <a:solidFill>
              <a:srgbClr val="174161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C98026-6080-43FC-BEA4-14424680F706}"/>
                </a:ext>
              </a:extLst>
            </p:cNvPr>
            <p:cNvSpPr/>
            <p:nvPr/>
          </p:nvSpPr>
          <p:spPr>
            <a:xfrm>
              <a:off x="3951740" y="6033779"/>
              <a:ext cx="64734" cy="72298"/>
            </a:xfrm>
            <a:custGeom>
              <a:avLst/>
              <a:gdLst>
                <a:gd name="connsiteX0" fmla="*/ 0 w 64734"/>
                <a:gd name="connsiteY0" fmla="*/ 0 h 72298"/>
                <a:gd name="connsiteX1" fmla="*/ 64735 w 64734"/>
                <a:gd name="connsiteY1" fmla="*/ 0 h 72298"/>
                <a:gd name="connsiteX2" fmla="*/ 64735 w 64734"/>
                <a:gd name="connsiteY2" fmla="*/ 72299 h 72298"/>
                <a:gd name="connsiteX3" fmla="*/ 0 w 64734"/>
                <a:gd name="connsiteY3" fmla="*/ 72299 h 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34" h="72298">
                  <a:moveTo>
                    <a:pt x="0" y="0"/>
                  </a:moveTo>
                  <a:lnTo>
                    <a:pt x="64735" y="0"/>
                  </a:lnTo>
                  <a:lnTo>
                    <a:pt x="64735" y="72299"/>
                  </a:lnTo>
                  <a:lnTo>
                    <a:pt x="0" y="72299"/>
                  </a:lnTo>
                  <a:close/>
                </a:path>
              </a:pathLst>
            </a:custGeom>
            <a:solidFill>
              <a:srgbClr val="103754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ACB0591-13EB-4FE2-B389-9B37C3779F52}"/>
                </a:ext>
              </a:extLst>
            </p:cNvPr>
            <p:cNvSpPr/>
            <p:nvPr/>
          </p:nvSpPr>
          <p:spPr>
            <a:xfrm>
              <a:off x="3926779" y="6044999"/>
              <a:ext cx="49922" cy="49922"/>
            </a:xfrm>
            <a:custGeom>
              <a:avLst/>
              <a:gdLst>
                <a:gd name="connsiteX0" fmla="*/ 24961 w 49922"/>
                <a:gd name="connsiteY0" fmla="*/ 49922 h 49922"/>
                <a:gd name="connsiteX1" fmla="*/ 49922 w 49922"/>
                <a:gd name="connsiteY1" fmla="*/ 24961 h 49922"/>
                <a:gd name="connsiteX2" fmla="*/ 24961 w 49922"/>
                <a:gd name="connsiteY2" fmla="*/ 0 h 49922"/>
                <a:gd name="connsiteX3" fmla="*/ 0 w 49922"/>
                <a:gd name="connsiteY3" fmla="*/ 24961 h 49922"/>
                <a:gd name="connsiteX4" fmla="*/ 24961 w 49922"/>
                <a:gd name="connsiteY4" fmla="*/ 49922 h 4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22" h="49922">
                  <a:moveTo>
                    <a:pt x="24961" y="49922"/>
                  </a:moveTo>
                  <a:cubicBezTo>
                    <a:pt x="38702" y="49922"/>
                    <a:pt x="49922" y="38702"/>
                    <a:pt x="49922" y="24961"/>
                  </a:cubicBezTo>
                  <a:cubicBezTo>
                    <a:pt x="49922" y="11220"/>
                    <a:pt x="38702" y="0"/>
                    <a:pt x="24961" y="0"/>
                  </a:cubicBezTo>
                  <a:cubicBezTo>
                    <a:pt x="11220" y="0"/>
                    <a:pt x="0" y="11220"/>
                    <a:pt x="0" y="24961"/>
                  </a:cubicBezTo>
                  <a:cubicBezTo>
                    <a:pt x="0" y="38702"/>
                    <a:pt x="11220" y="49922"/>
                    <a:pt x="24961" y="49922"/>
                  </a:cubicBezTo>
                  <a:close/>
                </a:path>
              </a:pathLst>
            </a:custGeom>
            <a:solidFill>
              <a:srgbClr val="174161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A15778A-151B-424F-AA49-8B4F4F077653}"/>
                </a:ext>
              </a:extLst>
            </p:cNvPr>
            <p:cNvSpPr/>
            <p:nvPr/>
          </p:nvSpPr>
          <p:spPr>
            <a:xfrm>
              <a:off x="3951740" y="6044936"/>
              <a:ext cx="24961" cy="49985"/>
            </a:xfrm>
            <a:custGeom>
              <a:avLst/>
              <a:gdLst>
                <a:gd name="connsiteX0" fmla="*/ 0 w 24961"/>
                <a:gd name="connsiteY0" fmla="*/ 49985 h 49985"/>
                <a:gd name="connsiteX1" fmla="*/ 0 w 24961"/>
                <a:gd name="connsiteY1" fmla="*/ 0 h 49985"/>
                <a:gd name="connsiteX2" fmla="*/ 24961 w 24961"/>
                <a:gd name="connsiteY2" fmla="*/ 24961 h 49985"/>
                <a:gd name="connsiteX3" fmla="*/ 0 w 24961"/>
                <a:gd name="connsiteY3" fmla="*/ 49985 h 4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1" h="49985">
                  <a:moveTo>
                    <a:pt x="0" y="49985"/>
                  </a:moveTo>
                  <a:lnTo>
                    <a:pt x="0" y="0"/>
                  </a:lnTo>
                  <a:cubicBezTo>
                    <a:pt x="13804" y="0"/>
                    <a:pt x="24961" y="11220"/>
                    <a:pt x="24961" y="24961"/>
                  </a:cubicBezTo>
                  <a:cubicBezTo>
                    <a:pt x="24961" y="38828"/>
                    <a:pt x="13804" y="49985"/>
                    <a:pt x="0" y="49985"/>
                  </a:cubicBezTo>
                  <a:close/>
                </a:path>
              </a:pathLst>
            </a:custGeom>
            <a:solidFill>
              <a:srgbClr val="103754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234D826-B3AE-4470-995B-FB7B2609A670}"/>
                </a:ext>
              </a:extLst>
            </p:cNvPr>
            <p:cNvSpPr/>
            <p:nvPr/>
          </p:nvSpPr>
          <p:spPr>
            <a:xfrm>
              <a:off x="3930687" y="6048844"/>
              <a:ext cx="42106" cy="42106"/>
            </a:xfrm>
            <a:custGeom>
              <a:avLst/>
              <a:gdLst>
                <a:gd name="connsiteX0" fmla="*/ 21053 w 42106"/>
                <a:gd name="connsiteY0" fmla="*/ 42106 h 42106"/>
                <a:gd name="connsiteX1" fmla="*/ 42106 w 42106"/>
                <a:gd name="connsiteY1" fmla="*/ 21053 h 42106"/>
                <a:gd name="connsiteX2" fmla="*/ 21053 w 42106"/>
                <a:gd name="connsiteY2" fmla="*/ 0 h 42106"/>
                <a:gd name="connsiteX3" fmla="*/ 0 w 42106"/>
                <a:gd name="connsiteY3" fmla="*/ 21053 h 42106"/>
                <a:gd name="connsiteX4" fmla="*/ 21053 w 42106"/>
                <a:gd name="connsiteY4" fmla="*/ 42106 h 4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06" h="42106">
                  <a:moveTo>
                    <a:pt x="21053" y="42106"/>
                  </a:moveTo>
                  <a:cubicBezTo>
                    <a:pt x="32651" y="42106"/>
                    <a:pt x="42106" y="32651"/>
                    <a:pt x="42106" y="21053"/>
                  </a:cubicBezTo>
                  <a:cubicBezTo>
                    <a:pt x="42106" y="9455"/>
                    <a:pt x="32651" y="0"/>
                    <a:pt x="21053" y="0"/>
                  </a:cubicBezTo>
                  <a:cubicBezTo>
                    <a:pt x="9455" y="0"/>
                    <a:pt x="0" y="9455"/>
                    <a:pt x="0" y="21053"/>
                  </a:cubicBezTo>
                  <a:cubicBezTo>
                    <a:pt x="0" y="32714"/>
                    <a:pt x="9455" y="42106"/>
                    <a:pt x="21053" y="42106"/>
                  </a:cubicBezTo>
                  <a:close/>
                </a:path>
              </a:pathLst>
            </a:custGeom>
            <a:solidFill>
              <a:srgbClr val="D4D8E6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2B2E3A-EDBF-4D2A-B732-019B788F1B51}"/>
                </a:ext>
              </a:extLst>
            </p:cNvPr>
            <p:cNvSpPr/>
            <p:nvPr/>
          </p:nvSpPr>
          <p:spPr>
            <a:xfrm>
              <a:off x="3951740" y="6048844"/>
              <a:ext cx="21053" cy="42106"/>
            </a:xfrm>
            <a:custGeom>
              <a:avLst/>
              <a:gdLst>
                <a:gd name="connsiteX0" fmla="*/ 0 w 21053"/>
                <a:gd name="connsiteY0" fmla="*/ 42106 h 42106"/>
                <a:gd name="connsiteX1" fmla="*/ 0 w 21053"/>
                <a:gd name="connsiteY1" fmla="*/ 0 h 42106"/>
                <a:gd name="connsiteX2" fmla="*/ 21053 w 21053"/>
                <a:gd name="connsiteY2" fmla="*/ 21053 h 42106"/>
                <a:gd name="connsiteX3" fmla="*/ 0 w 21053"/>
                <a:gd name="connsiteY3" fmla="*/ 42106 h 4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3" h="42106">
                  <a:moveTo>
                    <a:pt x="0" y="42106"/>
                  </a:moveTo>
                  <a:lnTo>
                    <a:pt x="0" y="0"/>
                  </a:lnTo>
                  <a:cubicBezTo>
                    <a:pt x="11598" y="0"/>
                    <a:pt x="21053" y="9455"/>
                    <a:pt x="21053" y="21053"/>
                  </a:cubicBezTo>
                  <a:cubicBezTo>
                    <a:pt x="21053" y="32714"/>
                    <a:pt x="11598" y="42106"/>
                    <a:pt x="0" y="42106"/>
                  </a:cubicBezTo>
                  <a:close/>
                </a:path>
              </a:pathLst>
            </a:custGeom>
            <a:solidFill>
              <a:srgbClr val="BFBDC9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306701C-308F-4514-A9D8-3F510BE5D181}"/>
                </a:ext>
              </a:extLst>
            </p:cNvPr>
            <p:cNvSpPr/>
            <p:nvPr/>
          </p:nvSpPr>
          <p:spPr>
            <a:xfrm>
              <a:off x="4081147" y="6372455"/>
              <a:ext cx="22061" cy="22061"/>
            </a:xfrm>
            <a:custGeom>
              <a:avLst/>
              <a:gdLst>
                <a:gd name="connsiteX0" fmla="*/ 11031 w 22061"/>
                <a:gd name="connsiteY0" fmla="*/ 0 h 22061"/>
                <a:gd name="connsiteX1" fmla="*/ 22062 w 22061"/>
                <a:gd name="connsiteY1" fmla="*/ 11031 h 22061"/>
                <a:gd name="connsiteX2" fmla="*/ 11031 w 22061"/>
                <a:gd name="connsiteY2" fmla="*/ 22062 h 22061"/>
                <a:gd name="connsiteX3" fmla="*/ 0 w 22061"/>
                <a:gd name="connsiteY3" fmla="*/ 11031 h 22061"/>
                <a:gd name="connsiteX4" fmla="*/ 11031 w 22061"/>
                <a:gd name="connsiteY4" fmla="*/ 0 h 2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1" h="22061">
                  <a:moveTo>
                    <a:pt x="11031" y="0"/>
                  </a:moveTo>
                  <a:cubicBezTo>
                    <a:pt x="17145" y="0"/>
                    <a:pt x="22062" y="4917"/>
                    <a:pt x="22062" y="11031"/>
                  </a:cubicBezTo>
                  <a:cubicBezTo>
                    <a:pt x="22062" y="17082"/>
                    <a:pt x="17145" y="22062"/>
                    <a:pt x="11031" y="22062"/>
                  </a:cubicBezTo>
                  <a:cubicBezTo>
                    <a:pt x="4980" y="22062"/>
                    <a:pt x="0" y="17082"/>
                    <a:pt x="0" y="11031"/>
                  </a:cubicBezTo>
                  <a:cubicBezTo>
                    <a:pt x="0" y="4917"/>
                    <a:pt x="4917" y="0"/>
                    <a:pt x="11031" y="0"/>
                  </a:cubicBez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905CF18-9588-4B48-AC8C-1DE8D0CDF5A2}"/>
                </a:ext>
              </a:extLst>
            </p:cNvPr>
            <p:cNvSpPr/>
            <p:nvPr/>
          </p:nvSpPr>
          <p:spPr>
            <a:xfrm>
              <a:off x="4020509" y="6308855"/>
              <a:ext cx="17775" cy="17775"/>
            </a:xfrm>
            <a:custGeom>
              <a:avLst/>
              <a:gdLst>
                <a:gd name="connsiteX0" fmla="*/ 8888 w 17775"/>
                <a:gd name="connsiteY0" fmla="*/ 0 h 17775"/>
                <a:gd name="connsiteX1" fmla="*/ 17775 w 17775"/>
                <a:gd name="connsiteY1" fmla="*/ 8887 h 17775"/>
                <a:gd name="connsiteX2" fmla="*/ 8888 w 17775"/>
                <a:gd name="connsiteY2" fmla="*/ 17775 h 17775"/>
                <a:gd name="connsiteX3" fmla="*/ 0 w 17775"/>
                <a:gd name="connsiteY3" fmla="*/ 8887 h 17775"/>
                <a:gd name="connsiteX4" fmla="*/ 8888 w 17775"/>
                <a:gd name="connsiteY4" fmla="*/ 0 h 1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5" h="17775">
                  <a:moveTo>
                    <a:pt x="8888" y="0"/>
                  </a:moveTo>
                  <a:cubicBezTo>
                    <a:pt x="13804" y="0"/>
                    <a:pt x="17775" y="3971"/>
                    <a:pt x="17775" y="8887"/>
                  </a:cubicBezTo>
                  <a:cubicBezTo>
                    <a:pt x="17775" y="13804"/>
                    <a:pt x="13804" y="17775"/>
                    <a:pt x="8888" y="17775"/>
                  </a:cubicBezTo>
                  <a:cubicBezTo>
                    <a:pt x="3971" y="17775"/>
                    <a:pt x="0" y="13804"/>
                    <a:pt x="0" y="8887"/>
                  </a:cubicBezTo>
                  <a:cubicBezTo>
                    <a:pt x="0" y="3971"/>
                    <a:pt x="3971" y="0"/>
                    <a:pt x="8888" y="0"/>
                  </a:cubicBez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B262CA1-C7A9-402E-9C00-0CF757C2849E}"/>
                </a:ext>
              </a:extLst>
            </p:cNvPr>
            <p:cNvSpPr/>
            <p:nvPr/>
          </p:nvSpPr>
          <p:spPr>
            <a:xfrm>
              <a:off x="4037213" y="6351276"/>
              <a:ext cx="26978" cy="26978"/>
            </a:xfrm>
            <a:custGeom>
              <a:avLst/>
              <a:gdLst>
                <a:gd name="connsiteX0" fmla="*/ 13489 w 26978"/>
                <a:gd name="connsiteY0" fmla="*/ 0 h 26978"/>
                <a:gd name="connsiteX1" fmla="*/ 26978 w 26978"/>
                <a:gd name="connsiteY1" fmla="*/ 13489 h 26978"/>
                <a:gd name="connsiteX2" fmla="*/ 13489 w 26978"/>
                <a:gd name="connsiteY2" fmla="*/ 26978 h 26978"/>
                <a:gd name="connsiteX3" fmla="*/ 0 w 26978"/>
                <a:gd name="connsiteY3" fmla="*/ 13489 h 26978"/>
                <a:gd name="connsiteX4" fmla="*/ 13489 w 26978"/>
                <a:gd name="connsiteY4" fmla="*/ 0 h 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8" h="26978">
                  <a:moveTo>
                    <a:pt x="13489" y="0"/>
                  </a:moveTo>
                  <a:cubicBezTo>
                    <a:pt x="20927" y="0"/>
                    <a:pt x="26978" y="6051"/>
                    <a:pt x="26978" y="13489"/>
                  </a:cubicBezTo>
                  <a:cubicBezTo>
                    <a:pt x="26978" y="20927"/>
                    <a:pt x="20927" y="26978"/>
                    <a:pt x="13489" y="26978"/>
                  </a:cubicBezTo>
                  <a:cubicBezTo>
                    <a:pt x="6051" y="26978"/>
                    <a:pt x="0" y="20927"/>
                    <a:pt x="0" y="13489"/>
                  </a:cubicBezTo>
                  <a:cubicBezTo>
                    <a:pt x="0" y="6051"/>
                    <a:pt x="6051" y="0"/>
                    <a:pt x="13489" y="0"/>
                  </a:cubicBezTo>
                  <a:close/>
                </a:path>
              </a:pathLst>
            </a:custGeom>
            <a:solidFill>
              <a:srgbClr val="D1361A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92263BC-6D41-4990-A7DF-9EB776046A1E}"/>
                </a:ext>
              </a:extLst>
            </p:cNvPr>
            <p:cNvSpPr/>
            <p:nvPr/>
          </p:nvSpPr>
          <p:spPr>
            <a:xfrm>
              <a:off x="3845529" y="6248533"/>
              <a:ext cx="27293" cy="27230"/>
            </a:xfrm>
            <a:custGeom>
              <a:avLst/>
              <a:gdLst>
                <a:gd name="connsiteX0" fmla="*/ 13615 w 27293"/>
                <a:gd name="connsiteY0" fmla="*/ 0 h 27230"/>
                <a:gd name="connsiteX1" fmla="*/ 27293 w 27293"/>
                <a:gd name="connsiteY1" fmla="*/ 13615 h 27230"/>
                <a:gd name="connsiteX2" fmla="*/ 13615 w 27293"/>
                <a:gd name="connsiteY2" fmla="*/ 27230 h 27230"/>
                <a:gd name="connsiteX3" fmla="*/ 0 w 27293"/>
                <a:gd name="connsiteY3" fmla="*/ 13615 h 27230"/>
                <a:gd name="connsiteX4" fmla="*/ 13615 w 27293"/>
                <a:gd name="connsiteY4" fmla="*/ 0 h 2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3" h="27230">
                  <a:moveTo>
                    <a:pt x="13615" y="0"/>
                  </a:moveTo>
                  <a:cubicBezTo>
                    <a:pt x="21179" y="0"/>
                    <a:pt x="27293" y="6114"/>
                    <a:pt x="27293" y="13615"/>
                  </a:cubicBezTo>
                  <a:cubicBezTo>
                    <a:pt x="27293" y="21179"/>
                    <a:pt x="21179" y="27230"/>
                    <a:pt x="13615" y="27230"/>
                  </a:cubicBezTo>
                  <a:cubicBezTo>
                    <a:pt x="6114" y="27230"/>
                    <a:pt x="0" y="21116"/>
                    <a:pt x="0" y="13615"/>
                  </a:cubicBezTo>
                  <a:cubicBezTo>
                    <a:pt x="0" y="6114"/>
                    <a:pt x="6114" y="0"/>
                    <a:pt x="13615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1437479-ABA6-4A0A-B270-044217E224EE}"/>
                </a:ext>
              </a:extLst>
            </p:cNvPr>
            <p:cNvSpPr/>
            <p:nvPr/>
          </p:nvSpPr>
          <p:spPr>
            <a:xfrm>
              <a:off x="3802918" y="6198674"/>
              <a:ext cx="21936" cy="21998"/>
            </a:xfrm>
            <a:custGeom>
              <a:avLst/>
              <a:gdLst>
                <a:gd name="connsiteX0" fmla="*/ 10968 w 21936"/>
                <a:gd name="connsiteY0" fmla="*/ 0 h 21998"/>
                <a:gd name="connsiteX1" fmla="*/ 21936 w 21936"/>
                <a:gd name="connsiteY1" fmla="*/ 11031 h 21998"/>
                <a:gd name="connsiteX2" fmla="*/ 10968 w 21936"/>
                <a:gd name="connsiteY2" fmla="*/ 21998 h 21998"/>
                <a:gd name="connsiteX3" fmla="*/ 1 w 21936"/>
                <a:gd name="connsiteY3" fmla="*/ 11031 h 21998"/>
                <a:gd name="connsiteX4" fmla="*/ 10968 w 21936"/>
                <a:gd name="connsiteY4" fmla="*/ 0 h 2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6" h="21998">
                  <a:moveTo>
                    <a:pt x="10968" y="0"/>
                  </a:moveTo>
                  <a:cubicBezTo>
                    <a:pt x="17020" y="0"/>
                    <a:pt x="21936" y="4916"/>
                    <a:pt x="21936" y="11031"/>
                  </a:cubicBezTo>
                  <a:cubicBezTo>
                    <a:pt x="21936" y="17082"/>
                    <a:pt x="17020" y="21998"/>
                    <a:pt x="10968" y="21998"/>
                  </a:cubicBezTo>
                  <a:cubicBezTo>
                    <a:pt x="4917" y="21998"/>
                    <a:pt x="1" y="17082"/>
                    <a:pt x="1" y="11031"/>
                  </a:cubicBezTo>
                  <a:cubicBezTo>
                    <a:pt x="-62" y="4916"/>
                    <a:pt x="4854" y="0"/>
                    <a:pt x="10968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6E43D7-B31B-42AD-A0D7-32E40022BA45}"/>
                </a:ext>
              </a:extLst>
            </p:cNvPr>
            <p:cNvSpPr/>
            <p:nvPr/>
          </p:nvSpPr>
          <p:spPr>
            <a:xfrm>
              <a:off x="3733267" y="6127761"/>
              <a:ext cx="37693" cy="37630"/>
            </a:xfrm>
            <a:custGeom>
              <a:avLst/>
              <a:gdLst>
                <a:gd name="connsiteX0" fmla="*/ 18847 w 37693"/>
                <a:gd name="connsiteY0" fmla="*/ 0 h 37630"/>
                <a:gd name="connsiteX1" fmla="*/ 37694 w 37693"/>
                <a:gd name="connsiteY1" fmla="*/ 18847 h 37630"/>
                <a:gd name="connsiteX2" fmla="*/ 18847 w 37693"/>
                <a:gd name="connsiteY2" fmla="*/ 37631 h 37630"/>
                <a:gd name="connsiteX3" fmla="*/ 0 w 37693"/>
                <a:gd name="connsiteY3" fmla="*/ 18847 h 37630"/>
                <a:gd name="connsiteX4" fmla="*/ 18847 w 37693"/>
                <a:gd name="connsiteY4" fmla="*/ 0 h 3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3" h="37630">
                  <a:moveTo>
                    <a:pt x="18847" y="0"/>
                  </a:moveTo>
                  <a:cubicBezTo>
                    <a:pt x="29247" y="0"/>
                    <a:pt x="37694" y="8446"/>
                    <a:pt x="37694" y="18847"/>
                  </a:cubicBezTo>
                  <a:cubicBezTo>
                    <a:pt x="37694" y="29247"/>
                    <a:pt x="29247" y="37631"/>
                    <a:pt x="18847" y="37631"/>
                  </a:cubicBezTo>
                  <a:cubicBezTo>
                    <a:pt x="8446" y="37631"/>
                    <a:pt x="0" y="29184"/>
                    <a:pt x="0" y="18847"/>
                  </a:cubicBezTo>
                  <a:cubicBezTo>
                    <a:pt x="0" y="8509"/>
                    <a:pt x="8446" y="0"/>
                    <a:pt x="18847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EED88FA-9039-4F47-A27D-FF59750A4F0F}"/>
                </a:ext>
              </a:extLst>
            </p:cNvPr>
            <p:cNvSpPr/>
            <p:nvPr/>
          </p:nvSpPr>
          <p:spPr>
            <a:xfrm>
              <a:off x="3741020" y="6095425"/>
              <a:ext cx="20674" cy="20737"/>
            </a:xfrm>
            <a:custGeom>
              <a:avLst/>
              <a:gdLst>
                <a:gd name="connsiteX0" fmla="*/ 10337 w 20674"/>
                <a:gd name="connsiteY0" fmla="*/ 0 h 20737"/>
                <a:gd name="connsiteX1" fmla="*/ 20675 w 20674"/>
                <a:gd name="connsiteY1" fmla="*/ 10337 h 20737"/>
                <a:gd name="connsiteX2" fmla="*/ 10337 w 20674"/>
                <a:gd name="connsiteY2" fmla="*/ 20738 h 20737"/>
                <a:gd name="connsiteX3" fmla="*/ 0 w 20674"/>
                <a:gd name="connsiteY3" fmla="*/ 10337 h 20737"/>
                <a:gd name="connsiteX4" fmla="*/ 10337 w 20674"/>
                <a:gd name="connsiteY4" fmla="*/ 0 h 2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74" h="20737">
                  <a:moveTo>
                    <a:pt x="10337" y="0"/>
                  </a:moveTo>
                  <a:cubicBezTo>
                    <a:pt x="16073" y="0"/>
                    <a:pt x="20675" y="4601"/>
                    <a:pt x="20675" y="10337"/>
                  </a:cubicBezTo>
                  <a:cubicBezTo>
                    <a:pt x="20675" y="16073"/>
                    <a:pt x="16010" y="20738"/>
                    <a:pt x="10337" y="20738"/>
                  </a:cubicBezTo>
                  <a:cubicBezTo>
                    <a:pt x="4601" y="20738"/>
                    <a:pt x="0" y="16073"/>
                    <a:pt x="0" y="10337"/>
                  </a:cubicBezTo>
                  <a:cubicBezTo>
                    <a:pt x="0" y="4601"/>
                    <a:pt x="4664" y="0"/>
                    <a:pt x="10337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D54918B-9393-49B4-85D9-DD1B4CACB2FD}"/>
                </a:ext>
              </a:extLst>
            </p:cNvPr>
            <p:cNvSpPr/>
            <p:nvPr/>
          </p:nvSpPr>
          <p:spPr>
            <a:xfrm>
              <a:off x="3724253" y="6068132"/>
              <a:ext cx="17649" cy="17649"/>
            </a:xfrm>
            <a:custGeom>
              <a:avLst/>
              <a:gdLst>
                <a:gd name="connsiteX0" fmla="*/ 8825 w 17649"/>
                <a:gd name="connsiteY0" fmla="*/ 0 h 17649"/>
                <a:gd name="connsiteX1" fmla="*/ 17649 w 17649"/>
                <a:gd name="connsiteY1" fmla="*/ 8825 h 17649"/>
                <a:gd name="connsiteX2" fmla="*/ 8825 w 17649"/>
                <a:gd name="connsiteY2" fmla="*/ 17649 h 17649"/>
                <a:gd name="connsiteX3" fmla="*/ 0 w 17649"/>
                <a:gd name="connsiteY3" fmla="*/ 8825 h 17649"/>
                <a:gd name="connsiteX4" fmla="*/ 8825 w 17649"/>
                <a:gd name="connsiteY4" fmla="*/ 0 h 1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9" h="17649">
                  <a:moveTo>
                    <a:pt x="8825" y="0"/>
                  </a:moveTo>
                  <a:cubicBezTo>
                    <a:pt x="13678" y="0"/>
                    <a:pt x="17649" y="3971"/>
                    <a:pt x="17649" y="8825"/>
                  </a:cubicBezTo>
                  <a:cubicBezTo>
                    <a:pt x="17649" y="13678"/>
                    <a:pt x="13678" y="17649"/>
                    <a:pt x="8825" y="17649"/>
                  </a:cubicBezTo>
                  <a:cubicBezTo>
                    <a:pt x="3971" y="17649"/>
                    <a:pt x="0" y="13678"/>
                    <a:pt x="0" y="8825"/>
                  </a:cubicBezTo>
                  <a:cubicBezTo>
                    <a:pt x="0" y="3971"/>
                    <a:pt x="3971" y="0"/>
                    <a:pt x="8825" y="0"/>
                  </a:cubicBezTo>
                  <a:close/>
                </a:path>
              </a:pathLst>
            </a:custGeom>
            <a:solidFill>
              <a:srgbClr val="F23E1D"/>
            </a:solidFill>
            <a:ln w="6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2057">
            <a:extLst>
              <a:ext uri="{FF2B5EF4-FFF2-40B4-BE49-F238E27FC236}">
                <a16:creationId xmlns:a16="http://schemas.microsoft.com/office/drawing/2014/main" id="{5B6B3C88-8173-4BF0-A2BA-1046847C6EE3}"/>
              </a:ext>
            </a:extLst>
          </p:cNvPr>
          <p:cNvGrpSpPr/>
          <p:nvPr/>
        </p:nvGrpSpPr>
        <p:grpSpPr>
          <a:xfrm>
            <a:off x="10406799" y="350998"/>
            <a:ext cx="1753389" cy="1349375"/>
            <a:chOff x="6846597" y="5997472"/>
            <a:chExt cx="617686" cy="557716"/>
          </a:xfrm>
          <a:solidFill>
            <a:schemeClr val="accent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2FF49E4-79EE-40CA-BE66-EADBC59FD837}"/>
                </a:ext>
              </a:extLst>
            </p:cNvPr>
            <p:cNvSpPr/>
            <p:nvPr/>
          </p:nvSpPr>
          <p:spPr>
            <a:xfrm>
              <a:off x="6904083" y="6211028"/>
              <a:ext cx="70597" cy="283964"/>
            </a:xfrm>
            <a:custGeom>
              <a:avLst/>
              <a:gdLst>
                <a:gd name="connsiteX0" fmla="*/ 70597 w 70597"/>
                <a:gd name="connsiteY0" fmla="*/ 172143 h 283964"/>
                <a:gd name="connsiteX1" fmla="*/ 70597 w 70597"/>
                <a:gd name="connsiteY1" fmla="*/ 0 h 283964"/>
                <a:gd name="connsiteX2" fmla="*/ 0 w 70597"/>
                <a:gd name="connsiteY2" fmla="*/ 0 h 283964"/>
                <a:gd name="connsiteX3" fmla="*/ 0 w 70597"/>
                <a:gd name="connsiteY3" fmla="*/ 242488 h 283964"/>
                <a:gd name="connsiteX4" fmla="*/ 28302 w 70597"/>
                <a:gd name="connsiteY4" fmla="*/ 283964 h 283964"/>
                <a:gd name="connsiteX5" fmla="*/ 31453 w 70597"/>
                <a:gd name="connsiteY5" fmla="*/ 283964 h 283964"/>
                <a:gd name="connsiteX6" fmla="*/ 40026 w 70597"/>
                <a:gd name="connsiteY6" fmla="*/ 249926 h 283964"/>
                <a:gd name="connsiteX7" fmla="*/ 42862 w 70597"/>
                <a:gd name="connsiteY7" fmla="*/ 242173 h 283964"/>
                <a:gd name="connsiteX8" fmla="*/ 70597 w 70597"/>
                <a:gd name="connsiteY8" fmla="*/ 172143 h 283964"/>
                <a:gd name="connsiteX9" fmla="*/ 70597 w 70597"/>
                <a:gd name="connsiteY9" fmla="*/ 172143 h 2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597" h="283964">
                  <a:moveTo>
                    <a:pt x="70597" y="172143"/>
                  </a:moveTo>
                  <a:lnTo>
                    <a:pt x="70597" y="0"/>
                  </a:lnTo>
                  <a:lnTo>
                    <a:pt x="0" y="0"/>
                  </a:lnTo>
                  <a:lnTo>
                    <a:pt x="0" y="242488"/>
                  </a:lnTo>
                  <a:cubicBezTo>
                    <a:pt x="0" y="265369"/>
                    <a:pt x="12607" y="283964"/>
                    <a:pt x="28302" y="283964"/>
                  </a:cubicBezTo>
                  <a:lnTo>
                    <a:pt x="31453" y="283964"/>
                  </a:lnTo>
                  <a:cubicBezTo>
                    <a:pt x="33155" y="271925"/>
                    <a:pt x="36055" y="260515"/>
                    <a:pt x="40026" y="249926"/>
                  </a:cubicBezTo>
                  <a:lnTo>
                    <a:pt x="42862" y="242173"/>
                  </a:lnTo>
                  <a:cubicBezTo>
                    <a:pt x="52002" y="218725"/>
                    <a:pt x="61142" y="195277"/>
                    <a:pt x="70597" y="172143"/>
                  </a:cubicBezTo>
                  <a:lnTo>
                    <a:pt x="70597" y="172143"/>
                  </a:lnTo>
                  <a:close/>
                </a:path>
              </a:pathLst>
            </a:custGeom>
            <a:solidFill>
              <a:srgbClr val="97E0E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1FF45D8-9ACA-4642-97BA-C2368E71C0DE}"/>
                </a:ext>
              </a:extLst>
            </p:cNvPr>
            <p:cNvSpPr/>
            <p:nvPr/>
          </p:nvSpPr>
          <p:spPr>
            <a:xfrm>
              <a:off x="6846597" y="5997472"/>
              <a:ext cx="185569" cy="543282"/>
            </a:xfrm>
            <a:custGeom>
              <a:avLst/>
              <a:gdLst>
                <a:gd name="connsiteX0" fmla="*/ 31706 w 185569"/>
                <a:gd name="connsiteY0" fmla="*/ 55154 h 543282"/>
                <a:gd name="connsiteX1" fmla="*/ 153801 w 185569"/>
                <a:gd name="connsiteY1" fmla="*/ 55154 h 543282"/>
                <a:gd name="connsiteX2" fmla="*/ 153801 w 185569"/>
                <a:gd name="connsiteY2" fmla="*/ 358532 h 543282"/>
                <a:gd name="connsiteX3" fmla="*/ 166092 w 185569"/>
                <a:gd name="connsiteY3" fmla="*/ 331365 h 543282"/>
                <a:gd name="connsiteX4" fmla="*/ 171828 w 185569"/>
                <a:gd name="connsiteY4" fmla="*/ 319389 h 543282"/>
                <a:gd name="connsiteX5" fmla="*/ 171828 w 185569"/>
                <a:gd name="connsiteY5" fmla="*/ 54334 h 543282"/>
                <a:gd name="connsiteX6" fmla="*/ 185570 w 185569"/>
                <a:gd name="connsiteY6" fmla="*/ 54334 h 543282"/>
                <a:gd name="connsiteX7" fmla="*/ 185570 w 185569"/>
                <a:gd name="connsiteY7" fmla="*/ 0 h 543282"/>
                <a:gd name="connsiteX8" fmla="*/ 0 w 185569"/>
                <a:gd name="connsiteY8" fmla="*/ 0 h 543282"/>
                <a:gd name="connsiteX9" fmla="*/ 0 w 185569"/>
                <a:gd name="connsiteY9" fmla="*/ 54334 h 543282"/>
                <a:gd name="connsiteX10" fmla="*/ 13741 w 185569"/>
                <a:gd name="connsiteY10" fmla="*/ 54334 h 543282"/>
                <a:gd name="connsiteX11" fmla="*/ 13741 w 185569"/>
                <a:gd name="connsiteY11" fmla="*/ 448354 h 543282"/>
                <a:gd name="connsiteX12" fmla="*/ 32903 w 185569"/>
                <a:gd name="connsiteY12" fmla="*/ 515232 h 543282"/>
                <a:gd name="connsiteX13" fmla="*/ 78665 w 185569"/>
                <a:gd name="connsiteY13" fmla="*/ 543283 h 543282"/>
                <a:gd name="connsiteX14" fmla="*/ 88688 w 185569"/>
                <a:gd name="connsiteY14" fmla="*/ 543283 h 543282"/>
                <a:gd name="connsiteX15" fmla="*/ 87238 w 185569"/>
                <a:gd name="connsiteY15" fmla="*/ 516934 h 543282"/>
                <a:gd name="connsiteX16" fmla="*/ 78665 w 185569"/>
                <a:gd name="connsiteY16" fmla="*/ 516934 h 543282"/>
                <a:gd name="connsiteX17" fmla="*/ 45510 w 185569"/>
                <a:gd name="connsiteY17" fmla="*/ 496953 h 543282"/>
                <a:gd name="connsiteX18" fmla="*/ 31769 w 185569"/>
                <a:gd name="connsiteY18" fmla="*/ 448354 h 543282"/>
                <a:gd name="connsiteX19" fmla="*/ 31769 w 185569"/>
                <a:gd name="connsiteY19" fmla="*/ 55154 h 54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5569" h="543282">
                  <a:moveTo>
                    <a:pt x="31706" y="55154"/>
                  </a:moveTo>
                  <a:lnTo>
                    <a:pt x="153801" y="55154"/>
                  </a:lnTo>
                  <a:lnTo>
                    <a:pt x="153801" y="358532"/>
                  </a:lnTo>
                  <a:cubicBezTo>
                    <a:pt x="157835" y="349392"/>
                    <a:pt x="161806" y="340253"/>
                    <a:pt x="166092" y="331365"/>
                  </a:cubicBezTo>
                  <a:lnTo>
                    <a:pt x="171828" y="319389"/>
                  </a:lnTo>
                  <a:lnTo>
                    <a:pt x="171828" y="54334"/>
                  </a:lnTo>
                  <a:lnTo>
                    <a:pt x="185570" y="54334"/>
                  </a:lnTo>
                  <a:lnTo>
                    <a:pt x="185570" y="0"/>
                  </a:lnTo>
                  <a:lnTo>
                    <a:pt x="0" y="0"/>
                  </a:lnTo>
                  <a:lnTo>
                    <a:pt x="0" y="54334"/>
                  </a:lnTo>
                  <a:lnTo>
                    <a:pt x="13741" y="54334"/>
                  </a:lnTo>
                  <a:lnTo>
                    <a:pt x="13741" y="448354"/>
                  </a:lnTo>
                  <a:cubicBezTo>
                    <a:pt x="13741" y="474387"/>
                    <a:pt x="21179" y="498088"/>
                    <a:pt x="32903" y="515232"/>
                  </a:cubicBezTo>
                  <a:cubicBezTo>
                    <a:pt x="44628" y="532377"/>
                    <a:pt x="60953" y="543283"/>
                    <a:pt x="78665" y="543283"/>
                  </a:cubicBezTo>
                  <a:lnTo>
                    <a:pt x="88688" y="543283"/>
                  </a:lnTo>
                  <a:cubicBezTo>
                    <a:pt x="87553" y="534710"/>
                    <a:pt x="86986" y="525822"/>
                    <a:pt x="87238" y="516934"/>
                  </a:cubicBezTo>
                  <a:lnTo>
                    <a:pt x="78665" y="516934"/>
                  </a:lnTo>
                  <a:cubicBezTo>
                    <a:pt x="65807" y="516934"/>
                    <a:pt x="54082" y="509245"/>
                    <a:pt x="45510" y="496953"/>
                  </a:cubicBezTo>
                  <a:cubicBezTo>
                    <a:pt x="36937" y="484346"/>
                    <a:pt x="31769" y="467201"/>
                    <a:pt x="31769" y="448354"/>
                  </a:cubicBezTo>
                  <a:lnTo>
                    <a:pt x="31769" y="55154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7595E55-3DA1-4DBA-8C58-2B0FF293B4D9}"/>
                </a:ext>
              </a:extLst>
            </p:cNvPr>
            <p:cNvSpPr/>
            <p:nvPr/>
          </p:nvSpPr>
          <p:spPr>
            <a:xfrm>
              <a:off x="7012521" y="6385179"/>
              <a:ext cx="401747" cy="122671"/>
            </a:xfrm>
            <a:custGeom>
              <a:avLst/>
              <a:gdLst>
                <a:gd name="connsiteX0" fmla="*/ 325860 w 401747"/>
                <a:gd name="connsiteY0" fmla="*/ 102942 h 122671"/>
                <a:gd name="connsiteX1" fmla="*/ 315585 w 401747"/>
                <a:gd name="connsiteY1" fmla="*/ 92667 h 122671"/>
                <a:gd name="connsiteX2" fmla="*/ 325860 w 401747"/>
                <a:gd name="connsiteY2" fmla="*/ 82394 h 122671"/>
                <a:gd name="connsiteX3" fmla="*/ 336134 w 401747"/>
                <a:gd name="connsiteY3" fmla="*/ 92667 h 122671"/>
                <a:gd name="connsiteX4" fmla="*/ 325860 w 401747"/>
                <a:gd name="connsiteY4" fmla="*/ 102942 h 122671"/>
                <a:gd name="connsiteX5" fmla="*/ 325860 w 401747"/>
                <a:gd name="connsiteY5" fmla="*/ 102942 h 122671"/>
                <a:gd name="connsiteX6" fmla="*/ 255830 w 401747"/>
                <a:gd name="connsiteY6" fmla="*/ 83780 h 122671"/>
                <a:gd name="connsiteX7" fmla="*/ 238937 w 401747"/>
                <a:gd name="connsiteY7" fmla="*/ 67202 h 122671"/>
                <a:gd name="connsiteX8" fmla="*/ 255830 w 401747"/>
                <a:gd name="connsiteY8" fmla="*/ 50625 h 122671"/>
                <a:gd name="connsiteX9" fmla="*/ 272408 w 401747"/>
                <a:gd name="connsiteY9" fmla="*/ 67202 h 122671"/>
                <a:gd name="connsiteX10" fmla="*/ 255830 w 401747"/>
                <a:gd name="connsiteY10" fmla="*/ 83780 h 122671"/>
                <a:gd name="connsiteX11" fmla="*/ 255830 w 401747"/>
                <a:gd name="connsiteY11" fmla="*/ 83780 h 122671"/>
                <a:gd name="connsiteX12" fmla="*/ 204899 w 401747"/>
                <a:gd name="connsiteY12" fmla="*/ 108615 h 122671"/>
                <a:gd name="connsiteX13" fmla="*/ 193743 w 401747"/>
                <a:gd name="connsiteY13" fmla="*/ 97458 h 122671"/>
                <a:gd name="connsiteX14" fmla="*/ 204899 w 401747"/>
                <a:gd name="connsiteY14" fmla="*/ 86302 h 122671"/>
                <a:gd name="connsiteX15" fmla="*/ 216056 w 401747"/>
                <a:gd name="connsiteY15" fmla="*/ 97458 h 122671"/>
                <a:gd name="connsiteX16" fmla="*/ 204899 w 401747"/>
                <a:gd name="connsiteY16" fmla="*/ 108615 h 122671"/>
                <a:gd name="connsiteX17" fmla="*/ 204899 w 401747"/>
                <a:gd name="connsiteY17" fmla="*/ 108615 h 122671"/>
                <a:gd name="connsiteX18" fmla="*/ 188889 w 401747"/>
                <a:gd name="connsiteY18" fmla="*/ 44889 h 122671"/>
                <a:gd name="connsiteX19" fmla="*/ 184035 w 401747"/>
                <a:gd name="connsiteY19" fmla="*/ 40035 h 122671"/>
                <a:gd name="connsiteX20" fmla="*/ 188889 w 401747"/>
                <a:gd name="connsiteY20" fmla="*/ 35434 h 122671"/>
                <a:gd name="connsiteX21" fmla="*/ 193743 w 401747"/>
                <a:gd name="connsiteY21" fmla="*/ 40035 h 122671"/>
                <a:gd name="connsiteX22" fmla="*/ 188889 w 401747"/>
                <a:gd name="connsiteY22" fmla="*/ 44889 h 122671"/>
                <a:gd name="connsiteX23" fmla="*/ 188889 w 401747"/>
                <a:gd name="connsiteY23" fmla="*/ 44889 h 122671"/>
                <a:gd name="connsiteX24" fmla="*/ 142307 w 401747"/>
                <a:gd name="connsiteY24" fmla="*/ 73443 h 122671"/>
                <a:gd name="connsiteX25" fmla="*/ 133168 w 401747"/>
                <a:gd name="connsiteY25" fmla="*/ 64303 h 122671"/>
                <a:gd name="connsiteX26" fmla="*/ 142307 w 401747"/>
                <a:gd name="connsiteY26" fmla="*/ 55163 h 122671"/>
                <a:gd name="connsiteX27" fmla="*/ 151447 w 401747"/>
                <a:gd name="connsiteY27" fmla="*/ 64303 h 122671"/>
                <a:gd name="connsiteX28" fmla="*/ 142307 w 401747"/>
                <a:gd name="connsiteY28" fmla="*/ 73443 h 122671"/>
                <a:gd name="connsiteX29" fmla="*/ 142307 w 401747"/>
                <a:gd name="connsiteY29" fmla="*/ 73443 h 122671"/>
                <a:gd name="connsiteX30" fmla="*/ 98247 w 401747"/>
                <a:gd name="connsiteY30" fmla="*/ 54596 h 122671"/>
                <a:gd name="connsiteX31" fmla="*/ 81355 w 401747"/>
                <a:gd name="connsiteY31" fmla="*/ 37703 h 122671"/>
                <a:gd name="connsiteX32" fmla="*/ 98247 w 401747"/>
                <a:gd name="connsiteY32" fmla="*/ 21125 h 122671"/>
                <a:gd name="connsiteX33" fmla="*/ 114825 w 401747"/>
                <a:gd name="connsiteY33" fmla="*/ 37703 h 122671"/>
                <a:gd name="connsiteX34" fmla="*/ 98247 w 401747"/>
                <a:gd name="connsiteY34" fmla="*/ 54596 h 122671"/>
                <a:gd name="connsiteX35" fmla="*/ 98247 w 401747"/>
                <a:gd name="connsiteY35" fmla="*/ 54596 h 122671"/>
                <a:gd name="connsiteX36" fmla="*/ 62508 w 401747"/>
                <a:gd name="connsiteY36" fmla="*/ 104644 h 122671"/>
                <a:gd name="connsiteX37" fmla="*/ 57654 w 401747"/>
                <a:gd name="connsiteY37" fmla="*/ 99790 h 122671"/>
                <a:gd name="connsiteX38" fmla="*/ 62508 w 401747"/>
                <a:gd name="connsiteY38" fmla="*/ 94937 h 122671"/>
                <a:gd name="connsiteX39" fmla="*/ 67109 w 401747"/>
                <a:gd name="connsiteY39" fmla="*/ 99790 h 122671"/>
                <a:gd name="connsiteX40" fmla="*/ 62508 w 401747"/>
                <a:gd name="connsiteY40" fmla="*/ 104644 h 122671"/>
                <a:gd name="connsiteX41" fmla="*/ 62508 w 401747"/>
                <a:gd name="connsiteY41" fmla="*/ 104644 h 122671"/>
                <a:gd name="connsiteX42" fmla="*/ 343005 w 401747"/>
                <a:gd name="connsiteY42" fmla="*/ 25727 h 122671"/>
                <a:gd name="connsiteX43" fmla="*/ 214922 w 401747"/>
                <a:gd name="connsiteY43" fmla="*/ 17721 h 122671"/>
                <a:gd name="connsiteX44" fmla="*/ 71648 w 401747"/>
                <a:gd name="connsiteY44" fmla="*/ 5430 h 122671"/>
                <a:gd name="connsiteX45" fmla="*/ 1302 w 401747"/>
                <a:gd name="connsiteY45" fmla="*/ 122671 h 122671"/>
                <a:gd name="connsiteX46" fmla="*/ 398474 w 401747"/>
                <a:gd name="connsiteY46" fmla="*/ 122671 h 122671"/>
                <a:gd name="connsiteX47" fmla="*/ 400491 w 401747"/>
                <a:gd name="connsiteY47" fmla="*/ 118952 h 122671"/>
                <a:gd name="connsiteX48" fmla="*/ 343005 w 401747"/>
                <a:gd name="connsiteY48" fmla="*/ 25727 h 12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01747" h="122671">
                  <a:moveTo>
                    <a:pt x="325860" y="102942"/>
                  </a:moveTo>
                  <a:cubicBezTo>
                    <a:pt x="320124" y="102942"/>
                    <a:pt x="315585" y="98340"/>
                    <a:pt x="315585" y="92667"/>
                  </a:cubicBezTo>
                  <a:cubicBezTo>
                    <a:pt x="315585" y="86932"/>
                    <a:pt x="320187" y="82394"/>
                    <a:pt x="325860" y="82394"/>
                  </a:cubicBezTo>
                  <a:cubicBezTo>
                    <a:pt x="331596" y="82394"/>
                    <a:pt x="336134" y="86932"/>
                    <a:pt x="336134" y="92667"/>
                  </a:cubicBezTo>
                  <a:cubicBezTo>
                    <a:pt x="336197" y="98340"/>
                    <a:pt x="331596" y="102942"/>
                    <a:pt x="325860" y="102942"/>
                  </a:cubicBezTo>
                  <a:lnTo>
                    <a:pt x="325860" y="102942"/>
                  </a:lnTo>
                  <a:close/>
                  <a:moveTo>
                    <a:pt x="255830" y="83780"/>
                  </a:moveTo>
                  <a:cubicBezTo>
                    <a:pt x="246690" y="83780"/>
                    <a:pt x="238937" y="76342"/>
                    <a:pt x="238937" y="67202"/>
                  </a:cubicBezTo>
                  <a:cubicBezTo>
                    <a:pt x="238937" y="58063"/>
                    <a:pt x="246628" y="50625"/>
                    <a:pt x="255830" y="50625"/>
                  </a:cubicBezTo>
                  <a:cubicBezTo>
                    <a:pt x="264970" y="50625"/>
                    <a:pt x="272408" y="58063"/>
                    <a:pt x="272408" y="67202"/>
                  </a:cubicBezTo>
                  <a:cubicBezTo>
                    <a:pt x="272408" y="76342"/>
                    <a:pt x="264970" y="83780"/>
                    <a:pt x="255830" y="83780"/>
                  </a:cubicBezTo>
                  <a:lnTo>
                    <a:pt x="255830" y="83780"/>
                  </a:lnTo>
                  <a:close/>
                  <a:moveTo>
                    <a:pt x="204899" y="108615"/>
                  </a:moveTo>
                  <a:cubicBezTo>
                    <a:pt x="198596" y="108615"/>
                    <a:pt x="193743" y="103510"/>
                    <a:pt x="193743" y="97458"/>
                  </a:cubicBezTo>
                  <a:cubicBezTo>
                    <a:pt x="193743" y="91155"/>
                    <a:pt x="198596" y="86302"/>
                    <a:pt x="204899" y="86302"/>
                  </a:cubicBezTo>
                  <a:cubicBezTo>
                    <a:pt x="210887" y="86302"/>
                    <a:pt x="216056" y="91155"/>
                    <a:pt x="216056" y="97458"/>
                  </a:cubicBezTo>
                  <a:cubicBezTo>
                    <a:pt x="216056" y="103510"/>
                    <a:pt x="210951" y="108615"/>
                    <a:pt x="204899" y="108615"/>
                  </a:cubicBezTo>
                  <a:lnTo>
                    <a:pt x="204899" y="108615"/>
                  </a:lnTo>
                  <a:close/>
                  <a:moveTo>
                    <a:pt x="188889" y="44889"/>
                  </a:moveTo>
                  <a:cubicBezTo>
                    <a:pt x="186305" y="44889"/>
                    <a:pt x="184035" y="42871"/>
                    <a:pt x="184035" y="40035"/>
                  </a:cubicBezTo>
                  <a:cubicBezTo>
                    <a:pt x="184035" y="37451"/>
                    <a:pt x="186305" y="35434"/>
                    <a:pt x="188889" y="35434"/>
                  </a:cubicBezTo>
                  <a:cubicBezTo>
                    <a:pt x="191474" y="35434"/>
                    <a:pt x="193743" y="37451"/>
                    <a:pt x="193743" y="40035"/>
                  </a:cubicBezTo>
                  <a:cubicBezTo>
                    <a:pt x="193743" y="42871"/>
                    <a:pt x="191474" y="44889"/>
                    <a:pt x="188889" y="44889"/>
                  </a:cubicBezTo>
                  <a:lnTo>
                    <a:pt x="188889" y="44889"/>
                  </a:lnTo>
                  <a:close/>
                  <a:moveTo>
                    <a:pt x="142307" y="73443"/>
                  </a:moveTo>
                  <a:cubicBezTo>
                    <a:pt x="137454" y="73443"/>
                    <a:pt x="133168" y="69472"/>
                    <a:pt x="133168" y="64303"/>
                  </a:cubicBezTo>
                  <a:cubicBezTo>
                    <a:pt x="133168" y="59449"/>
                    <a:pt x="137454" y="55163"/>
                    <a:pt x="142307" y="55163"/>
                  </a:cubicBezTo>
                  <a:cubicBezTo>
                    <a:pt x="147476" y="55163"/>
                    <a:pt x="151447" y="59449"/>
                    <a:pt x="151447" y="64303"/>
                  </a:cubicBezTo>
                  <a:cubicBezTo>
                    <a:pt x="151447" y="69472"/>
                    <a:pt x="147476" y="73443"/>
                    <a:pt x="142307" y="73443"/>
                  </a:cubicBezTo>
                  <a:lnTo>
                    <a:pt x="142307" y="73443"/>
                  </a:lnTo>
                  <a:close/>
                  <a:moveTo>
                    <a:pt x="98247" y="54596"/>
                  </a:moveTo>
                  <a:cubicBezTo>
                    <a:pt x="89108" y="54596"/>
                    <a:pt x="81355" y="46906"/>
                    <a:pt x="81355" y="37703"/>
                  </a:cubicBezTo>
                  <a:cubicBezTo>
                    <a:pt x="81355" y="28563"/>
                    <a:pt x="89108" y="21125"/>
                    <a:pt x="98247" y="21125"/>
                  </a:cubicBezTo>
                  <a:cubicBezTo>
                    <a:pt x="107387" y="21125"/>
                    <a:pt x="114825" y="28563"/>
                    <a:pt x="114825" y="37703"/>
                  </a:cubicBezTo>
                  <a:cubicBezTo>
                    <a:pt x="114825" y="46906"/>
                    <a:pt x="107387" y="54596"/>
                    <a:pt x="98247" y="54596"/>
                  </a:cubicBezTo>
                  <a:lnTo>
                    <a:pt x="98247" y="54596"/>
                  </a:lnTo>
                  <a:close/>
                  <a:moveTo>
                    <a:pt x="62508" y="104644"/>
                  </a:moveTo>
                  <a:cubicBezTo>
                    <a:pt x="59671" y="104644"/>
                    <a:pt x="57654" y="102375"/>
                    <a:pt x="57654" y="99790"/>
                  </a:cubicBezTo>
                  <a:cubicBezTo>
                    <a:pt x="57654" y="97206"/>
                    <a:pt x="59671" y="94937"/>
                    <a:pt x="62508" y="94937"/>
                  </a:cubicBezTo>
                  <a:cubicBezTo>
                    <a:pt x="65092" y="94937"/>
                    <a:pt x="67109" y="97206"/>
                    <a:pt x="67109" y="99790"/>
                  </a:cubicBezTo>
                  <a:cubicBezTo>
                    <a:pt x="67109" y="102375"/>
                    <a:pt x="65092" y="104644"/>
                    <a:pt x="62508" y="104644"/>
                  </a:cubicBezTo>
                  <a:lnTo>
                    <a:pt x="62508" y="104644"/>
                  </a:lnTo>
                  <a:close/>
                  <a:moveTo>
                    <a:pt x="343005" y="25727"/>
                  </a:moveTo>
                  <a:cubicBezTo>
                    <a:pt x="292389" y="38333"/>
                    <a:pt x="244043" y="36884"/>
                    <a:pt x="214922" y="17721"/>
                  </a:cubicBezTo>
                  <a:cubicBezTo>
                    <a:pt x="180064" y="-5727"/>
                    <a:pt x="116527" y="-1441"/>
                    <a:pt x="71648" y="5430"/>
                  </a:cubicBezTo>
                  <a:cubicBezTo>
                    <a:pt x="64462" y="16272"/>
                    <a:pt x="-10737" y="121222"/>
                    <a:pt x="1302" y="122671"/>
                  </a:cubicBezTo>
                  <a:cubicBezTo>
                    <a:pt x="133672" y="122671"/>
                    <a:pt x="266105" y="122671"/>
                    <a:pt x="398474" y="122671"/>
                  </a:cubicBezTo>
                  <a:cubicBezTo>
                    <a:pt x="401878" y="122671"/>
                    <a:pt x="402760" y="121789"/>
                    <a:pt x="400491" y="118952"/>
                  </a:cubicBezTo>
                  <a:lnTo>
                    <a:pt x="343005" y="25727"/>
                  </a:lnTo>
                  <a:close/>
                </a:path>
              </a:pathLst>
            </a:custGeom>
            <a:solidFill>
              <a:srgbClr val="FC765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3C7BDE-6739-46B9-8647-06A6EC577C1A}"/>
                </a:ext>
              </a:extLst>
            </p:cNvPr>
            <p:cNvSpPr/>
            <p:nvPr/>
          </p:nvSpPr>
          <p:spPr>
            <a:xfrm>
              <a:off x="7147643" y="6321714"/>
              <a:ext cx="39206" cy="39143"/>
            </a:xfrm>
            <a:custGeom>
              <a:avLst/>
              <a:gdLst>
                <a:gd name="connsiteX0" fmla="*/ 19729 w 39206"/>
                <a:gd name="connsiteY0" fmla="*/ 0 h 39143"/>
                <a:gd name="connsiteX1" fmla="*/ 39206 w 39206"/>
                <a:gd name="connsiteY1" fmla="*/ 19729 h 39143"/>
                <a:gd name="connsiteX2" fmla="*/ 19729 w 39206"/>
                <a:gd name="connsiteY2" fmla="*/ 39144 h 39143"/>
                <a:gd name="connsiteX3" fmla="*/ 0 w 39206"/>
                <a:gd name="connsiteY3" fmla="*/ 19729 h 39143"/>
                <a:gd name="connsiteX4" fmla="*/ 19729 w 39206"/>
                <a:gd name="connsiteY4" fmla="*/ 0 h 39143"/>
                <a:gd name="connsiteX5" fmla="*/ 19729 w 39206"/>
                <a:gd name="connsiteY5" fmla="*/ 0 h 3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206" h="39143">
                  <a:moveTo>
                    <a:pt x="19729" y="0"/>
                  </a:moveTo>
                  <a:cubicBezTo>
                    <a:pt x="30319" y="0"/>
                    <a:pt x="39206" y="8888"/>
                    <a:pt x="39206" y="19729"/>
                  </a:cubicBezTo>
                  <a:cubicBezTo>
                    <a:pt x="39206" y="30571"/>
                    <a:pt x="30319" y="39144"/>
                    <a:pt x="19729" y="39144"/>
                  </a:cubicBezTo>
                  <a:cubicBezTo>
                    <a:pt x="8887" y="39144"/>
                    <a:pt x="0" y="30571"/>
                    <a:pt x="0" y="19729"/>
                  </a:cubicBezTo>
                  <a:cubicBezTo>
                    <a:pt x="0" y="8825"/>
                    <a:pt x="8887" y="0"/>
                    <a:pt x="19729" y="0"/>
                  </a:cubicBezTo>
                  <a:lnTo>
                    <a:pt x="19729" y="0"/>
                  </a:lnTo>
                  <a:close/>
                </a:path>
              </a:pathLst>
            </a:custGeom>
            <a:solidFill>
              <a:srgbClr val="FC765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AE4479B-5375-46D7-9299-A7A0AAA71416}"/>
                </a:ext>
              </a:extLst>
            </p:cNvPr>
            <p:cNvSpPr/>
            <p:nvPr/>
          </p:nvSpPr>
          <p:spPr>
            <a:xfrm>
              <a:off x="7251207" y="6320832"/>
              <a:ext cx="20863" cy="20863"/>
            </a:xfrm>
            <a:custGeom>
              <a:avLst/>
              <a:gdLst>
                <a:gd name="connsiteX0" fmla="*/ 10274 w 20863"/>
                <a:gd name="connsiteY0" fmla="*/ 0 h 20863"/>
                <a:gd name="connsiteX1" fmla="*/ 20864 w 20863"/>
                <a:gd name="connsiteY1" fmla="*/ 10590 h 20863"/>
                <a:gd name="connsiteX2" fmla="*/ 10274 w 20863"/>
                <a:gd name="connsiteY2" fmla="*/ 20864 h 20863"/>
                <a:gd name="connsiteX3" fmla="*/ 0 w 20863"/>
                <a:gd name="connsiteY3" fmla="*/ 10590 h 20863"/>
                <a:gd name="connsiteX4" fmla="*/ 10274 w 20863"/>
                <a:gd name="connsiteY4" fmla="*/ 0 h 20863"/>
                <a:gd name="connsiteX5" fmla="*/ 10274 w 20863"/>
                <a:gd name="connsiteY5" fmla="*/ 0 h 2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63" h="20863">
                  <a:moveTo>
                    <a:pt x="10274" y="0"/>
                  </a:moveTo>
                  <a:cubicBezTo>
                    <a:pt x="16010" y="0"/>
                    <a:pt x="20864" y="4853"/>
                    <a:pt x="20864" y="10590"/>
                  </a:cubicBezTo>
                  <a:cubicBezTo>
                    <a:pt x="20864" y="16325"/>
                    <a:pt x="16010" y="20864"/>
                    <a:pt x="10274" y="20864"/>
                  </a:cubicBezTo>
                  <a:cubicBezTo>
                    <a:pt x="4538" y="20864"/>
                    <a:pt x="0" y="16262"/>
                    <a:pt x="0" y="10590"/>
                  </a:cubicBezTo>
                  <a:cubicBezTo>
                    <a:pt x="0" y="4853"/>
                    <a:pt x="4538" y="0"/>
                    <a:pt x="10274" y="0"/>
                  </a:cubicBezTo>
                  <a:lnTo>
                    <a:pt x="10274" y="0"/>
                  </a:lnTo>
                  <a:close/>
                </a:path>
              </a:pathLst>
            </a:custGeom>
            <a:solidFill>
              <a:srgbClr val="FC765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CE03C39-F5AE-4DBA-B83F-CE761ECB81B2}"/>
                </a:ext>
              </a:extLst>
            </p:cNvPr>
            <p:cNvSpPr/>
            <p:nvPr/>
          </p:nvSpPr>
          <p:spPr>
            <a:xfrm>
              <a:off x="7210865" y="6251054"/>
              <a:ext cx="20863" cy="20548"/>
            </a:xfrm>
            <a:custGeom>
              <a:avLst/>
              <a:gdLst>
                <a:gd name="connsiteX0" fmla="*/ 10274 w 20863"/>
                <a:gd name="connsiteY0" fmla="*/ 0 h 20548"/>
                <a:gd name="connsiteX1" fmla="*/ 20864 w 20863"/>
                <a:gd name="connsiteY1" fmla="*/ 10274 h 20548"/>
                <a:gd name="connsiteX2" fmla="*/ 10274 w 20863"/>
                <a:gd name="connsiteY2" fmla="*/ 20548 h 20548"/>
                <a:gd name="connsiteX3" fmla="*/ 0 w 20863"/>
                <a:gd name="connsiteY3" fmla="*/ 10274 h 20548"/>
                <a:gd name="connsiteX4" fmla="*/ 10274 w 20863"/>
                <a:gd name="connsiteY4" fmla="*/ 0 h 20548"/>
                <a:gd name="connsiteX5" fmla="*/ 10274 w 20863"/>
                <a:gd name="connsiteY5" fmla="*/ 0 h 2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63" h="20548">
                  <a:moveTo>
                    <a:pt x="10274" y="0"/>
                  </a:moveTo>
                  <a:cubicBezTo>
                    <a:pt x="16010" y="0"/>
                    <a:pt x="20864" y="4601"/>
                    <a:pt x="20864" y="10274"/>
                  </a:cubicBezTo>
                  <a:cubicBezTo>
                    <a:pt x="20864" y="16010"/>
                    <a:pt x="16010" y="20548"/>
                    <a:pt x="10274" y="20548"/>
                  </a:cubicBezTo>
                  <a:cubicBezTo>
                    <a:pt x="4539" y="20548"/>
                    <a:pt x="0" y="15947"/>
                    <a:pt x="0" y="10274"/>
                  </a:cubicBezTo>
                  <a:cubicBezTo>
                    <a:pt x="0" y="4601"/>
                    <a:pt x="4539" y="0"/>
                    <a:pt x="10274" y="0"/>
                  </a:cubicBezTo>
                  <a:lnTo>
                    <a:pt x="10274" y="0"/>
                  </a:lnTo>
                  <a:close/>
                </a:path>
              </a:pathLst>
            </a:custGeom>
            <a:solidFill>
              <a:srgbClr val="FC7659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EEA3C7-C427-4355-A8F9-AE5D582382B3}"/>
                </a:ext>
              </a:extLst>
            </p:cNvPr>
            <p:cNvSpPr/>
            <p:nvPr/>
          </p:nvSpPr>
          <p:spPr>
            <a:xfrm>
              <a:off x="7133398" y="6017705"/>
              <a:ext cx="160103" cy="174160"/>
            </a:xfrm>
            <a:custGeom>
              <a:avLst/>
              <a:gdLst>
                <a:gd name="connsiteX0" fmla="*/ 20549 w 160103"/>
                <a:gd name="connsiteY0" fmla="*/ 0 h 174160"/>
                <a:gd name="connsiteX1" fmla="*/ 139807 w 160103"/>
                <a:gd name="connsiteY1" fmla="*/ 0 h 174160"/>
                <a:gd name="connsiteX2" fmla="*/ 160104 w 160103"/>
                <a:gd name="connsiteY2" fmla="*/ 20612 h 174160"/>
                <a:gd name="connsiteX3" fmla="*/ 160104 w 160103"/>
                <a:gd name="connsiteY3" fmla="*/ 153549 h 174160"/>
                <a:gd name="connsiteX4" fmla="*/ 139807 w 160103"/>
                <a:gd name="connsiteY4" fmla="*/ 174160 h 174160"/>
                <a:gd name="connsiteX5" fmla="*/ 20549 w 160103"/>
                <a:gd name="connsiteY5" fmla="*/ 174160 h 174160"/>
                <a:gd name="connsiteX6" fmla="*/ 0 w 160103"/>
                <a:gd name="connsiteY6" fmla="*/ 153549 h 174160"/>
                <a:gd name="connsiteX7" fmla="*/ 0 w 160103"/>
                <a:gd name="connsiteY7" fmla="*/ 20612 h 174160"/>
                <a:gd name="connsiteX8" fmla="*/ 20549 w 160103"/>
                <a:gd name="connsiteY8" fmla="*/ 0 h 174160"/>
                <a:gd name="connsiteX9" fmla="*/ 20549 w 160103"/>
                <a:gd name="connsiteY9" fmla="*/ 0 h 17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103" h="174160">
                  <a:moveTo>
                    <a:pt x="20549" y="0"/>
                  </a:moveTo>
                  <a:lnTo>
                    <a:pt x="139807" y="0"/>
                  </a:lnTo>
                  <a:cubicBezTo>
                    <a:pt x="150964" y="0"/>
                    <a:pt x="160104" y="9140"/>
                    <a:pt x="160104" y="20612"/>
                  </a:cubicBezTo>
                  <a:lnTo>
                    <a:pt x="160104" y="153549"/>
                  </a:lnTo>
                  <a:cubicBezTo>
                    <a:pt x="160104" y="164957"/>
                    <a:pt x="150964" y="174160"/>
                    <a:pt x="139807" y="174160"/>
                  </a:cubicBezTo>
                  <a:lnTo>
                    <a:pt x="20549" y="174160"/>
                  </a:lnTo>
                  <a:cubicBezTo>
                    <a:pt x="9140" y="174160"/>
                    <a:pt x="0" y="165021"/>
                    <a:pt x="0" y="153549"/>
                  </a:cubicBezTo>
                  <a:lnTo>
                    <a:pt x="0" y="20612"/>
                  </a:lnTo>
                  <a:cubicBezTo>
                    <a:pt x="0" y="9140"/>
                    <a:pt x="9140" y="0"/>
                    <a:pt x="20549" y="0"/>
                  </a:cubicBezTo>
                  <a:lnTo>
                    <a:pt x="20549" y="0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850BD82-07CF-422F-B338-44CBD80A1D51}"/>
                </a:ext>
              </a:extLst>
            </p:cNvPr>
            <p:cNvSpPr/>
            <p:nvPr/>
          </p:nvSpPr>
          <p:spPr>
            <a:xfrm>
              <a:off x="6962837" y="6081180"/>
              <a:ext cx="501446" cy="474008"/>
            </a:xfrm>
            <a:custGeom>
              <a:avLst/>
              <a:gdLst>
                <a:gd name="connsiteX0" fmla="*/ 136208 w 501446"/>
                <a:gd name="connsiteY0" fmla="*/ 0 h 474008"/>
                <a:gd name="connsiteX1" fmla="*/ 365270 w 501446"/>
                <a:gd name="connsiteY1" fmla="*/ 0 h 474008"/>
                <a:gd name="connsiteX2" fmla="*/ 378444 w 501446"/>
                <a:gd name="connsiteY2" fmla="*/ 5421 h 474008"/>
                <a:gd name="connsiteX3" fmla="*/ 378444 w 501446"/>
                <a:gd name="connsiteY3" fmla="*/ 5421 h 474008"/>
                <a:gd name="connsiteX4" fmla="*/ 383865 w 501446"/>
                <a:gd name="connsiteY4" fmla="*/ 18595 h 474008"/>
                <a:gd name="connsiteX5" fmla="*/ 383865 w 501446"/>
                <a:gd name="connsiteY5" fmla="*/ 38891 h 474008"/>
                <a:gd name="connsiteX6" fmla="*/ 378444 w 501446"/>
                <a:gd name="connsiteY6" fmla="*/ 52065 h 474008"/>
                <a:gd name="connsiteX7" fmla="*/ 378444 w 501446"/>
                <a:gd name="connsiteY7" fmla="*/ 52065 h 474008"/>
                <a:gd name="connsiteX8" fmla="*/ 365270 w 501446"/>
                <a:gd name="connsiteY8" fmla="*/ 57486 h 474008"/>
                <a:gd name="connsiteX9" fmla="*/ 351844 w 501446"/>
                <a:gd name="connsiteY9" fmla="*/ 57486 h 474008"/>
                <a:gd name="connsiteX10" fmla="*/ 351529 w 501446"/>
                <a:gd name="connsiteY10" fmla="*/ 148128 h 474008"/>
                <a:gd name="connsiteX11" fmla="*/ 385315 w 501446"/>
                <a:gd name="connsiteY11" fmla="*/ 201580 h 474008"/>
                <a:gd name="connsiteX12" fmla="*/ 415318 w 501446"/>
                <a:gd name="connsiteY12" fmla="*/ 243875 h 474008"/>
                <a:gd name="connsiteX13" fmla="*/ 488247 w 501446"/>
                <a:gd name="connsiteY13" fmla="*/ 365088 h 474008"/>
                <a:gd name="connsiteX14" fmla="*/ 491651 w 501446"/>
                <a:gd name="connsiteY14" fmla="*/ 371076 h 474008"/>
                <a:gd name="connsiteX15" fmla="*/ 491903 w 501446"/>
                <a:gd name="connsiteY15" fmla="*/ 447976 h 474008"/>
                <a:gd name="connsiteX16" fmla="*/ 448158 w 501446"/>
                <a:gd name="connsiteY16" fmla="*/ 474009 h 474008"/>
                <a:gd name="connsiteX17" fmla="*/ 448158 w 501446"/>
                <a:gd name="connsiteY17" fmla="*/ 474009 h 474008"/>
                <a:gd name="connsiteX18" fmla="*/ 53256 w 501446"/>
                <a:gd name="connsiteY18" fmla="*/ 474009 h 474008"/>
                <a:gd name="connsiteX19" fmla="*/ 9511 w 501446"/>
                <a:gd name="connsiteY19" fmla="*/ 447976 h 474008"/>
                <a:gd name="connsiteX20" fmla="*/ 9826 w 501446"/>
                <a:gd name="connsiteY20" fmla="*/ 371076 h 474008"/>
                <a:gd name="connsiteX21" fmla="*/ 116226 w 501446"/>
                <a:gd name="connsiteY21" fmla="*/ 201517 h 474008"/>
                <a:gd name="connsiteX22" fmla="*/ 149949 w 501446"/>
                <a:gd name="connsiteY22" fmla="*/ 148065 h 474008"/>
                <a:gd name="connsiteX23" fmla="*/ 149381 w 501446"/>
                <a:gd name="connsiteY23" fmla="*/ 57423 h 474008"/>
                <a:gd name="connsiteX24" fmla="*/ 136208 w 501446"/>
                <a:gd name="connsiteY24" fmla="*/ 57423 h 474008"/>
                <a:gd name="connsiteX25" fmla="*/ 123034 w 501446"/>
                <a:gd name="connsiteY25" fmla="*/ 52002 h 474008"/>
                <a:gd name="connsiteX26" fmla="*/ 123034 w 501446"/>
                <a:gd name="connsiteY26" fmla="*/ 52002 h 474008"/>
                <a:gd name="connsiteX27" fmla="*/ 117613 w 501446"/>
                <a:gd name="connsiteY27" fmla="*/ 38828 h 474008"/>
                <a:gd name="connsiteX28" fmla="*/ 117613 w 501446"/>
                <a:gd name="connsiteY28" fmla="*/ 18532 h 474008"/>
                <a:gd name="connsiteX29" fmla="*/ 123034 w 501446"/>
                <a:gd name="connsiteY29" fmla="*/ 5358 h 474008"/>
                <a:gd name="connsiteX30" fmla="*/ 136208 w 501446"/>
                <a:gd name="connsiteY30" fmla="*/ 0 h 474008"/>
                <a:gd name="connsiteX31" fmla="*/ 136208 w 501446"/>
                <a:gd name="connsiteY31" fmla="*/ 0 h 474008"/>
                <a:gd name="connsiteX32" fmla="*/ 323542 w 501446"/>
                <a:gd name="connsiteY32" fmla="*/ 57486 h 474008"/>
                <a:gd name="connsiteX33" fmla="*/ 177999 w 501446"/>
                <a:gd name="connsiteY33" fmla="*/ 57486 h 474008"/>
                <a:gd name="connsiteX34" fmla="*/ 178251 w 501446"/>
                <a:gd name="connsiteY34" fmla="*/ 146993 h 474008"/>
                <a:gd name="connsiteX35" fmla="*/ 139107 w 501446"/>
                <a:gd name="connsiteY35" fmla="*/ 218473 h 474008"/>
                <a:gd name="connsiteX36" fmla="*/ 109671 w 501446"/>
                <a:gd name="connsiteY36" fmla="*/ 259948 h 474008"/>
                <a:gd name="connsiteX37" fmla="*/ 38191 w 501446"/>
                <a:gd name="connsiteY37" fmla="*/ 379207 h 474008"/>
                <a:gd name="connsiteX38" fmla="*/ 34787 w 501446"/>
                <a:gd name="connsiteY38" fmla="*/ 385195 h 474008"/>
                <a:gd name="connsiteX39" fmla="*/ 34220 w 501446"/>
                <a:gd name="connsiteY39" fmla="*/ 433542 h 474008"/>
                <a:gd name="connsiteX40" fmla="*/ 53382 w 501446"/>
                <a:gd name="connsiteY40" fmla="*/ 445581 h 474008"/>
                <a:gd name="connsiteX41" fmla="*/ 448285 w 501446"/>
                <a:gd name="connsiteY41" fmla="*/ 445581 h 474008"/>
                <a:gd name="connsiteX42" fmla="*/ 467447 w 501446"/>
                <a:gd name="connsiteY42" fmla="*/ 433542 h 474008"/>
                <a:gd name="connsiteX43" fmla="*/ 466879 w 501446"/>
                <a:gd name="connsiteY43" fmla="*/ 385195 h 474008"/>
                <a:gd name="connsiteX44" fmla="*/ 463475 w 501446"/>
                <a:gd name="connsiteY44" fmla="*/ 379207 h 474008"/>
                <a:gd name="connsiteX45" fmla="*/ 391996 w 501446"/>
                <a:gd name="connsiteY45" fmla="*/ 259948 h 474008"/>
                <a:gd name="connsiteX46" fmla="*/ 362559 w 501446"/>
                <a:gd name="connsiteY46" fmla="*/ 218473 h 474008"/>
                <a:gd name="connsiteX47" fmla="*/ 323353 w 501446"/>
                <a:gd name="connsiteY47" fmla="*/ 146993 h 474008"/>
                <a:gd name="connsiteX48" fmla="*/ 323542 w 501446"/>
                <a:gd name="connsiteY48" fmla="*/ 57486 h 474008"/>
                <a:gd name="connsiteX49" fmla="*/ 323542 w 501446"/>
                <a:gd name="connsiteY49" fmla="*/ 57486 h 47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01446" h="474008">
                  <a:moveTo>
                    <a:pt x="136208" y="0"/>
                  </a:moveTo>
                  <a:lnTo>
                    <a:pt x="365270" y="0"/>
                  </a:lnTo>
                  <a:cubicBezTo>
                    <a:pt x="370439" y="0"/>
                    <a:pt x="374977" y="2269"/>
                    <a:pt x="378444" y="5421"/>
                  </a:cubicBezTo>
                  <a:lnTo>
                    <a:pt x="378444" y="5421"/>
                  </a:lnTo>
                  <a:cubicBezTo>
                    <a:pt x="381596" y="8887"/>
                    <a:pt x="383865" y="13426"/>
                    <a:pt x="383865" y="18595"/>
                  </a:cubicBezTo>
                  <a:lnTo>
                    <a:pt x="383865" y="38891"/>
                  </a:lnTo>
                  <a:cubicBezTo>
                    <a:pt x="383865" y="44060"/>
                    <a:pt x="381596" y="48598"/>
                    <a:pt x="378444" y="52065"/>
                  </a:cubicBezTo>
                  <a:lnTo>
                    <a:pt x="378444" y="52065"/>
                  </a:lnTo>
                  <a:cubicBezTo>
                    <a:pt x="375040" y="55469"/>
                    <a:pt x="370439" y="57486"/>
                    <a:pt x="365270" y="57486"/>
                  </a:cubicBezTo>
                  <a:lnTo>
                    <a:pt x="351844" y="57486"/>
                  </a:lnTo>
                  <a:cubicBezTo>
                    <a:pt x="352096" y="89192"/>
                    <a:pt x="352096" y="127579"/>
                    <a:pt x="351529" y="148128"/>
                  </a:cubicBezTo>
                  <a:cubicBezTo>
                    <a:pt x="351529" y="155566"/>
                    <a:pt x="370376" y="181283"/>
                    <a:pt x="385315" y="201580"/>
                  </a:cubicBezTo>
                  <a:cubicBezTo>
                    <a:pt x="394770" y="214439"/>
                    <a:pt x="405044" y="228747"/>
                    <a:pt x="415318" y="243875"/>
                  </a:cubicBezTo>
                  <a:cubicBezTo>
                    <a:pt x="445889" y="289322"/>
                    <a:pt x="475389" y="342270"/>
                    <a:pt x="488247" y="365088"/>
                  </a:cubicBezTo>
                  <a:lnTo>
                    <a:pt x="491651" y="371076"/>
                  </a:lnTo>
                  <a:cubicBezTo>
                    <a:pt x="504510" y="394272"/>
                    <a:pt x="504825" y="425726"/>
                    <a:pt x="491903" y="447976"/>
                  </a:cubicBezTo>
                  <a:cubicBezTo>
                    <a:pt x="482196" y="464554"/>
                    <a:pt x="466438" y="474009"/>
                    <a:pt x="448158" y="474009"/>
                  </a:cubicBezTo>
                  <a:lnTo>
                    <a:pt x="448158" y="474009"/>
                  </a:lnTo>
                  <a:lnTo>
                    <a:pt x="53256" y="474009"/>
                  </a:lnTo>
                  <a:cubicBezTo>
                    <a:pt x="34662" y="474009"/>
                    <a:pt x="19218" y="464554"/>
                    <a:pt x="9511" y="447976"/>
                  </a:cubicBezTo>
                  <a:cubicBezTo>
                    <a:pt x="-3348" y="425663"/>
                    <a:pt x="-3095" y="394209"/>
                    <a:pt x="9826" y="371076"/>
                  </a:cubicBezTo>
                  <a:cubicBezTo>
                    <a:pt x="42982" y="312140"/>
                    <a:pt x="76137" y="256103"/>
                    <a:pt x="116226" y="201517"/>
                  </a:cubicBezTo>
                  <a:cubicBezTo>
                    <a:pt x="131102" y="181220"/>
                    <a:pt x="149697" y="155439"/>
                    <a:pt x="149949" y="148065"/>
                  </a:cubicBezTo>
                  <a:cubicBezTo>
                    <a:pt x="149381" y="127201"/>
                    <a:pt x="149381" y="89129"/>
                    <a:pt x="149381" y="57423"/>
                  </a:cubicBezTo>
                  <a:lnTo>
                    <a:pt x="136208" y="57423"/>
                  </a:lnTo>
                  <a:cubicBezTo>
                    <a:pt x="131039" y="57423"/>
                    <a:pt x="126501" y="55406"/>
                    <a:pt x="123034" y="52002"/>
                  </a:cubicBezTo>
                  <a:lnTo>
                    <a:pt x="123034" y="52002"/>
                  </a:lnTo>
                  <a:cubicBezTo>
                    <a:pt x="119630" y="48598"/>
                    <a:pt x="117613" y="43997"/>
                    <a:pt x="117613" y="38828"/>
                  </a:cubicBezTo>
                  <a:lnTo>
                    <a:pt x="117613" y="18532"/>
                  </a:lnTo>
                  <a:cubicBezTo>
                    <a:pt x="117613" y="13363"/>
                    <a:pt x="119630" y="8824"/>
                    <a:pt x="123034" y="5358"/>
                  </a:cubicBezTo>
                  <a:cubicBezTo>
                    <a:pt x="126501" y="2332"/>
                    <a:pt x="131102" y="0"/>
                    <a:pt x="136208" y="0"/>
                  </a:cubicBezTo>
                  <a:lnTo>
                    <a:pt x="136208" y="0"/>
                  </a:lnTo>
                  <a:close/>
                  <a:moveTo>
                    <a:pt x="323542" y="57486"/>
                  </a:moveTo>
                  <a:lnTo>
                    <a:pt x="177999" y="57486"/>
                  </a:lnTo>
                  <a:cubicBezTo>
                    <a:pt x="177684" y="89192"/>
                    <a:pt x="177684" y="126949"/>
                    <a:pt x="178251" y="146993"/>
                  </a:cubicBezTo>
                  <a:cubicBezTo>
                    <a:pt x="178818" y="163255"/>
                    <a:pt x="165077" y="182733"/>
                    <a:pt x="139107" y="218473"/>
                  </a:cubicBezTo>
                  <a:cubicBezTo>
                    <a:pt x="129968" y="231332"/>
                    <a:pt x="119630" y="245073"/>
                    <a:pt x="109671" y="259948"/>
                  </a:cubicBezTo>
                  <a:cubicBezTo>
                    <a:pt x="79667" y="304261"/>
                    <a:pt x="50483" y="356578"/>
                    <a:pt x="38191" y="379207"/>
                  </a:cubicBezTo>
                  <a:lnTo>
                    <a:pt x="34787" y="385195"/>
                  </a:lnTo>
                  <a:cubicBezTo>
                    <a:pt x="26782" y="399504"/>
                    <a:pt x="26467" y="420367"/>
                    <a:pt x="34220" y="433542"/>
                  </a:cubicBezTo>
                  <a:cubicBezTo>
                    <a:pt x="38506" y="441547"/>
                    <a:pt x="45062" y="445581"/>
                    <a:pt x="53382" y="445581"/>
                  </a:cubicBezTo>
                  <a:lnTo>
                    <a:pt x="448285" y="445581"/>
                  </a:lnTo>
                  <a:cubicBezTo>
                    <a:pt x="456542" y="445581"/>
                    <a:pt x="462845" y="441547"/>
                    <a:pt x="467447" y="433542"/>
                  </a:cubicBezTo>
                  <a:cubicBezTo>
                    <a:pt x="475199" y="420367"/>
                    <a:pt x="474884" y="399504"/>
                    <a:pt x="466879" y="385195"/>
                  </a:cubicBezTo>
                  <a:lnTo>
                    <a:pt x="463475" y="379207"/>
                  </a:lnTo>
                  <a:cubicBezTo>
                    <a:pt x="451184" y="356641"/>
                    <a:pt x="421748" y="304261"/>
                    <a:pt x="391996" y="259948"/>
                  </a:cubicBezTo>
                  <a:cubicBezTo>
                    <a:pt x="381722" y="245073"/>
                    <a:pt x="371699" y="231332"/>
                    <a:pt x="362559" y="218473"/>
                  </a:cubicBezTo>
                  <a:cubicBezTo>
                    <a:pt x="336275" y="182733"/>
                    <a:pt x="322786" y="163255"/>
                    <a:pt x="323353" y="146993"/>
                  </a:cubicBezTo>
                  <a:cubicBezTo>
                    <a:pt x="323794" y="127011"/>
                    <a:pt x="323794" y="89255"/>
                    <a:pt x="323542" y="57486"/>
                  </a:cubicBezTo>
                  <a:lnTo>
                    <a:pt x="323542" y="57486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83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ED4F66F7-933B-4524-9100-F7EB7B231FF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3933" y="3919678"/>
            <a:ext cx="4806844" cy="3164072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5D41D301-2A30-46B0-8CA1-FD530C34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03" y="1343458"/>
            <a:ext cx="640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A95EAC23-CF51-41EB-A812-49F2C3D3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97" y="2510733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49199D4D-684E-4E04-AF7A-2A7F93BE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855" y="3163749"/>
            <a:ext cx="8953500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Hai hay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9" name="Graphic 666">
            <a:extLst>
              <a:ext uri="{FF2B5EF4-FFF2-40B4-BE49-F238E27FC236}">
                <a16:creationId xmlns:a16="http://schemas.microsoft.com/office/drawing/2014/main" id="{92FF3316-ED88-4E93-9D4A-54DBDC06CE28}"/>
              </a:ext>
            </a:extLst>
          </p:cNvPr>
          <p:cNvGrpSpPr/>
          <p:nvPr/>
        </p:nvGrpSpPr>
        <p:grpSpPr>
          <a:xfrm>
            <a:off x="1932081" y="883948"/>
            <a:ext cx="1145115" cy="1105841"/>
            <a:chOff x="7896182" y="10652"/>
            <a:chExt cx="617601" cy="596419"/>
          </a:xfrm>
          <a:solidFill>
            <a:schemeClr val="accent1"/>
          </a:solidFill>
        </p:grpSpPr>
        <p:grpSp>
          <p:nvGrpSpPr>
            <p:cNvPr id="10" name="Graphic 666">
              <a:extLst>
                <a:ext uri="{FF2B5EF4-FFF2-40B4-BE49-F238E27FC236}">
                  <a16:creationId xmlns:a16="http://schemas.microsoft.com/office/drawing/2014/main" id="{D7B65D83-8DFA-41D4-861A-35B524C7B4E7}"/>
                </a:ext>
              </a:extLst>
            </p:cNvPr>
            <p:cNvGrpSpPr/>
            <p:nvPr/>
          </p:nvGrpSpPr>
          <p:grpSpPr>
            <a:xfrm>
              <a:off x="8154636" y="10652"/>
              <a:ext cx="359147" cy="596419"/>
              <a:chOff x="8154636" y="10652"/>
              <a:chExt cx="359147" cy="596419"/>
            </a:xfrm>
            <a:solidFill>
              <a:schemeClr val="accent1"/>
            </a:solidFill>
          </p:grpSpPr>
          <p:grpSp>
            <p:nvGrpSpPr>
              <p:cNvPr id="26" name="Graphic 666">
                <a:extLst>
                  <a:ext uri="{FF2B5EF4-FFF2-40B4-BE49-F238E27FC236}">
                    <a16:creationId xmlns:a16="http://schemas.microsoft.com/office/drawing/2014/main" id="{EC66B370-15B5-44E5-AF5E-EDF12B99DD1C}"/>
                  </a:ext>
                </a:extLst>
              </p:cNvPr>
              <p:cNvGrpSpPr/>
              <p:nvPr/>
            </p:nvGrpSpPr>
            <p:grpSpPr>
              <a:xfrm>
                <a:off x="8161522" y="17207"/>
                <a:ext cx="347293" cy="583119"/>
                <a:chOff x="8161522" y="17207"/>
                <a:chExt cx="347293" cy="583119"/>
              </a:xfrm>
              <a:solidFill>
                <a:schemeClr val="accent1"/>
              </a:solidFill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49F4D08-BF7A-447F-976D-9103E46A2D35}"/>
                    </a:ext>
                  </a:extLst>
                </p:cNvPr>
                <p:cNvSpPr/>
                <p:nvPr/>
              </p:nvSpPr>
              <p:spPr>
                <a:xfrm>
                  <a:off x="8248327" y="385447"/>
                  <a:ext cx="7816" cy="7816"/>
                </a:xfrm>
                <a:custGeom>
                  <a:avLst/>
                  <a:gdLst>
                    <a:gd name="connsiteX0" fmla="*/ 7816 w 7816"/>
                    <a:gd name="connsiteY0" fmla="*/ 3908 h 7816"/>
                    <a:gd name="connsiteX1" fmla="*/ 3908 w 7816"/>
                    <a:gd name="connsiteY1" fmla="*/ 7816 h 7816"/>
                    <a:gd name="connsiteX2" fmla="*/ 0 w 7816"/>
                    <a:gd name="connsiteY2" fmla="*/ 3908 h 7816"/>
                    <a:gd name="connsiteX3" fmla="*/ 3908 w 7816"/>
                    <a:gd name="connsiteY3" fmla="*/ 0 h 7816"/>
                    <a:gd name="connsiteX4" fmla="*/ 7816 w 7816"/>
                    <a:gd name="connsiteY4" fmla="*/ 3908 h 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6" h="7816">
                      <a:moveTo>
                        <a:pt x="7816" y="3908"/>
                      </a:moveTo>
                      <a:cubicBezTo>
                        <a:pt x="7816" y="6066"/>
                        <a:pt x="6066" y="7816"/>
                        <a:pt x="3908" y="7816"/>
                      </a:cubicBezTo>
                      <a:cubicBezTo>
                        <a:pt x="1750" y="7816"/>
                        <a:pt x="0" y="6066"/>
                        <a:pt x="0" y="3908"/>
                      </a:cubicBezTo>
                      <a:cubicBezTo>
                        <a:pt x="0" y="1750"/>
                        <a:pt x="1750" y="0"/>
                        <a:pt x="3908" y="0"/>
                      </a:cubicBezTo>
                      <a:cubicBezTo>
                        <a:pt x="6066" y="0"/>
                        <a:pt x="7816" y="1750"/>
                        <a:pt x="7816" y="39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9" name="Graphic 666">
                  <a:extLst>
                    <a:ext uri="{FF2B5EF4-FFF2-40B4-BE49-F238E27FC236}">
                      <a16:creationId xmlns:a16="http://schemas.microsoft.com/office/drawing/2014/main" id="{71CCD109-6552-4C27-8EC1-3EEF3B76558B}"/>
                    </a:ext>
                  </a:extLst>
                </p:cNvPr>
                <p:cNvGrpSpPr/>
                <p:nvPr/>
              </p:nvGrpSpPr>
              <p:grpSpPr>
                <a:xfrm>
                  <a:off x="8161522" y="17207"/>
                  <a:ext cx="347293" cy="583119"/>
                  <a:chOff x="8161522" y="17207"/>
                  <a:chExt cx="347293" cy="583119"/>
                </a:xfrm>
                <a:solidFill>
                  <a:schemeClr val="accent1"/>
                </a:solidFill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28D3F52F-FC4D-4175-B8AF-31DBD835402A}"/>
                      </a:ext>
                    </a:extLst>
                  </p:cNvPr>
                  <p:cNvSpPr/>
                  <p:nvPr/>
                </p:nvSpPr>
                <p:spPr>
                  <a:xfrm>
                    <a:off x="8334620" y="17207"/>
                    <a:ext cx="174196" cy="583119"/>
                  </a:xfrm>
                  <a:custGeom>
                    <a:avLst/>
                    <a:gdLst>
                      <a:gd name="connsiteX0" fmla="*/ 158969 w 174196"/>
                      <a:gd name="connsiteY0" fmla="*/ 452830 h 583119"/>
                      <a:gd name="connsiteX1" fmla="*/ 44943 w 174196"/>
                      <a:gd name="connsiteY1" fmla="*/ 285918 h 583119"/>
                      <a:gd name="connsiteX2" fmla="*/ 35361 w 174196"/>
                      <a:gd name="connsiteY2" fmla="*/ 274573 h 583119"/>
                      <a:gd name="connsiteX3" fmla="*/ 34416 w 174196"/>
                      <a:gd name="connsiteY3" fmla="*/ 41791 h 583119"/>
                      <a:gd name="connsiteX4" fmla="*/ 47149 w 174196"/>
                      <a:gd name="connsiteY4" fmla="*/ 23260 h 583119"/>
                      <a:gd name="connsiteX5" fmla="*/ 47149 w 174196"/>
                      <a:gd name="connsiteY5" fmla="*/ 18469 h 583119"/>
                      <a:gd name="connsiteX6" fmla="*/ 32714 w 174196"/>
                      <a:gd name="connsiteY6" fmla="*/ 0 h 583119"/>
                      <a:gd name="connsiteX7" fmla="*/ 0 w 174196"/>
                      <a:gd name="connsiteY7" fmla="*/ 189 h 583119"/>
                      <a:gd name="connsiteX8" fmla="*/ 0 w 174196"/>
                      <a:gd name="connsiteY8" fmla="*/ 583119 h 583119"/>
                      <a:gd name="connsiteX9" fmla="*/ 114090 w 174196"/>
                      <a:gd name="connsiteY9" fmla="*/ 582363 h 583119"/>
                      <a:gd name="connsiteX10" fmla="*/ 158969 w 174196"/>
                      <a:gd name="connsiteY10" fmla="*/ 452830 h 58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4196" h="583119">
                        <a:moveTo>
                          <a:pt x="158969" y="452830"/>
                        </a:moveTo>
                        <a:lnTo>
                          <a:pt x="44943" y="285918"/>
                        </a:lnTo>
                        <a:cubicBezTo>
                          <a:pt x="41980" y="281632"/>
                          <a:pt x="38765" y="277850"/>
                          <a:pt x="35361" y="274573"/>
                        </a:cubicBezTo>
                        <a:lnTo>
                          <a:pt x="34416" y="41791"/>
                        </a:lnTo>
                        <a:cubicBezTo>
                          <a:pt x="41602" y="40720"/>
                          <a:pt x="47212" y="32841"/>
                          <a:pt x="47149" y="23260"/>
                        </a:cubicBezTo>
                        <a:lnTo>
                          <a:pt x="47149" y="18469"/>
                        </a:lnTo>
                        <a:cubicBezTo>
                          <a:pt x="47086" y="8195"/>
                          <a:pt x="40656" y="-63"/>
                          <a:pt x="32714" y="0"/>
                        </a:cubicBezTo>
                        <a:lnTo>
                          <a:pt x="0" y="189"/>
                        </a:lnTo>
                        <a:lnTo>
                          <a:pt x="0" y="583119"/>
                        </a:lnTo>
                        <a:lnTo>
                          <a:pt x="114090" y="582363"/>
                        </a:lnTo>
                        <a:cubicBezTo>
                          <a:pt x="165903" y="581985"/>
                          <a:pt x="193259" y="503004"/>
                          <a:pt x="158969" y="452830"/>
                        </a:cubicBezTo>
                        <a:close/>
                      </a:path>
                    </a:pathLst>
                  </a:custGeom>
                  <a:solidFill>
                    <a:srgbClr val="E4E6E7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C94CAAEA-1E0D-49D4-BD38-D76560689D02}"/>
                      </a:ext>
                    </a:extLst>
                  </p:cNvPr>
                  <p:cNvSpPr/>
                  <p:nvPr/>
                </p:nvSpPr>
                <p:spPr>
                  <a:xfrm>
                    <a:off x="8161522" y="17207"/>
                    <a:ext cx="173286" cy="583119"/>
                  </a:xfrm>
                  <a:custGeom>
                    <a:avLst/>
                    <a:gdLst>
                      <a:gd name="connsiteX0" fmla="*/ 15137 w 173286"/>
                      <a:gd name="connsiteY0" fmla="*/ 452830 h 583119"/>
                      <a:gd name="connsiteX1" fmla="*/ 128533 w 173286"/>
                      <a:gd name="connsiteY1" fmla="*/ 285918 h 583119"/>
                      <a:gd name="connsiteX2" fmla="*/ 138051 w 173286"/>
                      <a:gd name="connsiteY2" fmla="*/ 274573 h 583119"/>
                      <a:gd name="connsiteX3" fmla="*/ 138996 w 173286"/>
                      <a:gd name="connsiteY3" fmla="*/ 41791 h 583119"/>
                      <a:gd name="connsiteX4" fmla="*/ 126327 w 173286"/>
                      <a:gd name="connsiteY4" fmla="*/ 23260 h 583119"/>
                      <a:gd name="connsiteX5" fmla="*/ 126327 w 173286"/>
                      <a:gd name="connsiteY5" fmla="*/ 18469 h 583119"/>
                      <a:gd name="connsiteX6" fmla="*/ 140698 w 173286"/>
                      <a:gd name="connsiteY6" fmla="*/ 0 h 583119"/>
                      <a:gd name="connsiteX7" fmla="*/ 173286 w 173286"/>
                      <a:gd name="connsiteY7" fmla="*/ 189 h 583119"/>
                      <a:gd name="connsiteX8" fmla="*/ 173286 w 173286"/>
                      <a:gd name="connsiteY8" fmla="*/ 583119 h 583119"/>
                      <a:gd name="connsiteX9" fmla="*/ 59827 w 173286"/>
                      <a:gd name="connsiteY9" fmla="*/ 582363 h 583119"/>
                      <a:gd name="connsiteX10" fmla="*/ 15137 w 173286"/>
                      <a:gd name="connsiteY10" fmla="*/ 452830 h 58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3286" h="583119">
                        <a:moveTo>
                          <a:pt x="15137" y="452830"/>
                        </a:moveTo>
                        <a:lnTo>
                          <a:pt x="128533" y="285918"/>
                        </a:lnTo>
                        <a:cubicBezTo>
                          <a:pt x="131432" y="281632"/>
                          <a:pt x="134647" y="277850"/>
                          <a:pt x="138051" y="274573"/>
                        </a:cubicBezTo>
                        <a:lnTo>
                          <a:pt x="138996" y="41791"/>
                        </a:lnTo>
                        <a:cubicBezTo>
                          <a:pt x="131810" y="40720"/>
                          <a:pt x="126263" y="32841"/>
                          <a:pt x="126327" y="23260"/>
                        </a:cubicBezTo>
                        <a:lnTo>
                          <a:pt x="126327" y="18469"/>
                        </a:lnTo>
                        <a:cubicBezTo>
                          <a:pt x="126390" y="8195"/>
                          <a:pt x="132819" y="-63"/>
                          <a:pt x="140698" y="0"/>
                        </a:cubicBezTo>
                        <a:lnTo>
                          <a:pt x="173286" y="189"/>
                        </a:lnTo>
                        <a:lnTo>
                          <a:pt x="173286" y="583119"/>
                        </a:lnTo>
                        <a:lnTo>
                          <a:pt x="59827" y="582363"/>
                        </a:lnTo>
                        <a:cubicBezTo>
                          <a:pt x="8266" y="581985"/>
                          <a:pt x="-18965" y="503004"/>
                          <a:pt x="15137" y="4528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E0964819-6460-44D5-B8D7-E211DEBA6470}"/>
                      </a:ext>
                    </a:extLst>
                  </p:cNvPr>
                  <p:cNvSpPr/>
                  <p:nvPr/>
                </p:nvSpPr>
                <p:spPr>
                  <a:xfrm>
                    <a:off x="8179866" y="358217"/>
                    <a:ext cx="309476" cy="228305"/>
                  </a:xfrm>
                  <a:custGeom>
                    <a:avLst/>
                    <a:gdLst>
                      <a:gd name="connsiteX0" fmla="*/ 296515 w 309476"/>
                      <a:gd name="connsiteY0" fmla="*/ 121150 h 228305"/>
                      <a:gd name="connsiteX1" fmla="*/ 215896 w 309476"/>
                      <a:gd name="connsiteY1" fmla="*/ 0 h 228305"/>
                      <a:gd name="connsiteX2" fmla="*/ 92981 w 309476"/>
                      <a:gd name="connsiteY2" fmla="*/ 0 h 228305"/>
                      <a:gd name="connsiteX3" fmla="*/ 14505 w 309476"/>
                      <a:gd name="connsiteY3" fmla="*/ 117305 h 228305"/>
                      <a:gd name="connsiteX4" fmla="*/ 51758 w 309476"/>
                      <a:gd name="connsiteY4" fmla="*/ 228306 h 228305"/>
                      <a:gd name="connsiteX5" fmla="*/ 257120 w 309476"/>
                      <a:gd name="connsiteY5" fmla="*/ 228306 h 228305"/>
                      <a:gd name="connsiteX6" fmla="*/ 296515 w 309476"/>
                      <a:gd name="connsiteY6" fmla="*/ 121150 h 228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9476" h="228305">
                        <a:moveTo>
                          <a:pt x="296515" y="121150"/>
                        </a:moveTo>
                        <a:lnTo>
                          <a:pt x="215896" y="0"/>
                        </a:lnTo>
                        <a:lnTo>
                          <a:pt x="92981" y="0"/>
                        </a:lnTo>
                        <a:lnTo>
                          <a:pt x="14505" y="117305"/>
                        </a:lnTo>
                        <a:cubicBezTo>
                          <a:pt x="-16381" y="160923"/>
                          <a:pt x="4861" y="228306"/>
                          <a:pt x="51758" y="228306"/>
                        </a:cubicBezTo>
                        <a:lnTo>
                          <a:pt x="257120" y="228306"/>
                        </a:lnTo>
                        <a:cubicBezTo>
                          <a:pt x="304016" y="228243"/>
                          <a:pt x="325069" y="164895"/>
                          <a:pt x="296515" y="121150"/>
                        </a:cubicBezTo>
                        <a:close/>
                      </a:path>
                    </a:pathLst>
                  </a:custGeom>
                  <a:solidFill>
                    <a:srgbClr val="67C8E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67D5963B-F3B5-4978-A991-D506BD15D8BF}"/>
                      </a:ext>
                    </a:extLst>
                  </p:cNvPr>
                  <p:cNvSpPr/>
                  <p:nvPr/>
                </p:nvSpPr>
                <p:spPr>
                  <a:xfrm>
                    <a:off x="8334745" y="358217"/>
                    <a:ext cx="154587" cy="228305"/>
                  </a:xfrm>
                  <a:custGeom>
                    <a:avLst/>
                    <a:gdLst>
                      <a:gd name="connsiteX0" fmla="*/ 141509 w 154587"/>
                      <a:gd name="connsiteY0" fmla="*/ 121150 h 228305"/>
                      <a:gd name="connsiteX1" fmla="*/ 60386 w 154587"/>
                      <a:gd name="connsiteY1" fmla="*/ 0 h 228305"/>
                      <a:gd name="connsiteX2" fmla="*/ 0 w 154587"/>
                      <a:gd name="connsiteY2" fmla="*/ 0 h 228305"/>
                      <a:gd name="connsiteX3" fmla="*/ 0 w 154587"/>
                      <a:gd name="connsiteY3" fmla="*/ 228306 h 228305"/>
                      <a:gd name="connsiteX4" fmla="*/ 101862 w 154587"/>
                      <a:gd name="connsiteY4" fmla="*/ 228306 h 228305"/>
                      <a:gd name="connsiteX5" fmla="*/ 141509 w 154587"/>
                      <a:gd name="connsiteY5" fmla="*/ 121150 h 228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87" h="228305">
                        <a:moveTo>
                          <a:pt x="141509" y="121150"/>
                        </a:moveTo>
                        <a:lnTo>
                          <a:pt x="60386" y="0"/>
                        </a:lnTo>
                        <a:lnTo>
                          <a:pt x="0" y="0"/>
                        </a:lnTo>
                        <a:lnTo>
                          <a:pt x="0" y="228306"/>
                        </a:lnTo>
                        <a:lnTo>
                          <a:pt x="101862" y="228306"/>
                        </a:lnTo>
                        <a:cubicBezTo>
                          <a:pt x="149073" y="228243"/>
                          <a:pt x="170316" y="164895"/>
                          <a:pt x="141509" y="121150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681DAAC1-98F1-4E4D-938C-04655D2E0F08}"/>
                      </a:ext>
                    </a:extLst>
                  </p:cNvPr>
                  <p:cNvSpPr/>
                  <p:nvPr/>
                </p:nvSpPr>
                <p:spPr>
                  <a:xfrm>
                    <a:off x="8364686" y="431776"/>
                    <a:ext cx="34038" cy="34037"/>
                  </a:xfrm>
                  <a:custGeom>
                    <a:avLst/>
                    <a:gdLst>
                      <a:gd name="connsiteX0" fmla="*/ 0 w 34038"/>
                      <a:gd name="connsiteY0" fmla="*/ 17019 h 34037"/>
                      <a:gd name="connsiteX1" fmla="*/ 17019 w 34038"/>
                      <a:gd name="connsiteY1" fmla="*/ 0 h 34037"/>
                      <a:gd name="connsiteX2" fmla="*/ 34038 w 34038"/>
                      <a:gd name="connsiteY2" fmla="*/ 17019 h 34037"/>
                      <a:gd name="connsiteX3" fmla="*/ 17019 w 34038"/>
                      <a:gd name="connsiteY3" fmla="*/ 34038 h 34037"/>
                      <a:gd name="connsiteX4" fmla="*/ 0 w 34038"/>
                      <a:gd name="connsiteY4" fmla="*/ 17019 h 3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038" h="34037">
                        <a:moveTo>
                          <a:pt x="0" y="17019"/>
                        </a:moveTo>
                        <a:cubicBezTo>
                          <a:pt x="0" y="7627"/>
                          <a:pt x="7627" y="0"/>
                          <a:pt x="17019" y="0"/>
                        </a:cubicBezTo>
                        <a:cubicBezTo>
                          <a:pt x="26411" y="0"/>
                          <a:pt x="34038" y="7627"/>
                          <a:pt x="34038" y="17019"/>
                        </a:cubicBezTo>
                        <a:cubicBezTo>
                          <a:pt x="34038" y="26411"/>
                          <a:pt x="26411" y="34038"/>
                          <a:pt x="17019" y="34038"/>
                        </a:cubicBezTo>
                        <a:cubicBezTo>
                          <a:pt x="7627" y="34038"/>
                          <a:pt x="0" y="26411"/>
                          <a:pt x="0" y="17019"/>
                        </a:cubicBezTo>
                        <a:close/>
                      </a:path>
                    </a:pathLst>
                  </a:custGeom>
                  <a:solidFill>
                    <a:srgbClr val="67C8E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783D5EE-B349-4A03-BFAB-DA5CF4C311E4}"/>
                      </a:ext>
                    </a:extLst>
                  </p:cNvPr>
                  <p:cNvSpPr/>
                  <p:nvPr/>
                </p:nvSpPr>
                <p:spPr>
                  <a:xfrm>
                    <a:off x="8303292" y="385510"/>
                    <a:ext cx="24456" cy="24456"/>
                  </a:xfrm>
                  <a:custGeom>
                    <a:avLst/>
                    <a:gdLst>
                      <a:gd name="connsiteX0" fmla="*/ 24457 w 24456"/>
                      <a:gd name="connsiteY0" fmla="*/ 12228 h 24456"/>
                      <a:gd name="connsiteX1" fmla="*/ 12228 w 24456"/>
                      <a:gd name="connsiteY1" fmla="*/ 24457 h 24456"/>
                      <a:gd name="connsiteX2" fmla="*/ 0 w 24456"/>
                      <a:gd name="connsiteY2" fmla="*/ 12228 h 24456"/>
                      <a:gd name="connsiteX3" fmla="*/ 12228 w 24456"/>
                      <a:gd name="connsiteY3" fmla="*/ 0 h 24456"/>
                      <a:gd name="connsiteX4" fmla="*/ 24457 w 24456"/>
                      <a:gd name="connsiteY4" fmla="*/ 12228 h 24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56" h="24456">
                        <a:moveTo>
                          <a:pt x="24457" y="12228"/>
                        </a:moveTo>
                        <a:cubicBezTo>
                          <a:pt x="24457" y="18982"/>
                          <a:pt x="18982" y="24457"/>
                          <a:pt x="12228" y="24457"/>
                        </a:cubicBezTo>
                        <a:cubicBezTo>
                          <a:pt x="5475" y="24457"/>
                          <a:pt x="0" y="18982"/>
                          <a:pt x="0" y="12228"/>
                        </a:cubicBezTo>
                        <a:cubicBezTo>
                          <a:pt x="0" y="5475"/>
                          <a:pt x="5475" y="0"/>
                          <a:pt x="12228" y="0"/>
                        </a:cubicBezTo>
                        <a:cubicBezTo>
                          <a:pt x="18982" y="0"/>
                          <a:pt x="24457" y="5475"/>
                          <a:pt x="24457" y="1222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0CD88FF2-8538-47C1-9B6A-18D7F55DA5C8}"/>
                      </a:ext>
                    </a:extLst>
                  </p:cNvPr>
                  <p:cNvSpPr/>
                  <p:nvPr/>
                </p:nvSpPr>
                <p:spPr>
                  <a:xfrm>
                    <a:off x="8261501" y="422573"/>
                    <a:ext cx="15253" cy="15253"/>
                  </a:xfrm>
                  <a:custGeom>
                    <a:avLst/>
                    <a:gdLst>
                      <a:gd name="connsiteX0" fmla="*/ 0 w 15253"/>
                      <a:gd name="connsiteY0" fmla="*/ 7627 h 15253"/>
                      <a:gd name="connsiteX1" fmla="*/ 7627 w 15253"/>
                      <a:gd name="connsiteY1" fmla="*/ 0 h 15253"/>
                      <a:gd name="connsiteX2" fmla="*/ 15254 w 15253"/>
                      <a:gd name="connsiteY2" fmla="*/ 7627 h 15253"/>
                      <a:gd name="connsiteX3" fmla="*/ 7627 w 15253"/>
                      <a:gd name="connsiteY3" fmla="*/ 15254 h 15253"/>
                      <a:gd name="connsiteX4" fmla="*/ 0 w 15253"/>
                      <a:gd name="connsiteY4" fmla="*/ 7627 h 15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53" h="15253">
                        <a:moveTo>
                          <a:pt x="0" y="7627"/>
                        </a:moveTo>
                        <a:cubicBezTo>
                          <a:pt x="0" y="3404"/>
                          <a:pt x="3404" y="0"/>
                          <a:pt x="7627" y="0"/>
                        </a:cubicBezTo>
                        <a:cubicBezTo>
                          <a:pt x="11850" y="0"/>
                          <a:pt x="15254" y="3404"/>
                          <a:pt x="15254" y="7627"/>
                        </a:cubicBezTo>
                        <a:cubicBezTo>
                          <a:pt x="15254" y="11850"/>
                          <a:pt x="11850" y="15254"/>
                          <a:pt x="7627" y="15254"/>
                        </a:cubicBezTo>
                        <a:cubicBezTo>
                          <a:pt x="3467" y="15254"/>
                          <a:pt x="0" y="11850"/>
                          <a:pt x="0" y="7627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7C5072E-10B9-4E30-BC63-FEE6142EADF1}"/>
                      </a:ext>
                    </a:extLst>
                  </p:cNvPr>
                  <p:cNvSpPr/>
                  <p:nvPr/>
                </p:nvSpPr>
                <p:spPr>
                  <a:xfrm>
                    <a:off x="8314134" y="306971"/>
                    <a:ext cx="30318" cy="30256"/>
                  </a:xfrm>
                  <a:custGeom>
                    <a:avLst/>
                    <a:gdLst>
                      <a:gd name="connsiteX0" fmla="*/ 0 w 30318"/>
                      <a:gd name="connsiteY0" fmla="*/ 15128 h 30256"/>
                      <a:gd name="connsiteX1" fmla="*/ 15191 w 30318"/>
                      <a:gd name="connsiteY1" fmla="*/ 0 h 30256"/>
                      <a:gd name="connsiteX2" fmla="*/ 30319 w 30318"/>
                      <a:gd name="connsiteY2" fmla="*/ 15128 h 30256"/>
                      <a:gd name="connsiteX3" fmla="*/ 15191 w 30318"/>
                      <a:gd name="connsiteY3" fmla="*/ 30256 h 30256"/>
                      <a:gd name="connsiteX4" fmla="*/ 0 w 30318"/>
                      <a:gd name="connsiteY4" fmla="*/ 15128 h 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18" h="30256">
                        <a:moveTo>
                          <a:pt x="0" y="15128"/>
                        </a:moveTo>
                        <a:cubicBezTo>
                          <a:pt x="0" y="6745"/>
                          <a:pt x="6807" y="0"/>
                          <a:pt x="15191" y="0"/>
                        </a:cubicBezTo>
                        <a:cubicBezTo>
                          <a:pt x="23574" y="0"/>
                          <a:pt x="30319" y="6808"/>
                          <a:pt x="30319" y="15128"/>
                        </a:cubicBezTo>
                        <a:cubicBezTo>
                          <a:pt x="30319" y="23511"/>
                          <a:pt x="23511" y="30256"/>
                          <a:pt x="15191" y="30256"/>
                        </a:cubicBezTo>
                        <a:cubicBezTo>
                          <a:pt x="6807" y="30319"/>
                          <a:pt x="0" y="23511"/>
                          <a:pt x="0" y="1512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CC39C6DD-0768-47AE-A8C4-8E7540233CC4}"/>
                      </a:ext>
                    </a:extLst>
                  </p:cNvPr>
                  <p:cNvSpPr/>
                  <p:nvPr/>
                </p:nvSpPr>
                <p:spPr>
                  <a:xfrm>
                    <a:off x="8332666" y="224460"/>
                    <a:ext cx="7816" cy="7816"/>
                  </a:xfrm>
                  <a:custGeom>
                    <a:avLst/>
                    <a:gdLst>
                      <a:gd name="connsiteX0" fmla="*/ 0 w 7816"/>
                      <a:gd name="connsiteY0" fmla="*/ 3908 h 7816"/>
                      <a:gd name="connsiteX1" fmla="*/ 3908 w 7816"/>
                      <a:gd name="connsiteY1" fmla="*/ 0 h 7816"/>
                      <a:gd name="connsiteX2" fmla="*/ 7816 w 7816"/>
                      <a:gd name="connsiteY2" fmla="*/ 3908 h 7816"/>
                      <a:gd name="connsiteX3" fmla="*/ 3908 w 7816"/>
                      <a:gd name="connsiteY3" fmla="*/ 7816 h 7816"/>
                      <a:gd name="connsiteX4" fmla="*/ 0 w 7816"/>
                      <a:gd name="connsiteY4" fmla="*/ 3908 h 7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16" h="7816">
                        <a:moveTo>
                          <a:pt x="0" y="3908"/>
                        </a:moveTo>
                        <a:cubicBezTo>
                          <a:pt x="0" y="1765"/>
                          <a:pt x="1765" y="0"/>
                          <a:pt x="3908" y="0"/>
                        </a:cubicBezTo>
                        <a:cubicBezTo>
                          <a:pt x="6051" y="0"/>
                          <a:pt x="7816" y="1765"/>
                          <a:pt x="7816" y="3908"/>
                        </a:cubicBezTo>
                        <a:cubicBezTo>
                          <a:pt x="7816" y="6051"/>
                          <a:pt x="6051" y="7816"/>
                          <a:pt x="3908" y="7816"/>
                        </a:cubicBezTo>
                        <a:cubicBezTo>
                          <a:pt x="1765" y="7816"/>
                          <a:pt x="0" y="6114"/>
                          <a:pt x="0" y="390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9137EACF-8CA7-4CCF-8B1C-57B5DA9891F2}"/>
                      </a:ext>
                    </a:extLst>
                  </p:cNvPr>
                  <p:cNvSpPr/>
                  <p:nvPr/>
                </p:nvSpPr>
                <p:spPr>
                  <a:xfrm>
                    <a:off x="8312873" y="184749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7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7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458F7EDB-B1FE-4249-A689-A2B73A2293DA}"/>
                    </a:ext>
                  </a:extLst>
                </p:cNvPr>
                <p:cNvSpPr/>
                <p:nvPr/>
              </p:nvSpPr>
              <p:spPr>
                <a:xfrm>
                  <a:off x="8392805" y="388163"/>
                  <a:ext cx="70711" cy="99397"/>
                </a:xfrm>
                <a:custGeom>
                  <a:avLst/>
                  <a:gdLst>
                    <a:gd name="connsiteX0" fmla="*/ 64855 w 70711"/>
                    <a:gd name="connsiteY0" fmla="*/ 99397 h 99397"/>
                    <a:gd name="connsiteX1" fmla="*/ 59939 w 70711"/>
                    <a:gd name="connsiteY1" fmla="*/ 96813 h 99397"/>
                    <a:gd name="connsiteX2" fmla="*/ 1003 w 70711"/>
                    <a:gd name="connsiteY2" fmla="*/ 9197 h 99397"/>
                    <a:gd name="connsiteX3" fmla="*/ 2579 w 70711"/>
                    <a:gd name="connsiteY3" fmla="*/ 1003 h 99397"/>
                    <a:gd name="connsiteX4" fmla="*/ 10773 w 70711"/>
                    <a:gd name="connsiteY4" fmla="*/ 2579 h 99397"/>
                    <a:gd name="connsiteX5" fmla="*/ 69709 w 70711"/>
                    <a:gd name="connsiteY5" fmla="*/ 90195 h 99397"/>
                    <a:gd name="connsiteX6" fmla="*/ 68133 w 70711"/>
                    <a:gd name="connsiteY6" fmla="*/ 98389 h 99397"/>
                    <a:gd name="connsiteX7" fmla="*/ 64855 w 70711"/>
                    <a:gd name="connsiteY7" fmla="*/ 99397 h 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11" h="99397">
                      <a:moveTo>
                        <a:pt x="64855" y="99397"/>
                      </a:moveTo>
                      <a:cubicBezTo>
                        <a:pt x="62964" y="99397"/>
                        <a:pt x="61073" y="98515"/>
                        <a:pt x="59939" y="96813"/>
                      </a:cubicBezTo>
                      <a:lnTo>
                        <a:pt x="1003" y="9197"/>
                      </a:lnTo>
                      <a:cubicBezTo>
                        <a:pt x="-825" y="6487"/>
                        <a:pt x="-69" y="2831"/>
                        <a:pt x="2579" y="1003"/>
                      </a:cubicBezTo>
                      <a:cubicBezTo>
                        <a:pt x="5289" y="-825"/>
                        <a:pt x="8945" y="-69"/>
                        <a:pt x="10773" y="2579"/>
                      </a:cubicBezTo>
                      <a:lnTo>
                        <a:pt x="69709" y="90195"/>
                      </a:lnTo>
                      <a:cubicBezTo>
                        <a:pt x="71537" y="92905"/>
                        <a:pt x="70780" y="96561"/>
                        <a:pt x="68133" y="98389"/>
                      </a:cubicBezTo>
                      <a:cubicBezTo>
                        <a:pt x="67125" y="99019"/>
                        <a:pt x="65990" y="99397"/>
                        <a:pt x="64855" y="993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C03A18E6-CFDA-48E1-931A-E140AF34EEB2}"/>
                    </a:ext>
                  </a:extLst>
                </p:cNvPr>
                <p:cNvSpPr/>
                <p:nvPr/>
              </p:nvSpPr>
              <p:spPr>
                <a:xfrm>
                  <a:off x="8410826" y="489073"/>
                  <a:ext cx="13489" cy="13489"/>
                </a:xfrm>
                <a:custGeom>
                  <a:avLst/>
                  <a:gdLst>
                    <a:gd name="connsiteX0" fmla="*/ 13489 w 13489"/>
                    <a:gd name="connsiteY0" fmla="*/ 6745 h 13489"/>
                    <a:gd name="connsiteX1" fmla="*/ 6745 w 13489"/>
                    <a:gd name="connsiteY1" fmla="*/ 13489 h 13489"/>
                    <a:gd name="connsiteX2" fmla="*/ 0 w 13489"/>
                    <a:gd name="connsiteY2" fmla="*/ 6745 h 13489"/>
                    <a:gd name="connsiteX3" fmla="*/ 6745 w 13489"/>
                    <a:gd name="connsiteY3" fmla="*/ 0 h 13489"/>
                    <a:gd name="connsiteX4" fmla="*/ 13489 w 13489"/>
                    <a:gd name="connsiteY4" fmla="*/ 6745 h 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9" h="13489">
                      <a:moveTo>
                        <a:pt x="13489" y="6745"/>
                      </a:moveTo>
                      <a:cubicBezTo>
                        <a:pt x="13489" y="10469"/>
                        <a:pt x="10469" y="13489"/>
                        <a:pt x="6745" y="13489"/>
                      </a:cubicBezTo>
                      <a:cubicBezTo>
                        <a:pt x="3020" y="13489"/>
                        <a:pt x="0" y="10469"/>
                        <a:pt x="0" y="6745"/>
                      </a:cubicBezTo>
                      <a:cubicBezTo>
                        <a:pt x="0" y="3020"/>
                        <a:pt x="3020" y="0"/>
                        <a:pt x="6745" y="0"/>
                      </a:cubicBezTo>
                      <a:cubicBezTo>
                        <a:pt x="10469" y="0"/>
                        <a:pt x="13489" y="3020"/>
                        <a:pt x="13489" y="67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8516EE2-6EA8-480C-A889-33C07469C5B3}"/>
                  </a:ext>
                </a:extLst>
              </p:cNvPr>
              <p:cNvSpPr/>
              <p:nvPr/>
            </p:nvSpPr>
            <p:spPr>
              <a:xfrm>
                <a:off x="8154636" y="10652"/>
                <a:ext cx="359147" cy="596419"/>
              </a:xfrm>
              <a:custGeom>
                <a:avLst/>
                <a:gdLst>
                  <a:gd name="connsiteX0" fmla="*/ 292371 w 359147"/>
                  <a:gd name="connsiteY0" fmla="*/ 596419 h 596419"/>
                  <a:gd name="connsiteX1" fmla="*/ 66902 w 359147"/>
                  <a:gd name="connsiteY1" fmla="*/ 596419 h 596419"/>
                  <a:gd name="connsiteX2" fmla="*/ 11748 w 359147"/>
                  <a:gd name="connsiteY2" fmla="*/ 559608 h 596419"/>
                  <a:gd name="connsiteX3" fmla="*/ 16098 w 359147"/>
                  <a:gd name="connsiteY3" fmla="*/ 456738 h 596419"/>
                  <a:gd name="connsiteX4" fmla="*/ 128801 w 359147"/>
                  <a:gd name="connsiteY4" fmla="*/ 289070 h 596419"/>
                  <a:gd name="connsiteX5" fmla="*/ 137121 w 359147"/>
                  <a:gd name="connsiteY5" fmla="*/ 278669 h 596419"/>
                  <a:gd name="connsiteX6" fmla="*/ 137121 w 359147"/>
                  <a:gd name="connsiteY6" fmla="*/ 53389 h 596419"/>
                  <a:gd name="connsiteX7" fmla="*/ 124388 w 359147"/>
                  <a:gd name="connsiteY7" fmla="*/ 30067 h 596419"/>
                  <a:gd name="connsiteX8" fmla="*/ 124388 w 359147"/>
                  <a:gd name="connsiteY8" fmla="*/ 25339 h 596419"/>
                  <a:gd name="connsiteX9" fmla="*/ 145441 w 359147"/>
                  <a:gd name="connsiteY9" fmla="*/ 0 h 596419"/>
                  <a:gd name="connsiteX10" fmla="*/ 213706 w 359147"/>
                  <a:gd name="connsiteY10" fmla="*/ 0 h 596419"/>
                  <a:gd name="connsiteX11" fmla="*/ 234759 w 359147"/>
                  <a:gd name="connsiteY11" fmla="*/ 25339 h 596419"/>
                  <a:gd name="connsiteX12" fmla="*/ 234759 w 359147"/>
                  <a:gd name="connsiteY12" fmla="*/ 30130 h 596419"/>
                  <a:gd name="connsiteX13" fmla="*/ 222027 w 359147"/>
                  <a:gd name="connsiteY13" fmla="*/ 53452 h 596419"/>
                  <a:gd name="connsiteX14" fmla="*/ 222027 w 359147"/>
                  <a:gd name="connsiteY14" fmla="*/ 278669 h 596419"/>
                  <a:gd name="connsiteX15" fmla="*/ 230347 w 359147"/>
                  <a:gd name="connsiteY15" fmla="*/ 289070 h 596419"/>
                  <a:gd name="connsiteX16" fmla="*/ 343050 w 359147"/>
                  <a:gd name="connsiteY16" fmla="*/ 456738 h 596419"/>
                  <a:gd name="connsiteX17" fmla="*/ 347399 w 359147"/>
                  <a:gd name="connsiteY17" fmla="*/ 559608 h 596419"/>
                  <a:gd name="connsiteX18" fmla="*/ 292371 w 359147"/>
                  <a:gd name="connsiteY18" fmla="*/ 596419 h 596419"/>
                  <a:gd name="connsiteX19" fmla="*/ 145504 w 359147"/>
                  <a:gd name="connsiteY19" fmla="*/ 13489 h 596419"/>
                  <a:gd name="connsiteX20" fmla="*/ 137940 w 359147"/>
                  <a:gd name="connsiteY20" fmla="*/ 25339 h 596419"/>
                  <a:gd name="connsiteX21" fmla="*/ 137940 w 359147"/>
                  <a:gd name="connsiteY21" fmla="*/ 30130 h 596419"/>
                  <a:gd name="connsiteX22" fmla="*/ 144874 w 359147"/>
                  <a:gd name="connsiteY22" fmla="*/ 41917 h 596419"/>
                  <a:gd name="connsiteX23" fmla="*/ 150673 w 359147"/>
                  <a:gd name="connsiteY23" fmla="*/ 42736 h 596419"/>
                  <a:gd name="connsiteX24" fmla="*/ 150673 w 359147"/>
                  <a:gd name="connsiteY24" fmla="*/ 284279 h 596419"/>
                  <a:gd name="connsiteX25" fmla="*/ 148593 w 359147"/>
                  <a:gd name="connsiteY25" fmla="*/ 286296 h 596419"/>
                  <a:gd name="connsiteX26" fmla="*/ 140020 w 359147"/>
                  <a:gd name="connsiteY26" fmla="*/ 296634 h 596419"/>
                  <a:gd name="connsiteX27" fmla="*/ 27317 w 359147"/>
                  <a:gd name="connsiteY27" fmla="*/ 464302 h 596419"/>
                  <a:gd name="connsiteX28" fmla="*/ 23661 w 359147"/>
                  <a:gd name="connsiteY28" fmla="*/ 553304 h 596419"/>
                  <a:gd name="connsiteX29" fmla="*/ 66902 w 359147"/>
                  <a:gd name="connsiteY29" fmla="*/ 582993 h 596419"/>
                  <a:gd name="connsiteX30" fmla="*/ 292371 w 359147"/>
                  <a:gd name="connsiteY30" fmla="*/ 582993 h 596419"/>
                  <a:gd name="connsiteX31" fmla="*/ 335612 w 359147"/>
                  <a:gd name="connsiteY31" fmla="*/ 553304 h 596419"/>
                  <a:gd name="connsiteX32" fmla="*/ 331956 w 359147"/>
                  <a:gd name="connsiteY32" fmla="*/ 464302 h 596419"/>
                  <a:gd name="connsiteX33" fmla="*/ 331956 w 359147"/>
                  <a:gd name="connsiteY33" fmla="*/ 464302 h 596419"/>
                  <a:gd name="connsiteX34" fmla="*/ 219253 w 359147"/>
                  <a:gd name="connsiteY34" fmla="*/ 296634 h 596419"/>
                  <a:gd name="connsiteX35" fmla="*/ 210681 w 359147"/>
                  <a:gd name="connsiteY35" fmla="*/ 286296 h 596419"/>
                  <a:gd name="connsiteX36" fmla="*/ 208601 w 359147"/>
                  <a:gd name="connsiteY36" fmla="*/ 284279 h 596419"/>
                  <a:gd name="connsiteX37" fmla="*/ 208601 w 359147"/>
                  <a:gd name="connsiteY37" fmla="*/ 42736 h 596419"/>
                  <a:gd name="connsiteX38" fmla="*/ 214399 w 359147"/>
                  <a:gd name="connsiteY38" fmla="*/ 41917 h 596419"/>
                  <a:gd name="connsiteX39" fmla="*/ 221333 w 359147"/>
                  <a:gd name="connsiteY39" fmla="*/ 30130 h 596419"/>
                  <a:gd name="connsiteX40" fmla="*/ 221333 w 359147"/>
                  <a:gd name="connsiteY40" fmla="*/ 25339 h 596419"/>
                  <a:gd name="connsiteX41" fmla="*/ 213769 w 359147"/>
                  <a:gd name="connsiteY41" fmla="*/ 13489 h 596419"/>
                  <a:gd name="connsiteX42" fmla="*/ 145504 w 359147"/>
                  <a:gd name="connsiteY42" fmla="*/ 13489 h 59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59147" h="596419">
                    <a:moveTo>
                      <a:pt x="292371" y="596419"/>
                    </a:moveTo>
                    <a:lnTo>
                      <a:pt x="66902" y="596419"/>
                    </a:lnTo>
                    <a:cubicBezTo>
                      <a:pt x="44336" y="596419"/>
                      <a:pt x="24229" y="582993"/>
                      <a:pt x="11748" y="559608"/>
                    </a:cubicBezTo>
                    <a:cubicBezTo>
                      <a:pt x="-5397" y="527461"/>
                      <a:pt x="-3632" y="486111"/>
                      <a:pt x="16098" y="456738"/>
                    </a:cubicBezTo>
                    <a:lnTo>
                      <a:pt x="128801" y="289070"/>
                    </a:lnTo>
                    <a:cubicBezTo>
                      <a:pt x="131322" y="285288"/>
                      <a:pt x="134158" y="281821"/>
                      <a:pt x="137121" y="278669"/>
                    </a:cubicBezTo>
                    <a:lnTo>
                      <a:pt x="137121" y="53389"/>
                    </a:lnTo>
                    <a:cubicBezTo>
                      <a:pt x="129557" y="49481"/>
                      <a:pt x="124388" y="40467"/>
                      <a:pt x="124388" y="30067"/>
                    </a:cubicBezTo>
                    <a:lnTo>
                      <a:pt x="124388" y="25339"/>
                    </a:lnTo>
                    <a:cubicBezTo>
                      <a:pt x="124388" y="11346"/>
                      <a:pt x="133843" y="0"/>
                      <a:pt x="145441" y="0"/>
                    </a:cubicBezTo>
                    <a:lnTo>
                      <a:pt x="213706" y="0"/>
                    </a:lnTo>
                    <a:cubicBezTo>
                      <a:pt x="225304" y="0"/>
                      <a:pt x="234759" y="11346"/>
                      <a:pt x="234759" y="25339"/>
                    </a:cubicBezTo>
                    <a:lnTo>
                      <a:pt x="234759" y="30130"/>
                    </a:lnTo>
                    <a:cubicBezTo>
                      <a:pt x="234759" y="40467"/>
                      <a:pt x="229591" y="49544"/>
                      <a:pt x="222027" y="53452"/>
                    </a:cubicBezTo>
                    <a:lnTo>
                      <a:pt x="222027" y="278669"/>
                    </a:lnTo>
                    <a:cubicBezTo>
                      <a:pt x="225052" y="281821"/>
                      <a:pt x="227826" y="285288"/>
                      <a:pt x="230347" y="289070"/>
                    </a:cubicBezTo>
                    <a:lnTo>
                      <a:pt x="343050" y="456738"/>
                    </a:lnTo>
                    <a:cubicBezTo>
                      <a:pt x="362780" y="486111"/>
                      <a:pt x="364544" y="527461"/>
                      <a:pt x="347399" y="559608"/>
                    </a:cubicBezTo>
                    <a:cubicBezTo>
                      <a:pt x="335045" y="582993"/>
                      <a:pt x="314937" y="596419"/>
                      <a:pt x="292371" y="596419"/>
                    </a:cubicBezTo>
                    <a:close/>
                    <a:moveTo>
                      <a:pt x="145504" y="13489"/>
                    </a:moveTo>
                    <a:cubicBezTo>
                      <a:pt x="141911" y="13489"/>
                      <a:pt x="137940" y="18343"/>
                      <a:pt x="137940" y="25339"/>
                    </a:cubicBezTo>
                    <a:lnTo>
                      <a:pt x="137940" y="30130"/>
                    </a:lnTo>
                    <a:cubicBezTo>
                      <a:pt x="137940" y="36811"/>
                      <a:pt x="141533" y="41476"/>
                      <a:pt x="144874" y="41917"/>
                    </a:cubicBezTo>
                    <a:lnTo>
                      <a:pt x="150673" y="42736"/>
                    </a:lnTo>
                    <a:lnTo>
                      <a:pt x="150673" y="284279"/>
                    </a:lnTo>
                    <a:lnTo>
                      <a:pt x="148593" y="286296"/>
                    </a:lnTo>
                    <a:cubicBezTo>
                      <a:pt x="145504" y="289322"/>
                      <a:pt x="142605" y="292789"/>
                      <a:pt x="140020" y="296634"/>
                    </a:cubicBezTo>
                    <a:lnTo>
                      <a:pt x="27317" y="464302"/>
                    </a:lnTo>
                    <a:cubicBezTo>
                      <a:pt x="7651" y="493549"/>
                      <a:pt x="11307" y="530108"/>
                      <a:pt x="23661" y="553304"/>
                    </a:cubicBezTo>
                    <a:cubicBezTo>
                      <a:pt x="33684" y="572151"/>
                      <a:pt x="49505" y="582993"/>
                      <a:pt x="66902" y="582993"/>
                    </a:cubicBezTo>
                    <a:lnTo>
                      <a:pt x="292371" y="582993"/>
                    </a:lnTo>
                    <a:cubicBezTo>
                      <a:pt x="309832" y="582993"/>
                      <a:pt x="325590" y="572151"/>
                      <a:pt x="335612" y="553304"/>
                    </a:cubicBezTo>
                    <a:cubicBezTo>
                      <a:pt x="347967" y="530108"/>
                      <a:pt x="351623" y="493549"/>
                      <a:pt x="331956" y="464302"/>
                    </a:cubicBezTo>
                    <a:lnTo>
                      <a:pt x="331956" y="464302"/>
                    </a:lnTo>
                    <a:lnTo>
                      <a:pt x="219253" y="296634"/>
                    </a:lnTo>
                    <a:cubicBezTo>
                      <a:pt x="216669" y="292789"/>
                      <a:pt x="213769" y="289322"/>
                      <a:pt x="210681" y="286296"/>
                    </a:cubicBezTo>
                    <a:lnTo>
                      <a:pt x="208601" y="284279"/>
                    </a:lnTo>
                    <a:lnTo>
                      <a:pt x="208601" y="42736"/>
                    </a:lnTo>
                    <a:lnTo>
                      <a:pt x="214399" y="41917"/>
                    </a:lnTo>
                    <a:cubicBezTo>
                      <a:pt x="217740" y="41476"/>
                      <a:pt x="221333" y="36811"/>
                      <a:pt x="221333" y="30130"/>
                    </a:cubicBezTo>
                    <a:lnTo>
                      <a:pt x="221333" y="25339"/>
                    </a:lnTo>
                    <a:cubicBezTo>
                      <a:pt x="221333" y="18343"/>
                      <a:pt x="217362" y="13489"/>
                      <a:pt x="213769" y="13489"/>
                    </a:cubicBezTo>
                    <a:lnTo>
                      <a:pt x="145504" y="13489"/>
                    </a:lnTo>
                    <a:close/>
                  </a:path>
                </a:pathLst>
              </a:custGeom>
              <a:solidFill>
                <a:srgbClr val="232020"/>
              </a:solidFill>
              <a:ln w="6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666">
              <a:extLst>
                <a:ext uri="{FF2B5EF4-FFF2-40B4-BE49-F238E27FC236}">
                  <a16:creationId xmlns:a16="http://schemas.microsoft.com/office/drawing/2014/main" id="{578BF394-5BF5-49D2-AB8E-03D38DA15AAF}"/>
                </a:ext>
              </a:extLst>
            </p:cNvPr>
            <p:cNvGrpSpPr/>
            <p:nvPr/>
          </p:nvGrpSpPr>
          <p:grpSpPr>
            <a:xfrm>
              <a:off x="7896182" y="141572"/>
              <a:ext cx="359183" cy="462221"/>
              <a:chOff x="7896182" y="141572"/>
              <a:chExt cx="359183" cy="462221"/>
            </a:xfrm>
            <a:solidFill>
              <a:schemeClr val="accent1"/>
            </a:solidFill>
          </p:grpSpPr>
          <p:grpSp>
            <p:nvGrpSpPr>
              <p:cNvPr id="12" name="Graphic 666">
                <a:extLst>
                  <a:ext uri="{FF2B5EF4-FFF2-40B4-BE49-F238E27FC236}">
                    <a16:creationId xmlns:a16="http://schemas.microsoft.com/office/drawing/2014/main" id="{843BCE01-ED3F-4958-89F3-FCA798F4B7C7}"/>
                  </a:ext>
                </a:extLst>
              </p:cNvPr>
              <p:cNvGrpSpPr/>
              <p:nvPr/>
            </p:nvGrpSpPr>
            <p:grpSpPr>
              <a:xfrm>
                <a:off x="7903729" y="148190"/>
                <a:ext cx="346573" cy="448921"/>
                <a:chOff x="7903729" y="148190"/>
                <a:chExt cx="346573" cy="448921"/>
              </a:xfrm>
              <a:solidFill>
                <a:schemeClr val="accent1"/>
              </a:solidFill>
            </p:grpSpPr>
            <p:grpSp>
              <p:nvGrpSpPr>
                <p:cNvPr id="14" name="Graphic 666">
                  <a:extLst>
                    <a:ext uri="{FF2B5EF4-FFF2-40B4-BE49-F238E27FC236}">
                      <a16:creationId xmlns:a16="http://schemas.microsoft.com/office/drawing/2014/main" id="{95703E6D-CD48-4A4F-B249-FF383205D5E4}"/>
                    </a:ext>
                  </a:extLst>
                </p:cNvPr>
                <p:cNvGrpSpPr/>
                <p:nvPr/>
              </p:nvGrpSpPr>
              <p:grpSpPr>
                <a:xfrm>
                  <a:off x="7903729" y="148190"/>
                  <a:ext cx="346573" cy="448921"/>
                  <a:chOff x="7903729" y="148190"/>
                  <a:chExt cx="346573" cy="448921"/>
                </a:xfrm>
                <a:solidFill>
                  <a:schemeClr val="accent1"/>
                </a:solidFill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6385BB6D-26FB-41A0-9A2E-D99790533914}"/>
                      </a:ext>
                    </a:extLst>
                  </p:cNvPr>
                  <p:cNvSpPr/>
                  <p:nvPr/>
                </p:nvSpPr>
                <p:spPr>
                  <a:xfrm>
                    <a:off x="7903729" y="148190"/>
                    <a:ext cx="173274" cy="448921"/>
                  </a:xfrm>
                  <a:custGeom>
                    <a:avLst/>
                    <a:gdLst>
                      <a:gd name="connsiteX0" fmla="*/ 15124 w 173274"/>
                      <a:gd name="connsiteY0" fmla="*/ 348573 h 448921"/>
                      <a:gd name="connsiteX1" fmla="*/ 128520 w 173274"/>
                      <a:gd name="connsiteY1" fmla="*/ 220112 h 448921"/>
                      <a:gd name="connsiteX2" fmla="*/ 138039 w 173274"/>
                      <a:gd name="connsiteY2" fmla="*/ 211413 h 448921"/>
                      <a:gd name="connsiteX3" fmla="*/ 138984 w 173274"/>
                      <a:gd name="connsiteY3" fmla="*/ 32210 h 448921"/>
                      <a:gd name="connsiteX4" fmla="*/ 126314 w 173274"/>
                      <a:gd name="connsiteY4" fmla="*/ 17901 h 448921"/>
                      <a:gd name="connsiteX5" fmla="*/ 126314 w 173274"/>
                      <a:gd name="connsiteY5" fmla="*/ 14245 h 448921"/>
                      <a:gd name="connsiteX6" fmla="*/ 140686 w 173274"/>
                      <a:gd name="connsiteY6" fmla="*/ 0 h 448921"/>
                      <a:gd name="connsiteX7" fmla="*/ 173274 w 173274"/>
                      <a:gd name="connsiteY7" fmla="*/ 189 h 448921"/>
                      <a:gd name="connsiteX8" fmla="*/ 173274 w 173274"/>
                      <a:gd name="connsiteY8" fmla="*/ 448922 h 448921"/>
                      <a:gd name="connsiteX9" fmla="*/ 59815 w 173274"/>
                      <a:gd name="connsiteY9" fmla="*/ 448354 h 448921"/>
                      <a:gd name="connsiteX10" fmla="*/ 15124 w 173274"/>
                      <a:gd name="connsiteY10" fmla="*/ 348573 h 448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3274" h="448921">
                        <a:moveTo>
                          <a:pt x="15124" y="348573"/>
                        </a:moveTo>
                        <a:lnTo>
                          <a:pt x="128520" y="220112"/>
                        </a:lnTo>
                        <a:cubicBezTo>
                          <a:pt x="131420" y="216771"/>
                          <a:pt x="134635" y="213871"/>
                          <a:pt x="138039" y="211413"/>
                        </a:cubicBezTo>
                        <a:lnTo>
                          <a:pt x="138984" y="32210"/>
                        </a:lnTo>
                        <a:cubicBezTo>
                          <a:pt x="131798" y="31390"/>
                          <a:pt x="126251" y="25276"/>
                          <a:pt x="126314" y="17901"/>
                        </a:cubicBezTo>
                        <a:lnTo>
                          <a:pt x="126314" y="14245"/>
                        </a:lnTo>
                        <a:cubicBezTo>
                          <a:pt x="126378" y="6366"/>
                          <a:pt x="132807" y="0"/>
                          <a:pt x="140686" y="0"/>
                        </a:cubicBezTo>
                        <a:lnTo>
                          <a:pt x="173274" y="189"/>
                        </a:lnTo>
                        <a:lnTo>
                          <a:pt x="173274" y="448922"/>
                        </a:lnTo>
                        <a:lnTo>
                          <a:pt x="59815" y="448354"/>
                        </a:lnTo>
                        <a:cubicBezTo>
                          <a:pt x="8316" y="448039"/>
                          <a:pt x="-18977" y="387212"/>
                          <a:pt x="15124" y="3485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271A9511-C59F-42CA-9FEF-34AB3B33855E}"/>
                      </a:ext>
                    </a:extLst>
                  </p:cNvPr>
                  <p:cNvSpPr/>
                  <p:nvPr/>
                </p:nvSpPr>
                <p:spPr>
                  <a:xfrm>
                    <a:off x="8075806" y="148190"/>
                    <a:ext cx="174497" cy="448921"/>
                  </a:xfrm>
                  <a:custGeom>
                    <a:avLst/>
                    <a:gdLst>
                      <a:gd name="connsiteX0" fmla="*/ 159284 w 174497"/>
                      <a:gd name="connsiteY0" fmla="*/ 348573 h 448921"/>
                      <a:gd name="connsiteX1" fmla="*/ 45068 w 174497"/>
                      <a:gd name="connsiteY1" fmla="*/ 220112 h 448921"/>
                      <a:gd name="connsiteX2" fmla="*/ 35425 w 174497"/>
                      <a:gd name="connsiteY2" fmla="*/ 211413 h 448921"/>
                      <a:gd name="connsiteX3" fmla="*/ 34479 w 174497"/>
                      <a:gd name="connsiteY3" fmla="*/ 32210 h 448921"/>
                      <a:gd name="connsiteX4" fmla="*/ 47275 w 174497"/>
                      <a:gd name="connsiteY4" fmla="*/ 17901 h 448921"/>
                      <a:gd name="connsiteX5" fmla="*/ 47275 w 174497"/>
                      <a:gd name="connsiteY5" fmla="*/ 14245 h 448921"/>
                      <a:gd name="connsiteX6" fmla="*/ 32777 w 174497"/>
                      <a:gd name="connsiteY6" fmla="*/ 0 h 448921"/>
                      <a:gd name="connsiteX7" fmla="*/ 0 w 174497"/>
                      <a:gd name="connsiteY7" fmla="*/ 189 h 448921"/>
                      <a:gd name="connsiteX8" fmla="*/ 0 w 174497"/>
                      <a:gd name="connsiteY8" fmla="*/ 448922 h 448921"/>
                      <a:gd name="connsiteX9" fmla="*/ 114342 w 174497"/>
                      <a:gd name="connsiteY9" fmla="*/ 448354 h 448921"/>
                      <a:gd name="connsiteX10" fmla="*/ 159284 w 174497"/>
                      <a:gd name="connsiteY10" fmla="*/ 348573 h 448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4497" h="448921">
                        <a:moveTo>
                          <a:pt x="159284" y="348573"/>
                        </a:moveTo>
                        <a:lnTo>
                          <a:pt x="45068" y="220112"/>
                        </a:lnTo>
                        <a:cubicBezTo>
                          <a:pt x="42106" y="216771"/>
                          <a:pt x="38891" y="213871"/>
                          <a:pt x="35425" y="211413"/>
                        </a:cubicBezTo>
                        <a:lnTo>
                          <a:pt x="34479" y="32210"/>
                        </a:lnTo>
                        <a:cubicBezTo>
                          <a:pt x="41665" y="31390"/>
                          <a:pt x="47275" y="25276"/>
                          <a:pt x="47275" y="17901"/>
                        </a:cubicBezTo>
                        <a:lnTo>
                          <a:pt x="47275" y="14245"/>
                        </a:lnTo>
                        <a:cubicBezTo>
                          <a:pt x="47212" y="6366"/>
                          <a:pt x="40719" y="0"/>
                          <a:pt x="32777" y="0"/>
                        </a:cubicBezTo>
                        <a:lnTo>
                          <a:pt x="0" y="189"/>
                        </a:lnTo>
                        <a:lnTo>
                          <a:pt x="0" y="448922"/>
                        </a:lnTo>
                        <a:lnTo>
                          <a:pt x="114342" y="448354"/>
                        </a:lnTo>
                        <a:cubicBezTo>
                          <a:pt x="166155" y="448039"/>
                          <a:pt x="193574" y="387212"/>
                          <a:pt x="159284" y="348573"/>
                        </a:cubicBezTo>
                        <a:close/>
                      </a:path>
                    </a:pathLst>
                  </a:custGeom>
                  <a:solidFill>
                    <a:srgbClr val="E4E6E7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78DD978-DD59-4BBA-89B8-7CAA307C9B06}"/>
                      </a:ext>
                    </a:extLst>
                  </p:cNvPr>
                  <p:cNvSpPr/>
                  <p:nvPr/>
                </p:nvSpPr>
                <p:spPr>
                  <a:xfrm>
                    <a:off x="7923312" y="413623"/>
                    <a:ext cx="304854" cy="169874"/>
                  </a:xfrm>
                  <a:custGeom>
                    <a:avLst/>
                    <a:gdLst>
                      <a:gd name="connsiteX0" fmla="*/ 299235 w 304854"/>
                      <a:gd name="connsiteY0" fmla="*/ 100727 h 169874"/>
                      <a:gd name="connsiteX1" fmla="*/ 210610 w 304854"/>
                      <a:gd name="connsiteY1" fmla="*/ 0 h 169874"/>
                      <a:gd name="connsiteX2" fmla="*/ 91856 w 304854"/>
                      <a:gd name="connsiteY2" fmla="*/ 0 h 169874"/>
                      <a:gd name="connsiteX3" fmla="*/ 8841 w 304854"/>
                      <a:gd name="connsiteY3" fmla="*/ 96630 h 169874"/>
                      <a:gd name="connsiteX4" fmla="*/ 52019 w 304854"/>
                      <a:gd name="connsiteY4" fmla="*/ 169874 h 169874"/>
                      <a:gd name="connsiteX5" fmla="*/ 250510 w 304854"/>
                      <a:gd name="connsiteY5" fmla="*/ 169874 h 169874"/>
                      <a:gd name="connsiteX6" fmla="*/ 299235 w 304854"/>
                      <a:gd name="connsiteY6" fmla="*/ 100727 h 1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4854" h="169874">
                        <a:moveTo>
                          <a:pt x="299235" y="100727"/>
                        </a:moveTo>
                        <a:lnTo>
                          <a:pt x="210610" y="0"/>
                        </a:lnTo>
                        <a:lnTo>
                          <a:pt x="91856" y="0"/>
                        </a:lnTo>
                        <a:lnTo>
                          <a:pt x="8841" y="96630"/>
                        </a:lnTo>
                        <a:cubicBezTo>
                          <a:pt x="-12779" y="124616"/>
                          <a:pt x="6635" y="169874"/>
                          <a:pt x="52019" y="169874"/>
                        </a:cubicBezTo>
                        <a:lnTo>
                          <a:pt x="250510" y="169874"/>
                        </a:lnTo>
                        <a:cubicBezTo>
                          <a:pt x="295831" y="169874"/>
                          <a:pt x="315434" y="127705"/>
                          <a:pt x="299235" y="100727"/>
                        </a:cubicBezTo>
                        <a:close/>
                      </a:path>
                    </a:pathLst>
                  </a:custGeom>
                  <a:solidFill>
                    <a:srgbClr val="EF682D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7BC6142-8810-4850-BD1F-CFADB735B04C}"/>
                      </a:ext>
                    </a:extLst>
                  </p:cNvPr>
                  <p:cNvSpPr/>
                  <p:nvPr/>
                </p:nvSpPr>
                <p:spPr>
                  <a:xfrm>
                    <a:off x="8075680" y="413623"/>
                    <a:ext cx="152502" cy="169874"/>
                  </a:xfrm>
                  <a:custGeom>
                    <a:avLst/>
                    <a:gdLst>
                      <a:gd name="connsiteX0" fmla="*/ 146867 w 152502"/>
                      <a:gd name="connsiteY0" fmla="*/ 100727 h 169874"/>
                      <a:gd name="connsiteX1" fmla="*/ 58054 w 152502"/>
                      <a:gd name="connsiteY1" fmla="*/ 0 h 169874"/>
                      <a:gd name="connsiteX2" fmla="*/ 0 w 152502"/>
                      <a:gd name="connsiteY2" fmla="*/ 0 h 169874"/>
                      <a:gd name="connsiteX3" fmla="*/ 0 w 152502"/>
                      <a:gd name="connsiteY3" fmla="*/ 169874 h 169874"/>
                      <a:gd name="connsiteX4" fmla="*/ 97953 w 152502"/>
                      <a:gd name="connsiteY4" fmla="*/ 169874 h 169874"/>
                      <a:gd name="connsiteX5" fmla="*/ 146867 w 152502"/>
                      <a:gd name="connsiteY5" fmla="*/ 100727 h 1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502" h="169874">
                        <a:moveTo>
                          <a:pt x="146867" y="100727"/>
                        </a:moveTo>
                        <a:lnTo>
                          <a:pt x="58054" y="0"/>
                        </a:lnTo>
                        <a:lnTo>
                          <a:pt x="0" y="0"/>
                        </a:lnTo>
                        <a:lnTo>
                          <a:pt x="0" y="169874"/>
                        </a:lnTo>
                        <a:lnTo>
                          <a:pt x="97953" y="169874"/>
                        </a:lnTo>
                        <a:cubicBezTo>
                          <a:pt x="143400" y="169874"/>
                          <a:pt x="163130" y="127705"/>
                          <a:pt x="146867" y="100727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3BE095FB-1404-4CA3-BF18-45FD8EB60E0D}"/>
                      </a:ext>
                    </a:extLst>
                  </p:cNvPr>
                  <p:cNvSpPr/>
                  <p:nvPr/>
                </p:nvSpPr>
                <p:spPr>
                  <a:xfrm>
                    <a:off x="8049143" y="423834"/>
                    <a:ext cx="21683" cy="21683"/>
                  </a:xfrm>
                  <a:custGeom>
                    <a:avLst/>
                    <a:gdLst>
                      <a:gd name="connsiteX0" fmla="*/ 21683 w 21683"/>
                      <a:gd name="connsiteY0" fmla="*/ 10842 h 21683"/>
                      <a:gd name="connsiteX1" fmla="*/ 10842 w 21683"/>
                      <a:gd name="connsiteY1" fmla="*/ 21683 h 21683"/>
                      <a:gd name="connsiteX2" fmla="*/ 0 w 21683"/>
                      <a:gd name="connsiteY2" fmla="*/ 10842 h 21683"/>
                      <a:gd name="connsiteX3" fmla="*/ 10842 w 21683"/>
                      <a:gd name="connsiteY3" fmla="*/ 0 h 21683"/>
                      <a:gd name="connsiteX4" fmla="*/ 21683 w 21683"/>
                      <a:gd name="connsiteY4" fmla="*/ 10842 h 2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83" h="21683">
                        <a:moveTo>
                          <a:pt x="21683" y="10842"/>
                        </a:moveTo>
                        <a:cubicBezTo>
                          <a:pt x="21683" y="16829"/>
                          <a:pt x="16829" y="21683"/>
                          <a:pt x="10842" y="21683"/>
                        </a:cubicBezTo>
                        <a:cubicBezTo>
                          <a:pt x="4854" y="21683"/>
                          <a:pt x="0" y="16829"/>
                          <a:pt x="0" y="10842"/>
                        </a:cubicBezTo>
                        <a:cubicBezTo>
                          <a:pt x="0" y="4854"/>
                          <a:pt x="4854" y="0"/>
                          <a:pt x="10842" y="0"/>
                        </a:cubicBezTo>
                        <a:cubicBezTo>
                          <a:pt x="16830" y="0"/>
                          <a:pt x="21683" y="4854"/>
                          <a:pt x="21683" y="1084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321F26F6-19FE-49F0-8805-F72B5C7EE047}"/>
                      </a:ext>
                    </a:extLst>
                  </p:cNvPr>
                  <p:cNvSpPr/>
                  <p:nvPr/>
                </p:nvSpPr>
                <p:spPr>
                  <a:xfrm>
                    <a:off x="8092131" y="395847"/>
                    <a:ext cx="21683" cy="21683"/>
                  </a:xfrm>
                  <a:custGeom>
                    <a:avLst/>
                    <a:gdLst>
                      <a:gd name="connsiteX0" fmla="*/ 0 w 21683"/>
                      <a:gd name="connsiteY0" fmla="*/ 10842 h 21683"/>
                      <a:gd name="connsiteX1" fmla="*/ 10842 w 21683"/>
                      <a:gd name="connsiteY1" fmla="*/ 0 h 21683"/>
                      <a:gd name="connsiteX2" fmla="*/ 21683 w 21683"/>
                      <a:gd name="connsiteY2" fmla="*/ 10842 h 21683"/>
                      <a:gd name="connsiteX3" fmla="*/ 10842 w 21683"/>
                      <a:gd name="connsiteY3" fmla="*/ 21683 h 21683"/>
                      <a:gd name="connsiteX4" fmla="*/ 0 w 21683"/>
                      <a:gd name="connsiteY4" fmla="*/ 10842 h 2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83" h="21683">
                        <a:moveTo>
                          <a:pt x="0" y="10842"/>
                        </a:moveTo>
                        <a:cubicBezTo>
                          <a:pt x="0" y="4854"/>
                          <a:pt x="4854" y="0"/>
                          <a:pt x="10842" y="0"/>
                        </a:cubicBezTo>
                        <a:cubicBezTo>
                          <a:pt x="16830" y="0"/>
                          <a:pt x="21683" y="4854"/>
                          <a:pt x="21683" y="10842"/>
                        </a:cubicBezTo>
                        <a:cubicBezTo>
                          <a:pt x="21683" y="16830"/>
                          <a:pt x="16830" y="21683"/>
                          <a:pt x="10842" y="21683"/>
                        </a:cubicBezTo>
                        <a:cubicBezTo>
                          <a:pt x="4854" y="21683"/>
                          <a:pt x="0" y="16830"/>
                          <a:pt x="0" y="10842"/>
                        </a:cubicBezTo>
                        <a:close/>
                      </a:path>
                    </a:pathLst>
                  </a:custGeom>
                  <a:solidFill>
                    <a:srgbClr val="EF682D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CB590EFF-3091-4E71-90B6-965EF2006C81}"/>
                      </a:ext>
                    </a:extLst>
                  </p:cNvPr>
                  <p:cNvSpPr/>
                  <p:nvPr/>
                </p:nvSpPr>
                <p:spPr>
                  <a:xfrm>
                    <a:off x="8069376" y="337542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8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8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34C05E12-7010-4AD7-A2A1-F1B6A6CD7D3A}"/>
                      </a:ext>
                    </a:extLst>
                  </p:cNvPr>
                  <p:cNvSpPr/>
                  <p:nvPr/>
                </p:nvSpPr>
                <p:spPr>
                  <a:xfrm>
                    <a:off x="8085198" y="298524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7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7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68EA7E67-BF0C-4B20-8818-B6741715B44A}"/>
                      </a:ext>
                    </a:extLst>
                  </p:cNvPr>
                  <p:cNvSpPr/>
                  <p:nvPr/>
                </p:nvSpPr>
                <p:spPr>
                  <a:xfrm>
                    <a:off x="8056643" y="251438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8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8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9A4688C-9074-4C2F-8C01-98E2F259F5F1}"/>
                    </a:ext>
                  </a:extLst>
                </p:cNvPr>
                <p:cNvSpPr/>
                <p:nvPr/>
              </p:nvSpPr>
              <p:spPr>
                <a:xfrm>
                  <a:off x="8130855" y="433688"/>
                  <a:ext cx="69230" cy="78518"/>
                </a:xfrm>
                <a:custGeom>
                  <a:avLst/>
                  <a:gdLst>
                    <a:gd name="connsiteX0" fmla="*/ 63327 w 69230"/>
                    <a:gd name="connsiteY0" fmla="*/ 78518 h 78518"/>
                    <a:gd name="connsiteX1" fmla="*/ 58851 w 69230"/>
                    <a:gd name="connsiteY1" fmla="*/ 76501 h 78518"/>
                    <a:gd name="connsiteX2" fmla="*/ 1428 w 69230"/>
                    <a:gd name="connsiteY2" fmla="*/ 9749 h 78518"/>
                    <a:gd name="connsiteX3" fmla="*/ 2059 w 69230"/>
                    <a:gd name="connsiteY3" fmla="*/ 1429 h 78518"/>
                    <a:gd name="connsiteX4" fmla="*/ 10379 w 69230"/>
                    <a:gd name="connsiteY4" fmla="*/ 2059 h 78518"/>
                    <a:gd name="connsiteX5" fmla="*/ 67802 w 69230"/>
                    <a:gd name="connsiteY5" fmla="*/ 68811 h 78518"/>
                    <a:gd name="connsiteX6" fmla="*/ 67172 w 69230"/>
                    <a:gd name="connsiteY6" fmla="*/ 77131 h 78518"/>
                    <a:gd name="connsiteX7" fmla="*/ 63327 w 69230"/>
                    <a:gd name="connsiteY7" fmla="*/ 78518 h 78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230" h="78518">
                      <a:moveTo>
                        <a:pt x="63327" y="78518"/>
                      </a:moveTo>
                      <a:cubicBezTo>
                        <a:pt x="61688" y="78518"/>
                        <a:pt x="60049" y="77825"/>
                        <a:pt x="58851" y="76501"/>
                      </a:cubicBezTo>
                      <a:lnTo>
                        <a:pt x="1428" y="9749"/>
                      </a:lnTo>
                      <a:cubicBezTo>
                        <a:pt x="-715" y="7291"/>
                        <a:pt x="-399" y="3572"/>
                        <a:pt x="2059" y="1429"/>
                      </a:cubicBezTo>
                      <a:cubicBezTo>
                        <a:pt x="4517" y="-715"/>
                        <a:pt x="8236" y="-399"/>
                        <a:pt x="10379" y="2059"/>
                      </a:cubicBezTo>
                      <a:lnTo>
                        <a:pt x="67802" y="68811"/>
                      </a:lnTo>
                      <a:cubicBezTo>
                        <a:pt x="69945" y="71269"/>
                        <a:pt x="69630" y="74988"/>
                        <a:pt x="67172" y="77131"/>
                      </a:cubicBezTo>
                      <a:cubicBezTo>
                        <a:pt x="66037" y="78014"/>
                        <a:pt x="64651" y="78518"/>
                        <a:pt x="63327" y="78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38434294-A883-44E3-AEF2-A4D0359FB23D}"/>
                    </a:ext>
                  </a:extLst>
                </p:cNvPr>
                <p:cNvSpPr/>
                <p:nvPr/>
              </p:nvSpPr>
              <p:spPr>
                <a:xfrm>
                  <a:off x="8148798" y="513152"/>
                  <a:ext cx="13489" cy="13489"/>
                </a:xfrm>
                <a:custGeom>
                  <a:avLst/>
                  <a:gdLst>
                    <a:gd name="connsiteX0" fmla="*/ 13489 w 13489"/>
                    <a:gd name="connsiteY0" fmla="*/ 6745 h 13489"/>
                    <a:gd name="connsiteX1" fmla="*/ 6744 w 13489"/>
                    <a:gd name="connsiteY1" fmla="*/ 13489 h 13489"/>
                    <a:gd name="connsiteX2" fmla="*/ 0 w 13489"/>
                    <a:gd name="connsiteY2" fmla="*/ 6745 h 13489"/>
                    <a:gd name="connsiteX3" fmla="*/ 6744 w 13489"/>
                    <a:gd name="connsiteY3" fmla="*/ 0 h 13489"/>
                    <a:gd name="connsiteX4" fmla="*/ 13489 w 13489"/>
                    <a:gd name="connsiteY4" fmla="*/ 6745 h 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9" h="13489">
                      <a:moveTo>
                        <a:pt x="13489" y="6745"/>
                      </a:moveTo>
                      <a:cubicBezTo>
                        <a:pt x="13489" y="10469"/>
                        <a:pt x="10469" y="13489"/>
                        <a:pt x="6744" y="13489"/>
                      </a:cubicBezTo>
                      <a:cubicBezTo>
                        <a:pt x="3020" y="13489"/>
                        <a:pt x="0" y="10469"/>
                        <a:pt x="0" y="6745"/>
                      </a:cubicBezTo>
                      <a:cubicBezTo>
                        <a:pt x="0" y="3020"/>
                        <a:pt x="3020" y="0"/>
                        <a:pt x="6744" y="0"/>
                      </a:cubicBezTo>
                      <a:cubicBezTo>
                        <a:pt x="10469" y="0"/>
                        <a:pt x="13489" y="3020"/>
                        <a:pt x="13489" y="67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23BD743-F545-4494-845D-6495EC40A0A1}"/>
                  </a:ext>
                </a:extLst>
              </p:cNvPr>
              <p:cNvSpPr/>
              <p:nvPr/>
            </p:nvSpPr>
            <p:spPr>
              <a:xfrm>
                <a:off x="7896182" y="141572"/>
                <a:ext cx="359183" cy="462221"/>
              </a:xfrm>
              <a:custGeom>
                <a:avLst/>
                <a:gdLst>
                  <a:gd name="connsiteX0" fmla="*/ 292263 w 359183"/>
                  <a:gd name="connsiteY0" fmla="*/ 462222 h 462221"/>
                  <a:gd name="connsiteX1" fmla="*/ 66857 w 359183"/>
                  <a:gd name="connsiteY1" fmla="*/ 462222 h 462221"/>
                  <a:gd name="connsiteX2" fmla="*/ 6093 w 359183"/>
                  <a:gd name="connsiteY2" fmla="*/ 423078 h 462221"/>
                  <a:gd name="connsiteX3" fmla="*/ 16619 w 359183"/>
                  <a:gd name="connsiteY3" fmla="*/ 351536 h 462221"/>
                  <a:gd name="connsiteX4" fmla="*/ 129323 w 359183"/>
                  <a:gd name="connsiteY4" fmla="*/ 222507 h 462221"/>
                  <a:gd name="connsiteX5" fmla="*/ 137139 w 359183"/>
                  <a:gd name="connsiteY5" fmla="*/ 214880 h 462221"/>
                  <a:gd name="connsiteX6" fmla="*/ 137139 w 359183"/>
                  <a:gd name="connsiteY6" fmla="*/ 44060 h 462221"/>
                  <a:gd name="connsiteX7" fmla="*/ 124406 w 359183"/>
                  <a:gd name="connsiteY7" fmla="*/ 24709 h 462221"/>
                  <a:gd name="connsiteX8" fmla="*/ 124406 w 359183"/>
                  <a:gd name="connsiteY8" fmla="*/ 21053 h 462221"/>
                  <a:gd name="connsiteX9" fmla="*/ 145459 w 359183"/>
                  <a:gd name="connsiteY9" fmla="*/ 0 h 462221"/>
                  <a:gd name="connsiteX10" fmla="*/ 213724 w 359183"/>
                  <a:gd name="connsiteY10" fmla="*/ 0 h 462221"/>
                  <a:gd name="connsiteX11" fmla="*/ 234777 w 359183"/>
                  <a:gd name="connsiteY11" fmla="*/ 21053 h 462221"/>
                  <a:gd name="connsiteX12" fmla="*/ 234777 w 359183"/>
                  <a:gd name="connsiteY12" fmla="*/ 24709 h 462221"/>
                  <a:gd name="connsiteX13" fmla="*/ 222044 w 359183"/>
                  <a:gd name="connsiteY13" fmla="*/ 44060 h 462221"/>
                  <a:gd name="connsiteX14" fmla="*/ 222044 w 359183"/>
                  <a:gd name="connsiteY14" fmla="*/ 214880 h 462221"/>
                  <a:gd name="connsiteX15" fmla="*/ 229861 w 359183"/>
                  <a:gd name="connsiteY15" fmla="*/ 222507 h 462221"/>
                  <a:gd name="connsiteX16" fmla="*/ 342564 w 359183"/>
                  <a:gd name="connsiteY16" fmla="*/ 351536 h 462221"/>
                  <a:gd name="connsiteX17" fmla="*/ 353090 w 359183"/>
                  <a:gd name="connsiteY17" fmla="*/ 423078 h 462221"/>
                  <a:gd name="connsiteX18" fmla="*/ 292263 w 359183"/>
                  <a:gd name="connsiteY18" fmla="*/ 462222 h 462221"/>
                  <a:gd name="connsiteX19" fmla="*/ 145396 w 359183"/>
                  <a:gd name="connsiteY19" fmla="*/ 13489 h 462221"/>
                  <a:gd name="connsiteX20" fmla="*/ 137832 w 359183"/>
                  <a:gd name="connsiteY20" fmla="*/ 21053 h 462221"/>
                  <a:gd name="connsiteX21" fmla="*/ 137832 w 359183"/>
                  <a:gd name="connsiteY21" fmla="*/ 24709 h 462221"/>
                  <a:gd name="connsiteX22" fmla="*/ 144577 w 359183"/>
                  <a:gd name="connsiteY22" fmla="*/ 32210 h 462221"/>
                  <a:gd name="connsiteX23" fmla="*/ 150565 w 359183"/>
                  <a:gd name="connsiteY23" fmla="*/ 32840 h 462221"/>
                  <a:gd name="connsiteX24" fmla="*/ 150565 w 359183"/>
                  <a:gd name="connsiteY24" fmla="*/ 221498 h 462221"/>
                  <a:gd name="connsiteX25" fmla="*/ 147854 w 359183"/>
                  <a:gd name="connsiteY25" fmla="*/ 223515 h 462221"/>
                  <a:gd name="connsiteX26" fmla="*/ 139408 w 359183"/>
                  <a:gd name="connsiteY26" fmla="*/ 231331 h 462221"/>
                  <a:gd name="connsiteX27" fmla="*/ 26705 w 359183"/>
                  <a:gd name="connsiteY27" fmla="*/ 360360 h 462221"/>
                  <a:gd name="connsiteX28" fmla="*/ 18321 w 359183"/>
                  <a:gd name="connsiteY28" fmla="*/ 417405 h 462221"/>
                  <a:gd name="connsiteX29" fmla="*/ 66794 w 359183"/>
                  <a:gd name="connsiteY29" fmla="*/ 448606 h 462221"/>
                  <a:gd name="connsiteX30" fmla="*/ 292263 w 359183"/>
                  <a:gd name="connsiteY30" fmla="*/ 448606 h 462221"/>
                  <a:gd name="connsiteX31" fmla="*/ 340736 w 359183"/>
                  <a:gd name="connsiteY31" fmla="*/ 417405 h 462221"/>
                  <a:gd name="connsiteX32" fmla="*/ 332352 w 359183"/>
                  <a:gd name="connsiteY32" fmla="*/ 360360 h 462221"/>
                  <a:gd name="connsiteX33" fmla="*/ 219649 w 359183"/>
                  <a:gd name="connsiteY33" fmla="*/ 231331 h 462221"/>
                  <a:gd name="connsiteX34" fmla="*/ 211203 w 359183"/>
                  <a:gd name="connsiteY34" fmla="*/ 223515 h 462221"/>
                  <a:gd name="connsiteX35" fmla="*/ 208492 w 359183"/>
                  <a:gd name="connsiteY35" fmla="*/ 221498 h 462221"/>
                  <a:gd name="connsiteX36" fmla="*/ 208492 w 359183"/>
                  <a:gd name="connsiteY36" fmla="*/ 32903 h 462221"/>
                  <a:gd name="connsiteX37" fmla="*/ 214480 w 359183"/>
                  <a:gd name="connsiteY37" fmla="*/ 32273 h 462221"/>
                  <a:gd name="connsiteX38" fmla="*/ 221225 w 359183"/>
                  <a:gd name="connsiteY38" fmla="*/ 24772 h 462221"/>
                  <a:gd name="connsiteX39" fmla="*/ 221225 w 359183"/>
                  <a:gd name="connsiteY39" fmla="*/ 21053 h 462221"/>
                  <a:gd name="connsiteX40" fmla="*/ 213661 w 359183"/>
                  <a:gd name="connsiteY40" fmla="*/ 13489 h 462221"/>
                  <a:gd name="connsiteX41" fmla="*/ 145396 w 359183"/>
                  <a:gd name="connsiteY41" fmla="*/ 13489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9183" h="462221">
                    <a:moveTo>
                      <a:pt x="292263" y="462222"/>
                    </a:moveTo>
                    <a:lnTo>
                      <a:pt x="66857" y="462222"/>
                    </a:lnTo>
                    <a:cubicBezTo>
                      <a:pt x="40320" y="462222"/>
                      <a:pt x="17061" y="447220"/>
                      <a:pt x="6093" y="423078"/>
                    </a:cubicBezTo>
                    <a:cubicBezTo>
                      <a:pt x="-4875" y="398936"/>
                      <a:pt x="-840" y="371517"/>
                      <a:pt x="16619" y="351536"/>
                    </a:cubicBezTo>
                    <a:lnTo>
                      <a:pt x="129323" y="222507"/>
                    </a:lnTo>
                    <a:cubicBezTo>
                      <a:pt x="131718" y="219733"/>
                      <a:pt x="134365" y="217212"/>
                      <a:pt x="137139" y="214880"/>
                    </a:cubicBezTo>
                    <a:lnTo>
                      <a:pt x="137139" y="44060"/>
                    </a:lnTo>
                    <a:cubicBezTo>
                      <a:pt x="129575" y="40845"/>
                      <a:pt x="124406" y="33345"/>
                      <a:pt x="124406" y="24709"/>
                    </a:cubicBezTo>
                    <a:lnTo>
                      <a:pt x="124406" y="21053"/>
                    </a:lnTo>
                    <a:cubicBezTo>
                      <a:pt x="124406" y="9455"/>
                      <a:pt x="133861" y="0"/>
                      <a:pt x="145459" y="0"/>
                    </a:cubicBezTo>
                    <a:lnTo>
                      <a:pt x="213724" y="0"/>
                    </a:lnTo>
                    <a:cubicBezTo>
                      <a:pt x="225322" y="0"/>
                      <a:pt x="234777" y="9455"/>
                      <a:pt x="234777" y="21053"/>
                    </a:cubicBezTo>
                    <a:lnTo>
                      <a:pt x="234777" y="24709"/>
                    </a:lnTo>
                    <a:cubicBezTo>
                      <a:pt x="234777" y="33345"/>
                      <a:pt x="229609" y="40845"/>
                      <a:pt x="222044" y="44060"/>
                    </a:cubicBezTo>
                    <a:lnTo>
                      <a:pt x="222044" y="214880"/>
                    </a:lnTo>
                    <a:cubicBezTo>
                      <a:pt x="224818" y="217212"/>
                      <a:pt x="227465" y="219733"/>
                      <a:pt x="229861" y="222507"/>
                    </a:cubicBezTo>
                    <a:lnTo>
                      <a:pt x="342564" y="351536"/>
                    </a:lnTo>
                    <a:cubicBezTo>
                      <a:pt x="360024" y="371517"/>
                      <a:pt x="364058" y="398936"/>
                      <a:pt x="353090" y="423078"/>
                    </a:cubicBezTo>
                    <a:cubicBezTo>
                      <a:pt x="342059" y="447220"/>
                      <a:pt x="318800" y="462222"/>
                      <a:pt x="292263" y="462222"/>
                    </a:cubicBezTo>
                    <a:close/>
                    <a:moveTo>
                      <a:pt x="145396" y="13489"/>
                    </a:moveTo>
                    <a:cubicBezTo>
                      <a:pt x="141236" y="13489"/>
                      <a:pt x="137832" y="16893"/>
                      <a:pt x="137832" y="21053"/>
                    </a:cubicBezTo>
                    <a:lnTo>
                      <a:pt x="137832" y="24709"/>
                    </a:lnTo>
                    <a:cubicBezTo>
                      <a:pt x="137832" y="28554"/>
                      <a:pt x="140732" y="31832"/>
                      <a:pt x="144577" y="32210"/>
                    </a:cubicBezTo>
                    <a:lnTo>
                      <a:pt x="150565" y="32840"/>
                    </a:lnTo>
                    <a:lnTo>
                      <a:pt x="150565" y="221498"/>
                    </a:lnTo>
                    <a:lnTo>
                      <a:pt x="147854" y="223515"/>
                    </a:lnTo>
                    <a:cubicBezTo>
                      <a:pt x="144766" y="225785"/>
                      <a:pt x="141929" y="228432"/>
                      <a:pt x="139408" y="231331"/>
                    </a:cubicBezTo>
                    <a:lnTo>
                      <a:pt x="26705" y="360360"/>
                    </a:lnTo>
                    <a:cubicBezTo>
                      <a:pt x="12775" y="376308"/>
                      <a:pt x="9560" y="398180"/>
                      <a:pt x="18321" y="417405"/>
                    </a:cubicBezTo>
                    <a:cubicBezTo>
                      <a:pt x="27083" y="436693"/>
                      <a:pt x="45678" y="448606"/>
                      <a:pt x="66794" y="448606"/>
                    </a:cubicBezTo>
                    <a:lnTo>
                      <a:pt x="292263" y="448606"/>
                    </a:lnTo>
                    <a:cubicBezTo>
                      <a:pt x="313442" y="448606"/>
                      <a:pt x="331974" y="436630"/>
                      <a:pt x="340736" y="417405"/>
                    </a:cubicBezTo>
                    <a:cubicBezTo>
                      <a:pt x="349497" y="398117"/>
                      <a:pt x="346283" y="376245"/>
                      <a:pt x="332352" y="360360"/>
                    </a:cubicBezTo>
                    <a:lnTo>
                      <a:pt x="219649" y="231331"/>
                    </a:lnTo>
                    <a:cubicBezTo>
                      <a:pt x="217128" y="228432"/>
                      <a:pt x="214292" y="225785"/>
                      <a:pt x="211203" y="223515"/>
                    </a:cubicBezTo>
                    <a:lnTo>
                      <a:pt x="208492" y="221498"/>
                    </a:lnTo>
                    <a:lnTo>
                      <a:pt x="208492" y="32903"/>
                    </a:lnTo>
                    <a:lnTo>
                      <a:pt x="214480" y="32273"/>
                    </a:lnTo>
                    <a:cubicBezTo>
                      <a:pt x="218325" y="31832"/>
                      <a:pt x="221225" y="28617"/>
                      <a:pt x="221225" y="24772"/>
                    </a:cubicBezTo>
                    <a:lnTo>
                      <a:pt x="221225" y="21053"/>
                    </a:lnTo>
                    <a:cubicBezTo>
                      <a:pt x="221225" y="16893"/>
                      <a:pt x="217821" y="13489"/>
                      <a:pt x="213661" y="13489"/>
                    </a:cubicBezTo>
                    <a:lnTo>
                      <a:pt x="145396" y="13489"/>
                    </a:lnTo>
                    <a:close/>
                  </a:path>
                </a:pathLst>
              </a:custGeom>
              <a:solidFill>
                <a:srgbClr val="232020"/>
              </a:solidFill>
              <a:ln w="6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50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F8386F0-B2E5-45DF-A34E-E0DE44B0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460" y="906567"/>
            <a:ext cx="91253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D2CE3C6E-9EE2-4D9C-85E0-FE2F0A1F1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628" y="1717878"/>
            <a:ext cx="97164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E96E4-C25B-484A-A2A5-E70510502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52" y="2947498"/>
            <a:ext cx="3069915" cy="277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A4B6A-F3E8-45F6-A3BB-78F666AF0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11" y="2932038"/>
            <a:ext cx="2838846" cy="322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BD34B5-E07E-4DA7-93F7-FBEA4689A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9" y="2947498"/>
            <a:ext cx="3273134" cy="277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11532A-2F60-47C9-A240-B6CF13FC9FD5}"/>
              </a:ext>
            </a:extLst>
          </p:cNvPr>
          <p:cNvGrpSpPr/>
          <p:nvPr/>
        </p:nvGrpSpPr>
        <p:grpSpPr>
          <a:xfrm rot="2251857">
            <a:off x="887310" y="623172"/>
            <a:ext cx="773568" cy="1393075"/>
            <a:chOff x="1394394" y="7"/>
            <a:chExt cx="834179" cy="17550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B02EF3A-5E52-474C-AAD6-D9A375359886}"/>
                </a:ext>
              </a:extLst>
            </p:cNvPr>
            <p:cNvSpPr/>
            <p:nvPr/>
          </p:nvSpPr>
          <p:spPr>
            <a:xfrm>
              <a:off x="1394394" y="104955"/>
              <a:ext cx="834179" cy="1650067"/>
            </a:xfrm>
            <a:custGeom>
              <a:avLst/>
              <a:gdLst>
                <a:gd name="connsiteX0" fmla="*/ 780907 w 834179"/>
                <a:gd name="connsiteY0" fmla="*/ 234065 h 1650067"/>
                <a:gd name="connsiteX1" fmla="*/ 316693 w 834179"/>
                <a:gd name="connsiteY1" fmla="*/ 11821 h 1650067"/>
                <a:gd name="connsiteX2" fmla="*/ 3382 w 834179"/>
                <a:gd name="connsiteY2" fmla="*/ 329603 h 1650067"/>
                <a:gd name="connsiteX3" fmla="*/ 208201 w 834179"/>
                <a:gd name="connsiteY3" fmla="*/ 738124 h 1650067"/>
                <a:gd name="connsiteX4" fmla="*/ 349898 w 834179"/>
                <a:gd name="connsiteY4" fmla="*/ 786518 h 1650067"/>
                <a:gd name="connsiteX5" fmla="*/ 365284 w 834179"/>
                <a:gd name="connsiteY5" fmla="*/ 945245 h 1650067"/>
                <a:gd name="connsiteX6" fmla="*/ 318140 w 834179"/>
                <a:gd name="connsiteY6" fmla="*/ 1118766 h 1650067"/>
                <a:gd name="connsiteX7" fmla="*/ 321099 w 834179"/>
                <a:gd name="connsiteY7" fmla="*/ 1459957 h 1650067"/>
                <a:gd name="connsiteX8" fmla="*/ 367652 w 834179"/>
                <a:gd name="connsiteY8" fmla="*/ 1627823 h 1650067"/>
                <a:gd name="connsiteX9" fmla="*/ 540581 w 834179"/>
                <a:gd name="connsiteY9" fmla="*/ 1633741 h 1650067"/>
                <a:gd name="connsiteX10" fmla="*/ 599758 w 834179"/>
                <a:gd name="connsiteY10" fmla="*/ 1456012 h 1650067"/>
                <a:gd name="connsiteX11" fmla="*/ 581676 w 834179"/>
                <a:gd name="connsiteY11" fmla="*/ 1105813 h 1650067"/>
                <a:gd name="connsiteX12" fmla="*/ 521118 w 834179"/>
                <a:gd name="connsiteY12" fmla="*/ 937684 h 1650067"/>
                <a:gd name="connsiteX13" fmla="*/ 514872 w 834179"/>
                <a:gd name="connsiteY13" fmla="*/ 784414 h 1650067"/>
                <a:gd name="connsiteX14" fmla="*/ 701346 w 834179"/>
                <a:gd name="connsiteY14" fmla="*/ 702684 h 1650067"/>
                <a:gd name="connsiteX15" fmla="*/ 780907 w 834179"/>
                <a:gd name="connsiteY15" fmla="*/ 234065 h 1650067"/>
                <a:gd name="connsiteX16" fmla="*/ 539069 w 834179"/>
                <a:gd name="connsiteY16" fmla="*/ 1134350 h 1650067"/>
                <a:gd name="connsiteX17" fmla="*/ 554192 w 834179"/>
                <a:gd name="connsiteY17" fmla="*/ 1484811 h 1650067"/>
                <a:gd name="connsiteX18" fmla="*/ 510927 w 834179"/>
                <a:gd name="connsiteY18" fmla="*/ 1587320 h 1650067"/>
                <a:gd name="connsiteX19" fmla="*/ 422555 w 834179"/>
                <a:gd name="connsiteY19" fmla="*/ 1597511 h 1650067"/>
                <a:gd name="connsiteX20" fmla="*/ 419465 w 834179"/>
                <a:gd name="connsiteY20" fmla="*/ 1596459 h 1650067"/>
                <a:gd name="connsiteX21" fmla="*/ 433207 w 834179"/>
                <a:gd name="connsiteY21" fmla="*/ 1590147 h 1650067"/>
                <a:gd name="connsiteX22" fmla="*/ 445108 w 834179"/>
                <a:gd name="connsiteY22" fmla="*/ 1569238 h 1650067"/>
                <a:gd name="connsiteX23" fmla="*/ 424199 w 834179"/>
                <a:gd name="connsiteY23" fmla="*/ 1557337 h 1650067"/>
                <a:gd name="connsiteX24" fmla="*/ 386851 w 834179"/>
                <a:gd name="connsiteY24" fmla="*/ 1574564 h 1650067"/>
                <a:gd name="connsiteX25" fmla="*/ 376331 w 834179"/>
                <a:gd name="connsiteY25" fmla="*/ 1554706 h 1650067"/>
                <a:gd name="connsiteX26" fmla="*/ 443859 w 834179"/>
                <a:gd name="connsiteY26" fmla="*/ 1506444 h 1650067"/>
                <a:gd name="connsiteX27" fmla="*/ 426697 w 834179"/>
                <a:gd name="connsiteY27" fmla="*/ 1477053 h 1650067"/>
                <a:gd name="connsiteX28" fmla="*/ 368967 w 834179"/>
                <a:gd name="connsiteY28" fmla="*/ 1517819 h 1650067"/>
                <a:gd name="connsiteX29" fmla="*/ 367586 w 834179"/>
                <a:gd name="connsiteY29" fmla="*/ 1493359 h 1650067"/>
                <a:gd name="connsiteX30" fmla="*/ 436166 w 834179"/>
                <a:gd name="connsiteY30" fmla="*/ 1446149 h 1650067"/>
                <a:gd name="connsiteX31" fmla="*/ 419004 w 834179"/>
                <a:gd name="connsiteY31" fmla="*/ 1416757 h 1650067"/>
                <a:gd name="connsiteX32" fmla="*/ 366402 w 834179"/>
                <a:gd name="connsiteY32" fmla="*/ 1452987 h 1650067"/>
                <a:gd name="connsiteX33" fmla="*/ 365679 w 834179"/>
                <a:gd name="connsiteY33" fmla="*/ 1428790 h 1650067"/>
                <a:gd name="connsiteX34" fmla="*/ 432418 w 834179"/>
                <a:gd name="connsiteY34" fmla="*/ 1374610 h 1650067"/>
                <a:gd name="connsiteX35" fmla="*/ 415256 w 834179"/>
                <a:gd name="connsiteY35" fmla="*/ 1345219 h 1650067"/>
                <a:gd name="connsiteX36" fmla="*/ 364035 w 834179"/>
                <a:gd name="connsiteY36" fmla="*/ 1384341 h 1650067"/>
                <a:gd name="connsiteX37" fmla="*/ 362457 w 834179"/>
                <a:gd name="connsiteY37" fmla="*/ 1344955 h 1650067"/>
                <a:gd name="connsiteX38" fmla="*/ 430314 w 834179"/>
                <a:gd name="connsiteY38" fmla="*/ 1299126 h 1650067"/>
                <a:gd name="connsiteX39" fmla="*/ 413152 w 834179"/>
                <a:gd name="connsiteY39" fmla="*/ 1269735 h 1650067"/>
                <a:gd name="connsiteX40" fmla="*/ 360945 w 834179"/>
                <a:gd name="connsiteY40" fmla="*/ 1304189 h 1650067"/>
                <a:gd name="connsiteX41" fmla="*/ 360287 w 834179"/>
                <a:gd name="connsiteY41" fmla="*/ 1282228 h 1650067"/>
                <a:gd name="connsiteX42" fmla="*/ 425777 w 834179"/>
                <a:gd name="connsiteY42" fmla="*/ 1237318 h 1650067"/>
                <a:gd name="connsiteX43" fmla="*/ 408615 w 834179"/>
                <a:gd name="connsiteY43" fmla="*/ 1207927 h 1650067"/>
                <a:gd name="connsiteX44" fmla="*/ 359564 w 834179"/>
                <a:gd name="connsiteY44" fmla="*/ 1241592 h 1650067"/>
                <a:gd name="connsiteX45" fmla="*/ 359564 w 834179"/>
                <a:gd name="connsiteY45" fmla="*/ 1219762 h 1650067"/>
                <a:gd name="connsiteX46" fmla="*/ 363904 w 834179"/>
                <a:gd name="connsiteY46" fmla="*/ 1216409 h 1650067"/>
                <a:gd name="connsiteX47" fmla="*/ 438467 w 834179"/>
                <a:gd name="connsiteY47" fmla="*/ 1153747 h 1650067"/>
                <a:gd name="connsiteX48" fmla="*/ 421306 w 834179"/>
                <a:gd name="connsiteY48" fmla="*/ 1124355 h 1650067"/>
                <a:gd name="connsiteX49" fmla="*/ 360485 w 834179"/>
                <a:gd name="connsiteY49" fmla="*/ 1171829 h 1650067"/>
                <a:gd name="connsiteX50" fmla="*/ 361931 w 834179"/>
                <a:gd name="connsiteY50" fmla="*/ 1144739 h 1650067"/>
                <a:gd name="connsiteX51" fmla="*/ 443070 w 834179"/>
                <a:gd name="connsiteY51" fmla="*/ 1092926 h 1650067"/>
                <a:gd name="connsiteX52" fmla="*/ 425908 w 834179"/>
                <a:gd name="connsiteY52" fmla="*/ 1063534 h 1650067"/>
                <a:gd name="connsiteX53" fmla="*/ 365219 w 834179"/>
                <a:gd name="connsiteY53" fmla="*/ 1099698 h 1650067"/>
                <a:gd name="connsiteX54" fmla="*/ 367520 w 834179"/>
                <a:gd name="connsiteY54" fmla="*/ 1073792 h 1650067"/>
                <a:gd name="connsiteX55" fmla="*/ 431563 w 834179"/>
                <a:gd name="connsiteY55" fmla="*/ 1036576 h 1650067"/>
                <a:gd name="connsiteX56" fmla="*/ 414402 w 834179"/>
                <a:gd name="connsiteY56" fmla="*/ 1007184 h 1650067"/>
                <a:gd name="connsiteX57" fmla="*/ 376199 w 834179"/>
                <a:gd name="connsiteY57" fmla="*/ 1027502 h 1650067"/>
                <a:gd name="connsiteX58" fmla="*/ 443333 w 834179"/>
                <a:gd name="connsiteY58" fmla="*/ 966944 h 1650067"/>
                <a:gd name="connsiteX59" fmla="*/ 539069 w 834179"/>
                <a:gd name="connsiteY59" fmla="*/ 1134350 h 1650067"/>
                <a:gd name="connsiteX60" fmla="*/ 474565 w 834179"/>
                <a:gd name="connsiteY60" fmla="*/ 922232 h 1650067"/>
                <a:gd name="connsiteX61" fmla="*/ 407892 w 834179"/>
                <a:gd name="connsiteY61" fmla="*/ 925322 h 1650067"/>
                <a:gd name="connsiteX62" fmla="*/ 395596 w 834179"/>
                <a:gd name="connsiteY62" fmla="*/ 791976 h 1650067"/>
                <a:gd name="connsiteX63" fmla="*/ 470160 w 834179"/>
                <a:gd name="connsiteY63" fmla="*/ 790727 h 1650067"/>
                <a:gd name="connsiteX64" fmla="*/ 474565 w 834179"/>
                <a:gd name="connsiteY64" fmla="*/ 922232 h 1650067"/>
                <a:gd name="connsiteX65" fmla="*/ 460428 w 834179"/>
                <a:gd name="connsiteY65" fmla="*/ 746343 h 1650067"/>
                <a:gd name="connsiteX66" fmla="*/ 53748 w 834179"/>
                <a:gd name="connsiteY66" fmla="*/ 457952 h 1650067"/>
                <a:gd name="connsiteX67" fmla="*/ 328792 w 834179"/>
                <a:gd name="connsiteY67" fmla="*/ 55546 h 1650067"/>
                <a:gd name="connsiteX68" fmla="*/ 770452 w 834179"/>
                <a:gd name="connsiteY68" fmla="*/ 322896 h 1650067"/>
                <a:gd name="connsiteX69" fmla="*/ 460428 w 834179"/>
                <a:gd name="connsiteY69" fmla="*/ 746343 h 16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34179" h="1650067">
                  <a:moveTo>
                    <a:pt x="780907" y="234065"/>
                  </a:moveTo>
                  <a:cubicBezTo>
                    <a:pt x="694245" y="69091"/>
                    <a:pt x="503825" y="-36639"/>
                    <a:pt x="316693" y="11821"/>
                  </a:cubicBezTo>
                  <a:cubicBezTo>
                    <a:pt x="162175" y="43579"/>
                    <a:pt x="24883" y="169364"/>
                    <a:pt x="3382" y="329603"/>
                  </a:cubicBezTo>
                  <a:cubicBezTo>
                    <a:pt x="-18251" y="491157"/>
                    <a:pt x="65518" y="659090"/>
                    <a:pt x="208201" y="738124"/>
                  </a:cubicBezTo>
                  <a:cubicBezTo>
                    <a:pt x="252190" y="762453"/>
                    <a:pt x="300321" y="778365"/>
                    <a:pt x="349898" y="786518"/>
                  </a:cubicBezTo>
                  <a:cubicBezTo>
                    <a:pt x="353317" y="839515"/>
                    <a:pt x="356211" y="892906"/>
                    <a:pt x="365284" y="945245"/>
                  </a:cubicBezTo>
                  <a:cubicBezTo>
                    <a:pt x="320770" y="982067"/>
                    <a:pt x="322743" y="1067019"/>
                    <a:pt x="318140" y="1118766"/>
                  </a:cubicBezTo>
                  <a:cubicBezTo>
                    <a:pt x="308080" y="1232190"/>
                    <a:pt x="318666" y="1346402"/>
                    <a:pt x="321099" y="1459957"/>
                  </a:cubicBezTo>
                  <a:cubicBezTo>
                    <a:pt x="323597" y="1511967"/>
                    <a:pt x="319455" y="1593040"/>
                    <a:pt x="367652" y="1627823"/>
                  </a:cubicBezTo>
                  <a:cubicBezTo>
                    <a:pt x="404933" y="1654716"/>
                    <a:pt x="501458" y="1657872"/>
                    <a:pt x="540581" y="1633741"/>
                  </a:cubicBezTo>
                  <a:cubicBezTo>
                    <a:pt x="596208" y="1599418"/>
                    <a:pt x="600284" y="1512888"/>
                    <a:pt x="599758" y="1456012"/>
                  </a:cubicBezTo>
                  <a:cubicBezTo>
                    <a:pt x="598772" y="1340484"/>
                    <a:pt x="594498" y="1220617"/>
                    <a:pt x="581676" y="1105813"/>
                  </a:cubicBezTo>
                  <a:cubicBezTo>
                    <a:pt x="575167" y="1047425"/>
                    <a:pt x="576876" y="971678"/>
                    <a:pt x="521118" y="937684"/>
                  </a:cubicBezTo>
                  <a:cubicBezTo>
                    <a:pt x="516253" y="886725"/>
                    <a:pt x="518817" y="835438"/>
                    <a:pt x="514872" y="784414"/>
                  </a:cubicBezTo>
                  <a:cubicBezTo>
                    <a:pt x="582268" y="771658"/>
                    <a:pt x="646772" y="744437"/>
                    <a:pt x="701346" y="702684"/>
                  </a:cubicBezTo>
                  <a:cubicBezTo>
                    <a:pt x="854550" y="585578"/>
                    <a:pt x="866911" y="397789"/>
                    <a:pt x="780907" y="234065"/>
                  </a:cubicBezTo>
                  <a:moveTo>
                    <a:pt x="539069" y="1134350"/>
                  </a:moveTo>
                  <a:cubicBezTo>
                    <a:pt x="548208" y="1248431"/>
                    <a:pt x="560438" y="1370533"/>
                    <a:pt x="554192" y="1484811"/>
                  </a:cubicBezTo>
                  <a:cubicBezTo>
                    <a:pt x="551825" y="1528866"/>
                    <a:pt x="549589" y="1564043"/>
                    <a:pt x="510927" y="1587320"/>
                  </a:cubicBezTo>
                  <a:cubicBezTo>
                    <a:pt x="484428" y="1603298"/>
                    <a:pt x="452933" y="1605270"/>
                    <a:pt x="422555" y="1597511"/>
                  </a:cubicBezTo>
                  <a:cubicBezTo>
                    <a:pt x="421437" y="1597248"/>
                    <a:pt x="420517" y="1596788"/>
                    <a:pt x="419465" y="1596459"/>
                  </a:cubicBezTo>
                  <a:cubicBezTo>
                    <a:pt x="424067" y="1594355"/>
                    <a:pt x="428473" y="1591988"/>
                    <a:pt x="433207" y="1590147"/>
                  </a:cubicBezTo>
                  <a:cubicBezTo>
                    <a:pt x="441755" y="1586859"/>
                    <a:pt x="447738" y="1578706"/>
                    <a:pt x="445108" y="1569238"/>
                  </a:cubicBezTo>
                  <a:cubicBezTo>
                    <a:pt x="442807" y="1561084"/>
                    <a:pt x="432812" y="1553983"/>
                    <a:pt x="424199" y="1557337"/>
                  </a:cubicBezTo>
                  <a:cubicBezTo>
                    <a:pt x="411377" y="1562334"/>
                    <a:pt x="398950" y="1568120"/>
                    <a:pt x="386851" y="1574564"/>
                  </a:cubicBezTo>
                  <a:cubicBezTo>
                    <a:pt x="382380" y="1568646"/>
                    <a:pt x="378895" y="1562005"/>
                    <a:pt x="376331" y="1554706"/>
                  </a:cubicBezTo>
                  <a:cubicBezTo>
                    <a:pt x="398029" y="1537545"/>
                    <a:pt x="420517" y="1521436"/>
                    <a:pt x="443859" y="1506444"/>
                  </a:cubicBezTo>
                  <a:cubicBezTo>
                    <a:pt x="462204" y="1494674"/>
                    <a:pt x="445174" y="1465217"/>
                    <a:pt x="426697" y="1477053"/>
                  </a:cubicBezTo>
                  <a:cubicBezTo>
                    <a:pt x="406840" y="1489809"/>
                    <a:pt x="387706" y="1503551"/>
                    <a:pt x="368967" y="1517819"/>
                  </a:cubicBezTo>
                  <a:cubicBezTo>
                    <a:pt x="368243" y="1509797"/>
                    <a:pt x="367849" y="1501578"/>
                    <a:pt x="367586" y="1493359"/>
                  </a:cubicBezTo>
                  <a:cubicBezTo>
                    <a:pt x="390468" y="1477644"/>
                    <a:pt x="413350" y="1461864"/>
                    <a:pt x="436166" y="1446149"/>
                  </a:cubicBezTo>
                  <a:cubicBezTo>
                    <a:pt x="454116" y="1433787"/>
                    <a:pt x="437086" y="1404330"/>
                    <a:pt x="419004" y="1416757"/>
                  </a:cubicBezTo>
                  <a:cubicBezTo>
                    <a:pt x="401448" y="1428856"/>
                    <a:pt x="383958" y="1440889"/>
                    <a:pt x="366402" y="1452987"/>
                  </a:cubicBezTo>
                  <a:cubicBezTo>
                    <a:pt x="366205" y="1444900"/>
                    <a:pt x="365942" y="1436878"/>
                    <a:pt x="365679" y="1428790"/>
                  </a:cubicBezTo>
                  <a:cubicBezTo>
                    <a:pt x="386588" y="1409064"/>
                    <a:pt x="408615" y="1390785"/>
                    <a:pt x="432418" y="1374610"/>
                  </a:cubicBezTo>
                  <a:cubicBezTo>
                    <a:pt x="450434" y="1362380"/>
                    <a:pt x="433404" y="1332923"/>
                    <a:pt x="415256" y="1345219"/>
                  </a:cubicBezTo>
                  <a:cubicBezTo>
                    <a:pt x="397438" y="1357317"/>
                    <a:pt x="380408" y="1370402"/>
                    <a:pt x="364035" y="1384341"/>
                  </a:cubicBezTo>
                  <a:cubicBezTo>
                    <a:pt x="363509" y="1371191"/>
                    <a:pt x="362983" y="1358106"/>
                    <a:pt x="362457" y="1344955"/>
                  </a:cubicBezTo>
                  <a:cubicBezTo>
                    <a:pt x="384090" y="1328254"/>
                    <a:pt x="406709" y="1312934"/>
                    <a:pt x="430314" y="1299126"/>
                  </a:cubicBezTo>
                  <a:cubicBezTo>
                    <a:pt x="449185" y="1288014"/>
                    <a:pt x="432089" y="1258622"/>
                    <a:pt x="413152" y="1269735"/>
                  </a:cubicBezTo>
                  <a:cubicBezTo>
                    <a:pt x="395136" y="1280321"/>
                    <a:pt x="377909" y="1292025"/>
                    <a:pt x="360945" y="1304189"/>
                  </a:cubicBezTo>
                  <a:cubicBezTo>
                    <a:pt x="360682" y="1296890"/>
                    <a:pt x="360485" y="1289526"/>
                    <a:pt x="360287" y="1282228"/>
                  </a:cubicBezTo>
                  <a:cubicBezTo>
                    <a:pt x="382117" y="1267236"/>
                    <a:pt x="403947" y="1252244"/>
                    <a:pt x="425777" y="1237318"/>
                  </a:cubicBezTo>
                  <a:cubicBezTo>
                    <a:pt x="443727" y="1225023"/>
                    <a:pt x="426763" y="1195500"/>
                    <a:pt x="408615" y="1207927"/>
                  </a:cubicBezTo>
                  <a:cubicBezTo>
                    <a:pt x="392243" y="1219171"/>
                    <a:pt x="375936" y="1230349"/>
                    <a:pt x="359564" y="1241592"/>
                  </a:cubicBezTo>
                  <a:cubicBezTo>
                    <a:pt x="359498" y="1234294"/>
                    <a:pt x="359564" y="1227061"/>
                    <a:pt x="359564" y="1219762"/>
                  </a:cubicBezTo>
                  <a:cubicBezTo>
                    <a:pt x="361076" y="1218908"/>
                    <a:pt x="362523" y="1217921"/>
                    <a:pt x="363904" y="1216409"/>
                  </a:cubicBezTo>
                  <a:cubicBezTo>
                    <a:pt x="386260" y="1192475"/>
                    <a:pt x="410983" y="1171566"/>
                    <a:pt x="438467" y="1153747"/>
                  </a:cubicBezTo>
                  <a:cubicBezTo>
                    <a:pt x="456746" y="1141846"/>
                    <a:pt x="439716" y="1112388"/>
                    <a:pt x="421306" y="1124355"/>
                  </a:cubicBezTo>
                  <a:cubicBezTo>
                    <a:pt x="399673" y="1138427"/>
                    <a:pt x="379356" y="1154273"/>
                    <a:pt x="360485" y="1171829"/>
                  </a:cubicBezTo>
                  <a:cubicBezTo>
                    <a:pt x="360813" y="1162821"/>
                    <a:pt x="361339" y="1153747"/>
                    <a:pt x="361931" y="1144739"/>
                  </a:cubicBezTo>
                  <a:cubicBezTo>
                    <a:pt x="386851" y="1124224"/>
                    <a:pt x="413941" y="1106997"/>
                    <a:pt x="443070" y="1092926"/>
                  </a:cubicBezTo>
                  <a:cubicBezTo>
                    <a:pt x="462796" y="1083391"/>
                    <a:pt x="445568" y="1054066"/>
                    <a:pt x="425908" y="1063534"/>
                  </a:cubicBezTo>
                  <a:cubicBezTo>
                    <a:pt x="404539" y="1073857"/>
                    <a:pt x="384418" y="1086087"/>
                    <a:pt x="365219" y="1099698"/>
                  </a:cubicBezTo>
                  <a:cubicBezTo>
                    <a:pt x="365876" y="1091216"/>
                    <a:pt x="366600" y="1082537"/>
                    <a:pt x="367520" y="1073792"/>
                  </a:cubicBezTo>
                  <a:cubicBezTo>
                    <a:pt x="387772" y="1059523"/>
                    <a:pt x="409076" y="1047096"/>
                    <a:pt x="431563" y="1036576"/>
                  </a:cubicBezTo>
                  <a:cubicBezTo>
                    <a:pt x="451355" y="1027304"/>
                    <a:pt x="434127" y="997979"/>
                    <a:pt x="414402" y="1007184"/>
                  </a:cubicBezTo>
                  <a:cubicBezTo>
                    <a:pt x="401251" y="1013299"/>
                    <a:pt x="388561" y="1020137"/>
                    <a:pt x="376199" y="1027502"/>
                  </a:cubicBezTo>
                  <a:cubicBezTo>
                    <a:pt x="385668" y="996664"/>
                    <a:pt x="404144" y="972006"/>
                    <a:pt x="443333" y="966944"/>
                  </a:cubicBezTo>
                  <a:cubicBezTo>
                    <a:pt x="532691" y="955568"/>
                    <a:pt x="534203" y="1073529"/>
                    <a:pt x="539069" y="1134350"/>
                  </a:cubicBezTo>
                  <a:moveTo>
                    <a:pt x="474565" y="922232"/>
                  </a:moveTo>
                  <a:cubicBezTo>
                    <a:pt x="452735" y="919076"/>
                    <a:pt x="429130" y="919996"/>
                    <a:pt x="407892" y="925322"/>
                  </a:cubicBezTo>
                  <a:cubicBezTo>
                    <a:pt x="400922" y="881334"/>
                    <a:pt x="398358" y="836490"/>
                    <a:pt x="395596" y="791976"/>
                  </a:cubicBezTo>
                  <a:cubicBezTo>
                    <a:pt x="420451" y="793620"/>
                    <a:pt x="445371" y="793028"/>
                    <a:pt x="470160" y="790727"/>
                  </a:cubicBezTo>
                  <a:cubicBezTo>
                    <a:pt x="473053" y="834452"/>
                    <a:pt x="471541" y="878441"/>
                    <a:pt x="474565" y="922232"/>
                  </a:cubicBezTo>
                  <a:moveTo>
                    <a:pt x="460428" y="746343"/>
                  </a:moveTo>
                  <a:cubicBezTo>
                    <a:pt x="272968" y="760941"/>
                    <a:pt x="94186" y="646399"/>
                    <a:pt x="53748" y="457952"/>
                  </a:cubicBezTo>
                  <a:cubicBezTo>
                    <a:pt x="12850" y="267270"/>
                    <a:pt x="141528" y="94012"/>
                    <a:pt x="328792" y="55546"/>
                  </a:cubicBezTo>
                  <a:cubicBezTo>
                    <a:pt x="525261" y="4719"/>
                    <a:pt x="708579" y="142405"/>
                    <a:pt x="770452" y="322896"/>
                  </a:cubicBezTo>
                  <a:cubicBezTo>
                    <a:pt x="846396" y="544549"/>
                    <a:pt x="680634" y="729248"/>
                    <a:pt x="460428" y="746343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19BC1C-64D5-4745-8824-B4E151A50977}"/>
                </a:ext>
              </a:extLst>
            </p:cNvPr>
            <p:cNvSpPr/>
            <p:nvPr/>
          </p:nvSpPr>
          <p:spPr>
            <a:xfrm>
              <a:off x="1476180" y="188450"/>
              <a:ext cx="657799" cy="624721"/>
            </a:xfrm>
            <a:custGeom>
              <a:avLst/>
              <a:gdLst>
                <a:gd name="connsiteX0" fmla="*/ 316507 w 657799"/>
                <a:gd name="connsiteY0" fmla="*/ 128 h 624721"/>
                <a:gd name="connsiteX1" fmla="*/ 2998 w 657799"/>
                <a:gd name="connsiteY1" fmla="*/ 346119 h 624721"/>
                <a:gd name="connsiteX2" fmla="*/ 374501 w 657799"/>
                <a:gd name="connsiteY2" fmla="*/ 624647 h 624721"/>
                <a:gd name="connsiteX3" fmla="*/ 654410 w 657799"/>
                <a:gd name="connsiteY3" fmla="*/ 309692 h 624721"/>
                <a:gd name="connsiteX4" fmla="*/ 316507 w 657799"/>
                <a:gd name="connsiteY4" fmla="*/ 128 h 624721"/>
                <a:gd name="connsiteX5" fmla="*/ 586750 w 657799"/>
                <a:gd name="connsiteY5" fmla="*/ 498139 h 624721"/>
                <a:gd name="connsiteX6" fmla="*/ 374501 w 657799"/>
                <a:gd name="connsiteY6" fmla="*/ 590653 h 624721"/>
                <a:gd name="connsiteX7" fmla="*/ 41069 w 657799"/>
                <a:gd name="connsiteY7" fmla="*/ 363477 h 624721"/>
                <a:gd name="connsiteX8" fmla="*/ 316573 w 657799"/>
                <a:gd name="connsiteY8" fmla="*/ 34122 h 624721"/>
                <a:gd name="connsiteX9" fmla="*/ 611736 w 657799"/>
                <a:gd name="connsiteY9" fmla="*/ 270437 h 624721"/>
                <a:gd name="connsiteX10" fmla="*/ 586750 w 657799"/>
                <a:gd name="connsiteY10" fmla="*/ 498139 h 6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799" h="624721">
                  <a:moveTo>
                    <a:pt x="316507" y="128"/>
                  </a:moveTo>
                  <a:cubicBezTo>
                    <a:pt x="147325" y="11503"/>
                    <a:pt x="-24947" y="166022"/>
                    <a:pt x="2998" y="346119"/>
                  </a:cubicBezTo>
                  <a:cubicBezTo>
                    <a:pt x="29694" y="518325"/>
                    <a:pt x="209527" y="628000"/>
                    <a:pt x="374501" y="624647"/>
                  </a:cubicBezTo>
                  <a:cubicBezTo>
                    <a:pt x="557622" y="620965"/>
                    <a:pt x="680053" y="496758"/>
                    <a:pt x="654410" y="309692"/>
                  </a:cubicBezTo>
                  <a:cubicBezTo>
                    <a:pt x="631265" y="140773"/>
                    <a:pt x="491080" y="-4935"/>
                    <a:pt x="316507" y="128"/>
                  </a:cubicBezTo>
                  <a:moveTo>
                    <a:pt x="586750" y="498139"/>
                  </a:moveTo>
                  <a:cubicBezTo>
                    <a:pt x="539080" y="566258"/>
                    <a:pt x="453338" y="589075"/>
                    <a:pt x="374501" y="590653"/>
                  </a:cubicBezTo>
                  <a:cubicBezTo>
                    <a:pt x="233659" y="593480"/>
                    <a:pt x="77628" y="507212"/>
                    <a:pt x="41069" y="363477"/>
                  </a:cubicBezTo>
                  <a:cubicBezTo>
                    <a:pt x="-1144" y="197320"/>
                    <a:pt x="158964" y="44774"/>
                    <a:pt x="316573" y="34122"/>
                  </a:cubicBezTo>
                  <a:cubicBezTo>
                    <a:pt x="458861" y="29980"/>
                    <a:pt x="574389" y="136105"/>
                    <a:pt x="611736" y="270437"/>
                  </a:cubicBezTo>
                  <a:cubicBezTo>
                    <a:pt x="631659" y="342371"/>
                    <a:pt x="631265" y="434556"/>
                    <a:pt x="586750" y="498139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E3F89F-2464-4D6C-8364-1F1E52E28C41}"/>
                </a:ext>
              </a:extLst>
            </p:cNvPr>
            <p:cNvSpPr/>
            <p:nvPr/>
          </p:nvSpPr>
          <p:spPr>
            <a:xfrm>
              <a:off x="1536577" y="285412"/>
              <a:ext cx="221891" cy="290976"/>
            </a:xfrm>
            <a:custGeom>
              <a:avLst/>
              <a:gdLst>
                <a:gd name="connsiteX0" fmla="*/ 133415 w 221891"/>
                <a:gd name="connsiteY0" fmla="*/ 17116 h 290976"/>
                <a:gd name="connsiteX1" fmla="*/ 3 w 221891"/>
                <a:gd name="connsiteY1" fmla="*/ 219173 h 290976"/>
                <a:gd name="connsiteX2" fmla="*/ 33734 w 221891"/>
                <a:gd name="connsiteY2" fmla="*/ 289923 h 290976"/>
                <a:gd name="connsiteX3" fmla="*/ 82325 w 221891"/>
                <a:gd name="connsiteY3" fmla="*/ 257244 h 290976"/>
                <a:gd name="connsiteX4" fmla="*/ 91925 w 221891"/>
                <a:gd name="connsiteY4" fmla="*/ 198001 h 290976"/>
                <a:gd name="connsiteX5" fmla="*/ 134401 w 221891"/>
                <a:gd name="connsiteY5" fmla="*/ 125805 h 290976"/>
                <a:gd name="connsiteX6" fmla="*/ 213502 w 221891"/>
                <a:gd name="connsiteY6" fmla="*/ 61762 h 290976"/>
                <a:gd name="connsiteX7" fmla="*/ 211529 w 221891"/>
                <a:gd name="connsiteY7" fmla="*/ 8962 h 290976"/>
                <a:gd name="connsiteX8" fmla="*/ 133415 w 221891"/>
                <a:gd name="connsiteY8" fmla="*/ 17116 h 290976"/>
                <a:gd name="connsiteX9" fmla="*/ 144856 w 221891"/>
                <a:gd name="connsiteY9" fmla="*/ 69389 h 290976"/>
                <a:gd name="connsiteX10" fmla="*/ 76802 w 221891"/>
                <a:gd name="connsiteY10" fmla="*/ 147437 h 290976"/>
                <a:gd name="connsiteX11" fmla="*/ 55564 w 221891"/>
                <a:gd name="connsiteY11" fmla="*/ 202538 h 290976"/>
                <a:gd name="connsiteX12" fmla="*/ 52671 w 221891"/>
                <a:gd name="connsiteY12" fmla="*/ 221080 h 290976"/>
                <a:gd name="connsiteX13" fmla="*/ 33997 w 221891"/>
                <a:gd name="connsiteY13" fmla="*/ 219239 h 290976"/>
                <a:gd name="connsiteX14" fmla="*/ 114873 w 221891"/>
                <a:gd name="connsiteY14" fmla="*/ 69520 h 290976"/>
                <a:gd name="connsiteX15" fmla="*/ 179508 w 221891"/>
                <a:gd name="connsiteY15" fmla="*/ 45324 h 290976"/>
                <a:gd name="connsiteX16" fmla="*/ 144856 w 221891"/>
                <a:gd name="connsiteY16" fmla="*/ 69389 h 29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891" h="290976">
                  <a:moveTo>
                    <a:pt x="133415" y="17116"/>
                  </a:moveTo>
                  <a:cubicBezTo>
                    <a:pt x="55827" y="56304"/>
                    <a:pt x="7565" y="134024"/>
                    <a:pt x="3" y="219173"/>
                  </a:cubicBezTo>
                  <a:cubicBezTo>
                    <a:pt x="-129" y="244291"/>
                    <a:pt x="3948" y="282559"/>
                    <a:pt x="33734" y="289923"/>
                  </a:cubicBezTo>
                  <a:cubicBezTo>
                    <a:pt x="56813" y="295644"/>
                    <a:pt x="75684" y="277102"/>
                    <a:pt x="82325" y="257244"/>
                  </a:cubicBezTo>
                  <a:cubicBezTo>
                    <a:pt x="88638" y="238308"/>
                    <a:pt x="86336" y="217332"/>
                    <a:pt x="91925" y="198001"/>
                  </a:cubicBezTo>
                  <a:cubicBezTo>
                    <a:pt x="99684" y="170977"/>
                    <a:pt x="115925" y="146648"/>
                    <a:pt x="134401" y="125805"/>
                  </a:cubicBezTo>
                  <a:cubicBezTo>
                    <a:pt x="156626" y="100687"/>
                    <a:pt x="194039" y="87339"/>
                    <a:pt x="213502" y="61762"/>
                  </a:cubicBezTo>
                  <a:cubicBezTo>
                    <a:pt x="224680" y="47099"/>
                    <a:pt x="225337" y="22179"/>
                    <a:pt x="211529" y="8962"/>
                  </a:cubicBezTo>
                  <a:cubicBezTo>
                    <a:pt x="190949" y="-10698"/>
                    <a:pt x="154259" y="6595"/>
                    <a:pt x="133415" y="17116"/>
                  </a:cubicBezTo>
                  <a:moveTo>
                    <a:pt x="144856" y="69389"/>
                  </a:moveTo>
                  <a:cubicBezTo>
                    <a:pt x="118029" y="90890"/>
                    <a:pt x="93701" y="117257"/>
                    <a:pt x="76802" y="147437"/>
                  </a:cubicBezTo>
                  <a:cubicBezTo>
                    <a:pt x="67268" y="164533"/>
                    <a:pt x="59706" y="183338"/>
                    <a:pt x="55564" y="202538"/>
                  </a:cubicBezTo>
                  <a:cubicBezTo>
                    <a:pt x="54315" y="208456"/>
                    <a:pt x="54578" y="215360"/>
                    <a:pt x="52671" y="221080"/>
                  </a:cubicBezTo>
                  <a:cubicBezTo>
                    <a:pt x="47148" y="237584"/>
                    <a:pt x="33734" y="265463"/>
                    <a:pt x="33997" y="219239"/>
                  </a:cubicBezTo>
                  <a:cubicBezTo>
                    <a:pt x="39257" y="159799"/>
                    <a:pt x="67794" y="106736"/>
                    <a:pt x="114873" y="69520"/>
                  </a:cubicBezTo>
                  <a:cubicBezTo>
                    <a:pt x="122434" y="63537"/>
                    <a:pt x="180954" y="24874"/>
                    <a:pt x="179508" y="45324"/>
                  </a:cubicBezTo>
                  <a:cubicBezTo>
                    <a:pt x="179310" y="48808"/>
                    <a:pt x="149590" y="65575"/>
                    <a:pt x="144856" y="69389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019D54-BE5A-4206-8817-2F6E3C0BE403}"/>
                </a:ext>
              </a:extLst>
            </p:cNvPr>
            <p:cNvSpPr/>
            <p:nvPr/>
          </p:nvSpPr>
          <p:spPr>
            <a:xfrm>
              <a:off x="1672920" y="7"/>
              <a:ext cx="77394" cy="79016"/>
            </a:xfrm>
            <a:custGeom>
              <a:avLst/>
              <a:gdLst>
                <a:gd name="connsiteX0" fmla="*/ 24557 w 77394"/>
                <a:gd name="connsiteY0" fmla="*/ 3017 h 79016"/>
                <a:gd name="connsiteX1" fmla="*/ 23965 w 77394"/>
                <a:gd name="connsiteY1" fmla="*/ 3280 h 79016"/>
                <a:gd name="connsiteX2" fmla="*/ 21203 w 77394"/>
                <a:gd name="connsiteY2" fmla="*/ 4398 h 79016"/>
                <a:gd name="connsiteX3" fmla="*/ 9434 w 77394"/>
                <a:gd name="connsiteY3" fmla="*/ 65811 h 79016"/>
                <a:gd name="connsiteX4" fmla="*/ 71701 w 77394"/>
                <a:gd name="connsiteY4" fmla="*/ 60879 h 79016"/>
                <a:gd name="connsiteX5" fmla="*/ 70912 w 77394"/>
                <a:gd name="connsiteY5" fmla="*/ 17746 h 79016"/>
                <a:gd name="connsiteX6" fmla="*/ 24557 w 77394"/>
                <a:gd name="connsiteY6" fmla="*/ 3017 h 79016"/>
                <a:gd name="connsiteX7" fmla="*/ 46058 w 77394"/>
                <a:gd name="connsiteY7" fmla="*/ 48255 h 79016"/>
                <a:gd name="connsiteX8" fmla="*/ 34683 w 77394"/>
                <a:gd name="connsiteY8" fmla="*/ 50819 h 79016"/>
                <a:gd name="connsiteX9" fmla="*/ 34617 w 77394"/>
                <a:gd name="connsiteY9" fmla="*/ 28989 h 79016"/>
                <a:gd name="connsiteX10" fmla="*/ 46189 w 77394"/>
                <a:gd name="connsiteY10" fmla="*/ 30568 h 79016"/>
                <a:gd name="connsiteX11" fmla="*/ 49609 w 77394"/>
                <a:gd name="connsiteY11" fmla="*/ 43652 h 79016"/>
                <a:gd name="connsiteX12" fmla="*/ 49346 w 77394"/>
                <a:gd name="connsiteY12" fmla="*/ 44507 h 79016"/>
                <a:gd name="connsiteX13" fmla="*/ 46058 w 77394"/>
                <a:gd name="connsiteY13" fmla="*/ 48255 h 79016"/>
                <a:gd name="connsiteX14" fmla="*/ 49609 w 77394"/>
                <a:gd name="connsiteY14" fmla="*/ 43126 h 79016"/>
                <a:gd name="connsiteX15" fmla="*/ 49609 w 77394"/>
                <a:gd name="connsiteY15" fmla="*/ 43126 h 7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394" h="79016">
                  <a:moveTo>
                    <a:pt x="24557" y="3017"/>
                  </a:moveTo>
                  <a:cubicBezTo>
                    <a:pt x="24360" y="3083"/>
                    <a:pt x="24162" y="3214"/>
                    <a:pt x="23965" y="3280"/>
                  </a:cubicBezTo>
                  <a:cubicBezTo>
                    <a:pt x="23045" y="3543"/>
                    <a:pt x="22124" y="3872"/>
                    <a:pt x="21203" y="4398"/>
                  </a:cubicBezTo>
                  <a:cubicBezTo>
                    <a:pt x="-1152" y="16102"/>
                    <a:pt x="-7070" y="46677"/>
                    <a:pt x="9434" y="65811"/>
                  </a:cubicBezTo>
                  <a:cubicBezTo>
                    <a:pt x="26661" y="85800"/>
                    <a:pt x="57236" y="82249"/>
                    <a:pt x="71701" y="60879"/>
                  </a:cubicBezTo>
                  <a:cubicBezTo>
                    <a:pt x="80381" y="48058"/>
                    <a:pt x="78343" y="30765"/>
                    <a:pt x="70912" y="17746"/>
                  </a:cubicBezTo>
                  <a:cubicBezTo>
                    <a:pt x="61313" y="913"/>
                    <a:pt x="42113" y="-3821"/>
                    <a:pt x="24557" y="3017"/>
                  </a:cubicBezTo>
                  <a:moveTo>
                    <a:pt x="46058" y="48255"/>
                  </a:moveTo>
                  <a:cubicBezTo>
                    <a:pt x="42902" y="51017"/>
                    <a:pt x="38694" y="52463"/>
                    <a:pt x="34683" y="50819"/>
                  </a:cubicBezTo>
                  <a:cubicBezTo>
                    <a:pt x="24425" y="46545"/>
                    <a:pt x="26595" y="33855"/>
                    <a:pt x="34617" y="28989"/>
                  </a:cubicBezTo>
                  <a:cubicBezTo>
                    <a:pt x="39614" y="27280"/>
                    <a:pt x="43296" y="27017"/>
                    <a:pt x="46189" y="30568"/>
                  </a:cubicBezTo>
                  <a:cubicBezTo>
                    <a:pt x="48820" y="33855"/>
                    <a:pt x="50069" y="39576"/>
                    <a:pt x="49609" y="43652"/>
                  </a:cubicBezTo>
                  <a:cubicBezTo>
                    <a:pt x="49543" y="44047"/>
                    <a:pt x="49477" y="44376"/>
                    <a:pt x="49346" y="44507"/>
                  </a:cubicBezTo>
                  <a:cubicBezTo>
                    <a:pt x="48622" y="45691"/>
                    <a:pt x="47044" y="47334"/>
                    <a:pt x="46058" y="48255"/>
                  </a:cubicBezTo>
                  <a:moveTo>
                    <a:pt x="49609" y="43126"/>
                  </a:moveTo>
                  <a:cubicBezTo>
                    <a:pt x="49740" y="42337"/>
                    <a:pt x="49740" y="42535"/>
                    <a:pt x="49609" y="43126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07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E43456B9-F0AA-4B40-859F-FDA6EB91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041" y="1560466"/>
            <a:ext cx="65320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DFDD0-91C6-4356-B244-CCE0ED540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9" y="1544993"/>
            <a:ext cx="3590364" cy="262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4E3FB-C080-49EE-8435-793F6257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81" y="2406935"/>
            <a:ext cx="3505430" cy="2629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B508D-8683-4070-AC28-E93656456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53" y="3096398"/>
            <a:ext cx="3590364" cy="270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C6E6CCAA-E3D6-42B5-B9D1-A51F741A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77" y="4174066"/>
            <a:ext cx="28598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lứt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endParaRPr lang="en-US" sz="3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C22AFD4D-8A59-4E7F-BB9C-00F7FBDD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564" y="5092805"/>
            <a:ext cx="225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Ngũ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endParaRPr lang="en-US" sz="3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D441271-4743-4F28-8A7F-45C05EC44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203" y="5805731"/>
            <a:ext cx="225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trấu</a:t>
            </a:r>
            <a:endParaRPr lang="en-US" sz="3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481783" y="340146"/>
            <a:ext cx="9228435" cy="2301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 w="762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j-ea"/>
                <a:cs typeface="+mj-cs"/>
              </a:rPr>
              <a:t>Trò chơi</a:t>
            </a:r>
            <a:endParaRPr kumimoji="0" lang="en-US" sz="7200" b="0" i="0" u="none" strike="noStrike" kern="1200" cap="none" spc="0" normalizeH="0" baseline="0" noProof="0" dirty="0">
              <a:ln w="76200">
                <a:noFill/>
              </a:ln>
              <a:solidFill>
                <a:srgbClr val="002060"/>
              </a:solidFill>
              <a:effectLst/>
              <a:uLnTx/>
              <a:uFillTx/>
              <a:latin typeface="iCiel Cadena" panose="02000503000000020004" pitchFamily="2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CBBF4-F958-4A25-80A1-D61312C8F939}"/>
              </a:ext>
            </a:extLst>
          </p:cNvPr>
          <p:cNvSpPr/>
          <p:nvPr/>
        </p:nvSpPr>
        <p:spPr>
          <a:xfrm>
            <a:off x="2976091" y="1420828"/>
            <a:ext cx="62398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Trái</a:t>
            </a:r>
            <a:r>
              <a:rPr lang="en-US" sz="80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 </a:t>
            </a:r>
            <a:r>
              <a:rPr lang="en-US" sz="80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tim</a:t>
            </a:r>
            <a:r>
              <a:rPr lang="en-US" sz="80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 </a:t>
            </a:r>
          </a:p>
          <a:p>
            <a:pPr algn="ctr"/>
            <a:r>
              <a:rPr lang="en-US" sz="80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yêu</a:t>
            </a:r>
            <a:r>
              <a:rPr lang="en-US" sz="80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 </a:t>
            </a:r>
            <a:r>
              <a:rPr lang="en-US" sz="8000" b="1" cap="none" spc="0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thương</a:t>
            </a:r>
            <a:endParaRPr lang="en-US" sz="8000" b="1" cap="none" spc="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9" name="Graphic 8" descr="Heart with pulse">
            <a:extLst>
              <a:ext uri="{FF2B5EF4-FFF2-40B4-BE49-F238E27FC236}">
                <a16:creationId xmlns:a16="http://schemas.microsoft.com/office/drawing/2014/main" id="{2A7C4DC7-9787-4CA6-ACB4-5DC3D2ED8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4569" y="1393099"/>
            <a:ext cx="2715673" cy="2715673"/>
          </a:xfrm>
          <a:prstGeom prst="rect">
            <a:avLst/>
          </a:prstGeom>
        </p:spPr>
      </p:pic>
      <p:pic>
        <p:nvPicPr>
          <p:cNvPr id="17" name="Graphic 16" descr="Heart">
            <a:extLst>
              <a:ext uri="{FF2B5EF4-FFF2-40B4-BE49-F238E27FC236}">
                <a16:creationId xmlns:a16="http://schemas.microsoft.com/office/drawing/2014/main" id="{3344677E-4162-4ACD-A585-837A9A0F1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4253">
            <a:off x="2080926" y="1146551"/>
            <a:ext cx="995866" cy="99586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6BA5514-AB98-40CE-BF65-4EBE6CEB805D}"/>
              </a:ext>
            </a:extLst>
          </p:cNvPr>
          <p:cNvGrpSpPr/>
          <p:nvPr/>
        </p:nvGrpSpPr>
        <p:grpSpPr>
          <a:xfrm>
            <a:off x="6836961" y="3157645"/>
            <a:ext cx="2828146" cy="3057773"/>
            <a:chOff x="6836961" y="3157645"/>
            <a:chExt cx="2828146" cy="3057773"/>
          </a:xfrm>
        </p:grpSpPr>
        <p:pic>
          <p:nvPicPr>
            <p:cNvPr id="11" name="Graphic 10" descr="Heart">
              <a:extLst>
                <a:ext uri="{FF2B5EF4-FFF2-40B4-BE49-F238E27FC236}">
                  <a16:creationId xmlns:a16="http://schemas.microsoft.com/office/drawing/2014/main" id="{05EBE566-7AD8-47ED-9E6C-CEC0CB18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094324">
              <a:off x="8437876" y="4823557"/>
              <a:ext cx="1227231" cy="1227231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D3CFD1FF-86D6-43BE-9E9D-89EA6E68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6961" y="3157645"/>
              <a:ext cx="2258285" cy="30577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B08F48-58B6-46D9-AE73-E5C8D8B10119}"/>
              </a:ext>
            </a:extLst>
          </p:cNvPr>
          <p:cNvGrpSpPr/>
          <p:nvPr/>
        </p:nvGrpSpPr>
        <p:grpSpPr>
          <a:xfrm>
            <a:off x="2179456" y="3315717"/>
            <a:ext cx="2846570" cy="3091256"/>
            <a:chOff x="2116475" y="3315717"/>
            <a:chExt cx="2846570" cy="3091256"/>
          </a:xfrm>
        </p:grpSpPr>
        <p:pic>
          <p:nvPicPr>
            <p:cNvPr id="16" name="Graphic 15" descr="Heart">
              <a:extLst>
                <a:ext uri="{FF2B5EF4-FFF2-40B4-BE49-F238E27FC236}">
                  <a16:creationId xmlns:a16="http://schemas.microsoft.com/office/drawing/2014/main" id="{34D24341-FBF3-4B60-A141-542F5ADA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004939">
              <a:off x="2116475" y="4834817"/>
              <a:ext cx="1572156" cy="1572156"/>
            </a:xfrm>
            <a:prstGeom prst="rect">
              <a:avLst/>
            </a:prstGeom>
          </p:spPr>
        </p:pic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CA985D2-8BFD-4A20-82C3-6B578BF06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5742" y="3315717"/>
              <a:ext cx="2107303" cy="298353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10C9C1-0B0A-47A6-B09A-4AE1145F534A}"/>
              </a:ext>
            </a:extLst>
          </p:cNvPr>
          <p:cNvGrpSpPr/>
          <p:nvPr/>
        </p:nvGrpSpPr>
        <p:grpSpPr>
          <a:xfrm>
            <a:off x="4780336" y="2939261"/>
            <a:ext cx="2447125" cy="3748931"/>
            <a:chOff x="4717355" y="2939261"/>
            <a:chExt cx="2447125" cy="3748931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B226370C-F8F1-46EC-A698-DDCC7BED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17355" y="2939261"/>
              <a:ext cx="2447125" cy="3276157"/>
            </a:xfrm>
            <a:prstGeom prst="rect">
              <a:avLst/>
            </a:prstGeom>
          </p:spPr>
        </p:pic>
        <p:pic>
          <p:nvPicPr>
            <p:cNvPr id="21" name="Graphic 20" descr="Heart">
              <a:extLst>
                <a:ext uri="{FF2B5EF4-FFF2-40B4-BE49-F238E27FC236}">
                  <a16:creationId xmlns:a16="http://schemas.microsoft.com/office/drawing/2014/main" id="{6CF8ADAE-7151-4A01-908F-D16E97ED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2555">
              <a:off x="5331713" y="5470307"/>
              <a:ext cx="1217885" cy="1217885"/>
            </a:xfrm>
            <a:prstGeom prst="rect">
              <a:avLst/>
            </a:prstGeom>
          </p:spPr>
        </p:pic>
      </p:grpSp>
      <p:pic>
        <p:nvPicPr>
          <p:cNvPr id="22" name="Graphic 21" descr="Heart">
            <a:extLst>
              <a:ext uri="{FF2B5EF4-FFF2-40B4-BE49-F238E27FC236}">
                <a16:creationId xmlns:a16="http://schemas.microsoft.com/office/drawing/2014/main" id="{F0DAE4B7-5D6D-40F7-9D82-D06E1DEDFC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19884">
            <a:off x="1082152" y="2999709"/>
            <a:ext cx="926486" cy="9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FE14ADA-C35E-499D-81A5-6CA8682D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655" y="707796"/>
            <a:ext cx="7912545" cy="61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3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4080A01-FE7F-4220-BFDA-B0FDBC133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727" y="1952680"/>
            <a:ext cx="2057400" cy="52322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endParaRPr lang="en-SG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A29A811-58B9-4800-9503-4E858C6BA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227" y="1976985"/>
            <a:ext cx="2057400" cy="52322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Lọc</a:t>
            </a:r>
            <a:endParaRPr lang="en-SG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2511AAE-DD41-4671-A5B6-A47D4EECE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827" y="1979771"/>
            <a:ext cx="2057400" cy="52322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Sàng, sảy</a:t>
            </a:r>
            <a:endParaRPr lang="en-SG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C26F03E-CC38-4144-B347-02BD8CBA18E2}"/>
              </a:ext>
            </a:extLst>
          </p:cNvPr>
          <p:cNvGrpSpPr>
            <a:grpSpLocks/>
          </p:cNvGrpSpPr>
          <p:nvPr/>
        </p:nvGrpSpPr>
        <p:grpSpPr bwMode="auto">
          <a:xfrm>
            <a:off x="7941371" y="2876431"/>
            <a:ext cx="2631167" cy="2343150"/>
            <a:chOff x="4162" y="2352"/>
            <a:chExt cx="1434" cy="1747"/>
          </a:xfrm>
        </p:grpSpPr>
        <p:pic>
          <p:nvPicPr>
            <p:cNvPr id="7" name="Picture 7" descr="h3">
              <a:extLst>
                <a:ext uri="{FF2B5EF4-FFF2-40B4-BE49-F238E27FC236}">
                  <a16:creationId xmlns:a16="http://schemas.microsoft.com/office/drawing/2014/main" id="{A534E7A5-FD03-46A1-A996-1267FEEA0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17519" r="8197" b="15329"/>
            <a:stretch>
              <a:fillRect/>
            </a:stretch>
          </p:blipFill>
          <p:spPr bwMode="auto">
            <a:xfrm>
              <a:off x="4320" y="2352"/>
              <a:ext cx="1276" cy="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6E2FE72A-39EE-4037-8ADA-03C5194FD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2" y="3459"/>
              <a:ext cx="934" cy="344"/>
              <a:chOff x="4250" y="3440"/>
              <a:chExt cx="934" cy="344"/>
            </a:xfrm>
          </p:grpSpPr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72C09D36-38E9-4475-96C8-973812297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2" y="3440"/>
                <a:ext cx="912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/>
                  <a:t>3</a:t>
                </a:r>
                <a:endParaRPr lang="en-SG" sz="2400"/>
              </a:p>
            </p:txBody>
          </p:sp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092D3B18-D6AD-4DCC-BB3A-584D09221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3487"/>
                <a:ext cx="240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3933C9A-57F9-4813-91CA-594529BFA426}"/>
              </a:ext>
            </a:extLst>
          </p:cNvPr>
          <p:cNvGrpSpPr>
            <a:grpSpLocks/>
          </p:cNvGrpSpPr>
          <p:nvPr/>
        </p:nvGrpSpPr>
        <p:grpSpPr bwMode="auto">
          <a:xfrm>
            <a:off x="1102743" y="3429000"/>
            <a:ext cx="2009441" cy="1657350"/>
            <a:chOff x="179" y="2784"/>
            <a:chExt cx="925" cy="1104"/>
          </a:xfrm>
        </p:grpSpPr>
        <p:pic>
          <p:nvPicPr>
            <p:cNvPr id="12" name="Picture 12" descr="h1">
              <a:extLst>
                <a:ext uri="{FF2B5EF4-FFF2-40B4-BE49-F238E27FC236}">
                  <a16:creationId xmlns:a16="http://schemas.microsoft.com/office/drawing/2014/main" id="{DE260D61-CAC8-4FC7-BE6B-E8AA9D11C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2766" t="47847" r="12766" b="11961"/>
            <a:stretch>
              <a:fillRect/>
            </a:stretch>
          </p:blipFill>
          <p:spPr bwMode="auto">
            <a:xfrm>
              <a:off x="336" y="2784"/>
              <a:ext cx="766" cy="110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22DEB16-175C-4C3D-AF0C-A74B57C95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" y="3456"/>
              <a:ext cx="925" cy="308"/>
              <a:chOff x="179" y="3456"/>
              <a:chExt cx="925" cy="308"/>
            </a:xfrm>
          </p:grpSpPr>
          <p:sp>
            <p:nvSpPr>
              <p:cNvPr id="14" name="Text Box 14">
                <a:extLst>
                  <a:ext uri="{FF2B5EF4-FFF2-40B4-BE49-F238E27FC236}">
                    <a16:creationId xmlns:a16="http://schemas.microsoft.com/office/drawing/2014/main" id="{B78F7577-ED9F-42A8-9721-CED7291F6B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3456"/>
                <a:ext cx="912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400"/>
                  <a:t>1</a:t>
                </a:r>
                <a:endParaRPr lang="en-SG" sz="2400"/>
              </a:p>
            </p:txBody>
          </p:sp>
          <p:sp>
            <p:nvSpPr>
              <p:cNvPr id="15" name="Oval 15">
                <a:extLst>
                  <a:ext uri="{FF2B5EF4-FFF2-40B4-BE49-F238E27FC236}">
                    <a16:creationId xmlns:a16="http://schemas.microsoft.com/office/drawing/2014/main" id="{4D1A96BE-F3E3-4938-A1A2-5374AAD20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" y="3490"/>
                <a:ext cx="240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28E40ED-86A3-49E8-A267-2328FB3E987C}"/>
              </a:ext>
            </a:extLst>
          </p:cNvPr>
          <p:cNvGrpSpPr>
            <a:grpSpLocks/>
          </p:cNvGrpSpPr>
          <p:nvPr/>
        </p:nvGrpSpPr>
        <p:grpSpPr bwMode="auto">
          <a:xfrm>
            <a:off x="3538328" y="2630186"/>
            <a:ext cx="3485621" cy="2590800"/>
            <a:chOff x="1431" y="1944"/>
            <a:chExt cx="2257" cy="2376"/>
          </a:xfrm>
        </p:grpSpPr>
        <p:pic>
          <p:nvPicPr>
            <p:cNvPr id="17" name="Picture 17" descr="DSC_1567">
              <a:extLst>
                <a:ext uri="{FF2B5EF4-FFF2-40B4-BE49-F238E27FC236}">
                  <a16:creationId xmlns:a16="http://schemas.microsoft.com/office/drawing/2014/main" id="{923A2C2A-E19B-48E5-ACF8-6EF1D0698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8" y="1944"/>
              <a:ext cx="1920" cy="2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962E80A8-7D2F-4AEB-B6E7-2F7155AE7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448"/>
              <a:ext cx="91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/>
                <a:t>2</a:t>
              </a:r>
              <a:endParaRPr lang="en-SG" sz="2400"/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F7266C83-61C8-4D73-B8C1-B73DEFD1A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3525"/>
              <a:ext cx="24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 Box 23">
            <a:extLst>
              <a:ext uri="{FF2B5EF4-FFF2-40B4-BE49-F238E27FC236}">
                <a16:creationId xmlns:a16="http://schemas.microsoft.com/office/drawing/2014/main" id="{E8C1CA3F-228E-43DF-90CE-C6845B1A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576" y="1579211"/>
            <a:ext cx="975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F1D8B44A-0EDB-46E3-B6DE-D1223B971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0333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SG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53099 0.5129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12222 L 0.25078 0.5208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4 -0.13403 L 0.30326 0.5210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E94DAF-6BF1-4423-98C0-78470E3CE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536" y="839913"/>
            <a:ext cx="8437677" cy="78694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lẫn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sạn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sàng gạo">
            <a:hlinkClick r:id="" action="ppaction://media"/>
            <a:extLst>
              <a:ext uri="{FF2B5EF4-FFF2-40B4-BE49-F238E27FC236}">
                <a16:creationId xmlns:a16="http://schemas.microsoft.com/office/drawing/2014/main" id="{8D0CA3F0-B1F2-482B-B25A-9624FB21E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7353" y="2088966"/>
            <a:ext cx="7327538" cy="3949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6CD4BB-8C85-4ACD-9D9E-3666D2284B20}"/>
              </a:ext>
            </a:extLst>
          </p:cNvPr>
          <p:cNvGrpSpPr/>
          <p:nvPr/>
        </p:nvGrpSpPr>
        <p:grpSpPr>
          <a:xfrm>
            <a:off x="1195502" y="839913"/>
            <a:ext cx="786034" cy="921952"/>
            <a:chOff x="5139853" y="265721"/>
            <a:chExt cx="1546449" cy="132833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69878C9-082E-4E79-8B08-1E3DE4B0B9B1}"/>
                </a:ext>
              </a:extLst>
            </p:cNvPr>
            <p:cNvSpPr/>
            <p:nvPr/>
          </p:nvSpPr>
          <p:spPr>
            <a:xfrm>
              <a:off x="5139853" y="265721"/>
              <a:ext cx="1350374" cy="1328338"/>
            </a:xfrm>
            <a:custGeom>
              <a:avLst/>
              <a:gdLst>
                <a:gd name="connsiteX0" fmla="*/ 1265907 w 1350374"/>
                <a:gd name="connsiteY0" fmla="*/ 353668 h 1328338"/>
                <a:gd name="connsiteX1" fmla="*/ 1180034 w 1350374"/>
                <a:gd name="connsiteY1" fmla="*/ 362282 h 1328338"/>
                <a:gd name="connsiteX2" fmla="*/ 1084430 w 1350374"/>
                <a:gd name="connsiteY2" fmla="*/ 152202 h 1328338"/>
                <a:gd name="connsiteX3" fmla="*/ 995006 w 1350374"/>
                <a:gd name="connsiteY3" fmla="*/ 12215 h 1328338"/>
                <a:gd name="connsiteX4" fmla="*/ 834504 w 1350374"/>
                <a:gd name="connsiteY4" fmla="*/ 78099 h 1328338"/>
                <a:gd name="connsiteX5" fmla="*/ 328275 w 1350374"/>
                <a:gd name="connsiteY5" fmla="*/ 539156 h 1328338"/>
                <a:gd name="connsiteX6" fmla="*/ 323343 w 1350374"/>
                <a:gd name="connsiteY6" fmla="*/ 542707 h 1328338"/>
                <a:gd name="connsiteX7" fmla="*/ 147652 w 1350374"/>
                <a:gd name="connsiteY7" fmla="*/ 598465 h 1328338"/>
                <a:gd name="connsiteX8" fmla="*/ 27917 w 1350374"/>
                <a:gd name="connsiteY8" fmla="*/ 646925 h 1328338"/>
                <a:gd name="connsiteX9" fmla="*/ 31204 w 1350374"/>
                <a:gd name="connsiteY9" fmla="*/ 851481 h 1328338"/>
                <a:gd name="connsiteX10" fmla="*/ 156463 w 1350374"/>
                <a:gd name="connsiteY10" fmla="*/ 1022701 h 1328338"/>
                <a:gd name="connsiteX11" fmla="*/ 211169 w 1350374"/>
                <a:gd name="connsiteY11" fmla="*/ 1020071 h 1328338"/>
                <a:gd name="connsiteX12" fmla="*/ 319267 w 1350374"/>
                <a:gd name="connsiteY12" fmla="*/ 1238896 h 1328338"/>
                <a:gd name="connsiteX13" fmla="*/ 433281 w 1350374"/>
                <a:gd name="connsiteY13" fmla="*/ 1324309 h 1328338"/>
                <a:gd name="connsiteX14" fmla="*/ 558146 w 1350374"/>
                <a:gd name="connsiteY14" fmla="*/ 1162557 h 1328338"/>
                <a:gd name="connsiteX15" fmla="*/ 491867 w 1350374"/>
                <a:gd name="connsiteY15" fmla="*/ 1065112 h 1328338"/>
                <a:gd name="connsiteX16" fmla="*/ 431638 w 1350374"/>
                <a:gd name="connsiteY16" fmla="*/ 956159 h 1328338"/>
                <a:gd name="connsiteX17" fmla="*/ 460043 w 1350374"/>
                <a:gd name="connsiteY17" fmla="*/ 947151 h 1328338"/>
                <a:gd name="connsiteX18" fmla="*/ 821682 w 1350374"/>
                <a:gd name="connsiteY18" fmla="*/ 925321 h 1328338"/>
                <a:gd name="connsiteX19" fmla="*/ 1141898 w 1350374"/>
                <a:gd name="connsiteY19" fmla="*/ 988444 h 1328338"/>
                <a:gd name="connsiteX20" fmla="*/ 1330016 w 1350374"/>
                <a:gd name="connsiteY20" fmla="*/ 977463 h 1328338"/>
                <a:gd name="connsiteX21" fmla="*/ 1301545 w 1350374"/>
                <a:gd name="connsiteY21" fmla="*/ 727209 h 1328338"/>
                <a:gd name="connsiteX22" fmla="*/ 1264000 w 1350374"/>
                <a:gd name="connsiteY22" fmla="*/ 596558 h 1328338"/>
                <a:gd name="connsiteX23" fmla="*/ 1344087 w 1350374"/>
                <a:gd name="connsiteY23" fmla="*/ 525085 h 1328338"/>
                <a:gd name="connsiteX24" fmla="*/ 1329424 w 1350374"/>
                <a:gd name="connsiteY24" fmla="*/ 419618 h 1328338"/>
                <a:gd name="connsiteX25" fmla="*/ 1265907 w 1350374"/>
                <a:gd name="connsiteY25" fmla="*/ 353668 h 1328338"/>
                <a:gd name="connsiteX26" fmla="*/ 122074 w 1350374"/>
                <a:gd name="connsiteY26" fmla="*/ 925716 h 1328338"/>
                <a:gd name="connsiteX27" fmla="*/ 78612 w 1350374"/>
                <a:gd name="connsiteY27" fmla="*/ 847405 h 1328338"/>
                <a:gd name="connsiteX28" fmla="*/ 52376 w 1350374"/>
                <a:gd name="connsiteY28" fmla="*/ 761795 h 1328338"/>
                <a:gd name="connsiteX29" fmla="*/ 131345 w 1350374"/>
                <a:gd name="connsiteY29" fmla="*/ 651790 h 1328338"/>
                <a:gd name="connsiteX30" fmla="*/ 331036 w 1350374"/>
                <a:gd name="connsiteY30" fmla="*/ 587879 h 1328338"/>
                <a:gd name="connsiteX31" fmla="*/ 438344 w 1350374"/>
                <a:gd name="connsiteY31" fmla="*/ 906516 h 1328338"/>
                <a:gd name="connsiteX32" fmla="*/ 258971 w 1350374"/>
                <a:gd name="connsiteY32" fmla="*/ 958592 h 1328338"/>
                <a:gd name="connsiteX33" fmla="*/ 122074 w 1350374"/>
                <a:gd name="connsiteY33" fmla="*/ 925716 h 1328338"/>
                <a:gd name="connsiteX34" fmla="*/ 478256 w 1350374"/>
                <a:gd name="connsiteY34" fmla="*/ 1103511 h 1328338"/>
                <a:gd name="connsiteX35" fmla="*/ 498837 w 1350374"/>
                <a:gd name="connsiteY35" fmla="*/ 1129418 h 1328338"/>
                <a:gd name="connsiteX36" fmla="*/ 489960 w 1350374"/>
                <a:gd name="connsiteY36" fmla="*/ 1247509 h 1328338"/>
                <a:gd name="connsiteX37" fmla="*/ 445709 w 1350374"/>
                <a:gd name="connsiteY37" fmla="*/ 1278413 h 1328338"/>
                <a:gd name="connsiteX38" fmla="*/ 413885 w 1350374"/>
                <a:gd name="connsiteY38" fmla="*/ 1288408 h 1328338"/>
                <a:gd name="connsiteX39" fmla="*/ 429468 w 1350374"/>
                <a:gd name="connsiteY39" fmla="*/ 1254282 h 1328338"/>
                <a:gd name="connsiteX40" fmla="*/ 396657 w 1350374"/>
                <a:gd name="connsiteY40" fmla="*/ 1245208 h 1328338"/>
                <a:gd name="connsiteX41" fmla="*/ 383244 w 1350374"/>
                <a:gd name="connsiteY41" fmla="*/ 1273547 h 1328338"/>
                <a:gd name="connsiteX42" fmla="*/ 378838 w 1350374"/>
                <a:gd name="connsiteY42" fmla="*/ 1269339 h 1328338"/>
                <a:gd name="connsiteX43" fmla="*/ 369765 w 1350374"/>
                <a:gd name="connsiteY43" fmla="*/ 1258819 h 1328338"/>
                <a:gd name="connsiteX44" fmla="*/ 370751 w 1350374"/>
                <a:gd name="connsiteY44" fmla="*/ 1256649 h 1328338"/>
                <a:gd name="connsiteX45" fmla="*/ 381337 w 1350374"/>
                <a:gd name="connsiteY45" fmla="*/ 1236068 h 1328338"/>
                <a:gd name="connsiteX46" fmla="*/ 392186 w 1350374"/>
                <a:gd name="connsiteY46" fmla="*/ 1210030 h 1328338"/>
                <a:gd name="connsiteX47" fmla="*/ 359375 w 1350374"/>
                <a:gd name="connsiteY47" fmla="*/ 1200957 h 1328338"/>
                <a:gd name="connsiteX48" fmla="*/ 347803 w 1350374"/>
                <a:gd name="connsiteY48" fmla="*/ 1225943 h 1328338"/>
                <a:gd name="connsiteX49" fmla="*/ 334982 w 1350374"/>
                <a:gd name="connsiteY49" fmla="*/ 1201483 h 1328338"/>
                <a:gd name="connsiteX50" fmla="*/ 335244 w 1350374"/>
                <a:gd name="connsiteY50" fmla="*/ 1201220 h 1328338"/>
                <a:gd name="connsiteX51" fmla="*/ 358652 w 1350374"/>
                <a:gd name="connsiteY51" fmla="*/ 1150130 h 1328338"/>
                <a:gd name="connsiteX52" fmla="*/ 352537 w 1350374"/>
                <a:gd name="connsiteY52" fmla="*/ 1126853 h 1328338"/>
                <a:gd name="connsiteX53" fmla="*/ 329261 w 1350374"/>
                <a:gd name="connsiteY53" fmla="*/ 1132968 h 1328338"/>
                <a:gd name="connsiteX54" fmla="*/ 316176 w 1350374"/>
                <a:gd name="connsiteY54" fmla="*/ 1161571 h 1328338"/>
                <a:gd name="connsiteX55" fmla="*/ 307037 w 1350374"/>
                <a:gd name="connsiteY55" fmla="*/ 1142371 h 1328338"/>
                <a:gd name="connsiteX56" fmla="*/ 302434 w 1350374"/>
                <a:gd name="connsiteY56" fmla="*/ 1132771 h 1328338"/>
                <a:gd name="connsiteX57" fmla="*/ 305919 w 1350374"/>
                <a:gd name="connsiteY57" fmla="*/ 1128563 h 1328338"/>
                <a:gd name="connsiteX58" fmla="*/ 328669 w 1350374"/>
                <a:gd name="connsiteY58" fmla="*/ 1089374 h 1328338"/>
                <a:gd name="connsiteX59" fmla="*/ 299277 w 1350374"/>
                <a:gd name="connsiteY59" fmla="*/ 1072213 h 1328338"/>
                <a:gd name="connsiteX60" fmla="*/ 285141 w 1350374"/>
                <a:gd name="connsiteY60" fmla="*/ 1096607 h 1328338"/>
                <a:gd name="connsiteX61" fmla="*/ 272187 w 1350374"/>
                <a:gd name="connsiteY61" fmla="*/ 1069583 h 1328338"/>
                <a:gd name="connsiteX62" fmla="*/ 275738 w 1350374"/>
                <a:gd name="connsiteY62" fmla="*/ 1066098 h 1328338"/>
                <a:gd name="connsiteX63" fmla="*/ 295398 w 1350374"/>
                <a:gd name="connsiteY63" fmla="*/ 1038810 h 1328338"/>
                <a:gd name="connsiteX64" fmla="*/ 289283 w 1350374"/>
                <a:gd name="connsiteY64" fmla="*/ 1015534 h 1328338"/>
                <a:gd name="connsiteX65" fmla="*/ 266007 w 1350374"/>
                <a:gd name="connsiteY65" fmla="*/ 1021649 h 1328338"/>
                <a:gd name="connsiteX66" fmla="*/ 256013 w 1350374"/>
                <a:gd name="connsiteY66" fmla="*/ 1035457 h 1328338"/>
                <a:gd name="connsiteX67" fmla="*/ 244243 w 1350374"/>
                <a:gd name="connsiteY67" fmla="*/ 1010537 h 1328338"/>
                <a:gd name="connsiteX68" fmla="*/ 271267 w 1350374"/>
                <a:gd name="connsiteY68" fmla="*/ 1002384 h 1328338"/>
                <a:gd name="connsiteX69" fmla="*/ 399156 w 1350374"/>
                <a:gd name="connsiteY69" fmla="*/ 966417 h 1328338"/>
                <a:gd name="connsiteX70" fmla="*/ 478256 w 1350374"/>
                <a:gd name="connsiteY70" fmla="*/ 1103511 h 1328338"/>
                <a:gd name="connsiteX71" fmla="*/ 1106851 w 1350374"/>
                <a:gd name="connsiteY71" fmla="*/ 934461 h 1328338"/>
                <a:gd name="connsiteX72" fmla="*/ 811622 w 1350374"/>
                <a:gd name="connsiteY72" fmla="*/ 878834 h 1328338"/>
                <a:gd name="connsiteX73" fmla="*/ 471813 w 1350374"/>
                <a:gd name="connsiteY73" fmla="*/ 899020 h 1328338"/>
                <a:gd name="connsiteX74" fmla="*/ 361874 w 1350374"/>
                <a:gd name="connsiteY74" fmla="*/ 572361 h 1328338"/>
                <a:gd name="connsiteX75" fmla="*/ 832400 w 1350374"/>
                <a:gd name="connsiteY75" fmla="*/ 149769 h 1328338"/>
                <a:gd name="connsiteX76" fmla="*/ 901638 w 1350374"/>
                <a:gd name="connsiteY76" fmla="*/ 71852 h 1328338"/>
                <a:gd name="connsiteX77" fmla="*/ 1088769 w 1350374"/>
                <a:gd name="connsiteY77" fmla="*/ 478401 h 1328338"/>
                <a:gd name="connsiteX78" fmla="*/ 1229546 w 1350374"/>
                <a:gd name="connsiteY78" fmla="*/ 962998 h 1328338"/>
                <a:gd name="connsiteX79" fmla="*/ 1106851 w 1350374"/>
                <a:gd name="connsiteY79" fmla="*/ 934461 h 1328338"/>
                <a:gd name="connsiteX80" fmla="*/ 1295035 w 1350374"/>
                <a:gd name="connsiteY80" fmla="*/ 920324 h 1328338"/>
                <a:gd name="connsiteX81" fmla="*/ 1263540 w 1350374"/>
                <a:gd name="connsiteY81" fmla="*/ 960631 h 1328338"/>
                <a:gd name="connsiteX82" fmla="*/ 1117240 w 1350374"/>
                <a:gd name="connsiteY82" fmla="*/ 458675 h 1328338"/>
                <a:gd name="connsiteX83" fmla="*/ 930174 w 1350374"/>
                <a:gd name="connsiteY83" fmla="*/ 53507 h 1328338"/>
                <a:gd name="connsiteX84" fmla="*/ 974623 w 1350374"/>
                <a:gd name="connsiteY84" fmla="*/ 54230 h 1328338"/>
                <a:gd name="connsiteX85" fmla="*/ 1020518 w 1350374"/>
                <a:gd name="connsiteY85" fmla="*/ 127676 h 1328338"/>
                <a:gd name="connsiteX86" fmla="*/ 1143344 w 1350374"/>
                <a:gd name="connsiteY86" fmla="*/ 395092 h 1328338"/>
                <a:gd name="connsiteX87" fmla="*/ 1254927 w 1350374"/>
                <a:gd name="connsiteY87" fmla="*/ 727932 h 1328338"/>
                <a:gd name="connsiteX88" fmla="*/ 1295035 w 1350374"/>
                <a:gd name="connsiteY88" fmla="*/ 920324 h 1328338"/>
                <a:gd name="connsiteX89" fmla="*/ 1305556 w 1350374"/>
                <a:gd name="connsiteY89" fmla="*/ 523047 h 1328338"/>
                <a:gd name="connsiteX90" fmla="*/ 1253480 w 1350374"/>
                <a:gd name="connsiteY90" fmla="*/ 563287 h 1328338"/>
                <a:gd name="connsiteX91" fmla="*/ 1192790 w 1350374"/>
                <a:gd name="connsiteY91" fmla="*/ 394829 h 1328338"/>
                <a:gd name="connsiteX92" fmla="*/ 1233491 w 1350374"/>
                <a:gd name="connsiteY92" fmla="*/ 388977 h 1328338"/>
                <a:gd name="connsiteX93" fmla="*/ 1294970 w 1350374"/>
                <a:gd name="connsiteY93" fmla="*/ 425733 h 1328338"/>
                <a:gd name="connsiteX94" fmla="*/ 1305556 w 1350374"/>
                <a:gd name="connsiteY94" fmla="*/ 523047 h 132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350374" h="1328338">
                  <a:moveTo>
                    <a:pt x="1265907" y="353668"/>
                  </a:moveTo>
                  <a:cubicBezTo>
                    <a:pt x="1238488" y="349986"/>
                    <a:pt x="1208242" y="356824"/>
                    <a:pt x="1180034" y="362282"/>
                  </a:cubicBezTo>
                  <a:cubicBezTo>
                    <a:pt x="1150840" y="290874"/>
                    <a:pt x="1118884" y="220650"/>
                    <a:pt x="1084430" y="152202"/>
                  </a:cubicBezTo>
                  <a:cubicBezTo>
                    <a:pt x="1062666" y="109068"/>
                    <a:pt x="1037154" y="40751"/>
                    <a:pt x="995006" y="12215"/>
                  </a:cubicBezTo>
                  <a:cubicBezTo>
                    <a:pt x="936749" y="-27237"/>
                    <a:pt x="870997" y="38055"/>
                    <a:pt x="834504" y="78099"/>
                  </a:cubicBezTo>
                  <a:cubicBezTo>
                    <a:pt x="678802" y="248727"/>
                    <a:pt x="536842" y="428758"/>
                    <a:pt x="328275" y="539156"/>
                  </a:cubicBezTo>
                  <a:cubicBezTo>
                    <a:pt x="326368" y="540208"/>
                    <a:pt x="324724" y="541392"/>
                    <a:pt x="323343" y="542707"/>
                  </a:cubicBezTo>
                  <a:cubicBezTo>
                    <a:pt x="264560" y="560657"/>
                    <a:pt x="205974" y="579134"/>
                    <a:pt x="147652" y="598465"/>
                  </a:cubicBezTo>
                  <a:cubicBezTo>
                    <a:pt x="110107" y="610958"/>
                    <a:pt x="58886" y="619374"/>
                    <a:pt x="27917" y="646925"/>
                  </a:cubicBezTo>
                  <a:cubicBezTo>
                    <a:pt x="-25343" y="694332"/>
                    <a:pt x="10229" y="797433"/>
                    <a:pt x="31204" y="851481"/>
                  </a:cubicBezTo>
                  <a:cubicBezTo>
                    <a:pt x="51061" y="902440"/>
                    <a:pt x="97154" y="1005211"/>
                    <a:pt x="156463" y="1022701"/>
                  </a:cubicBezTo>
                  <a:cubicBezTo>
                    <a:pt x="172704" y="1027501"/>
                    <a:pt x="191970" y="1024871"/>
                    <a:pt x="211169" y="1020071"/>
                  </a:cubicBezTo>
                  <a:cubicBezTo>
                    <a:pt x="246478" y="1093254"/>
                    <a:pt x="278566" y="1168541"/>
                    <a:pt x="319267" y="1238896"/>
                  </a:cubicBezTo>
                  <a:cubicBezTo>
                    <a:pt x="345502" y="1284199"/>
                    <a:pt x="372000" y="1344560"/>
                    <a:pt x="433281" y="1324309"/>
                  </a:cubicBezTo>
                  <a:cubicBezTo>
                    <a:pt x="497193" y="1303136"/>
                    <a:pt x="577609" y="1237975"/>
                    <a:pt x="558146" y="1162557"/>
                  </a:cubicBezTo>
                  <a:cubicBezTo>
                    <a:pt x="548348" y="1124420"/>
                    <a:pt x="513500" y="1096015"/>
                    <a:pt x="491867" y="1065112"/>
                  </a:cubicBezTo>
                  <a:cubicBezTo>
                    <a:pt x="467867" y="1030920"/>
                    <a:pt x="449194" y="993836"/>
                    <a:pt x="431638" y="956159"/>
                  </a:cubicBezTo>
                  <a:cubicBezTo>
                    <a:pt x="441106" y="953135"/>
                    <a:pt x="450574" y="950176"/>
                    <a:pt x="460043" y="947151"/>
                  </a:cubicBezTo>
                  <a:cubicBezTo>
                    <a:pt x="579713" y="923809"/>
                    <a:pt x="700106" y="911908"/>
                    <a:pt x="821682" y="925321"/>
                  </a:cubicBezTo>
                  <a:cubicBezTo>
                    <a:pt x="929911" y="937288"/>
                    <a:pt x="1035642" y="965825"/>
                    <a:pt x="1141898" y="988444"/>
                  </a:cubicBezTo>
                  <a:cubicBezTo>
                    <a:pt x="1194237" y="999622"/>
                    <a:pt x="1294049" y="1040915"/>
                    <a:pt x="1330016" y="977463"/>
                  </a:cubicBezTo>
                  <a:cubicBezTo>
                    <a:pt x="1366772" y="912697"/>
                    <a:pt x="1318246" y="791581"/>
                    <a:pt x="1301545" y="727209"/>
                  </a:cubicBezTo>
                  <a:cubicBezTo>
                    <a:pt x="1290170" y="683483"/>
                    <a:pt x="1277545" y="639955"/>
                    <a:pt x="1264000" y="596558"/>
                  </a:cubicBezTo>
                  <a:cubicBezTo>
                    <a:pt x="1293392" y="576832"/>
                    <a:pt x="1329753" y="558159"/>
                    <a:pt x="1344087" y="525085"/>
                  </a:cubicBezTo>
                  <a:cubicBezTo>
                    <a:pt x="1359210" y="490236"/>
                    <a:pt x="1344153" y="451771"/>
                    <a:pt x="1329424" y="419618"/>
                  </a:cubicBezTo>
                  <a:cubicBezTo>
                    <a:pt x="1316997" y="392133"/>
                    <a:pt x="1299047" y="358073"/>
                    <a:pt x="1265907" y="353668"/>
                  </a:cubicBezTo>
                  <a:moveTo>
                    <a:pt x="122074" y="925716"/>
                  </a:moveTo>
                  <a:cubicBezTo>
                    <a:pt x="104452" y="901256"/>
                    <a:pt x="90382" y="875086"/>
                    <a:pt x="78612" y="847405"/>
                  </a:cubicBezTo>
                  <a:cubicBezTo>
                    <a:pt x="66842" y="819723"/>
                    <a:pt x="57768" y="791449"/>
                    <a:pt x="52376" y="761795"/>
                  </a:cubicBezTo>
                  <a:cubicBezTo>
                    <a:pt x="40870" y="698212"/>
                    <a:pt x="76507" y="670267"/>
                    <a:pt x="131345" y="651790"/>
                  </a:cubicBezTo>
                  <a:cubicBezTo>
                    <a:pt x="197624" y="629500"/>
                    <a:pt x="264232" y="608328"/>
                    <a:pt x="331036" y="587879"/>
                  </a:cubicBezTo>
                  <a:cubicBezTo>
                    <a:pt x="364767" y="694793"/>
                    <a:pt x="400537" y="800983"/>
                    <a:pt x="438344" y="906516"/>
                  </a:cubicBezTo>
                  <a:cubicBezTo>
                    <a:pt x="379035" y="925584"/>
                    <a:pt x="319332" y="943206"/>
                    <a:pt x="258971" y="958592"/>
                  </a:cubicBezTo>
                  <a:cubicBezTo>
                    <a:pt x="202884" y="972795"/>
                    <a:pt x="160408" y="978976"/>
                    <a:pt x="122074" y="925716"/>
                  </a:cubicBezTo>
                  <a:moveTo>
                    <a:pt x="478256" y="1103511"/>
                  </a:moveTo>
                  <a:cubicBezTo>
                    <a:pt x="484305" y="1111467"/>
                    <a:pt x="493906" y="1121725"/>
                    <a:pt x="498837" y="1129418"/>
                  </a:cubicBezTo>
                  <a:cubicBezTo>
                    <a:pt x="528426" y="1175839"/>
                    <a:pt x="529017" y="1204310"/>
                    <a:pt x="489960" y="1247509"/>
                  </a:cubicBezTo>
                  <a:cubicBezTo>
                    <a:pt x="479571" y="1259016"/>
                    <a:pt x="459254" y="1271904"/>
                    <a:pt x="445709" y="1278413"/>
                  </a:cubicBezTo>
                  <a:cubicBezTo>
                    <a:pt x="432427" y="1284791"/>
                    <a:pt x="422564" y="1288145"/>
                    <a:pt x="413885" y="1288408"/>
                  </a:cubicBezTo>
                  <a:cubicBezTo>
                    <a:pt x="420197" y="1277558"/>
                    <a:pt x="425391" y="1266183"/>
                    <a:pt x="429468" y="1254282"/>
                  </a:cubicBezTo>
                  <a:cubicBezTo>
                    <a:pt x="436569" y="1233504"/>
                    <a:pt x="403693" y="1224628"/>
                    <a:pt x="396657" y="1245208"/>
                  </a:cubicBezTo>
                  <a:cubicBezTo>
                    <a:pt x="393238" y="1255202"/>
                    <a:pt x="388635" y="1264605"/>
                    <a:pt x="383244" y="1273547"/>
                  </a:cubicBezTo>
                  <a:cubicBezTo>
                    <a:pt x="381797" y="1272167"/>
                    <a:pt x="380351" y="1270917"/>
                    <a:pt x="378838" y="1269339"/>
                  </a:cubicBezTo>
                  <a:cubicBezTo>
                    <a:pt x="375682" y="1266117"/>
                    <a:pt x="372723" y="1262501"/>
                    <a:pt x="369765" y="1258819"/>
                  </a:cubicBezTo>
                  <a:cubicBezTo>
                    <a:pt x="370093" y="1258096"/>
                    <a:pt x="370488" y="1257438"/>
                    <a:pt x="370751" y="1256649"/>
                  </a:cubicBezTo>
                  <a:cubicBezTo>
                    <a:pt x="373249" y="1249350"/>
                    <a:pt x="377852" y="1242907"/>
                    <a:pt x="381337" y="1236068"/>
                  </a:cubicBezTo>
                  <a:cubicBezTo>
                    <a:pt x="385545" y="1227652"/>
                    <a:pt x="389096" y="1218907"/>
                    <a:pt x="392186" y="1210030"/>
                  </a:cubicBezTo>
                  <a:cubicBezTo>
                    <a:pt x="399353" y="1189318"/>
                    <a:pt x="366477" y="1180376"/>
                    <a:pt x="359375" y="1200957"/>
                  </a:cubicBezTo>
                  <a:cubicBezTo>
                    <a:pt x="356351" y="1209702"/>
                    <a:pt x="352011" y="1217789"/>
                    <a:pt x="347803" y="1225943"/>
                  </a:cubicBezTo>
                  <a:cubicBezTo>
                    <a:pt x="343332" y="1217986"/>
                    <a:pt x="339124" y="1209767"/>
                    <a:pt x="334982" y="1201483"/>
                  </a:cubicBezTo>
                  <a:cubicBezTo>
                    <a:pt x="335047" y="1201351"/>
                    <a:pt x="335179" y="1201351"/>
                    <a:pt x="335244" y="1201220"/>
                  </a:cubicBezTo>
                  <a:cubicBezTo>
                    <a:pt x="343003" y="1184190"/>
                    <a:pt x="350828" y="1167160"/>
                    <a:pt x="358652" y="1150130"/>
                  </a:cubicBezTo>
                  <a:cubicBezTo>
                    <a:pt x="362466" y="1141779"/>
                    <a:pt x="361019" y="1131851"/>
                    <a:pt x="352537" y="1126853"/>
                  </a:cubicBezTo>
                  <a:cubicBezTo>
                    <a:pt x="345239" y="1122579"/>
                    <a:pt x="333074" y="1124552"/>
                    <a:pt x="329261" y="1132968"/>
                  </a:cubicBezTo>
                  <a:cubicBezTo>
                    <a:pt x="324921" y="1142502"/>
                    <a:pt x="320516" y="1152037"/>
                    <a:pt x="316176" y="1161571"/>
                  </a:cubicBezTo>
                  <a:cubicBezTo>
                    <a:pt x="313086" y="1154930"/>
                    <a:pt x="310061" y="1148486"/>
                    <a:pt x="307037" y="1142371"/>
                  </a:cubicBezTo>
                  <a:cubicBezTo>
                    <a:pt x="305458" y="1139215"/>
                    <a:pt x="304012" y="1135927"/>
                    <a:pt x="302434" y="1132771"/>
                  </a:cubicBezTo>
                  <a:cubicBezTo>
                    <a:pt x="303683" y="1131587"/>
                    <a:pt x="304932" y="1130272"/>
                    <a:pt x="305919" y="1128563"/>
                  </a:cubicBezTo>
                  <a:cubicBezTo>
                    <a:pt x="313480" y="1115478"/>
                    <a:pt x="321107" y="1102459"/>
                    <a:pt x="328669" y="1089374"/>
                  </a:cubicBezTo>
                  <a:cubicBezTo>
                    <a:pt x="339715" y="1070372"/>
                    <a:pt x="310324" y="1053276"/>
                    <a:pt x="299277" y="1072213"/>
                  </a:cubicBezTo>
                  <a:cubicBezTo>
                    <a:pt x="294543" y="1080366"/>
                    <a:pt x="289809" y="1088454"/>
                    <a:pt x="285141" y="1096607"/>
                  </a:cubicBezTo>
                  <a:cubicBezTo>
                    <a:pt x="280867" y="1087599"/>
                    <a:pt x="276461" y="1078657"/>
                    <a:pt x="272187" y="1069583"/>
                  </a:cubicBezTo>
                  <a:cubicBezTo>
                    <a:pt x="273437" y="1068531"/>
                    <a:pt x="274686" y="1067413"/>
                    <a:pt x="275738" y="1066098"/>
                  </a:cubicBezTo>
                  <a:cubicBezTo>
                    <a:pt x="282511" y="1057156"/>
                    <a:pt x="289086" y="1048082"/>
                    <a:pt x="295398" y="1038810"/>
                  </a:cubicBezTo>
                  <a:cubicBezTo>
                    <a:pt x="300593" y="1031249"/>
                    <a:pt x="296845" y="1019939"/>
                    <a:pt x="289283" y="1015534"/>
                  </a:cubicBezTo>
                  <a:cubicBezTo>
                    <a:pt x="280867" y="1010603"/>
                    <a:pt x="271201" y="1014022"/>
                    <a:pt x="266007" y="1021649"/>
                  </a:cubicBezTo>
                  <a:cubicBezTo>
                    <a:pt x="262785" y="1026317"/>
                    <a:pt x="259366" y="1030854"/>
                    <a:pt x="256013" y="1035457"/>
                  </a:cubicBezTo>
                  <a:cubicBezTo>
                    <a:pt x="252133" y="1027106"/>
                    <a:pt x="248188" y="1018822"/>
                    <a:pt x="244243" y="1010537"/>
                  </a:cubicBezTo>
                  <a:cubicBezTo>
                    <a:pt x="253908" y="1007447"/>
                    <a:pt x="263048" y="1004422"/>
                    <a:pt x="271267" y="1002384"/>
                  </a:cubicBezTo>
                  <a:cubicBezTo>
                    <a:pt x="314203" y="991469"/>
                    <a:pt x="356811" y="979304"/>
                    <a:pt x="399156" y="966417"/>
                  </a:cubicBezTo>
                  <a:cubicBezTo>
                    <a:pt x="421578" y="1014548"/>
                    <a:pt x="445775" y="1060838"/>
                    <a:pt x="478256" y="1103511"/>
                  </a:cubicBezTo>
                  <a:moveTo>
                    <a:pt x="1106851" y="934461"/>
                  </a:moveTo>
                  <a:cubicBezTo>
                    <a:pt x="1009077" y="912828"/>
                    <a:pt x="911501" y="888829"/>
                    <a:pt x="811622" y="878834"/>
                  </a:cubicBezTo>
                  <a:cubicBezTo>
                    <a:pt x="697344" y="867459"/>
                    <a:pt x="584118" y="878440"/>
                    <a:pt x="471813" y="899020"/>
                  </a:cubicBezTo>
                  <a:cubicBezTo>
                    <a:pt x="433019" y="790857"/>
                    <a:pt x="396328" y="681971"/>
                    <a:pt x="361874" y="572361"/>
                  </a:cubicBezTo>
                  <a:cubicBezTo>
                    <a:pt x="549269" y="470050"/>
                    <a:pt x="695043" y="310205"/>
                    <a:pt x="832400" y="149769"/>
                  </a:cubicBezTo>
                  <a:cubicBezTo>
                    <a:pt x="848312" y="131227"/>
                    <a:pt x="873495" y="95589"/>
                    <a:pt x="901638" y="71852"/>
                  </a:cubicBezTo>
                  <a:cubicBezTo>
                    <a:pt x="982710" y="193232"/>
                    <a:pt x="1035642" y="344463"/>
                    <a:pt x="1088769" y="478401"/>
                  </a:cubicBezTo>
                  <a:cubicBezTo>
                    <a:pt x="1149722" y="632130"/>
                    <a:pt x="1200352" y="799339"/>
                    <a:pt x="1229546" y="962998"/>
                  </a:cubicBezTo>
                  <a:cubicBezTo>
                    <a:pt x="1187727" y="960039"/>
                    <a:pt x="1136243" y="940971"/>
                    <a:pt x="1106851" y="934461"/>
                  </a:cubicBezTo>
                  <a:moveTo>
                    <a:pt x="1295035" y="920324"/>
                  </a:moveTo>
                  <a:cubicBezTo>
                    <a:pt x="1293457" y="943929"/>
                    <a:pt x="1281228" y="955699"/>
                    <a:pt x="1263540" y="960631"/>
                  </a:cubicBezTo>
                  <a:cubicBezTo>
                    <a:pt x="1233886" y="790857"/>
                    <a:pt x="1181152" y="617994"/>
                    <a:pt x="1117240" y="458675"/>
                  </a:cubicBezTo>
                  <a:cubicBezTo>
                    <a:pt x="1063455" y="324474"/>
                    <a:pt x="1011510" y="174755"/>
                    <a:pt x="930174" y="53507"/>
                  </a:cubicBezTo>
                  <a:cubicBezTo>
                    <a:pt x="945034" y="47063"/>
                    <a:pt x="960091" y="45946"/>
                    <a:pt x="974623" y="54230"/>
                  </a:cubicBezTo>
                  <a:cubicBezTo>
                    <a:pt x="993888" y="65277"/>
                    <a:pt x="1010392" y="109200"/>
                    <a:pt x="1020518" y="127676"/>
                  </a:cubicBezTo>
                  <a:cubicBezTo>
                    <a:pt x="1067597" y="213615"/>
                    <a:pt x="1107115" y="304156"/>
                    <a:pt x="1143344" y="395092"/>
                  </a:cubicBezTo>
                  <a:cubicBezTo>
                    <a:pt x="1186675" y="503781"/>
                    <a:pt x="1224943" y="614772"/>
                    <a:pt x="1254927" y="727932"/>
                  </a:cubicBezTo>
                  <a:cubicBezTo>
                    <a:pt x="1270050" y="784940"/>
                    <a:pt x="1298915" y="861015"/>
                    <a:pt x="1295035" y="920324"/>
                  </a:cubicBezTo>
                  <a:moveTo>
                    <a:pt x="1305556" y="523047"/>
                  </a:moveTo>
                  <a:cubicBezTo>
                    <a:pt x="1293786" y="539879"/>
                    <a:pt x="1272417" y="551649"/>
                    <a:pt x="1253480" y="563287"/>
                  </a:cubicBezTo>
                  <a:cubicBezTo>
                    <a:pt x="1235003" y="506543"/>
                    <a:pt x="1214752" y="450390"/>
                    <a:pt x="1192790" y="394829"/>
                  </a:cubicBezTo>
                  <a:cubicBezTo>
                    <a:pt x="1206335" y="392594"/>
                    <a:pt x="1219880" y="390424"/>
                    <a:pt x="1233491" y="388977"/>
                  </a:cubicBezTo>
                  <a:cubicBezTo>
                    <a:pt x="1266696" y="385492"/>
                    <a:pt x="1279386" y="395026"/>
                    <a:pt x="1294970" y="425733"/>
                  </a:cubicBezTo>
                  <a:cubicBezTo>
                    <a:pt x="1309830" y="454861"/>
                    <a:pt x="1326992" y="492472"/>
                    <a:pt x="1305556" y="523047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206E632-6E33-4471-A0E6-47E68CCBFE87}"/>
                </a:ext>
              </a:extLst>
            </p:cNvPr>
            <p:cNvSpPr/>
            <p:nvPr/>
          </p:nvSpPr>
          <p:spPr>
            <a:xfrm>
              <a:off x="6380904" y="404132"/>
              <a:ext cx="34128" cy="129828"/>
            </a:xfrm>
            <a:custGeom>
              <a:avLst/>
              <a:gdLst>
                <a:gd name="connsiteX0" fmla="*/ 33930 w 34128"/>
                <a:gd name="connsiteY0" fmla="*/ 113407 h 129828"/>
                <a:gd name="connsiteX1" fmla="*/ 34127 w 34128"/>
                <a:gd name="connsiteY1" fmla="*/ 16422 h 129828"/>
                <a:gd name="connsiteX2" fmla="*/ 133 w 34128"/>
                <a:gd name="connsiteY2" fmla="*/ 16422 h 129828"/>
                <a:gd name="connsiteX3" fmla="*/ 2 w 34128"/>
                <a:gd name="connsiteY3" fmla="*/ 113407 h 129828"/>
                <a:gd name="connsiteX4" fmla="*/ 33930 w 34128"/>
                <a:gd name="connsiteY4" fmla="*/ 113407 h 12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8" h="129828">
                  <a:moveTo>
                    <a:pt x="33930" y="113407"/>
                  </a:moveTo>
                  <a:cubicBezTo>
                    <a:pt x="34193" y="81057"/>
                    <a:pt x="33864" y="48772"/>
                    <a:pt x="34127" y="16422"/>
                  </a:cubicBezTo>
                  <a:cubicBezTo>
                    <a:pt x="34324" y="-5474"/>
                    <a:pt x="264" y="-5474"/>
                    <a:pt x="133" y="16422"/>
                  </a:cubicBezTo>
                  <a:cubicBezTo>
                    <a:pt x="-130" y="48772"/>
                    <a:pt x="199" y="81057"/>
                    <a:pt x="2" y="113407"/>
                  </a:cubicBezTo>
                  <a:cubicBezTo>
                    <a:pt x="-262" y="135302"/>
                    <a:pt x="33733" y="135302"/>
                    <a:pt x="33930" y="113407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5C8EB9F-6A0E-43BF-BC2E-71AC2976109E}"/>
                </a:ext>
              </a:extLst>
            </p:cNvPr>
            <p:cNvSpPr/>
            <p:nvPr/>
          </p:nvSpPr>
          <p:spPr>
            <a:xfrm>
              <a:off x="6524701" y="495252"/>
              <a:ext cx="86409" cy="93137"/>
            </a:xfrm>
            <a:custGeom>
              <a:avLst/>
              <a:gdLst>
                <a:gd name="connsiteX0" fmla="*/ 28673 w 86409"/>
                <a:gd name="connsiteY0" fmla="*/ 87777 h 93137"/>
                <a:gd name="connsiteX1" fmla="*/ 81802 w 86409"/>
                <a:gd name="connsiteY1" fmla="*/ 29454 h 93137"/>
                <a:gd name="connsiteX2" fmla="*/ 57736 w 86409"/>
                <a:gd name="connsiteY2" fmla="*/ 5388 h 93137"/>
                <a:gd name="connsiteX3" fmla="*/ 4608 w 86409"/>
                <a:gd name="connsiteY3" fmla="*/ 63711 h 93137"/>
                <a:gd name="connsiteX4" fmla="*/ 28673 w 86409"/>
                <a:gd name="connsiteY4" fmla="*/ 87777 h 9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09" h="93137">
                  <a:moveTo>
                    <a:pt x="28673" y="87777"/>
                  </a:moveTo>
                  <a:cubicBezTo>
                    <a:pt x="46361" y="68314"/>
                    <a:pt x="64114" y="48917"/>
                    <a:pt x="81802" y="29454"/>
                  </a:cubicBezTo>
                  <a:cubicBezTo>
                    <a:pt x="96530" y="13279"/>
                    <a:pt x="72530" y="-10852"/>
                    <a:pt x="57736" y="5388"/>
                  </a:cubicBezTo>
                  <a:cubicBezTo>
                    <a:pt x="40048" y="24851"/>
                    <a:pt x="22296" y="44248"/>
                    <a:pt x="4608" y="63711"/>
                  </a:cubicBezTo>
                  <a:cubicBezTo>
                    <a:pt x="-10121" y="79886"/>
                    <a:pt x="13879" y="103952"/>
                    <a:pt x="28673" y="87777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FDD0D26-59B4-4D74-B85E-3CAA02DC9FF6}"/>
                </a:ext>
              </a:extLst>
            </p:cNvPr>
            <p:cNvSpPr/>
            <p:nvPr/>
          </p:nvSpPr>
          <p:spPr>
            <a:xfrm>
              <a:off x="6577720" y="692234"/>
              <a:ext cx="108582" cy="36214"/>
            </a:xfrm>
            <a:custGeom>
              <a:avLst/>
              <a:gdLst>
                <a:gd name="connsiteX0" fmla="*/ 92234 w 108582"/>
                <a:gd name="connsiteY0" fmla="*/ 2179 h 36214"/>
                <a:gd name="connsiteX1" fmla="*/ 16422 w 108582"/>
                <a:gd name="connsiteY1" fmla="*/ 9 h 36214"/>
                <a:gd name="connsiteX2" fmla="*/ 16422 w 108582"/>
                <a:gd name="connsiteY2" fmla="*/ 34004 h 36214"/>
                <a:gd name="connsiteX3" fmla="*/ 92234 w 108582"/>
                <a:gd name="connsiteY3" fmla="*/ 36173 h 36214"/>
                <a:gd name="connsiteX4" fmla="*/ 92234 w 108582"/>
                <a:gd name="connsiteY4" fmla="*/ 2179 h 3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82" h="36214">
                  <a:moveTo>
                    <a:pt x="92234" y="2179"/>
                  </a:moveTo>
                  <a:cubicBezTo>
                    <a:pt x="66986" y="601"/>
                    <a:pt x="41671" y="733"/>
                    <a:pt x="16422" y="9"/>
                  </a:cubicBezTo>
                  <a:cubicBezTo>
                    <a:pt x="-5474" y="-648"/>
                    <a:pt x="-5474" y="33346"/>
                    <a:pt x="16422" y="34004"/>
                  </a:cubicBezTo>
                  <a:cubicBezTo>
                    <a:pt x="41671" y="34793"/>
                    <a:pt x="66986" y="34595"/>
                    <a:pt x="92234" y="36173"/>
                  </a:cubicBezTo>
                  <a:cubicBezTo>
                    <a:pt x="114064" y="37554"/>
                    <a:pt x="113998" y="3494"/>
                    <a:pt x="92234" y="2179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E517D9-EED8-4BC5-A0E9-1A67134E3D00}"/>
                </a:ext>
              </a:extLst>
            </p:cNvPr>
            <p:cNvSpPr/>
            <p:nvPr/>
          </p:nvSpPr>
          <p:spPr>
            <a:xfrm>
              <a:off x="6517287" y="846102"/>
              <a:ext cx="98418" cy="88313"/>
            </a:xfrm>
            <a:custGeom>
              <a:avLst/>
              <a:gdLst>
                <a:gd name="connsiteX0" fmla="*/ 24581 w 98418"/>
                <a:gd name="connsiteY0" fmla="*/ 3159 h 88313"/>
                <a:gd name="connsiteX1" fmla="*/ 7420 w 98418"/>
                <a:gd name="connsiteY1" fmla="*/ 32550 h 88313"/>
                <a:gd name="connsiteX2" fmla="*/ 68964 w 98418"/>
                <a:gd name="connsiteY2" fmla="*/ 83706 h 88313"/>
                <a:gd name="connsiteX3" fmla="*/ 93030 w 98418"/>
                <a:gd name="connsiteY3" fmla="*/ 59640 h 88313"/>
                <a:gd name="connsiteX4" fmla="*/ 24581 w 98418"/>
                <a:gd name="connsiteY4" fmla="*/ 3159 h 8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18" h="88313">
                  <a:moveTo>
                    <a:pt x="24581" y="3159"/>
                  </a:moveTo>
                  <a:cubicBezTo>
                    <a:pt x="6828" y="-9663"/>
                    <a:pt x="-10202" y="19860"/>
                    <a:pt x="7420" y="32550"/>
                  </a:cubicBezTo>
                  <a:cubicBezTo>
                    <a:pt x="29118" y="48199"/>
                    <a:pt x="49239" y="65755"/>
                    <a:pt x="68964" y="83706"/>
                  </a:cubicBezTo>
                  <a:cubicBezTo>
                    <a:pt x="85140" y="98434"/>
                    <a:pt x="109271" y="74435"/>
                    <a:pt x="93030" y="59640"/>
                  </a:cubicBezTo>
                  <a:cubicBezTo>
                    <a:pt x="71134" y="39652"/>
                    <a:pt x="48647" y="20518"/>
                    <a:pt x="24581" y="3159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F4C672-104A-4353-B12C-1DE02FB939BC}"/>
                </a:ext>
              </a:extLst>
            </p:cNvPr>
            <p:cNvSpPr/>
            <p:nvPr/>
          </p:nvSpPr>
          <p:spPr>
            <a:xfrm>
              <a:off x="5234710" y="975525"/>
              <a:ext cx="100376" cy="61900"/>
            </a:xfrm>
            <a:custGeom>
              <a:avLst/>
              <a:gdLst>
                <a:gd name="connsiteX0" fmla="*/ 88958 w 100376"/>
                <a:gd name="connsiteY0" fmla="*/ 34041 h 61900"/>
                <a:gd name="connsiteX1" fmla="*/ 79885 w 100376"/>
                <a:gd name="connsiteY1" fmla="*/ 1230 h 61900"/>
                <a:gd name="connsiteX2" fmla="*/ 11436 w 100376"/>
                <a:gd name="connsiteY2" fmla="*/ 27860 h 61900"/>
                <a:gd name="connsiteX3" fmla="*/ 20510 w 100376"/>
                <a:gd name="connsiteY3" fmla="*/ 60670 h 61900"/>
                <a:gd name="connsiteX4" fmla="*/ 88958 w 100376"/>
                <a:gd name="connsiteY4" fmla="*/ 34041 h 6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76" h="61900">
                  <a:moveTo>
                    <a:pt x="88958" y="34041"/>
                  </a:moveTo>
                  <a:cubicBezTo>
                    <a:pt x="109145" y="26216"/>
                    <a:pt x="100334" y="-6726"/>
                    <a:pt x="79885" y="1230"/>
                  </a:cubicBezTo>
                  <a:cubicBezTo>
                    <a:pt x="57069" y="10107"/>
                    <a:pt x="34252" y="18983"/>
                    <a:pt x="11436" y="27860"/>
                  </a:cubicBezTo>
                  <a:cubicBezTo>
                    <a:pt x="-8750" y="35684"/>
                    <a:pt x="-5" y="68627"/>
                    <a:pt x="20510" y="60670"/>
                  </a:cubicBezTo>
                  <a:cubicBezTo>
                    <a:pt x="43326" y="51794"/>
                    <a:pt x="66142" y="42917"/>
                    <a:pt x="88958" y="34041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578B1F-E308-4110-A4B4-3A53AC40BFA1}"/>
                </a:ext>
              </a:extLst>
            </p:cNvPr>
            <p:cNvSpPr/>
            <p:nvPr/>
          </p:nvSpPr>
          <p:spPr>
            <a:xfrm>
              <a:off x="5248826" y="1030636"/>
              <a:ext cx="110149" cy="63025"/>
            </a:xfrm>
            <a:custGeom>
              <a:avLst/>
              <a:gdLst>
                <a:gd name="connsiteX0" fmla="*/ 84246 w 110149"/>
                <a:gd name="connsiteY0" fmla="*/ 1812 h 63025"/>
                <a:gd name="connsiteX1" fmla="*/ 11918 w 110149"/>
                <a:gd name="connsiteY1" fmla="*/ 29428 h 63025"/>
                <a:gd name="connsiteX2" fmla="*/ 20992 w 110149"/>
                <a:gd name="connsiteY2" fmla="*/ 62239 h 63025"/>
                <a:gd name="connsiteX3" fmla="*/ 101473 w 110149"/>
                <a:gd name="connsiteY3" fmla="*/ 31138 h 63025"/>
                <a:gd name="connsiteX4" fmla="*/ 84246 w 110149"/>
                <a:gd name="connsiteY4" fmla="*/ 1812 h 6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49" h="63025">
                  <a:moveTo>
                    <a:pt x="84246" y="1812"/>
                  </a:moveTo>
                  <a:cubicBezTo>
                    <a:pt x="60838" y="12990"/>
                    <a:pt x="36773" y="22064"/>
                    <a:pt x="11918" y="29428"/>
                  </a:cubicBezTo>
                  <a:cubicBezTo>
                    <a:pt x="-8991" y="35674"/>
                    <a:pt x="-115" y="68485"/>
                    <a:pt x="20992" y="62239"/>
                  </a:cubicBezTo>
                  <a:cubicBezTo>
                    <a:pt x="48608" y="54020"/>
                    <a:pt x="75435" y="43565"/>
                    <a:pt x="101473" y="31138"/>
                  </a:cubicBezTo>
                  <a:cubicBezTo>
                    <a:pt x="121133" y="21801"/>
                    <a:pt x="103906" y="-7525"/>
                    <a:pt x="84246" y="1812"/>
                  </a:cubicBezTo>
                </a:path>
              </a:pathLst>
            </a:custGeom>
            <a:solidFill>
              <a:schemeClr val="accent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154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67F1BCB-BA12-4A98-92D9-F65723E1E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53689" y="122025"/>
            <a:ext cx="12982998" cy="694204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9DCF8F-0EE3-4C2D-9EFB-D7135A579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5" b="35336"/>
          <a:stretch>
            <a:fillRect/>
          </a:stretch>
        </p:blipFill>
        <p:spPr>
          <a:xfrm>
            <a:off x="969818" y="371408"/>
            <a:ext cx="3503567" cy="40066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B0BB0-0629-48AD-B1C2-AD279C9FC340}"/>
              </a:ext>
            </a:extLst>
          </p:cNvPr>
          <p:cNvSpPr/>
          <p:nvPr/>
        </p:nvSpPr>
        <p:spPr>
          <a:xfrm>
            <a:off x="4013374" y="2931326"/>
            <a:ext cx="49133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A1898009-11DF-42D3-BAFC-557ADF0CE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>
            <a:fillRect/>
          </a:stretch>
        </p:blipFill>
        <p:spPr>
          <a:xfrm>
            <a:off x="9730777" y="3308909"/>
            <a:ext cx="2944780" cy="3427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BFF0AF-D7F9-473D-86E9-31DAE2E2CD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>
            <a:fillRect/>
          </a:stretch>
        </p:blipFill>
        <p:spPr>
          <a:xfrm>
            <a:off x="8255381" y="4316305"/>
            <a:ext cx="2146785" cy="24983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3D1962-88AD-4482-B509-5DFA47FC1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32709" r="60414" b="60257"/>
          <a:stretch>
            <a:fillRect/>
          </a:stretch>
        </p:blipFill>
        <p:spPr>
          <a:xfrm rot="20744380" flipH="1">
            <a:off x="8255381" y="2179991"/>
            <a:ext cx="2929702" cy="18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id="{6F828371-8A0D-4F1E-B47A-F219F898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557" y="1929880"/>
            <a:ext cx="97133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4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bùn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1327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FEBBDD9-585F-40E9-98AE-8F982F04F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52685" y="115803"/>
            <a:ext cx="12858033" cy="6875223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D654C84-AA23-4CC8-844F-6E6C5C1B8A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 rot="20761898">
            <a:off x="-36642" y="219094"/>
            <a:ext cx="3406282" cy="349566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DDA122A-942D-4029-8CC2-85D7557FC0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>
            <a:fillRect/>
          </a:stretch>
        </p:blipFill>
        <p:spPr>
          <a:xfrm>
            <a:off x="9866816" y="4001022"/>
            <a:ext cx="2454920" cy="2856978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2A923C4B-096F-491E-BD65-BC5690F5EB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32709" r="60414" b="60257"/>
          <a:stretch>
            <a:fillRect/>
          </a:stretch>
        </p:blipFill>
        <p:spPr>
          <a:xfrm flipH="1">
            <a:off x="9486359" y="2192801"/>
            <a:ext cx="2929702" cy="180822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179E3885-51D7-4DE3-9A27-B2A85EA259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1" t="35169" r="36231" b="3958"/>
          <a:stretch>
            <a:fillRect/>
          </a:stretch>
        </p:blipFill>
        <p:spPr>
          <a:xfrm>
            <a:off x="-3481989" y="1118844"/>
            <a:ext cx="2133600" cy="4174642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570E2E3D-50C6-4468-B2E4-FBCECC6E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500" y="2764338"/>
            <a:ext cx="840052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76.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3E6637-B206-49B7-A1F1-97F337EC9F1F}"/>
              </a:ext>
            </a:extLst>
          </p:cNvPr>
          <p:cNvSpPr/>
          <p:nvPr/>
        </p:nvSpPr>
        <p:spPr>
          <a:xfrm>
            <a:off x="3934644" y="1456209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95730698-4856-466C-B049-143BAC7D9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>
            <a:fillRect/>
          </a:stretch>
        </p:blipFill>
        <p:spPr>
          <a:xfrm>
            <a:off x="8698971" y="4761081"/>
            <a:ext cx="1826529" cy="212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285CF8-E570-483B-812C-558D6D9383AD}"/>
              </a:ext>
            </a:extLst>
          </p:cNvPr>
          <p:cNvSpPr/>
          <p:nvPr/>
        </p:nvSpPr>
        <p:spPr>
          <a:xfrm>
            <a:off x="2210533" y="2287634"/>
            <a:ext cx="61453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</a:rPr>
              <a:t>Thank you!!!</a:t>
            </a:r>
            <a:endParaRPr lang="en-US" sz="88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48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328612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1407200" y="741756"/>
            <a:ext cx="93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2494857" y="2187121"/>
            <a:ext cx="7994530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2494857" y="3161971"/>
            <a:ext cx="7994530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sắt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EF9C8-22E5-4CD9-B70A-F1021736E27E}"/>
              </a:ext>
            </a:extLst>
          </p:cNvPr>
          <p:cNvSpPr txBox="1"/>
          <p:nvPr/>
        </p:nvSpPr>
        <p:spPr>
          <a:xfrm>
            <a:off x="2494857" y="3967754"/>
            <a:ext cx="7052275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ô-xi,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Heart with pulse">
            <a:extLst>
              <a:ext uri="{FF2B5EF4-FFF2-40B4-BE49-F238E27FC236}">
                <a16:creationId xmlns:a16="http://schemas.microsoft.com/office/drawing/2014/main" id="{A4842CB6-529B-4401-A870-71DAE4FC0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8561" y="2114407"/>
            <a:ext cx="1224992" cy="1224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3595DA-DE0C-4652-B183-28EF96427B25}"/>
              </a:ext>
            </a:extLst>
          </p:cNvPr>
          <p:cNvSpPr txBox="1"/>
          <p:nvPr/>
        </p:nvSpPr>
        <p:spPr>
          <a:xfrm>
            <a:off x="2571057" y="4920467"/>
            <a:ext cx="7052275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ô-xi,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551980-E071-4DBD-9DC7-CFB66E2AE40F}"/>
              </a:ext>
            </a:extLst>
          </p:cNvPr>
          <p:cNvGrpSpPr/>
          <p:nvPr/>
        </p:nvGrpSpPr>
        <p:grpSpPr>
          <a:xfrm>
            <a:off x="8757303" y="3485050"/>
            <a:ext cx="2846570" cy="3091256"/>
            <a:chOff x="2116475" y="3315717"/>
            <a:chExt cx="2846570" cy="3091256"/>
          </a:xfrm>
        </p:grpSpPr>
        <p:pic>
          <p:nvPicPr>
            <p:cNvPr id="12" name="Graphic 11" descr="Heart">
              <a:extLst>
                <a:ext uri="{FF2B5EF4-FFF2-40B4-BE49-F238E27FC236}">
                  <a16:creationId xmlns:a16="http://schemas.microsoft.com/office/drawing/2014/main" id="{C2BCC915-3814-4A92-BA2C-90DD64D3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004939">
              <a:off x="2116475" y="4834817"/>
              <a:ext cx="1572156" cy="157215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70DBB619-B27D-4BB1-A15B-8C7B3152E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5742" y="3315717"/>
              <a:ext cx="2107303" cy="2983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4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328612" y="428625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1407200" y="741756"/>
            <a:ext cx="93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2909718" y="2062905"/>
            <a:ext cx="7994530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ô-xi,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ni-tơ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2909718" y="2899172"/>
            <a:ext cx="6700307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ô-xi,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EF9C8-22E5-4CD9-B70A-F1021736E27E}"/>
              </a:ext>
            </a:extLst>
          </p:cNvPr>
          <p:cNvSpPr txBox="1"/>
          <p:nvPr/>
        </p:nvSpPr>
        <p:spPr>
          <a:xfrm>
            <a:off x="3053652" y="5015935"/>
            <a:ext cx="7052275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ô-xi, xi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ni-tơ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F0E49-3633-4C67-806F-0DF4BE886671}"/>
              </a:ext>
            </a:extLst>
          </p:cNvPr>
          <p:cNvSpPr txBox="1"/>
          <p:nvPr/>
        </p:nvSpPr>
        <p:spPr>
          <a:xfrm>
            <a:off x="2968986" y="4052668"/>
            <a:ext cx="7052275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ô-xi,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ni-tơ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50B839-0C44-4937-9527-0FFF65FD0267}"/>
              </a:ext>
            </a:extLst>
          </p:cNvPr>
          <p:cNvGrpSpPr/>
          <p:nvPr/>
        </p:nvGrpSpPr>
        <p:grpSpPr>
          <a:xfrm>
            <a:off x="8626406" y="2967696"/>
            <a:ext cx="2447125" cy="3748931"/>
            <a:chOff x="4717355" y="2939261"/>
            <a:chExt cx="2447125" cy="3748931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D1C15819-8389-4805-8DDF-29B7C1E8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7355" y="2939261"/>
              <a:ext cx="2447125" cy="3276157"/>
            </a:xfrm>
            <a:prstGeom prst="rect">
              <a:avLst/>
            </a:prstGeom>
          </p:spPr>
        </p:pic>
        <p:pic>
          <p:nvPicPr>
            <p:cNvPr id="12" name="Graphic 11" descr="Heart">
              <a:extLst>
                <a:ext uri="{FF2B5EF4-FFF2-40B4-BE49-F238E27FC236}">
                  <a16:creationId xmlns:a16="http://schemas.microsoft.com/office/drawing/2014/main" id="{F7A807EB-D10E-4CD8-B678-C31FC304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2555">
              <a:off x="5331713" y="5470307"/>
              <a:ext cx="1217885" cy="1217885"/>
            </a:xfrm>
            <a:prstGeom prst="rect">
              <a:avLst/>
            </a:prstGeom>
          </p:spPr>
        </p:pic>
      </p:grpSp>
      <p:pic>
        <p:nvPicPr>
          <p:cNvPr id="13" name="Graphic 12" descr="Heart with pulse">
            <a:extLst>
              <a:ext uri="{FF2B5EF4-FFF2-40B4-BE49-F238E27FC236}">
                <a16:creationId xmlns:a16="http://schemas.microsoft.com/office/drawing/2014/main" id="{FF6D5898-CA2D-4B7E-8FFC-43C6DD5BA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0916" y="3912608"/>
            <a:ext cx="1224992" cy="12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3687-E9B3-4178-998B-2B3188120E10}"/>
              </a:ext>
            </a:extLst>
          </p:cNvPr>
          <p:cNvSpPr/>
          <p:nvPr/>
        </p:nvSpPr>
        <p:spPr>
          <a:xfrm>
            <a:off x="422275" y="597958"/>
            <a:ext cx="11534775" cy="6000750"/>
          </a:xfrm>
          <a:prstGeom prst="roundRect">
            <a:avLst>
              <a:gd name="adj" fmla="val 179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1407200" y="741756"/>
            <a:ext cx="93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ở </a:t>
            </a:r>
            <a:r>
              <a:rPr lang="en-US" sz="4000" b="1" dirty="0" err="1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srgbClr val="FE6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4123414" y="1962352"/>
            <a:ext cx="4164955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4123414" y="2920909"/>
            <a:ext cx="3898568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lỏng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EF9C8-22E5-4CD9-B70A-F1021736E27E}"/>
              </a:ext>
            </a:extLst>
          </p:cNvPr>
          <p:cNvSpPr txBox="1"/>
          <p:nvPr/>
        </p:nvSpPr>
        <p:spPr>
          <a:xfrm>
            <a:off x="4191147" y="3801251"/>
            <a:ext cx="3898568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0FD08-72BB-43F8-8767-F36B3B7606F8}"/>
              </a:ext>
            </a:extLst>
          </p:cNvPr>
          <p:cNvSpPr txBox="1"/>
          <p:nvPr/>
        </p:nvSpPr>
        <p:spPr>
          <a:xfrm>
            <a:off x="4256607" y="4723867"/>
            <a:ext cx="4828124" cy="8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B6A3-28E6-41E9-A701-0861088969DA}"/>
              </a:ext>
            </a:extLst>
          </p:cNvPr>
          <p:cNvGrpSpPr/>
          <p:nvPr/>
        </p:nvGrpSpPr>
        <p:grpSpPr>
          <a:xfrm>
            <a:off x="9066064" y="3608939"/>
            <a:ext cx="2828146" cy="3057773"/>
            <a:chOff x="6836961" y="3157645"/>
            <a:chExt cx="2828146" cy="3057773"/>
          </a:xfrm>
        </p:grpSpPr>
        <p:pic>
          <p:nvPicPr>
            <p:cNvPr id="11" name="Graphic 10" descr="Heart">
              <a:extLst>
                <a:ext uri="{FF2B5EF4-FFF2-40B4-BE49-F238E27FC236}">
                  <a16:creationId xmlns:a16="http://schemas.microsoft.com/office/drawing/2014/main" id="{84430DFD-EA93-416B-9E15-C78C87141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094324">
              <a:off x="8437876" y="4823557"/>
              <a:ext cx="1227231" cy="1227231"/>
            </a:xfrm>
            <a:prstGeom prst="rect">
              <a:avLst/>
            </a:prstGeom>
          </p:spPr>
        </p:pic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2F37F0BD-D2B9-4351-8BCA-90BE09C0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6961" y="3157645"/>
              <a:ext cx="2258285" cy="3057773"/>
            </a:xfrm>
            <a:prstGeom prst="rect">
              <a:avLst/>
            </a:prstGeom>
          </p:spPr>
        </p:pic>
      </p:grpSp>
      <p:pic>
        <p:nvPicPr>
          <p:cNvPr id="13" name="Graphic 12" descr="Heart with pulse">
            <a:extLst>
              <a:ext uri="{FF2B5EF4-FFF2-40B4-BE49-F238E27FC236}">
                <a16:creationId xmlns:a16="http://schemas.microsoft.com/office/drawing/2014/main" id="{BAAFBE23-9816-40F7-BDB9-72948CAB4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4111" y="2816504"/>
            <a:ext cx="1224992" cy="12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98684" y="815101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7409682" y="2282730"/>
            <a:ext cx="4869402" cy="45752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4AD67A-94D9-4869-9ECF-6EE0D204D5D8}"/>
              </a:ext>
            </a:extLst>
          </p:cNvPr>
          <p:cNvSpPr/>
          <p:nvPr/>
        </p:nvSpPr>
        <p:spPr>
          <a:xfrm>
            <a:off x="3399474" y="1925831"/>
            <a:ext cx="36574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rgbClr val="D42A6F"/>
                  </a:solidFill>
                  <a:prstDash val="solid"/>
                </a:ln>
                <a:solidFill>
                  <a:srgbClr val="D42A6F"/>
                </a:solidFill>
                <a:effectLst/>
              </a:rPr>
              <a:t>KHOA HỌC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E4E29-835C-415C-BD5E-AAA43CFFBC8C}"/>
              </a:ext>
            </a:extLst>
          </p:cNvPr>
          <p:cNvSpPr/>
          <p:nvPr/>
        </p:nvSpPr>
        <p:spPr>
          <a:xfrm>
            <a:off x="3215705" y="2866871"/>
            <a:ext cx="43444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H</a:t>
            </a:r>
            <a:r>
              <a:rPr lang="en-US" sz="8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Ỗ</a:t>
            </a:r>
            <a:r>
              <a:rPr lang="en-US" sz="80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N</a:t>
            </a:r>
            <a:r>
              <a:rPr lang="en-US" sz="8000" b="1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8000" b="1" cap="none" spc="0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H</a:t>
            </a:r>
            <a:r>
              <a:rPr lang="en-US" sz="80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Ợ</a:t>
            </a:r>
            <a:r>
              <a:rPr lang="en-US" sz="8000" b="1" cap="none" spc="0" dirty="0">
                <a:ln w="12700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B899E-5484-4A1E-ACD3-BE14FF33050F}"/>
              </a:ext>
            </a:extLst>
          </p:cNvPr>
          <p:cNvSpPr txBox="1"/>
          <p:nvPr/>
        </p:nvSpPr>
        <p:spPr>
          <a:xfrm>
            <a:off x="6153529" y="4258918"/>
            <a:ext cx="220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74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10317" y="-186718"/>
            <a:ext cx="13250078" cy="72314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7924124" y="3490804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 rot="19979526">
            <a:off x="-210593" y="-106754"/>
            <a:ext cx="3406282" cy="3495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3B8EA-AC4F-4151-AAA3-58B9C0ED01A6}"/>
              </a:ext>
            </a:extLst>
          </p:cNvPr>
          <p:cNvSpPr txBox="1"/>
          <p:nvPr/>
        </p:nvSpPr>
        <p:spPr>
          <a:xfrm>
            <a:off x="2217107" y="1316741"/>
            <a:ext cx="8013192" cy="387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  <a:p>
            <a:pPr marL="342900" indent="-342900">
              <a:lnSpc>
                <a:spcPts val="5100"/>
              </a:lnSpc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ts val="5100"/>
              </a:lnSpc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ts val="5100"/>
              </a:lnSpc>
              <a:buAutoNum type="arabicPeriod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67F1BCB-BA12-4A98-92D9-F65723E1E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0" y="0"/>
            <a:ext cx="12937639" cy="6917789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D90EE3-BECD-4184-9A5D-3043A5163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5" b="67145"/>
          <a:stretch>
            <a:fillRect/>
          </a:stretch>
        </p:blipFill>
        <p:spPr>
          <a:xfrm>
            <a:off x="874127" y="2558287"/>
            <a:ext cx="3658347" cy="19582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E88B10-EA80-42D6-9B3C-15B2B9812B50}"/>
              </a:ext>
            </a:extLst>
          </p:cNvPr>
          <p:cNvSpPr/>
          <p:nvPr/>
        </p:nvSpPr>
        <p:spPr>
          <a:xfrm>
            <a:off x="4334075" y="2767279"/>
            <a:ext cx="49600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A8C49226-A668-417F-B200-74D459DF3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10173" b="10285"/>
          <a:stretch/>
        </p:blipFill>
        <p:spPr>
          <a:xfrm>
            <a:off x="8579184" y="2359360"/>
            <a:ext cx="3834490" cy="44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C21732-6E4F-4D42-BC94-C62C9F79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/>
        </p:blipFill>
        <p:spPr>
          <a:xfrm>
            <a:off x="10282687" y="4663406"/>
            <a:ext cx="2300075" cy="24988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029FF3-F36D-4C80-AB08-0E3461D63D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/>
        </p:blipFill>
        <p:spPr>
          <a:xfrm rot="20040471">
            <a:off x="949970" y="664234"/>
            <a:ext cx="616738" cy="60464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5A0A269-72F4-4679-8993-35E7E64B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035" y="666206"/>
            <a:ext cx="6450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</a:rPr>
              <a:t>Em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gì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hỗn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AA5B5-38CF-490F-8FCB-08AFB3A1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39" y="1749485"/>
            <a:ext cx="4449078" cy="4000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5AFAE-2430-445D-A852-7505EA9D1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07" y="1749485"/>
            <a:ext cx="4449078" cy="3935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1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失去的一天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1151</TotalTime>
  <Words>717</Words>
  <Application>Microsoft Office PowerPoint</Application>
  <PresentationFormat>Widescreen</PresentationFormat>
  <Paragraphs>93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等线</vt:lpstr>
      <vt:lpstr>Arial</vt:lpstr>
      <vt:lpstr>Calibri</vt:lpstr>
      <vt:lpstr>iCiel Cadena</vt:lpstr>
      <vt:lpstr>Times New Roman</vt:lpstr>
      <vt:lpstr>华康少女文字W5(P)</vt:lpstr>
      <vt:lpstr>Office 主题​​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Mời các nhóm trình bày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失去的一天-视频</dc:title>
  <dc:subject>9Slide.vn</dc:subject>
  <dc:creator>Admin</dc:creator>
  <dc:description>9Slide.vn</dc:description>
  <cp:lastModifiedBy>Admin</cp:lastModifiedBy>
  <cp:revision>52</cp:revision>
  <dcterms:created xsi:type="dcterms:W3CDTF">2017-10-18T07:00:05Z</dcterms:created>
  <dcterms:modified xsi:type="dcterms:W3CDTF">2024-03-23T12:03:54Z</dcterms:modified>
  <cp:category>9Slide.vn</cp:category>
</cp:coreProperties>
</file>