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9" r:id="rId2"/>
    <p:sldId id="2647" r:id="rId3"/>
    <p:sldId id="2674" r:id="rId4"/>
    <p:sldId id="2718" r:id="rId5"/>
    <p:sldId id="2713" r:id="rId6"/>
    <p:sldId id="2730" r:id="rId7"/>
    <p:sldId id="2745" r:id="rId8"/>
    <p:sldId id="2710" r:id="rId9"/>
    <p:sldId id="2731" r:id="rId10"/>
    <p:sldId id="2732" r:id="rId11"/>
    <p:sldId id="2691" r:id="rId12"/>
    <p:sldId id="2746" r:id="rId13"/>
    <p:sldId id="2735" r:id="rId14"/>
    <p:sldId id="2736" r:id="rId15"/>
    <p:sldId id="2738" r:id="rId16"/>
    <p:sldId id="302" r:id="rId17"/>
    <p:sldId id="2692" r:id="rId18"/>
    <p:sldId id="2741" r:id="rId19"/>
    <p:sldId id="2742" r:id="rId20"/>
    <p:sldId id="2743" r:id="rId21"/>
    <p:sldId id="2747" r:id="rId22"/>
    <p:sldId id="274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19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>
    <p:extLst>
      <p:ext uri="{19B8F6BF-5375-455C-9EA6-DF929625EA0E}">
        <p15:presenceInfo xmlns:p15="http://schemas.microsoft.com/office/powerpoint/2012/main" userId="Thinkp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776"/>
    <a:srgbClr val="FFD869"/>
    <a:srgbClr val="A9D4FF"/>
    <a:srgbClr val="2E75B6"/>
    <a:srgbClr val="6FDADD"/>
    <a:srgbClr val="90B951"/>
    <a:srgbClr val="FED944"/>
    <a:srgbClr val="E9E6DF"/>
    <a:srgbClr val="FFF0AF"/>
    <a:srgbClr val="E2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974" autoAdjust="0"/>
  </p:normalViewPr>
  <p:slideViewPr>
    <p:cSldViewPr snapToGrid="0">
      <p:cViewPr varScale="1">
        <p:scale>
          <a:sx n="67" d="100"/>
          <a:sy n="67" d="100"/>
        </p:scale>
        <p:origin x="1332" y="60"/>
      </p:cViewPr>
      <p:guideLst>
        <p:guide orient="horz" pos="2160"/>
        <p:guide pos="3840"/>
        <p:guide orient="horz" pos="3929"/>
        <p:guide orient="horz" pos="1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0C718402-5E97-4490-B511-86F97ABE33B1}" type="datetimeFigureOut">
              <a:rPr lang="zh-CN" altLang="en-US" smtClean="0"/>
              <a:pPr/>
              <a:t>2024/3/23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C7C83CF2-C7C0-4B42-9F89-8F3341F9C4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05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35号-经典雅黑" panose="02000000000000000000" pitchFamily="2" charset="-122"/>
        <a:ea typeface="字魂35号-经典雅黑" panose="020000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2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64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93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9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87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7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60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7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8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6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76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7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66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5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45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5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177253-03A9-46C8-8937-49C4438859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FCA5D9A-9AEE-4BD9-93DB-1DDBB3C84D9C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446D0C-4344-4048-8432-44772D670B0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FC01934-2881-44A9-BF34-9F7E393F09EA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40FF779-2432-4158-BDBD-AC8BC9EE2B9A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ABAE34E-862D-49BF-AF47-026FCAB10E7E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740BF1-1F44-4AB8-9015-9F09D0661C1D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7586C1-A7E5-49A6-91E0-DBF20E3FCBA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9E70CF-5FC1-4418-9B42-9DAC3DC90C8A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DC5109-54BA-41FD-84EB-EB6758073696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114F6-C4DD-4C45-AD78-CB82CDCDE572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44F4A24-00D3-45B7-A371-EC09C700C20B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3B7E50-AD1C-43B4-A0F7-D809D98E16B9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AA6A1AA-2E4F-4AC4-B778-7FD2CB3EAFFE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842F765-7C9B-48B4-96D1-C0A40500EA2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6A29E39-1485-462E-920B-AF59BD71B463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EFF1AF7-92BE-4966-BCF3-AA118A5C11B2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01212DF-4E1E-4032-A503-56B97003D70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2BD1EE0-A06F-4596-BFC7-992514BBD1EA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DE59CCD-1F87-4EA8-9EDB-764072F54712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F787304-41A3-4FE9-B49D-38215FB8B73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86F1736-F888-4DE1-AF1C-158F57753489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C217F-4E7A-4DD5-8A41-4691F45F95D2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3D2AFF6-65C4-433E-9D49-280405E33995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B88E5DF-9E5B-47A0-A348-BB983B3B97F2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281671-9EEA-4CC1-9BFB-1817448A9D48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5FE8B2-B463-48AD-B702-A48D485A5F56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E444E04-B4E0-4A71-90AE-C3703BD2B4EF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73B1F79-0020-4A44-8643-43146781C03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F598614-0557-4D9A-9ACF-90B1A7DB6779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2DCBBAA-DE93-4D45-A350-18EC6B73F5BB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A8D0C0A-44FB-4279-862D-7DCD79537046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D84221C-54E3-461E-9D45-A0EFFC833C73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CA4594D-0131-4D3F-BB7C-2743E51E0AC7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100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20445-E296-434A-843B-D3BB3329C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FB76C9-75A3-42FB-9277-C52A5B532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6685B-00D9-4243-97AA-FD5AFC24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612CE-4258-4199-8535-A84F4C920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6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177253-03A9-46C8-8937-49C4438859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FCA5D9A-9AEE-4BD9-93DB-1DDBB3C84D9C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446D0C-4344-4048-8432-44772D670B0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FC01934-2881-44A9-BF34-9F7E393F09EA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40FF779-2432-4158-BDBD-AC8BC9EE2B9A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ABAE34E-862D-49BF-AF47-026FCAB10E7E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740BF1-1F44-4AB8-9015-9F09D0661C1D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7586C1-A7E5-49A6-91E0-DBF20E3FCBA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9E70CF-5FC1-4418-9B42-9DAC3DC90C8A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DC5109-54BA-41FD-84EB-EB6758073696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114F6-C4DD-4C45-AD78-CB82CDCDE572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44F4A24-00D3-45B7-A371-EC09C700C20B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3B7E50-AD1C-43B4-A0F7-D809D98E16B9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AA6A1AA-2E4F-4AC4-B778-7FD2CB3EAFFE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842F765-7C9B-48B4-96D1-C0A40500EA2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6A29E39-1485-462E-920B-AF59BD71B463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EFF1AF7-92BE-4966-BCF3-AA118A5C11B2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01212DF-4E1E-4032-A503-56B97003D70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2BD1EE0-A06F-4596-BFC7-992514BBD1EA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DE59CCD-1F87-4EA8-9EDB-764072F54712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F787304-41A3-4FE9-B49D-38215FB8B73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86F1736-F888-4DE1-AF1C-158F57753489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C217F-4E7A-4DD5-8A41-4691F45F95D2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3D2AFF6-65C4-433E-9D49-280405E33995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B88E5DF-9E5B-47A0-A348-BB983B3B97F2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281671-9EEA-4CC1-9BFB-1817448A9D48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5FE8B2-B463-48AD-B702-A48D485A5F56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E444E04-B4E0-4A71-90AE-C3703BD2B4EF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73B1F79-0020-4A44-8643-43146781C03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F598614-0557-4D9A-9ACF-90B1A7DB6779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2DCBBAA-DE93-4D45-A350-18EC6B73F5BB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A8D0C0A-44FB-4279-862D-7DCD79537046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D84221C-54E3-461E-9D45-A0EFFC833C73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CA4594D-0131-4D3F-BB7C-2743E51E0AC7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7326866D-D8ED-4DCD-8600-1002503302BC}"/>
              </a:ext>
            </a:extLst>
          </p:cNvPr>
          <p:cNvSpPr/>
          <p:nvPr userDrawn="1"/>
        </p:nvSpPr>
        <p:spPr>
          <a:xfrm>
            <a:off x="350520" y="538480"/>
            <a:ext cx="11490960" cy="5801360"/>
          </a:xfrm>
          <a:prstGeom prst="rect">
            <a:avLst/>
          </a:prstGeom>
          <a:noFill/>
          <a:ln w="28575"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6218DE2-EFA8-4B49-ABF5-D04811945D06}"/>
              </a:ext>
            </a:extLst>
          </p:cNvPr>
          <p:cNvGrpSpPr/>
          <p:nvPr userDrawn="1"/>
        </p:nvGrpSpPr>
        <p:grpSpPr>
          <a:xfrm>
            <a:off x="4006770" y="0"/>
            <a:ext cx="4178461" cy="778977"/>
            <a:chOff x="4006770" y="251170"/>
            <a:chExt cx="4178461" cy="778977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6FB64800-A297-4257-93F2-5BE673D70CCF}"/>
                </a:ext>
              </a:extLst>
            </p:cNvPr>
            <p:cNvSpPr/>
            <p:nvPr/>
          </p:nvSpPr>
          <p:spPr>
            <a:xfrm flipH="1">
              <a:off x="4006770" y="452526"/>
              <a:ext cx="4178461" cy="577621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01352B-61E3-46DD-B4DB-D40A5EE73321}"/>
                </a:ext>
              </a:extLst>
            </p:cNvPr>
            <p:cNvCxnSpPr/>
            <p:nvPr/>
          </p:nvCxnSpPr>
          <p:spPr>
            <a:xfrm>
              <a:off x="502341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2E01D1F-49CD-4606-817A-C815B3E60DCC}"/>
                </a:ext>
              </a:extLst>
            </p:cNvPr>
            <p:cNvCxnSpPr/>
            <p:nvPr/>
          </p:nvCxnSpPr>
          <p:spPr>
            <a:xfrm>
              <a:off x="719945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B873D8E2-D4AA-4F06-8DF5-49F66C9D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830" b="41985"/>
          <a:stretch/>
        </p:blipFill>
        <p:spPr>
          <a:xfrm rot="2457008" flipH="1">
            <a:off x="149500" y="5780508"/>
            <a:ext cx="1213840" cy="1187623"/>
          </a:xfrm>
          <a:prstGeom prst="rect">
            <a:avLst/>
          </a:prstGeom>
        </p:spPr>
      </p:pic>
      <p:sp>
        <p:nvSpPr>
          <p:cNvPr id="67" name="AutoShape 3">
            <a:extLst>
              <a:ext uri="{FF2B5EF4-FFF2-40B4-BE49-F238E27FC236}">
                <a16:creationId xmlns:a16="http://schemas.microsoft.com/office/drawing/2014/main" id="{5953F5D9-4222-4E86-AF0D-525B3C66D42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079163" y="381000"/>
            <a:ext cx="990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895EAC3C-F6A1-4275-981F-429F378CCEC8}"/>
              </a:ext>
            </a:extLst>
          </p:cNvPr>
          <p:cNvSpPr>
            <a:spLocks/>
          </p:cNvSpPr>
          <p:nvPr userDrawn="1"/>
        </p:nvSpPr>
        <p:spPr bwMode="auto">
          <a:xfrm>
            <a:off x="11109326" y="558800"/>
            <a:ext cx="720725" cy="479425"/>
          </a:xfrm>
          <a:custGeom>
            <a:avLst/>
            <a:gdLst>
              <a:gd name="T0" fmla="*/ 21 w 790"/>
              <a:gd name="T1" fmla="*/ 461 h 529"/>
              <a:gd name="T2" fmla="*/ 734 w 790"/>
              <a:gd name="T3" fmla="*/ 10 h 529"/>
              <a:gd name="T4" fmla="*/ 780 w 790"/>
              <a:gd name="T5" fmla="*/ 21 h 529"/>
              <a:gd name="T6" fmla="*/ 780 w 790"/>
              <a:gd name="T7" fmla="*/ 21 h 529"/>
              <a:gd name="T8" fmla="*/ 770 w 790"/>
              <a:gd name="T9" fmla="*/ 68 h 529"/>
              <a:gd name="T10" fmla="*/ 57 w 790"/>
              <a:gd name="T11" fmla="*/ 519 h 529"/>
              <a:gd name="T12" fmla="*/ 10 w 790"/>
              <a:gd name="T13" fmla="*/ 508 h 529"/>
              <a:gd name="T14" fmla="*/ 10 w 790"/>
              <a:gd name="T15" fmla="*/ 508 h 529"/>
              <a:gd name="T16" fmla="*/ 21 w 790"/>
              <a:gd name="T17" fmla="*/ 46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529">
                <a:moveTo>
                  <a:pt x="21" y="461"/>
                </a:moveTo>
                <a:cubicBezTo>
                  <a:pt x="734" y="10"/>
                  <a:pt x="734" y="10"/>
                  <a:pt x="734" y="10"/>
                </a:cubicBezTo>
                <a:cubicBezTo>
                  <a:pt x="749" y="0"/>
                  <a:pt x="770" y="5"/>
                  <a:pt x="780" y="21"/>
                </a:cubicBezTo>
                <a:cubicBezTo>
                  <a:pt x="780" y="21"/>
                  <a:pt x="780" y="21"/>
                  <a:pt x="780" y="21"/>
                </a:cubicBezTo>
                <a:cubicBezTo>
                  <a:pt x="790" y="37"/>
                  <a:pt x="786" y="58"/>
                  <a:pt x="770" y="68"/>
                </a:cubicBezTo>
                <a:cubicBezTo>
                  <a:pt x="57" y="519"/>
                  <a:pt x="57" y="519"/>
                  <a:pt x="57" y="519"/>
                </a:cubicBezTo>
                <a:cubicBezTo>
                  <a:pt x="41" y="529"/>
                  <a:pt x="20" y="524"/>
                  <a:pt x="10" y="508"/>
                </a:cubicBezTo>
                <a:cubicBezTo>
                  <a:pt x="10" y="508"/>
                  <a:pt x="10" y="508"/>
                  <a:pt x="10" y="508"/>
                </a:cubicBezTo>
                <a:cubicBezTo>
                  <a:pt x="0" y="492"/>
                  <a:pt x="5" y="471"/>
                  <a:pt x="21" y="461"/>
                </a:cubicBezTo>
                <a:close/>
              </a:path>
            </a:pathLst>
          </a:custGeom>
          <a:solidFill>
            <a:srgbClr val="DFDAC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8D65AF67-5737-4815-9309-24DB2960A30F}"/>
              </a:ext>
            </a:extLst>
          </p:cNvPr>
          <p:cNvSpPr>
            <a:spLocks/>
          </p:cNvSpPr>
          <p:nvPr userDrawn="1"/>
        </p:nvSpPr>
        <p:spPr bwMode="auto">
          <a:xfrm>
            <a:off x="11763376" y="373063"/>
            <a:ext cx="315913" cy="284163"/>
          </a:xfrm>
          <a:custGeom>
            <a:avLst/>
            <a:gdLst>
              <a:gd name="T0" fmla="*/ 242 w 346"/>
              <a:gd name="T1" fmla="*/ 266 h 313"/>
              <a:gd name="T2" fmla="*/ 38 w 346"/>
              <a:gd name="T3" fmla="*/ 242 h 313"/>
              <a:gd name="T4" fmla="*/ 104 w 346"/>
              <a:gd name="T5" fmla="*/ 47 h 313"/>
              <a:gd name="T6" fmla="*/ 308 w 346"/>
              <a:gd name="T7" fmla="*/ 71 h 313"/>
              <a:gd name="T8" fmla="*/ 242 w 346"/>
              <a:gd name="T9" fmla="*/ 2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13">
                <a:moveTo>
                  <a:pt x="242" y="266"/>
                </a:moveTo>
                <a:cubicBezTo>
                  <a:pt x="167" y="313"/>
                  <a:pt x="76" y="303"/>
                  <a:pt x="38" y="242"/>
                </a:cubicBezTo>
                <a:cubicBezTo>
                  <a:pt x="0" y="182"/>
                  <a:pt x="29" y="95"/>
                  <a:pt x="104" y="47"/>
                </a:cubicBezTo>
                <a:cubicBezTo>
                  <a:pt x="179" y="0"/>
                  <a:pt x="270" y="11"/>
                  <a:pt x="308" y="71"/>
                </a:cubicBezTo>
                <a:cubicBezTo>
                  <a:pt x="346" y="132"/>
                  <a:pt x="317" y="219"/>
                  <a:pt x="242" y="266"/>
                </a:cubicBezTo>
                <a:close/>
              </a:path>
            </a:pathLst>
          </a:custGeom>
          <a:solidFill>
            <a:srgbClr val="FFD869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BF2197C-B730-4E86-8244-3BA5193A5AF2}"/>
              </a:ext>
            </a:extLst>
          </p:cNvPr>
          <p:cNvSpPr>
            <a:spLocks/>
          </p:cNvSpPr>
          <p:nvPr userDrawn="1"/>
        </p:nvSpPr>
        <p:spPr bwMode="auto">
          <a:xfrm>
            <a:off x="11685588" y="474663"/>
            <a:ext cx="192088" cy="255588"/>
          </a:xfrm>
          <a:custGeom>
            <a:avLst/>
            <a:gdLst>
              <a:gd name="T0" fmla="*/ 133 w 211"/>
              <a:gd name="T1" fmla="*/ 258 h 282"/>
              <a:gd name="T2" fmla="*/ 11 w 211"/>
              <a:gd name="T3" fmla="*/ 66 h 282"/>
              <a:gd name="T4" fmla="*/ 24 w 211"/>
              <a:gd name="T5" fmla="*/ 11 h 282"/>
              <a:gd name="T6" fmla="*/ 24 w 211"/>
              <a:gd name="T7" fmla="*/ 11 h 282"/>
              <a:gd name="T8" fmla="*/ 78 w 211"/>
              <a:gd name="T9" fmla="*/ 24 h 282"/>
              <a:gd name="T10" fmla="*/ 200 w 211"/>
              <a:gd name="T11" fmla="*/ 216 h 282"/>
              <a:gd name="T12" fmla="*/ 188 w 211"/>
              <a:gd name="T13" fmla="*/ 271 h 282"/>
              <a:gd name="T14" fmla="*/ 188 w 211"/>
              <a:gd name="T15" fmla="*/ 271 h 282"/>
              <a:gd name="T16" fmla="*/ 133 w 211"/>
              <a:gd name="T17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282">
                <a:moveTo>
                  <a:pt x="133" y="258"/>
                </a:moveTo>
                <a:cubicBezTo>
                  <a:pt x="11" y="66"/>
                  <a:pt x="11" y="66"/>
                  <a:pt x="11" y="66"/>
                </a:cubicBezTo>
                <a:cubicBezTo>
                  <a:pt x="0" y="48"/>
                  <a:pt x="5" y="23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42" y="0"/>
                  <a:pt x="66" y="5"/>
                  <a:pt x="78" y="24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11" y="235"/>
                  <a:pt x="206" y="259"/>
                  <a:pt x="188" y="271"/>
                </a:cubicBezTo>
                <a:cubicBezTo>
                  <a:pt x="188" y="271"/>
                  <a:pt x="188" y="271"/>
                  <a:pt x="188" y="271"/>
                </a:cubicBezTo>
                <a:cubicBezTo>
                  <a:pt x="169" y="282"/>
                  <a:pt x="145" y="277"/>
                  <a:pt x="133" y="258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1" name="Freeform 8">
            <a:extLst>
              <a:ext uri="{FF2B5EF4-FFF2-40B4-BE49-F238E27FC236}">
                <a16:creationId xmlns:a16="http://schemas.microsoft.com/office/drawing/2014/main" id="{21D7D486-5499-467D-94B8-F83A582FD8FF}"/>
              </a:ext>
            </a:extLst>
          </p:cNvPr>
          <p:cNvSpPr>
            <a:spLocks/>
          </p:cNvSpPr>
          <p:nvPr userDrawn="1"/>
        </p:nvSpPr>
        <p:spPr bwMode="auto">
          <a:xfrm>
            <a:off x="11083926" y="1028700"/>
            <a:ext cx="90488" cy="146050"/>
          </a:xfrm>
          <a:custGeom>
            <a:avLst/>
            <a:gdLst>
              <a:gd name="T0" fmla="*/ 95 w 99"/>
              <a:gd name="T1" fmla="*/ 97 h 162"/>
              <a:gd name="T2" fmla="*/ 50 w 99"/>
              <a:gd name="T3" fmla="*/ 162 h 162"/>
              <a:gd name="T4" fmla="*/ 5 w 99"/>
              <a:gd name="T5" fmla="*/ 97 h 162"/>
              <a:gd name="T6" fmla="*/ 45 w 99"/>
              <a:gd name="T7" fmla="*/ 4 h 162"/>
              <a:gd name="T8" fmla="*/ 56 w 99"/>
              <a:gd name="T9" fmla="*/ 4 h 162"/>
              <a:gd name="T10" fmla="*/ 95 w 99"/>
              <a:gd name="T11" fmla="*/ 9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62">
                <a:moveTo>
                  <a:pt x="95" y="97"/>
                </a:moveTo>
                <a:cubicBezTo>
                  <a:pt x="99" y="143"/>
                  <a:pt x="75" y="162"/>
                  <a:pt x="50" y="162"/>
                </a:cubicBezTo>
                <a:cubicBezTo>
                  <a:pt x="25" y="162"/>
                  <a:pt x="0" y="143"/>
                  <a:pt x="5" y="97"/>
                </a:cubicBezTo>
                <a:cubicBezTo>
                  <a:pt x="9" y="64"/>
                  <a:pt x="34" y="21"/>
                  <a:pt x="45" y="4"/>
                </a:cubicBezTo>
                <a:cubicBezTo>
                  <a:pt x="47" y="0"/>
                  <a:pt x="53" y="0"/>
                  <a:pt x="56" y="4"/>
                </a:cubicBezTo>
                <a:cubicBezTo>
                  <a:pt x="67" y="21"/>
                  <a:pt x="91" y="62"/>
                  <a:pt x="95" y="97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5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177253-03A9-46C8-8937-49C4438859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FCA5D9A-9AEE-4BD9-93DB-1DDBB3C84D9C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446D0C-4344-4048-8432-44772D670B0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FC01934-2881-44A9-BF34-9F7E393F09EA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40FF779-2432-4158-BDBD-AC8BC9EE2B9A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ABAE34E-862D-49BF-AF47-026FCAB10E7E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740BF1-1F44-4AB8-9015-9F09D0661C1D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7586C1-A7E5-49A6-91E0-DBF20E3FCBA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9E70CF-5FC1-4418-9B42-9DAC3DC90C8A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DC5109-54BA-41FD-84EB-EB6758073696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114F6-C4DD-4C45-AD78-CB82CDCDE572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44F4A24-00D3-45B7-A371-EC09C700C20B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3B7E50-AD1C-43B4-A0F7-D809D98E16B9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AA6A1AA-2E4F-4AC4-B778-7FD2CB3EAFFE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842F765-7C9B-48B4-96D1-C0A40500EA2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6A29E39-1485-462E-920B-AF59BD71B463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EFF1AF7-92BE-4966-BCF3-AA118A5C11B2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01212DF-4E1E-4032-A503-56B97003D70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2BD1EE0-A06F-4596-BFC7-992514BBD1EA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DE59CCD-1F87-4EA8-9EDB-764072F54712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F787304-41A3-4FE9-B49D-38215FB8B73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86F1736-F888-4DE1-AF1C-158F57753489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C217F-4E7A-4DD5-8A41-4691F45F95D2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3D2AFF6-65C4-433E-9D49-280405E33995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B88E5DF-9E5B-47A0-A348-BB983B3B97F2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281671-9EEA-4CC1-9BFB-1817448A9D48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5FE8B2-B463-48AD-B702-A48D485A5F56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E444E04-B4E0-4A71-90AE-C3703BD2B4EF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73B1F79-0020-4A44-8643-43146781C03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F598614-0557-4D9A-9ACF-90B1A7DB6779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2DCBBAA-DE93-4D45-A350-18EC6B73F5BB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A8D0C0A-44FB-4279-862D-7DCD79537046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D84221C-54E3-461E-9D45-A0EFFC833C73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CA4594D-0131-4D3F-BB7C-2743E51E0AC7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7326866D-D8ED-4DCD-8600-1002503302BC}"/>
              </a:ext>
            </a:extLst>
          </p:cNvPr>
          <p:cNvSpPr/>
          <p:nvPr userDrawn="1"/>
        </p:nvSpPr>
        <p:spPr>
          <a:xfrm>
            <a:off x="350520" y="538480"/>
            <a:ext cx="11490960" cy="5801360"/>
          </a:xfrm>
          <a:prstGeom prst="rect">
            <a:avLst/>
          </a:prstGeom>
          <a:noFill/>
          <a:ln w="28575"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6218DE2-EFA8-4B49-ABF5-D04811945D06}"/>
              </a:ext>
            </a:extLst>
          </p:cNvPr>
          <p:cNvGrpSpPr/>
          <p:nvPr userDrawn="1"/>
        </p:nvGrpSpPr>
        <p:grpSpPr>
          <a:xfrm>
            <a:off x="4006770" y="0"/>
            <a:ext cx="4178461" cy="778977"/>
            <a:chOff x="4006770" y="251170"/>
            <a:chExt cx="4178461" cy="778977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6FB64800-A297-4257-93F2-5BE673D70CCF}"/>
                </a:ext>
              </a:extLst>
            </p:cNvPr>
            <p:cNvSpPr/>
            <p:nvPr/>
          </p:nvSpPr>
          <p:spPr>
            <a:xfrm flipH="1">
              <a:off x="4006770" y="452526"/>
              <a:ext cx="4178461" cy="577621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01352B-61E3-46DD-B4DB-D40A5EE73321}"/>
                </a:ext>
              </a:extLst>
            </p:cNvPr>
            <p:cNvCxnSpPr/>
            <p:nvPr/>
          </p:nvCxnSpPr>
          <p:spPr>
            <a:xfrm>
              <a:off x="502341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2E01D1F-49CD-4606-817A-C815B3E60DCC}"/>
                </a:ext>
              </a:extLst>
            </p:cNvPr>
            <p:cNvCxnSpPr/>
            <p:nvPr/>
          </p:nvCxnSpPr>
          <p:spPr>
            <a:xfrm>
              <a:off x="719945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B873D8E2-D4AA-4F06-8DF5-49F66C9D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830" b="41985"/>
          <a:stretch/>
        </p:blipFill>
        <p:spPr>
          <a:xfrm rot="2457008" flipH="1">
            <a:off x="149500" y="5780508"/>
            <a:ext cx="1213840" cy="1187623"/>
          </a:xfrm>
          <a:prstGeom prst="rect">
            <a:avLst/>
          </a:prstGeom>
        </p:spPr>
      </p:pic>
      <p:sp>
        <p:nvSpPr>
          <p:cNvPr id="67" name="AutoShape 3">
            <a:extLst>
              <a:ext uri="{FF2B5EF4-FFF2-40B4-BE49-F238E27FC236}">
                <a16:creationId xmlns:a16="http://schemas.microsoft.com/office/drawing/2014/main" id="{5953F5D9-4222-4E86-AF0D-525B3C66D42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079163" y="381000"/>
            <a:ext cx="990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895EAC3C-F6A1-4275-981F-429F378CCEC8}"/>
              </a:ext>
            </a:extLst>
          </p:cNvPr>
          <p:cNvSpPr>
            <a:spLocks/>
          </p:cNvSpPr>
          <p:nvPr userDrawn="1"/>
        </p:nvSpPr>
        <p:spPr bwMode="auto">
          <a:xfrm>
            <a:off x="11109326" y="558800"/>
            <a:ext cx="720725" cy="479425"/>
          </a:xfrm>
          <a:custGeom>
            <a:avLst/>
            <a:gdLst>
              <a:gd name="T0" fmla="*/ 21 w 790"/>
              <a:gd name="T1" fmla="*/ 461 h 529"/>
              <a:gd name="T2" fmla="*/ 734 w 790"/>
              <a:gd name="T3" fmla="*/ 10 h 529"/>
              <a:gd name="T4" fmla="*/ 780 w 790"/>
              <a:gd name="T5" fmla="*/ 21 h 529"/>
              <a:gd name="T6" fmla="*/ 780 w 790"/>
              <a:gd name="T7" fmla="*/ 21 h 529"/>
              <a:gd name="T8" fmla="*/ 770 w 790"/>
              <a:gd name="T9" fmla="*/ 68 h 529"/>
              <a:gd name="T10" fmla="*/ 57 w 790"/>
              <a:gd name="T11" fmla="*/ 519 h 529"/>
              <a:gd name="T12" fmla="*/ 10 w 790"/>
              <a:gd name="T13" fmla="*/ 508 h 529"/>
              <a:gd name="T14" fmla="*/ 10 w 790"/>
              <a:gd name="T15" fmla="*/ 508 h 529"/>
              <a:gd name="T16" fmla="*/ 21 w 790"/>
              <a:gd name="T17" fmla="*/ 46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529">
                <a:moveTo>
                  <a:pt x="21" y="461"/>
                </a:moveTo>
                <a:cubicBezTo>
                  <a:pt x="734" y="10"/>
                  <a:pt x="734" y="10"/>
                  <a:pt x="734" y="10"/>
                </a:cubicBezTo>
                <a:cubicBezTo>
                  <a:pt x="749" y="0"/>
                  <a:pt x="770" y="5"/>
                  <a:pt x="780" y="21"/>
                </a:cubicBezTo>
                <a:cubicBezTo>
                  <a:pt x="780" y="21"/>
                  <a:pt x="780" y="21"/>
                  <a:pt x="780" y="21"/>
                </a:cubicBezTo>
                <a:cubicBezTo>
                  <a:pt x="790" y="37"/>
                  <a:pt x="786" y="58"/>
                  <a:pt x="770" y="68"/>
                </a:cubicBezTo>
                <a:cubicBezTo>
                  <a:pt x="57" y="519"/>
                  <a:pt x="57" y="519"/>
                  <a:pt x="57" y="519"/>
                </a:cubicBezTo>
                <a:cubicBezTo>
                  <a:pt x="41" y="529"/>
                  <a:pt x="20" y="524"/>
                  <a:pt x="10" y="508"/>
                </a:cubicBezTo>
                <a:cubicBezTo>
                  <a:pt x="10" y="508"/>
                  <a:pt x="10" y="508"/>
                  <a:pt x="10" y="508"/>
                </a:cubicBezTo>
                <a:cubicBezTo>
                  <a:pt x="0" y="492"/>
                  <a:pt x="5" y="471"/>
                  <a:pt x="21" y="461"/>
                </a:cubicBezTo>
                <a:close/>
              </a:path>
            </a:pathLst>
          </a:custGeom>
          <a:solidFill>
            <a:srgbClr val="DFDAC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8D65AF67-5737-4815-9309-24DB2960A30F}"/>
              </a:ext>
            </a:extLst>
          </p:cNvPr>
          <p:cNvSpPr>
            <a:spLocks/>
          </p:cNvSpPr>
          <p:nvPr userDrawn="1"/>
        </p:nvSpPr>
        <p:spPr bwMode="auto">
          <a:xfrm>
            <a:off x="11763376" y="373063"/>
            <a:ext cx="315913" cy="284163"/>
          </a:xfrm>
          <a:custGeom>
            <a:avLst/>
            <a:gdLst>
              <a:gd name="T0" fmla="*/ 242 w 346"/>
              <a:gd name="T1" fmla="*/ 266 h 313"/>
              <a:gd name="T2" fmla="*/ 38 w 346"/>
              <a:gd name="T3" fmla="*/ 242 h 313"/>
              <a:gd name="T4" fmla="*/ 104 w 346"/>
              <a:gd name="T5" fmla="*/ 47 h 313"/>
              <a:gd name="T6" fmla="*/ 308 w 346"/>
              <a:gd name="T7" fmla="*/ 71 h 313"/>
              <a:gd name="T8" fmla="*/ 242 w 346"/>
              <a:gd name="T9" fmla="*/ 2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13">
                <a:moveTo>
                  <a:pt x="242" y="266"/>
                </a:moveTo>
                <a:cubicBezTo>
                  <a:pt x="167" y="313"/>
                  <a:pt x="76" y="303"/>
                  <a:pt x="38" y="242"/>
                </a:cubicBezTo>
                <a:cubicBezTo>
                  <a:pt x="0" y="182"/>
                  <a:pt x="29" y="95"/>
                  <a:pt x="104" y="47"/>
                </a:cubicBezTo>
                <a:cubicBezTo>
                  <a:pt x="179" y="0"/>
                  <a:pt x="270" y="11"/>
                  <a:pt x="308" y="71"/>
                </a:cubicBezTo>
                <a:cubicBezTo>
                  <a:pt x="346" y="132"/>
                  <a:pt x="317" y="219"/>
                  <a:pt x="242" y="266"/>
                </a:cubicBezTo>
                <a:close/>
              </a:path>
            </a:pathLst>
          </a:custGeom>
          <a:solidFill>
            <a:srgbClr val="FFD869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BF2197C-B730-4E86-8244-3BA5193A5AF2}"/>
              </a:ext>
            </a:extLst>
          </p:cNvPr>
          <p:cNvSpPr>
            <a:spLocks/>
          </p:cNvSpPr>
          <p:nvPr userDrawn="1"/>
        </p:nvSpPr>
        <p:spPr bwMode="auto">
          <a:xfrm>
            <a:off x="11685588" y="474663"/>
            <a:ext cx="192088" cy="255588"/>
          </a:xfrm>
          <a:custGeom>
            <a:avLst/>
            <a:gdLst>
              <a:gd name="T0" fmla="*/ 133 w 211"/>
              <a:gd name="T1" fmla="*/ 258 h 282"/>
              <a:gd name="T2" fmla="*/ 11 w 211"/>
              <a:gd name="T3" fmla="*/ 66 h 282"/>
              <a:gd name="T4" fmla="*/ 24 w 211"/>
              <a:gd name="T5" fmla="*/ 11 h 282"/>
              <a:gd name="T6" fmla="*/ 24 w 211"/>
              <a:gd name="T7" fmla="*/ 11 h 282"/>
              <a:gd name="T8" fmla="*/ 78 w 211"/>
              <a:gd name="T9" fmla="*/ 24 h 282"/>
              <a:gd name="T10" fmla="*/ 200 w 211"/>
              <a:gd name="T11" fmla="*/ 216 h 282"/>
              <a:gd name="T12" fmla="*/ 188 w 211"/>
              <a:gd name="T13" fmla="*/ 271 h 282"/>
              <a:gd name="T14" fmla="*/ 188 w 211"/>
              <a:gd name="T15" fmla="*/ 271 h 282"/>
              <a:gd name="T16" fmla="*/ 133 w 211"/>
              <a:gd name="T17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282">
                <a:moveTo>
                  <a:pt x="133" y="258"/>
                </a:moveTo>
                <a:cubicBezTo>
                  <a:pt x="11" y="66"/>
                  <a:pt x="11" y="66"/>
                  <a:pt x="11" y="66"/>
                </a:cubicBezTo>
                <a:cubicBezTo>
                  <a:pt x="0" y="48"/>
                  <a:pt x="5" y="23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42" y="0"/>
                  <a:pt x="66" y="5"/>
                  <a:pt x="78" y="24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11" y="235"/>
                  <a:pt x="206" y="259"/>
                  <a:pt x="188" y="271"/>
                </a:cubicBezTo>
                <a:cubicBezTo>
                  <a:pt x="188" y="271"/>
                  <a:pt x="188" y="271"/>
                  <a:pt x="188" y="271"/>
                </a:cubicBezTo>
                <a:cubicBezTo>
                  <a:pt x="169" y="282"/>
                  <a:pt x="145" y="277"/>
                  <a:pt x="133" y="258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1" name="Freeform 8">
            <a:extLst>
              <a:ext uri="{FF2B5EF4-FFF2-40B4-BE49-F238E27FC236}">
                <a16:creationId xmlns:a16="http://schemas.microsoft.com/office/drawing/2014/main" id="{21D7D486-5499-467D-94B8-F83A582FD8FF}"/>
              </a:ext>
            </a:extLst>
          </p:cNvPr>
          <p:cNvSpPr>
            <a:spLocks/>
          </p:cNvSpPr>
          <p:nvPr userDrawn="1"/>
        </p:nvSpPr>
        <p:spPr bwMode="auto">
          <a:xfrm>
            <a:off x="11083926" y="1028700"/>
            <a:ext cx="90488" cy="146050"/>
          </a:xfrm>
          <a:custGeom>
            <a:avLst/>
            <a:gdLst>
              <a:gd name="T0" fmla="*/ 95 w 99"/>
              <a:gd name="T1" fmla="*/ 97 h 162"/>
              <a:gd name="T2" fmla="*/ 50 w 99"/>
              <a:gd name="T3" fmla="*/ 162 h 162"/>
              <a:gd name="T4" fmla="*/ 5 w 99"/>
              <a:gd name="T5" fmla="*/ 97 h 162"/>
              <a:gd name="T6" fmla="*/ 45 w 99"/>
              <a:gd name="T7" fmla="*/ 4 h 162"/>
              <a:gd name="T8" fmla="*/ 56 w 99"/>
              <a:gd name="T9" fmla="*/ 4 h 162"/>
              <a:gd name="T10" fmla="*/ 95 w 99"/>
              <a:gd name="T11" fmla="*/ 9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62">
                <a:moveTo>
                  <a:pt x="95" y="97"/>
                </a:moveTo>
                <a:cubicBezTo>
                  <a:pt x="99" y="143"/>
                  <a:pt x="75" y="162"/>
                  <a:pt x="50" y="162"/>
                </a:cubicBezTo>
                <a:cubicBezTo>
                  <a:pt x="25" y="162"/>
                  <a:pt x="0" y="143"/>
                  <a:pt x="5" y="97"/>
                </a:cubicBezTo>
                <a:cubicBezTo>
                  <a:pt x="9" y="64"/>
                  <a:pt x="34" y="21"/>
                  <a:pt x="45" y="4"/>
                </a:cubicBezTo>
                <a:cubicBezTo>
                  <a:pt x="47" y="0"/>
                  <a:pt x="53" y="0"/>
                  <a:pt x="56" y="4"/>
                </a:cubicBezTo>
                <a:cubicBezTo>
                  <a:pt x="67" y="21"/>
                  <a:pt x="91" y="62"/>
                  <a:pt x="95" y="97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1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177253-03A9-46C8-8937-49C4438859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FCA5D9A-9AEE-4BD9-93DB-1DDBB3C84D9C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446D0C-4344-4048-8432-44772D670B0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FC01934-2881-44A9-BF34-9F7E393F09EA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40FF779-2432-4158-BDBD-AC8BC9EE2B9A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ABAE34E-862D-49BF-AF47-026FCAB10E7E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740BF1-1F44-4AB8-9015-9F09D0661C1D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7586C1-A7E5-49A6-91E0-DBF20E3FCBA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9E70CF-5FC1-4418-9B42-9DAC3DC90C8A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DC5109-54BA-41FD-84EB-EB6758073696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114F6-C4DD-4C45-AD78-CB82CDCDE572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44F4A24-00D3-45B7-A371-EC09C700C20B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3B7E50-AD1C-43B4-A0F7-D809D98E16B9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AA6A1AA-2E4F-4AC4-B778-7FD2CB3EAFFE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842F765-7C9B-48B4-96D1-C0A40500EA2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6A29E39-1485-462E-920B-AF59BD71B463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EFF1AF7-92BE-4966-BCF3-AA118A5C11B2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01212DF-4E1E-4032-A503-56B97003D70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2BD1EE0-A06F-4596-BFC7-992514BBD1EA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DE59CCD-1F87-4EA8-9EDB-764072F54712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F787304-41A3-4FE9-B49D-38215FB8B73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86F1736-F888-4DE1-AF1C-158F57753489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C217F-4E7A-4DD5-8A41-4691F45F95D2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3D2AFF6-65C4-433E-9D49-280405E33995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B88E5DF-9E5B-47A0-A348-BB983B3B97F2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281671-9EEA-4CC1-9BFB-1817448A9D48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5FE8B2-B463-48AD-B702-A48D485A5F56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E444E04-B4E0-4A71-90AE-C3703BD2B4EF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73B1F79-0020-4A44-8643-43146781C03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F598614-0557-4D9A-9ACF-90B1A7DB6779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2DCBBAA-DE93-4D45-A350-18EC6B73F5BB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A8D0C0A-44FB-4279-862D-7DCD79537046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D84221C-54E3-461E-9D45-A0EFFC833C73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CA4594D-0131-4D3F-BB7C-2743E51E0AC7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7326866D-D8ED-4DCD-8600-1002503302BC}"/>
              </a:ext>
            </a:extLst>
          </p:cNvPr>
          <p:cNvSpPr/>
          <p:nvPr userDrawn="1"/>
        </p:nvSpPr>
        <p:spPr>
          <a:xfrm>
            <a:off x="350520" y="538480"/>
            <a:ext cx="11490960" cy="5801360"/>
          </a:xfrm>
          <a:prstGeom prst="rect">
            <a:avLst/>
          </a:prstGeom>
          <a:noFill/>
          <a:ln w="28575"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6218DE2-EFA8-4B49-ABF5-D04811945D06}"/>
              </a:ext>
            </a:extLst>
          </p:cNvPr>
          <p:cNvGrpSpPr/>
          <p:nvPr userDrawn="1"/>
        </p:nvGrpSpPr>
        <p:grpSpPr>
          <a:xfrm>
            <a:off x="4006770" y="0"/>
            <a:ext cx="4178461" cy="778977"/>
            <a:chOff x="4006770" y="251170"/>
            <a:chExt cx="4178461" cy="778977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6FB64800-A297-4257-93F2-5BE673D70CCF}"/>
                </a:ext>
              </a:extLst>
            </p:cNvPr>
            <p:cNvSpPr/>
            <p:nvPr/>
          </p:nvSpPr>
          <p:spPr>
            <a:xfrm flipH="1">
              <a:off x="4006770" y="452526"/>
              <a:ext cx="4178461" cy="577621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01352B-61E3-46DD-B4DB-D40A5EE73321}"/>
                </a:ext>
              </a:extLst>
            </p:cNvPr>
            <p:cNvCxnSpPr/>
            <p:nvPr/>
          </p:nvCxnSpPr>
          <p:spPr>
            <a:xfrm>
              <a:off x="502341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2E01D1F-49CD-4606-817A-C815B3E60DCC}"/>
                </a:ext>
              </a:extLst>
            </p:cNvPr>
            <p:cNvCxnSpPr/>
            <p:nvPr/>
          </p:nvCxnSpPr>
          <p:spPr>
            <a:xfrm>
              <a:off x="719945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B873D8E2-D4AA-4F06-8DF5-49F66C9D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830" b="41985"/>
          <a:stretch/>
        </p:blipFill>
        <p:spPr>
          <a:xfrm rot="2457008" flipH="1">
            <a:off x="149500" y="5780508"/>
            <a:ext cx="1213840" cy="1187623"/>
          </a:xfrm>
          <a:prstGeom prst="rect">
            <a:avLst/>
          </a:prstGeom>
        </p:spPr>
      </p:pic>
      <p:sp>
        <p:nvSpPr>
          <p:cNvPr id="67" name="AutoShape 3">
            <a:extLst>
              <a:ext uri="{FF2B5EF4-FFF2-40B4-BE49-F238E27FC236}">
                <a16:creationId xmlns:a16="http://schemas.microsoft.com/office/drawing/2014/main" id="{5953F5D9-4222-4E86-AF0D-525B3C66D42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079163" y="381000"/>
            <a:ext cx="990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895EAC3C-F6A1-4275-981F-429F378CCEC8}"/>
              </a:ext>
            </a:extLst>
          </p:cNvPr>
          <p:cNvSpPr>
            <a:spLocks/>
          </p:cNvSpPr>
          <p:nvPr userDrawn="1"/>
        </p:nvSpPr>
        <p:spPr bwMode="auto">
          <a:xfrm>
            <a:off x="11109326" y="558800"/>
            <a:ext cx="720725" cy="479425"/>
          </a:xfrm>
          <a:custGeom>
            <a:avLst/>
            <a:gdLst>
              <a:gd name="T0" fmla="*/ 21 w 790"/>
              <a:gd name="T1" fmla="*/ 461 h 529"/>
              <a:gd name="T2" fmla="*/ 734 w 790"/>
              <a:gd name="T3" fmla="*/ 10 h 529"/>
              <a:gd name="T4" fmla="*/ 780 w 790"/>
              <a:gd name="T5" fmla="*/ 21 h 529"/>
              <a:gd name="T6" fmla="*/ 780 w 790"/>
              <a:gd name="T7" fmla="*/ 21 h 529"/>
              <a:gd name="T8" fmla="*/ 770 w 790"/>
              <a:gd name="T9" fmla="*/ 68 h 529"/>
              <a:gd name="T10" fmla="*/ 57 w 790"/>
              <a:gd name="T11" fmla="*/ 519 h 529"/>
              <a:gd name="T12" fmla="*/ 10 w 790"/>
              <a:gd name="T13" fmla="*/ 508 h 529"/>
              <a:gd name="T14" fmla="*/ 10 w 790"/>
              <a:gd name="T15" fmla="*/ 508 h 529"/>
              <a:gd name="T16" fmla="*/ 21 w 790"/>
              <a:gd name="T17" fmla="*/ 46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529">
                <a:moveTo>
                  <a:pt x="21" y="461"/>
                </a:moveTo>
                <a:cubicBezTo>
                  <a:pt x="734" y="10"/>
                  <a:pt x="734" y="10"/>
                  <a:pt x="734" y="10"/>
                </a:cubicBezTo>
                <a:cubicBezTo>
                  <a:pt x="749" y="0"/>
                  <a:pt x="770" y="5"/>
                  <a:pt x="780" y="21"/>
                </a:cubicBezTo>
                <a:cubicBezTo>
                  <a:pt x="780" y="21"/>
                  <a:pt x="780" y="21"/>
                  <a:pt x="780" y="21"/>
                </a:cubicBezTo>
                <a:cubicBezTo>
                  <a:pt x="790" y="37"/>
                  <a:pt x="786" y="58"/>
                  <a:pt x="770" y="68"/>
                </a:cubicBezTo>
                <a:cubicBezTo>
                  <a:pt x="57" y="519"/>
                  <a:pt x="57" y="519"/>
                  <a:pt x="57" y="519"/>
                </a:cubicBezTo>
                <a:cubicBezTo>
                  <a:pt x="41" y="529"/>
                  <a:pt x="20" y="524"/>
                  <a:pt x="10" y="508"/>
                </a:cubicBezTo>
                <a:cubicBezTo>
                  <a:pt x="10" y="508"/>
                  <a:pt x="10" y="508"/>
                  <a:pt x="10" y="508"/>
                </a:cubicBezTo>
                <a:cubicBezTo>
                  <a:pt x="0" y="492"/>
                  <a:pt x="5" y="471"/>
                  <a:pt x="21" y="461"/>
                </a:cubicBezTo>
                <a:close/>
              </a:path>
            </a:pathLst>
          </a:custGeom>
          <a:solidFill>
            <a:srgbClr val="DFDAC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8D65AF67-5737-4815-9309-24DB2960A30F}"/>
              </a:ext>
            </a:extLst>
          </p:cNvPr>
          <p:cNvSpPr>
            <a:spLocks/>
          </p:cNvSpPr>
          <p:nvPr userDrawn="1"/>
        </p:nvSpPr>
        <p:spPr bwMode="auto">
          <a:xfrm>
            <a:off x="11763376" y="373063"/>
            <a:ext cx="315913" cy="284163"/>
          </a:xfrm>
          <a:custGeom>
            <a:avLst/>
            <a:gdLst>
              <a:gd name="T0" fmla="*/ 242 w 346"/>
              <a:gd name="T1" fmla="*/ 266 h 313"/>
              <a:gd name="T2" fmla="*/ 38 w 346"/>
              <a:gd name="T3" fmla="*/ 242 h 313"/>
              <a:gd name="T4" fmla="*/ 104 w 346"/>
              <a:gd name="T5" fmla="*/ 47 h 313"/>
              <a:gd name="T6" fmla="*/ 308 w 346"/>
              <a:gd name="T7" fmla="*/ 71 h 313"/>
              <a:gd name="T8" fmla="*/ 242 w 346"/>
              <a:gd name="T9" fmla="*/ 2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13">
                <a:moveTo>
                  <a:pt x="242" y="266"/>
                </a:moveTo>
                <a:cubicBezTo>
                  <a:pt x="167" y="313"/>
                  <a:pt x="76" y="303"/>
                  <a:pt x="38" y="242"/>
                </a:cubicBezTo>
                <a:cubicBezTo>
                  <a:pt x="0" y="182"/>
                  <a:pt x="29" y="95"/>
                  <a:pt x="104" y="47"/>
                </a:cubicBezTo>
                <a:cubicBezTo>
                  <a:pt x="179" y="0"/>
                  <a:pt x="270" y="11"/>
                  <a:pt x="308" y="71"/>
                </a:cubicBezTo>
                <a:cubicBezTo>
                  <a:pt x="346" y="132"/>
                  <a:pt x="317" y="219"/>
                  <a:pt x="242" y="266"/>
                </a:cubicBezTo>
                <a:close/>
              </a:path>
            </a:pathLst>
          </a:custGeom>
          <a:solidFill>
            <a:srgbClr val="FFD869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BF2197C-B730-4E86-8244-3BA5193A5AF2}"/>
              </a:ext>
            </a:extLst>
          </p:cNvPr>
          <p:cNvSpPr>
            <a:spLocks/>
          </p:cNvSpPr>
          <p:nvPr userDrawn="1"/>
        </p:nvSpPr>
        <p:spPr bwMode="auto">
          <a:xfrm>
            <a:off x="11685588" y="474663"/>
            <a:ext cx="192088" cy="255588"/>
          </a:xfrm>
          <a:custGeom>
            <a:avLst/>
            <a:gdLst>
              <a:gd name="T0" fmla="*/ 133 w 211"/>
              <a:gd name="T1" fmla="*/ 258 h 282"/>
              <a:gd name="T2" fmla="*/ 11 w 211"/>
              <a:gd name="T3" fmla="*/ 66 h 282"/>
              <a:gd name="T4" fmla="*/ 24 w 211"/>
              <a:gd name="T5" fmla="*/ 11 h 282"/>
              <a:gd name="T6" fmla="*/ 24 w 211"/>
              <a:gd name="T7" fmla="*/ 11 h 282"/>
              <a:gd name="T8" fmla="*/ 78 w 211"/>
              <a:gd name="T9" fmla="*/ 24 h 282"/>
              <a:gd name="T10" fmla="*/ 200 w 211"/>
              <a:gd name="T11" fmla="*/ 216 h 282"/>
              <a:gd name="T12" fmla="*/ 188 w 211"/>
              <a:gd name="T13" fmla="*/ 271 h 282"/>
              <a:gd name="T14" fmla="*/ 188 w 211"/>
              <a:gd name="T15" fmla="*/ 271 h 282"/>
              <a:gd name="T16" fmla="*/ 133 w 211"/>
              <a:gd name="T17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282">
                <a:moveTo>
                  <a:pt x="133" y="258"/>
                </a:moveTo>
                <a:cubicBezTo>
                  <a:pt x="11" y="66"/>
                  <a:pt x="11" y="66"/>
                  <a:pt x="11" y="66"/>
                </a:cubicBezTo>
                <a:cubicBezTo>
                  <a:pt x="0" y="48"/>
                  <a:pt x="5" y="23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42" y="0"/>
                  <a:pt x="66" y="5"/>
                  <a:pt x="78" y="24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11" y="235"/>
                  <a:pt x="206" y="259"/>
                  <a:pt x="188" y="271"/>
                </a:cubicBezTo>
                <a:cubicBezTo>
                  <a:pt x="188" y="271"/>
                  <a:pt x="188" y="271"/>
                  <a:pt x="188" y="271"/>
                </a:cubicBezTo>
                <a:cubicBezTo>
                  <a:pt x="169" y="282"/>
                  <a:pt x="145" y="277"/>
                  <a:pt x="133" y="258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1" name="Freeform 8">
            <a:extLst>
              <a:ext uri="{FF2B5EF4-FFF2-40B4-BE49-F238E27FC236}">
                <a16:creationId xmlns:a16="http://schemas.microsoft.com/office/drawing/2014/main" id="{21D7D486-5499-467D-94B8-F83A582FD8FF}"/>
              </a:ext>
            </a:extLst>
          </p:cNvPr>
          <p:cNvSpPr>
            <a:spLocks/>
          </p:cNvSpPr>
          <p:nvPr userDrawn="1"/>
        </p:nvSpPr>
        <p:spPr bwMode="auto">
          <a:xfrm>
            <a:off x="11083926" y="1028700"/>
            <a:ext cx="90488" cy="146050"/>
          </a:xfrm>
          <a:custGeom>
            <a:avLst/>
            <a:gdLst>
              <a:gd name="T0" fmla="*/ 95 w 99"/>
              <a:gd name="T1" fmla="*/ 97 h 162"/>
              <a:gd name="T2" fmla="*/ 50 w 99"/>
              <a:gd name="T3" fmla="*/ 162 h 162"/>
              <a:gd name="T4" fmla="*/ 5 w 99"/>
              <a:gd name="T5" fmla="*/ 97 h 162"/>
              <a:gd name="T6" fmla="*/ 45 w 99"/>
              <a:gd name="T7" fmla="*/ 4 h 162"/>
              <a:gd name="T8" fmla="*/ 56 w 99"/>
              <a:gd name="T9" fmla="*/ 4 h 162"/>
              <a:gd name="T10" fmla="*/ 95 w 99"/>
              <a:gd name="T11" fmla="*/ 9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62">
                <a:moveTo>
                  <a:pt x="95" y="97"/>
                </a:moveTo>
                <a:cubicBezTo>
                  <a:pt x="99" y="143"/>
                  <a:pt x="75" y="162"/>
                  <a:pt x="50" y="162"/>
                </a:cubicBezTo>
                <a:cubicBezTo>
                  <a:pt x="25" y="162"/>
                  <a:pt x="0" y="143"/>
                  <a:pt x="5" y="97"/>
                </a:cubicBezTo>
                <a:cubicBezTo>
                  <a:pt x="9" y="64"/>
                  <a:pt x="34" y="21"/>
                  <a:pt x="45" y="4"/>
                </a:cubicBezTo>
                <a:cubicBezTo>
                  <a:pt x="47" y="0"/>
                  <a:pt x="53" y="0"/>
                  <a:pt x="56" y="4"/>
                </a:cubicBezTo>
                <a:cubicBezTo>
                  <a:pt x="67" y="21"/>
                  <a:pt x="91" y="62"/>
                  <a:pt x="95" y="97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8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177253-03A9-46C8-8937-49C44388599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FCA5D9A-9AEE-4BD9-93DB-1DDBB3C84D9C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446D0C-4344-4048-8432-44772D670B0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FC01934-2881-44A9-BF34-9F7E393F09EA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40FF779-2432-4158-BDBD-AC8BC9EE2B9A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EABAE34E-862D-49BF-AF47-026FCAB10E7E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6740BF1-1F44-4AB8-9015-9F09D0661C1D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7586C1-A7E5-49A6-91E0-DBF20E3FCBA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E9E70CF-5FC1-4418-9B42-9DAC3DC90C8A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DC5109-54BA-41FD-84EB-EB6758073696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114F6-C4DD-4C45-AD78-CB82CDCDE572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44F4A24-00D3-45B7-A371-EC09C700C20B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3B7E50-AD1C-43B4-A0F7-D809D98E16B9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AA6A1AA-2E4F-4AC4-B778-7FD2CB3EAFFE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5842F765-7C9B-48B4-96D1-C0A40500EA2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6A29E39-1485-462E-920B-AF59BD71B463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EFF1AF7-92BE-4966-BCF3-AA118A5C11B2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01212DF-4E1E-4032-A503-56B97003D70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2BD1EE0-A06F-4596-BFC7-992514BBD1EA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DE59CCD-1F87-4EA8-9EDB-764072F54712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F787304-41A3-4FE9-B49D-38215FB8B73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86F1736-F888-4DE1-AF1C-158F57753489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60C217F-4E7A-4DD5-8A41-4691F45F95D2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3D2AFF6-65C4-433E-9D49-280405E33995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B88E5DF-9E5B-47A0-A348-BB983B3B97F2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281671-9EEA-4CC1-9BFB-1817448A9D48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A65FE8B2-B463-48AD-B702-A48D485A5F56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E444E04-B4E0-4A71-90AE-C3703BD2B4EF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73B1F79-0020-4A44-8643-43146781C03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F598614-0557-4D9A-9ACF-90B1A7DB6779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2DCBBAA-DE93-4D45-A350-18EC6B73F5BB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A8D0C0A-44FB-4279-862D-7DCD79537046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D84221C-54E3-461E-9D45-A0EFFC833C73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ACA4594D-0131-4D3F-BB7C-2743E51E0AC7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7326866D-D8ED-4DCD-8600-1002503302BC}"/>
              </a:ext>
            </a:extLst>
          </p:cNvPr>
          <p:cNvSpPr/>
          <p:nvPr userDrawn="1"/>
        </p:nvSpPr>
        <p:spPr>
          <a:xfrm>
            <a:off x="350520" y="538480"/>
            <a:ext cx="11490960" cy="5801360"/>
          </a:xfrm>
          <a:prstGeom prst="rect">
            <a:avLst/>
          </a:prstGeom>
          <a:noFill/>
          <a:ln w="28575"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6218DE2-EFA8-4B49-ABF5-D04811945D06}"/>
              </a:ext>
            </a:extLst>
          </p:cNvPr>
          <p:cNvGrpSpPr/>
          <p:nvPr userDrawn="1"/>
        </p:nvGrpSpPr>
        <p:grpSpPr>
          <a:xfrm>
            <a:off x="4006770" y="0"/>
            <a:ext cx="4178461" cy="778977"/>
            <a:chOff x="4006770" y="251170"/>
            <a:chExt cx="4178461" cy="778977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6FB64800-A297-4257-93F2-5BE673D70CCF}"/>
                </a:ext>
              </a:extLst>
            </p:cNvPr>
            <p:cNvSpPr/>
            <p:nvPr/>
          </p:nvSpPr>
          <p:spPr>
            <a:xfrm flipH="1">
              <a:off x="4006770" y="452526"/>
              <a:ext cx="4178461" cy="577621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701352B-61E3-46DD-B4DB-D40A5EE73321}"/>
                </a:ext>
              </a:extLst>
            </p:cNvPr>
            <p:cNvCxnSpPr/>
            <p:nvPr/>
          </p:nvCxnSpPr>
          <p:spPr>
            <a:xfrm>
              <a:off x="502341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2E01D1F-49CD-4606-817A-C815B3E60DCC}"/>
                </a:ext>
              </a:extLst>
            </p:cNvPr>
            <p:cNvCxnSpPr/>
            <p:nvPr/>
          </p:nvCxnSpPr>
          <p:spPr>
            <a:xfrm>
              <a:off x="7199453" y="251170"/>
              <a:ext cx="0" cy="504000"/>
            </a:xfrm>
            <a:prstGeom prst="line">
              <a:avLst/>
            </a:prstGeom>
            <a:ln w="28575">
              <a:solidFill>
                <a:srgbClr val="4DA7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B873D8E2-D4AA-4F06-8DF5-49F66C9D7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830" b="41985"/>
          <a:stretch/>
        </p:blipFill>
        <p:spPr>
          <a:xfrm rot="2457008" flipH="1">
            <a:off x="149500" y="5780508"/>
            <a:ext cx="1213840" cy="1187623"/>
          </a:xfrm>
          <a:prstGeom prst="rect">
            <a:avLst/>
          </a:prstGeom>
        </p:spPr>
      </p:pic>
      <p:sp>
        <p:nvSpPr>
          <p:cNvPr id="67" name="AutoShape 3">
            <a:extLst>
              <a:ext uri="{FF2B5EF4-FFF2-40B4-BE49-F238E27FC236}">
                <a16:creationId xmlns:a16="http://schemas.microsoft.com/office/drawing/2014/main" id="{5953F5D9-4222-4E86-AF0D-525B3C66D42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079163" y="381000"/>
            <a:ext cx="990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895EAC3C-F6A1-4275-981F-429F378CCEC8}"/>
              </a:ext>
            </a:extLst>
          </p:cNvPr>
          <p:cNvSpPr>
            <a:spLocks/>
          </p:cNvSpPr>
          <p:nvPr userDrawn="1"/>
        </p:nvSpPr>
        <p:spPr bwMode="auto">
          <a:xfrm>
            <a:off x="11109326" y="558800"/>
            <a:ext cx="720725" cy="479425"/>
          </a:xfrm>
          <a:custGeom>
            <a:avLst/>
            <a:gdLst>
              <a:gd name="T0" fmla="*/ 21 w 790"/>
              <a:gd name="T1" fmla="*/ 461 h 529"/>
              <a:gd name="T2" fmla="*/ 734 w 790"/>
              <a:gd name="T3" fmla="*/ 10 h 529"/>
              <a:gd name="T4" fmla="*/ 780 w 790"/>
              <a:gd name="T5" fmla="*/ 21 h 529"/>
              <a:gd name="T6" fmla="*/ 780 w 790"/>
              <a:gd name="T7" fmla="*/ 21 h 529"/>
              <a:gd name="T8" fmla="*/ 770 w 790"/>
              <a:gd name="T9" fmla="*/ 68 h 529"/>
              <a:gd name="T10" fmla="*/ 57 w 790"/>
              <a:gd name="T11" fmla="*/ 519 h 529"/>
              <a:gd name="T12" fmla="*/ 10 w 790"/>
              <a:gd name="T13" fmla="*/ 508 h 529"/>
              <a:gd name="T14" fmla="*/ 10 w 790"/>
              <a:gd name="T15" fmla="*/ 508 h 529"/>
              <a:gd name="T16" fmla="*/ 21 w 790"/>
              <a:gd name="T17" fmla="*/ 46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0" h="529">
                <a:moveTo>
                  <a:pt x="21" y="461"/>
                </a:moveTo>
                <a:cubicBezTo>
                  <a:pt x="734" y="10"/>
                  <a:pt x="734" y="10"/>
                  <a:pt x="734" y="10"/>
                </a:cubicBezTo>
                <a:cubicBezTo>
                  <a:pt x="749" y="0"/>
                  <a:pt x="770" y="5"/>
                  <a:pt x="780" y="21"/>
                </a:cubicBezTo>
                <a:cubicBezTo>
                  <a:pt x="780" y="21"/>
                  <a:pt x="780" y="21"/>
                  <a:pt x="780" y="21"/>
                </a:cubicBezTo>
                <a:cubicBezTo>
                  <a:pt x="790" y="37"/>
                  <a:pt x="786" y="58"/>
                  <a:pt x="770" y="68"/>
                </a:cubicBezTo>
                <a:cubicBezTo>
                  <a:pt x="57" y="519"/>
                  <a:pt x="57" y="519"/>
                  <a:pt x="57" y="519"/>
                </a:cubicBezTo>
                <a:cubicBezTo>
                  <a:pt x="41" y="529"/>
                  <a:pt x="20" y="524"/>
                  <a:pt x="10" y="508"/>
                </a:cubicBezTo>
                <a:cubicBezTo>
                  <a:pt x="10" y="508"/>
                  <a:pt x="10" y="508"/>
                  <a:pt x="10" y="508"/>
                </a:cubicBezTo>
                <a:cubicBezTo>
                  <a:pt x="0" y="492"/>
                  <a:pt x="5" y="471"/>
                  <a:pt x="21" y="461"/>
                </a:cubicBezTo>
                <a:close/>
              </a:path>
            </a:pathLst>
          </a:custGeom>
          <a:solidFill>
            <a:srgbClr val="DFDAC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8D65AF67-5737-4815-9309-24DB2960A30F}"/>
              </a:ext>
            </a:extLst>
          </p:cNvPr>
          <p:cNvSpPr>
            <a:spLocks/>
          </p:cNvSpPr>
          <p:nvPr userDrawn="1"/>
        </p:nvSpPr>
        <p:spPr bwMode="auto">
          <a:xfrm>
            <a:off x="11763376" y="373063"/>
            <a:ext cx="315913" cy="284163"/>
          </a:xfrm>
          <a:custGeom>
            <a:avLst/>
            <a:gdLst>
              <a:gd name="T0" fmla="*/ 242 w 346"/>
              <a:gd name="T1" fmla="*/ 266 h 313"/>
              <a:gd name="T2" fmla="*/ 38 w 346"/>
              <a:gd name="T3" fmla="*/ 242 h 313"/>
              <a:gd name="T4" fmla="*/ 104 w 346"/>
              <a:gd name="T5" fmla="*/ 47 h 313"/>
              <a:gd name="T6" fmla="*/ 308 w 346"/>
              <a:gd name="T7" fmla="*/ 71 h 313"/>
              <a:gd name="T8" fmla="*/ 242 w 346"/>
              <a:gd name="T9" fmla="*/ 2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13">
                <a:moveTo>
                  <a:pt x="242" y="266"/>
                </a:moveTo>
                <a:cubicBezTo>
                  <a:pt x="167" y="313"/>
                  <a:pt x="76" y="303"/>
                  <a:pt x="38" y="242"/>
                </a:cubicBezTo>
                <a:cubicBezTo>
                  <a:pt x="0" y="182"/>
                  <a:pt x="29" y="95"/>
                  <a:pt x="104" y="47"/>
                </a:cubicBezTo>
                <a:cubicBezTo>
                  <a:pt x="179" y="0"/>
                  <a:pt x="270" y="11"/>
                  <a:pt x="308" y="71"/>
                </a:cubicBezTo>
                <a:cubicBezTo>
                  <a:pt x="346" y="132"/>
                  <a:pt x="317" y="219"/>
                  <a:pt x="242" y="266"/>
                </a:cubicBezTo>
                <a:close/>
              </a:path>
            </a:pathLst>
          </a:custGeom>
          <a:solidFill>
            <a:srgbClr val="FFD869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BF2197C-B730-4E86-8244-3BA5193A5AF2}"/>
              </a:ext>
            </a:extLst>
          </p:cNvPr>
          <p:cNvSpPr>
            <a:spLocks/>
          </p:cNvSpPr>
          <p:nvPr userDrawn="1"/>
        </p:nvSpPr>
        <p:spPr bwMode="auto">
          <a:xfrm>
            <a:off x="11685588" y="474663"/>
            <a:ext cx="192088" cy="255588"/>
          </a:xfrm>
          <a:custGeom>
            <a:avLst/>
            <a:gdLst>
              <a:gd name="T0" fmla="*/ 133 w 211"/>
              <a:gd name="T1" fmla="*/ 258 h 282"/>
              <a:gd name="T2" fmla="*/ 11 w 211"/>
              <a:gd name="T3" fmla="*/ 66 h 282"/>
              <a:gd name="T4" fmla="*/ 24 w 211"/>
              <a:gd name="T5" fmla="*/ 11 h 282"/>
              <a:gd name="T6" fmla="*/ 24 w 211"/>
              <a:gd name="T7" fmla="*/ 11 h 282"/>
              <a:gd name="T8" fmla="*/ 78 w 211"/>
              <a:gd name="T9" fmla="*/ 24 h 282"/>
              <a:gd name="T10" fmla="*/ 200 w 211"/>
              <a:gd name="T11" fmla="*/ 216 h 282"/>
              <a:gd name="T12" fmla="*/ 188 w 211"/>
              <a:gd name="T13" fmla="*/ 271 h 282"/>
              <a:gd name="T14" fmla="*/ 188 w 211"/>
              <a:gd name="T15" fmla="*/ 271 h 282"/>
              <a:gd name="T16" fmla="*/ 133 w 211"/>
              <a:gd name="T17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282">
                <a:moveTo>
                  <a:pt x="133" y="258"/>
                </a:moveTo>
                <a:cubicBezTo>
                  <a:pt x="11" y="66"/>
                  <a:pt x="11" y="66"/>
                  <a:pt x="11" y="66"/>
                </a:cubicBezTo>
                <a:cubicBezTo>
                  <a:pt x="0" y="48"/>
                  <a:pt x="5" y="23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42" y="0"/>
                  <a:pt x="66" y="5"/>
                  <a:pt x="78" y="24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11" y="235"/>
                  <a:pt x="206" y="259"/>
                  <a:pt x="188" y="271"/>
                </a:cubicBezTo>
                <a:cubicBezTo>
                  <a:pt x="188" y="271"/>
                  <a:pt x="188" y="271"/>
                  <a:pt x="188" y="271"/>
                </a:cubicBezTo>
                <a:cubicBezTo>
                  <a:pt x="169" y="282"/>
                  <a:pt x="145" y="277"/>
                  <a:pt x="133" y="258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71" name="Freeform 8">
            <a:extLst>
              <a:ext uri="{FF2B5EF4-FFF2-40B4-BE49-F238E27FC236}">
                <a16:creationId xmlns:a16="http://schemas.microsoft.com/office/drawing/2014/main" id="{21D7D486-5499-467D-94B8-F83A582FD8FF}"/>
              </a:ext>
            </a:extLst>
          </p:cNvPr>
          <p:cNvSpPr>
            <a:spLocks/>
          </p:cNvSpPr>
          <p:nvPr userDrawn="1"/>
        </p:nvSpPr>
        <p:spPr bwMode="auto">
          <a:xfrm>
            <a:off x="11083926" y="1028700"/>
            <a:ext cx="90488" cy="146050"/>
          </a:xfrm>
          <a:custGeom>
            <a:avLst/>
            <a:gdLst>
              <a:gd name="T0" fmla="*/ 95 w 99"/>
              <a:gd name="T1" fmla="*/ 97 h 162"/>
              <a:gd name="T2" fmla="*/ 50 w 99"/>
              <a:gd name="T3" fmla="*/ 162 h 162"/>
              <a:gd name="T4" fmla="*/ 5 w 99"/>
              <a:gd name="T5" fmla="*/ 97 h 162"/>
              <a:gd name="T6" fmla="*/ 45 w 99"/>
              <a:gd name="T7" fmla="*/ 4 h 162"/>
              <a:gd name="T8" fmla="*/ 56 w 99"/>
              <a:gd name="T9" fmla="*/ 4 h 162"/>
              <a:gd name="T10" fmla="*/ 95 w 99"/>
              <a:gd name="T11" fmla="*/ 9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162">
                <a:moveTo>
                  <a:pt x="95" y="97"/>
                </a:moveTo>
                <a:cubicBezTo>
                  <a:pt x="99" y="143"/>
                  <a:pt x="75" y="162"/>
                  <a:pt x="50" y="162"/>
                </a:cubicBezTo>
                <a:cubicBezTo>
                  <a:pt x="25" y="162"/>
                  <a:pt x="0" y="143"/>
                  <a:pt x="5" y="97"/>
                </a:cubicBezTo>
                <a:cubicBezTo>
                  <a:pt x="9" y="64"/>
                  <a:pt x="34" y="21"/>
                  <a:pt x="45" y="4"/>
                </a:cubicBezTo>
                <a:cubicBezTo>
                  <a:pt x="47" y="0"/>
                  <a:pt x="53" y="0"/>
                  <a:pt x="56" y="4"/>
                </a:cubicBezTo>
                <a:cubicBezTo>
                  <a:pt x="67" y="21"/>
                  <a:pt x="91" y="62"/>
                  <a:pt x="95" y="97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4D1F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9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84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75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0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982A8AA-2F00-4110-80B3-49A531987E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CCD704-1D65-4C27-9BA4-AC8D023EDF70}"/>
              </a:ext>
            </a:extLst>
          </p:cNvPr>
          <p:cNvSpPr>
            <a:spLocks noChangeAspect="1"/>
          </p:cNvSpPr>
          <p:nvPr userDrawn="1"/>
        </p:nvSpPr>
        <p:spPr>
          <a:xfrm>
            <a:off x="-1843314" y="275771"/>
            <a:ext cx="1161143" cy="1161143"/>
          </a:xfrm>
          <a:prstGeom prst="ellipse">
            <a:avLst/>
          </a:prstGeom>
          <a:blipFill dpi="0" rotWithShape="0">
            <a:blip r:embed="rId1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744D7E-C333-42A6-A0C2-7E8437AE85C4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16742" y="5696857"/>
            <a:ext cx="1161143" cy="1161143"/>
          </a:xfrm>
          <a:prstGeom prst="ellipse">
            <a:avLst/>
          </a:prstGeom>
          <a:blipFill dpi="0" rotWithShape="0">
            <a:blip r:embed="rId17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3F94CD-18A2-4498-9D92-2BA3868BA83F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3338285" y="2510972"/>
            <a:ext cx="1161143" cy="1161143"/>
          </a:xfrm>
          <a:prstGeom prst="ellipse">
            <a:avLst/>
          </a:prstGeom>
          <a:blipFill dpi="0" rotWithShape="0">
            <a:blip r:embed="rId1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65" r:id="rId6"/>
    <p:sldLayoutId id="2147483666" r:id="rId7"/>
    <p:sldLayoutId id="2147483664" r:id="rId8"/>
    <p:sldLayoutId id="2147483662" r:id="rId9"/>
    <p:sldLayoutId id="2147483663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3B2867C-AE3D-4AE8-BA5F-2227A34ED262}"/>
              </a:ext>
            </a:extLst>
          </p:cNvPr>
          <p:cNvSpPr/>
          <p:nvPr/>
        </p:nvSpPr>
        <p:spPr>
          <a:xfrm rot="8207299"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BE54B1-6F00-41AB-AD7A-DC1D44D06FF6}"/>
              </a:ext>
            </a:extLst>
          </p:cNvPr>
          <p:cNvSpPr/>
          <p:nvPr/>
        </p:nvSpPr>
        <p:spPr>
          <a:xfrm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76CEFF9-8BB7-41C8-B1DA-2FFF070DACD2}"/>
              </a:ext>
            </a:extLst>
          </p:cNvPr>
          <p:cNvSpPr/>
          <p:nvPr/>
        </p:nvSpPr>
        <p:spPr>
          <a:xfrm rot="1396167"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34AC20-004E-4296-8AD0-DCDBDA4C91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1DF421F-DCE2-445B-AD4F-522FB48EFE35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8945D10-EABF-445D-9FD7-5FE9ECE46F8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A4CE88D-6569-43DD-A3B8-4C26C521B34D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27063F6-DD37-4D27-B8A3-87DAC8DB6A1D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65D3A3C-A277-40E4-A7F0-319A24867F6D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5BCAEE7-7211-410C-96DC-A2E80ECC4B39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B4BE40E-E5BD-4837-B7DA-5CD0280A7F1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A1736BC-9FFE-4242-B48A-70FBA34209D5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5869C04-41E7-4C5E-9BDC-1FD6E175AD27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7E45971-ACC0-4B4E-B98D-6FE8B50741A0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5C9E5D8-F05C-4EA8-92A8-B22C36E71332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48212F8-6F59-4D98-9BEC-CB0AF36CFA4D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CC2EBD1-E7F7-4694-AA46-77438248C532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00D2C97F-A6E3-40A5-AD0F-7A72F6CE6B8B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6F9BA59-14F7-4CE7-8FBD-D9A37175C5D1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AADCF44-6D6B-4FD9-9EB3-32056E40BF3A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C4D14EF5-2D58-4D8C-993C-0518A6100F17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0CFF25B-9BC0-4967-B016-021AE3055EF0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7AB3E6E-25F6-4A2B-B06C-CF67F39A8BE3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6C74AA8-09E2-49E3-A986-03A6A656EABE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F9E07541-EAC4-46D2-BF56-0518667D4BE0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759E560-B618-4213-B30C-A201511569BC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2454136F-7374-4EEB-9A32-6DFBB87F2BE9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1F12B3F-C1DB-43D1-8AAC-0EDC522B0048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7EF901F9-4247-49F3-966C-78D19DEB693E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256FD99E-63A2-45E4-8044-0570BC85C633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88712B1-09AD-4D1C-A0E6-248CADD4CAEC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75F8160-A357-42B1-BEA4-73C09B388C6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689D0FE-01F7-4CC4-AF00-5592C7F0BB9E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672CCE6-F8E8-4E40-B32B-E7D656729997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981E5640-2C32-4FAD-B16C-D76F2DCC3B82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CA4F57C-5419-453A-A563-26F1885DDDA0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9D032432-DCC0-43C3-A409-7E82822CC2FB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A0F3931C-0123-47E1-8C8A-5DD3A10418C3}"/>
              </a:ext>
            </a:extLst>
          </p:cNvPr>
          <p:cNvSpPr/>
          <p:nvPr/>
        </p:nvSpPr>
        <p:spPr>
          <a:xfrm>
            <a:off x="-1705708" y="-788653"/>
            <a:ext cx="3692761" cy="369276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621E372-0A15-48B7-A647-1BFB5EDB6483}"/>
              </a:ext>
            </a:extLst>
          </p:cNvPr>
          <p:cNvSpPr/>
          <p:nvPr/>
        </p:nvSpPr>
        <p:spPr>
          <a:xfrm>
            <a:off x="-1099120" y="5527049"/>
            <a:ext cx="2138068" cy="2138068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44749A5A-DAF4-4799-9BA3-49BD0B5DDA99}"/>
              </a:ext>
            </a:extLst>
          </p:cNvPr>
          <p:cNvSpPr/>
          <p:nvPr/>
        </p:nvSpPr>
        <p:spPr>
          <a:xfrm>
            <a:off x="795874" y="541808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AF7E1AA-1A96-4053-8F9B-2FE3BF8F8A85}"/>
              </a:ext>
            </a:extLst>
          </p:cNvPr>
          <p:cNvSpPr/>
          <p:nvPr/>
        </p:nvSpPr>
        <p:spPr>
          <a:xfrm>
            <a:off x="8948073" y="4679637"/>
            <a:ext cx="2442132" cy="244213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2C6375B1-05DE-4278-A1B4-DDE61F9BEA67}"/>
              </a:ext>
            </a:extLst>
          </p:cNvPr>
          <p:cNvSpPr/>
          <p:nvPr/>
        </p:nvSpPr>
        <p:spPr>
          <a:xfrm>
            <a:off x="9470186" y="-1196412"/>
            <a:ext cx="2442132" cy="244213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BE6AA8F3-1B47-4A3F-805B-3B1DAB714C05}"/>
              </a:ext>
            </a:extLst>
          </p:cNvPr>
          <p:cNvSpPr/>
          <p:nvPr/>
        </p:nvSpPr>
        <p:spPr>
          <a:xfrm>
            <a:off x="11362406" y="4865046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E5B0D37C-DF00-4F7D-AD35-A25757B53F56}"/>
              </a:ext>
            </a:extLst>
          </p:cNvPr>
          <p:cNvSpPr/>
          <p:nvPr/>
        </p:nvSpPr>
        <p:spPr>
          <a:xfrm>
            <a:off x="9558752" y="188002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20040FF-B094-4204-9D77-70E4AD30F7EC}"/>
              </a:ext>
            </a:extLst>
          </p:cNvPr>
          <p:cNvSpPr txBox="1"/>
          <p:nvPr/>
        </p:nvSpPr>
        <p:spPr>
          <a:xfrm>
            <a:off x="6453181" y="1993719"/>
            <a:ext cx="222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THỂ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D45FB85-543C-42D3-A710-EE50CDC11B79}"/>
              </a:ext>
            </a:extLst>
          </p:cNvPr>
          <p:cNvSpPr txBox="1"/>
          <p:nvPr/>
        </p:nvSpPr>
        <p:spPr>
          <a:xfrm>
            <a:off x="3708259" y="3421932"/>
            <a:ext cx="222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 dirty="0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CỦA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9E9A4B0-D8C0-4E59-AAE8-69C25AEEDAF4}"/>
              </a:ext>
            </a:extLst>
          </p:cNvPr>
          <p:cNvSpPr/>
          <p:nvPr/>
        </p:nvSpPr>
        <p:spPr>
          <a:xfrm>
            <a:off x="1518208" y="1448979"/>
            <a:ext cx="1875416" cy="1690332"/>
          </a:xfrm>
          <a:prstGeom prst="ellipse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BED1C6-8013-42E8-AE04-A76ED8136C04}"/>
              </a:ext>
            </a:extLst>
          </p:cNvPr>
          <p:cNvSpPr txBox="1"/>
          <p:nvPr/>
        </p:nvSpPr>
        <p:spPr>
          <a:xfrm>
            <a:off x="2286839" y="2027015"/>
            <a:ext cx="1978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SỰ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AE3487-759C-42D9-B3C4-8B93FBDECDC2}"/>
              </a:ext>
            </a:extLst>
          </p:cNvPr>
          <p:cNvSpPr/>
          <p:nvPr/>
        </p:nvSpPr>
        <p:spPr>
          <a:xfrm>
            <a:off x="10846779" y="2098092"/>
            <a:ext cx="557232" cy="1361869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C3FA765B-1B33-4292-AB40-F21C48AD779D}"/>
              </a:ext>
            </a:extLst>
          </p:cNvPr>
          <p:cNvSpPr/>
          <p:nvPr/>
        </p:nvSpPr>
        <p:spPr>
          <a:xfrm flipV="1">
            <a:off x="8419380" y="5263785"/>
            <a:ext cx="318027" cy="330145"/>
          </a:xfrm>
          <a:prstGeom prst="triangl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58F498-8512-46DA-AF9C-0F627BC24EA4}"/>
              </a:ext>
            </a:extLst>
          </p:cNvPr>
          <p:cNvSpPr txBox="1"/>
          <p:nvPr/>
        </p:nvSpPr>
        <p:spPr>
          <a:xfrm>
            <a:off x="5530506" y="3381547"/>
            <a:ext cx="2778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413736"/>
                </a:solidFill>
                <a:latin typeface="UVN Mang Cau Nang" panose="03060902050402020B05" pitchFamily="66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CHẤT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DD0CF58-973A-4EBF-BC4F-6E0D52222164}"/>
              </a:ext>
            </a:extLst>
          </p:cNvPr>
          <p:cNvSpPr/>
          <p:nvPr/>
        </p:nvSpPr>
        <p:spPr>
          <a:xfrm>
            <a:off x="9305888" y="2077743"/>
            <a:ext cx="184287" cy="149333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075BC54-E220-4B1E-BB49-52383B00BBC7}"/>
              </a:ext>
            </a:extLst>
          </p:cNvPr>
          <p:cNvSpPr txBox="1"/>
          <p:nvPr/>
        </p:nvSpPr>
        <p:spPr>
          <a:xfrm>
            <a:off x="3325092" y="2006868"/>
            <a:ext cx="403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 dirty="0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CHUYỂN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CE7190BD-4E28-419D-8F71-45793DD8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570"/>
          <a:stretch/>
        </p:blipFill>
        <p:spPr>
          <a:xfrm rot="20876833">
            <a:off x="117348" y="1407646"/>
            <a:ext cx="1540501" cy="2562864"/>
          </a:xfrm>
          <a:prstGeom prst="rect">
            <a:avLst/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D1FA5865-741C-4650-A62E-6FB514BA1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554" y="5546215"/>
            <a:ext cx="2212320" cy="1769855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5F87E16-41B4-46EA-A0D9-4EF8516748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830" b="41985"/>
          <a:stretch/>
        </p:blipFill>
        <p:spPr>
          <a:xfrm flipH="1">
            <a:off x="10616907" y="236757"/>
            <a:ext cx="2314936" cy="2264938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9AFED3E0-7B48-4C2D-A3BB-58670AB244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271" r="44069"/>
          <a:stretch/>
        </p:blipFill>
        <p:spPr>
          <a:xfrm rot="21006381" flipH="1">
            <a:off x="9229271" y="4237172"/>
            <a:ext cx="1857268" cy="2164900"/>
          </a:xfrm>
          <a:prstGeom prst="rect">
            <a:avLst/>
          </a:prstGeom>
        </p:spPr>
      </p:pic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F78ABE8-881C-48AB-B945-53A0A785CE13}"/>
              </a:ext>
            </a:extLst>
          </p:cNvPr>
          <p:cNvGrpSpPr/>
          <p:nvPr/>
        </p:nvGrpSpPr>
        <p:grpSpPr>
          <a:xfrm>
            <a:off x="7289909" y="5933093"/>
            <a:ext cx="355480" cy="267189"/>
            <a:chOff x="2592871" y="5309567"/>
            <a:chExt cx="355480" cy="267189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52AE2E9-6FB2-49D2-AECF-534E46B73953}"/>
                </a:ext>
              </a:extLst>
            </p:cNvPr>
            <p:cNvSpPr/>
            <p:nvPr/>
          </p:nvSpPr>
          <p:spPr>
            <a:xfrm>
              <a:off x="2730434" y="5309567"/>
              <a:ext cx="217917" cy="217917"/>
            </a:xfrm>
            <a:prstGeom prst="ellipse">
              <a:avLst/>
            </a:prstGeom>
            <a:ln w="1905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2A2F097-7D24-46DE-953B-A731A4DB2519}"/>
                </a:ext>
              </a:extLst>
            </p:cNvPr>
            <p:cNvSpPr/>
            <p:nvPr/>
          </p:nvSpPr>
          <p:spPr>
            <a:xfrm>
              <a:off x="2592871" y="5358839"/>
              <a:ext cx="217917" cy="217917"/>
            </a:xfrm>
            <a:prstGeom prst="ellipse">
              <a:avLst/>
            </a:prstGeom>
            <a:ln w="1905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椭圆 101">
            <a:extLst>
              <a:ext uri="{FF2B5EF4-FFF2-40B4-BE49-F238E27FC236}">
                <a16:creationId xmlns:a16="http://schemas.microsoft.com/office/drawing/2014/main" id="{4D61B33B-26F9-4C86-A264-A5DEBF7E7AB6}"/>
              </a:ext>
            </a:extLst>
          </p:cNvPr>
          <p:cNvSpPr/>
          <p:nvPr/>
        </p:nvSpPr>
        <p:spPr>
          <a:xfrm>
            <a:off x="2450467" y="5900703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C818910-B61D-4D2E-9181-7C8583782F38}"/>
              </a:ext>
            </a:extLst>
          </p:cNvPr>
          <p:cNvSpPr/>
          <p:nvPr/>
        </p:nvSpPr>
        <p:spPr>
          <a:xfrm>
            <a:off x="5625008" y="232356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75"/>
                            </p:stCondLst>
                            <p:childTnLst>
                              <p:par>
                                <p:cTn id="1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25"/>
                            </p:stCondLst>
                            <p:childTnLst>
                              <p:par>
                                <p:cTn id="1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75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0" grpId="0" animBg="1"/>
      <p:bldP spid="72" grpId="0" animBg="1"/>
      <p:bldP spid="75" grpId="0" animBg="1"/>
      <p:bldP spid="76" grpId="0" animBg="1"/>
      <p:bldP spid="77" grpId="0" animBg="1"/>
      <p:bldP spid="79" grpId="0" animBg="1"/>
      <p:bldP spid="81" grpId="0"/>
      <p:bldP spid="82" grpId="0"/>
      <p:bldP spid="13" grpId="0" animBg="1"/>
      <p:bldP spid="10" grpId="0"/>
      <p:bldP spid="15" grpId="0" animBg="1"/>
      <p:bldP spid="19" grpId="0" animBg="1"/>
      <p:bldP spid="20" grpId="0"/>
      <p:bldP spid="21" grpId="0" animBg="1"/>
      <p:bldP spid="80" grpId="0"/>
      <p:bldP spid="102" grpId="0" animBg="1"/>
      <p:bldP spid="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C8BC2DD-62B0-45D0-999A-CCAFA60B52E7}"/>
              </a:ext>
            </a:extLst>
          </p:cNvPr>
          <p:cNvSpPr/>
          <p:nvPr/>
        </p:nvSpPr>
        <p:spPr>
          <a:xfrm>
            <a:off x="668514" y="2999755"/>
            <a:ext cx="1995948" cy="155462"/>
          </a:xfrm>
          <a:prstGeom prst="ellips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0" name="drop-silhouette_67780">
            <a:extLst>
              <a:ext uri="{FF2B5EF4-FFF2-40B4-BE49-F238E27FC236}">
                <a16:creationId xmlns:a16="http://schemas.microsoft.com/office/drawing/2014/main" id="{323D7727-862C-494F-A207-BE66C656FD9E}"/>
              </a:ext>
            </a:extLst>
          </p:cNvPr>
          <p:cNvSpPr>
            <a:spLocks noChangeAspect="1"/>
          </p:cNvSpPr>
          <p:nvPr/>
        </p:nvSpPr>
        <p:spPr bwMode="auto">
          <a:xfrm>
            <a:off x="571751" y="681887"/>
            <a:ext cx="2189474" cy="219176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439" h="607074">
                <a:moveTo>
                  <a:pt x="458611" y="83902"/>
                </a:moveTo>
                <a:cubicBezTo>
                  <a:pt x="495491" y="130388"/>
                  <a:pt x="606439" y="279666"/>
                  <a:pt x="606439" y="387213"/>
                </a:cubicBezTo>
                <a:cubicBezTo>
                  <a:pt x="606439" y="468679"/>
                  <a:pt x="540055" y="534956"/>
                  <a:pt x="458611" y="534956"/>
                </a:cubicBezTo>
                <a:cubicBezTo>
                  <a:pt x="377013" y="534956"/>
                  <a:pt x="310629" y="468679"/>
                  <a:pt x="310629" y="387213"/>
                </a:cubicBezTo>
                <a:cubicBezTo>
                  <a:pt x="310629" y="279819"/>
                  <a:pt x="421731" y="130542"/>
                  <a:pt x="458611" y="83902"/>
                </a:cubicBezTo>
                <a:close/>
                <a:moveTo>
                  <a:pt x="205861" y="0"/>
                </a:moveTo>
                <a:lnTo>
                  <a:pt x="225372" y="23013"/>
                </a:lnTo>
                <a:cubicBezTo>
                  <a:pt x="229827" y="28229"/>
                  <a:pt x="293121" y="103404"/>
                  <a:pt x="344740" y="196375"/>
                </a:cubicBezTo>
                <a:cubicBezTo>
                  <a:pt x="333679" y="215399"/>
                  <a:pt x="324154" y="233809"/>
                  <a:pt x="316012" y="251452"/>
                </a:cubicBezTo>
                <a:cubicBezTo>
                  <a:pt x="292046" y="303153"/>
                  <a:pt x="279909" y="348565"/>
                  <a:pt x="279909" y="387226"/>
                </a:cubicBezTo>
                <a:cubicBezTo>
                  <a:pt x="279909" y="431257"/>
                  <a:pt x="295887" y="471606"/>
                  <a:pt x="322464" y="502750"/>
                </a:cubicBezTo>
                <a:cubicBezTo>
                  <a:pt x="333525" y="515790"/>
                  <a:pt x="346584" y="527143"/>
                  <a:pt x="360871" y="536502"/>
                </a:cubicBezTo>
                <a:cubicBezTo>
                  <a:pt x="323079" y="579766"/>
                  <a:pt x="267619" y="607074"/>
                  <a:pt x="205861" y="607074"/>
                </a:cubicBezTo>
                <a:cubicBezTo>
                  <a:pt x="92330" y="607074"/>
                  <a:pt x="0" y="514870"/>
                  <a:pt x="0" y="401494"/>
                </a:cubicBezTo>
                <a:cubicBezTo>
                  <a:pt x="0" y="244394"/>
                  <a:pt x="178669" y="32064"/>
                  <a:pt x="186350" y="23013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EB7CB5-7B0D-4431-AE14-D56CA8C74F67}"/>
              </a:ext>
            </a:extLst>
          </p:cNvPr>
          <p:cNvSpPr/>
          <p:nvPr/>
        </p:nvSpPr>
        <p:spPr>
          <a:xfrm>
            <a:off x="2992049" y="2087448"/>
            <a:ext cx="8569959" cy="1220464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85EA76C-B3B2-4A22-A2B1-21C61E1D3AEC}"/>
              </a:ext>
            </a:extLst>
          </p:cNvPr>
          <p:cNvSpPr/>
          <p:nvPr/>
        </p:nvSpPr>
        <p:spPr>
          <a:xfrm>
            <a:off x="2968710" y="3791654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779F260-F2DE-4CBE-A760-77798C5AF66B}"/>
              </a:ext>
            </a:extLst>
          </p:cNvPr>
          <p:cNvSpPr/>
          <p:nvPr/>
        </p:nvSpPr>
        <p:spPr>
          <a:xfrm>
            <a:off x="2992048" y="5022874"/>
            <a:ext cx="8569959" cy="1197844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1" name="drop-silhouette_67780">
            <a:extLst>
              <a:ext uri="{FF2B5EF4-FFF2-40B4-BE49-F238E27FC236}">
                <a16:creationId xmlns:a16="http://schemas.microsoft.com/office/drawing/2014/main" id="{22344FBA-C073-4723-9919-B79306DACA17}"/>
              </a:ext>
            </a:extLst>
          </p:cNvPr>
          <p:cNvSpPr>
            <a:spLocks noChangeAspect="1"/>
          </p:cNvSpPr>
          <p:nvPr/>
        </p:nvSpPr>
        <p:spPr bwMode="auto">
          <a:xfrm>
            <a:off x="10795056" y="1777770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drop-silhouette_67780">
            <a:extLst>
              <a:ext uri="{FF2B5EF4-FFF2-40B4-BE49-F238E27FC236}">
                <a16:creationId xmlns:a16="http://schemas.microsoft.com/office/drawing/2014/main" id="{9B5CBE56-77D2-43FD-A638-20F5A656F3F0}"/>
              </a:ext>
            </a:extLst>
          </p:cNvPr>
          <p:cNvSpPr>
            <a:spLocks noChangeAspect="1"/>
          </p:cNvSpPr>
          <p:nvPr/>
        </p:nvSpPr>
        <p:spPr bwMode="auto">
          <a:xfrm>
            <a:off x="9729807" y="3110333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drop-silhouette_67780">
            <a:extLst>
              <a:ext uri="{FF2B5EF4-FFF2-40B4-BE49-F238E27FC236}">
                <a16:creationId xmlns:a16="http://schemas.microsoft.com/office/drawing/2014/main" id="{9C4AC1A1-5712-40F4-B3CD-EB65F467248C}"/>
              </a:ext>
            </a:extLst>
          </p:cNvPr>
          <p:cNvSpPr>
            <a:spLocks noChangeAspect="1"/>
          </p:cNvSpPr>
          <p:nvPr/>
        </p:nvSpPr>
        <p:spPr bwMode="auto">
          <a:xfrm>
            <a:off x="10958004" y="4551028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F2597AC-A10F-4B17-803B-88D585B9DC58}"/>
              </a:ext>
            </a:extLst>
          </p:cNvPr>
          <p:cNvSpPr/>
          <p:nvPr/>
        </p:nvSpPr>
        <p:spPr>
          <a:xfrm>
            <a:off x="1790700" y="-12700"/>
            <a:ext cx="899160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DE7996-B15A-4915-8393-DB11264DD03A}"/>
              </a:ext>
            </a:extLst>
          </p:cNvPr>
          <p:cNvSpPr txBox="1"/>
          <p:nvPr/>
        </p:nvSpPr>
        <p:spPr>
          <a:xfrm>
            <a:off x="2129422" y="29889"/>
            <a:ext cx="855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AI NHANH, AI ĐÚNG?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79FAFC-7508-4F61-B13B-5EE5CD88CE11}"/>
              </a:ext>
            </a:extLst>
          </p:cNvPr>
          <p:cNvSpPr txBox="1"/>
          <p:nvPr/>
        </p:nvSpPr>
        <p:spPr>
          <a:xfrm>
            <a:off x="1790700" y="1165308"/>
            <a:ext cx="10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u="sng" spc="-40">
                <a:solidFill>
                  <a:srgbClr val="FF0000"/>
                </a:solidFill>
                <a:latin typeface="UTM Isadora" panose="02040603050506020204" pitchFamily="18" charset="0"/>
              </a:rPr>
              <a:t>Câu 3</a:t>
            </a:r>
            <a:r>
              <a:rPr lang="en-US" sz="3600" b="1" spc="-40">
                <a:solidFill>
                  <a:srgbClr val="FF0000"/>
                </a:solidFill>
                <a:latin typeface="UTM Isadora" panose="02040603050506020204" pitchFamily="18" charset="0"/>
              </a:rPr>
              <a:t>: Khí các-bô-níc, ô-xi, ni-tơ có đặc điểm gì?</a:t>
            </a:r>
            <a:endParaRPr lang="en-US" sz="3600" b="1" spc="-40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C7C56-5E9C-4C1E-90C3-884B85952119}"/>
              </a:ext>
            </a:extLst>
          </p:cNvPr>
          <p:cNvSpPr txBox="1"/>
          <p:nvPr/>
        </p:nvSpPr>
        <p:spPr>
          <a:xfrm>
            <a:off x="3027661" y="2133879"/>
            <a:ext cx="8557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A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. 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</a:rPr>
              <a:t>Không có hình dạng nhất định, chiếm toàn bộ vật chứa nó, không nhìn thấy được.</a:t>
            </a:r>
            <a:endParaRPr lang="en-US" sz="32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09718-087D-4C10-8BFB-696462A79908}"/>
              </a:ext>
            </a:extLst>
          </p:cNvPr>
          <p:cNvSpPr txBox="1"/>
          <p:nvPr/>
        </p:nvSpPr>
        <p:spPr>
          <a:xfrm>
            <a:off x="3208281" y="5097499"/>
            <a:ext cx="833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C. 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</a:rPr>
              <a:t>Không có hình dạng nhất định, có hình dạng của vật chứa nó, nhìn thấy được.</a:t>
            </a:r>
            <a:endParaRPr lang="en-US" sz="32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45" y="1815748"/>
            <a:ext cx="773045" cy="8914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43" y="5031336"/>
            <a:ext cx="777588" cy="7775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9A8DEAE-25B0-45D4-B82A-6962B0CBCB94}"/>
              </a:ext>
            </a:extLst>
          </p:cNvPr>
          <p:cNvSpPr txBox="1"/>
          <p:nvPr/>
        </p:nvSpPr>
        <p:spPr>
          <a:xfrm>
            <a:off x="3141309" y="3926717"/>
            <a:ext cx="855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 spc="-16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B. </a:t>
            </a:r>
            <a:r>
              <a:rPr lang="en-US" sz="3200" b="1" spc="-160">
                <a:solidFill>
                  <a:schemeClr val="bg1"/>
                </a:solidFill>
                <a:latin typeface="UTM Isadora" panose="02040603050506020204" pitchFamily="18" charset="0"/>
              </a:rPr>
              <a:t>Có hình dạng của vật chứa nó, nhìn thấy được.</a:t>
            </a:r>
            <a:endParaRPr lang="en-US" sz="3200" kern="0" spc="-16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CFD838-9572-48B3-853D-F1747369A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47" y="3867588"/>
            <a:ext cx="777588" cy="777588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79CE4B47-5CBA-4795-A7D1-D48948EBE9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20076"/>
          <a:stretch/>
        </p:blipFill>
        <p:spPr>
          <a:xfrm>
            <a:off x="-349452" y="1223366"/>
            <a:ext cx="3477514" cy="54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9" grpId="0"/>
      <p:bldP spid="50" grpId="0"/>
      <p:bldP spid="51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2B6DC1-0589-489E-8C45-87990B53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48" y="2401432"/>
            <a:ext cx="3714300" cy="28447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C1D584D-F204-4930-95EC-C39EAB9772E1}"/>
              </a:ext>
            </a:extLst>
          </p:cNvPr>
          <p:cNvSpPr/>
          <p:nvPr/>
        </p:nvSpPr>
        <p:spPr>
          <a:xfrm>
            <a:off x="921020" y="1110262"/>
            <a:ext cx="3498314" cy="501571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2CF6B4-5339-44F1-A6C0-41FC2B8B96F8}"/>
              </a:ext>
            </a:extLst>
          </p:cNvPr>
          <p:cNvSpPr txBox="1"/>
          <p:nvPr/>
        </p:nvSpPr>
        <p:spPr>
          <a:xfrm>
            <a:off x="440648" y="438842"/>
            <a:ext cx="3978686" cy="1052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defRPr>
            </a:lvl1pPr>
          </a:lstStyle>
          <a:p>
            <a:r>
              <a:rPr lang="en-US" altLang="zh-CN"/>
              <a:t>KẾT LUẬN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4144E3-BF4C-4B7C-91DF-0E23F1A54538}"/>
              </a:ext>
            </a:extLst>
          </p:cNvPr>
          <p:cNvSpPr/>
          <p:nvPr/>
        </p:nvSpPr>
        <p:spPr>
          <a:xfrm>
            <a:off x="575696" y="748517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1" name="PA-文本框 42">
            <a:extLst>
              <a:ext uri="{FF2B5EF4-FFF2-40B4-BE49-F238E27FC236}">
                <a16:creationId xmlns:a16="http://schemas.microsoft.com/office/drawing/2014/main" id="{1D665C23-44F9-4A92-A49E-E63A194B91D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7160" y="1704335"/>
            <a:ext cx="6584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lvl="0" algn="just" defTabSz="914400">
              <a:lnSpc>
                <a:spcPct val="100000"/>
              </a:lnSpc>
              <a:buClr>
                <a:srgbClr val="4DA776"/>
              </a:buClr>
            </a:pPr>
            <a:r>
              <a:rPr lang="en-US" altLang="zh-CN" sz="3200" b="1">
                <a:solidFill>
                  <a:sysClr val="windowText" lastClr="000000"/>
                </a:solidFill>
                <a:latin typeface="UTM Isadora" panose="02040603050506020204" pitchFamily="18" charset="0"/>
                <a:ea typeface="字魂35号-经典雅黑" panose="02000000000000000000" pitchFamily="2" charset="-122"/>
              </a:rPr>
              <a:t>Chất rắn có hình dạng nhất định.</a:t>
            </a:r>
            <a:endParaRPr lang="zh-CN" altLang="en-US" sz="3200" b="1" dirty="0">
              <a:solidFill>
                <a:sysClr val="windowText" lastClr="000000"/>
              </a:solidFill>
              <a:latin typeface="UTM Isadora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14" name="PA-文本框 42">
            <a:extLst>
              <a:ext uri="{FF2B5EF4-FFF2-40B4-BE49-F238E27FC236}">
                <a16:creationId xmlns:a16="http://schemas.microsoft.com/office/drawing/2014/main" id="{8E92DA1B-CCB3-491E-9736-9DCED852ED9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67160" y="2536472"/>
            <a:ext cx="658419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prstClr val="black">
                    <a:lumMod val="85000"/>
                    <a:lumOff val="1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indent="0" algn="just">
              <a:buClr>
                <a:srgbClr val="4DA776"/>
              </a:buClr>
              <a:buNone/>
            </a:pPr>
            <a:r>
              <a:rPr lang="en-US" sz="3200" b="1">
                <a:solidFill>
                  <a:sysClr val="windowText" lastClr="000000"/>
                </a:solidFill>
                <a:latin typeface="UTM Isadora" panose="02040603050506020204" pitchFamily="18" charset="0"/>
              </a:rPr>
              <a:t>Chất lỏng không có hình dạng nhất định, có hình dạng của vật chứa nó, nhìn thấy được.</a:t>
            </a:r>
            <a:endParaRPr lang="zh-CN" altLang="en-US" sz="3200" dirty="0"/>
          </a:p>
        </p:txBody>
      </p:sp>
      <p:sp>
        <p:nvSpPr>
          <p:cNvPr id="15" name="PA-文本框 42">
            <a:extLst>
              <a:ext uri="{FF2B5EF4-FFF2-40B4-BE49-F238E27FC236}">
                <a16:creationId xmlns:a16="http://schemas.microsoft.com/office/drawing/2014/main" id="{A197CE43-A3D8-4EAC-A074-D8419A39B72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67160" y="4353494"/>
            <a:ext cx="658419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prstClr val="black">
                    <a:lumMod val="85000"/>
                    <a:lumOff val="15000"/>
                  </a:prst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indent="0" algn="just">
              <a:buClr>
                <a:srgbClr val="4DA776"/>
              </a:buClr>
              <a:buNone/>
            </a:pPr>
            <a:r>
              <a:rPr lang="en-US" sz="3200" b="1">
                <a:solidFill>
                  <a:sysClr val="windowText" lastClr="000000"/>
                </a:solidFill>
                <a:latin typeface="UTM Isadora" panose="02040603050506020204" pitchFamily="18" charset="0"/>
              </a:rPr>
              <a:t>Chất khí không có hình dạng nhất định, chiếm toàn bộ vật chứa nó, không nhìn thấy được.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647E5AC-16AC-4B86-8B5E-E2BCF829EBC9}"/>
              </a:ext>
            </a:extLst>
          </p:cNvPr>
          <p:cNvSpPr/>
          <p:nvPr/>
        </p:nvSpPr>
        <p:spPr>
          <a:xfrm>
            <a:off x="4373250" y="1686230"/>
            <a:ext cx="686366" cy="646348"/>
          </a:xfrm>
          <a:prstGeom prst="ellips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UTM Isadora" panose="02040603050506020204" pitchFamily="18" charset="0"/>
                <a:ea typeface="字魂35号-经典雅黑" panose="02000000000000000000" pitchFamily="2" charset="-122"/>
              </a:rPr>
              <a:t>1</a:t>
            </a:r>
            <a:endParaRPr lang="zh-CN" altLang="en-US" sz="4000" b="1" dirty="0">
              <a:solidFill>
                <a:schemeClr val="bg1"/>
              </a:solidFill>
              <a:latin typeface="UTM Isadora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5FCCAF-F2BB-44C5-8CFB-D1CC4B09F9DB}"/>
              </a:ext>
            </a:extLst>
          </p:cNvPr>
          <p:cNvSpPr/>
          <p:nvPr/>
        </p:nvSpPr>
        <p:spPr>
          <a:xfrm>
            <a:off x="4373250" y="2901790"/>
            <a:ext cx="686366" cy="646348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UTM Isadora" panose="02040603050506020204" pitchFamily="18" charset="0"/>
                <a:ea typeface="字魂35号-经典雅黑" panose="02000000000000000000" pitchFamily="2" charset="-122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UTM Isadora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E49E15D-B76E-4122-9DE5-ABD14BD0969E}"/>
              </a:ext>
            </a:extLst>
          </p:cNvPr>
          <p:cNvSpPr/>
          <p:nvPr/>
        </p:nvSpPr>
        <p:spPr>
          <a:xfrm>
            <a:off x="4419334" y="4708159"/>
            <a:ext cx="686366" cy="6463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bg1"/>
                </a:solidFill>
                <a:latin typeface="UTM Isadora" panose="02040603050506020204" pitchFamily="18" charset="0"/>
                <a:ea typeface="字魂35号-经典雅黑" panose="02000000000000000000" pitchFamily="2" charset="-122"/>
              </a:rPr>
              <a:t>3</a:t>
            </a:r>
            <a:endParaRPr lang="zh-CN" altLang="en-US" sz="4000" b="1" dirty="0">
              <a:solidFill>
                <a:schemeClr val="bg1"/>
              </a:solidFill>
              <a:latin typeface="UTM Isadora" panose="02040603050506020204" pitchFamily="18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  <p:bldP spid="15" grpId="0" animBg="1"/>
      <p:bldP spid="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:a16="http://schemas.microsoft.com/office/drawing/2014/main" id="{74366CC6-88C1-4D87-80E6-3A1D7FFBE3B9}"/>
              </a:ext>
            </a:extLst>
          </p:cNvPr>
          <p:cNvSpPr/>
          <p:nvPr/>
        </p:nvSpPr>
        <p:spPr>
          <a:xfrm>
            <a:off x="-1989212" y="1114011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AE32E0A-BB85-4D10-AA27-56C7C6E35D87}"/>
              </a:ext>
            </a:extLst>
          </p:cNvPr>
          <p:cNvGrpSpPr/>
          <p:nvPr/>
        </p:nvGrpSpPr>
        <p:grpSpPr>
          <a:xfrm flipH="1">
            <a:off x="2249714" y="1817159"/>
            <a:ext cx="7692572" cy="2993954"/>
            <a:chOff x="5667589" y="974413"/>
            <a:chExt cx="4693270" cy="86201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B13B12C-E2A6-490A-B576-3A8475E658B8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58CD125-AA3C-4603-8B1B-29417E0543F5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644DC11F-C81F-47DB-B16E-743B532311AF}"/>
              </a:ext>
            </a:extLst>
          </p:cNvPr>
          <p:cNvSpPr/>
          <p:nvPr/>
        </p:nvSpPr>
        <p:spPr>
          <a:xfrm>
            <a:off x="3087423" y="-3013964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33ACA8D-71B9-4F72-8159-902E0DE061DB}"/>
              </a:ext>
            </a:extLst>
          </p:cNvPr>
          <p:cNvSpPr/>
          <p:nvPr/>
        </p:nvSpPr>
        <p:spPr>
          <a:xfrm>
            <a:off x="8265925" y="4814333"/>
            <a:ext cx="2795172" cy="279517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9D9D1E7-0D75-4E68-80C1-968B4C05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1" r="44069"/>
          <a:stretch/>
        </p:blipFill>
        <p:spPr>
          <a:xfrm rot="19526194" flipH="1">
            <a:off x="9061312" y="4609458"/>
            <a:ext cx="1812177" cy="211234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C7FC932-2613-459D-B658-63B7CF64220B}"/>
              </a:ext>
            </a:extLst>
          </p:cNvPr>
          <p:cNvSpPr txBox="1"/>
          <p:nvPr/>
        </p:nvSpPr>
        <p:spPr>
          <a:xfrm>
            <a:off x="2386042" y="2514058"/>
            <a:ext cx="721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HOẠT ĐỘNG 3: 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SỰ CHUYỂN THỂ 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CỦA CHẤT</a:t>
            </a:r>
            <a:endParaRPr lang="zh-CN" altLang="en-US" sz="4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9" name="图形 38">
            <a:extLst>
              <a:ext uri="{FF2B5EF4-FFF2-40B4-BE49-F238E27FC236}">
                <a16:creationId xmlns:a16="http://schemas.microsoft.com/office/drawing/2014/main" id="{22D255C7-8A9C-46E7-B553-8F36162E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570"/>
          <a:stretch/>
        </p:blipFill>
        <p:spPr>
          <a:xfrm rot="20876833">
            <a:off x="5430946" y="338956"/>
            <a:ext cx="1204836" cy="2004433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3827243E-5A8D-4EA2-BCD4-976DB18DC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137" y="4674486"/>
            <a:ext cx="2212320" cy="176985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5E864484-5EF3-421C-A908-6DB4676F5B78}"/>
              </a:ext>
            </a:extLst>
          </p:cNvPr>
          <p:cNvGrpSpPr/>
          <p:nvPr/>
        </p:nvGrpSpPr>
        <p:grpSpPr>
          <a:xfrm rot="600772">
            <a:off x="5654922" y="4867437"/>
            <a:ext cx="676801" cy="752758"/>
            <a:chOff x="5561013" y="5068888"/>
            <a:chExt cx="1103313" cy="1227137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3010C7C1-0B8A-4D59-A62E-A3A608C0A5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1013" y="5068888"/>
              <a:ext cx="110172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4EEA7DD4-DD43-4565-8079-18EA8912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5080000"/>
              <a:ext cx="1103313" cy="1203325"/>
            </a:xfrm>
            <a:custGeom>
              <a:avLst/>
              <a:gdLst>
                <a:gd name="T0" fmla="*/ 61 w 946"/>
                <a:gd name="T1" fmla="*/ 1038 h 1038"/>
                <a:gd name="T2" fmla="*/ 886 w 946"/>
                <a:gd name="T3" fmla="*/ 1038 h 1038"/>
                <a:gd name="T4" fmla="*/ 931 w 946"/>
                <a:gd name="T5" fmla="*/ 986 h 1038"/>
                <a:gd name="T6" fmla="*/ 615 w 946"/>
                <a:gd name="T7" fmla="*/ 377 h 1038"/>
                <a:gd name="T8" fmla="*/ 615 w 946"/>
                <a:gd name="T9" fmla="*/ 374 h 1038"/>
                <a:gd name="T10" fmla="*/ 615 w 946"/>
                <a:gd name="T11" fmla="*/ 80 h 1038"/>
                <a:gd name="T12" fmla="*/ 620 w 946"/>
                <a:gd name="T13" fmla="*/ 74 h 1038"/>
                <a:gd name="T14" fmla="*/ 620 w 946"/>
                <a:gd name="T15" fmla="*/ 74 h 1038"/>
                <a:gd name="T16" fmla="*/ 673 w 946"/>
                <a:gd name="T17" fmla="*/ 38 h 1038"/>
                <a:gd name="T18" fmla="*/ 622 w 946"/>
                <a:gd name="T19" fmla="*/ 0 h 1038"/>
                <a:gd name="T20" fmla="*/ 326 w 946"/>
                <a:gd name="T21" fmla="*/ 0 h 1038"/>
                <a:gd name="T22" fmla="*/ 274 w 946"/>
                <a:gd name="T23" fmla="*/ 36 h 1038"/>
                <a:gd name="T24" fmla="*/ 325 w 946"/>
                <a:gd name="T25" fmla="*/ 74 h 1038"/>
                <a:gd name="T26" fmla="*/ 326 w 946"/>
                <a:gd name="T27" fmla="*/ 74 h 1038"/>
                <a:gd name="T28" fmla="*/ 332 w 946"/>
                <a:gd name="T29" fmla="*/ 80 h 1038"/>
                <a:gd name="T30" fmla="*/ 332 w 946"/>
                <a:gd name="T31" fmla="*/ 374 h 1038"/>
                <a:gd name="T32" fmla="*/ 331 w 946"/>
                <a:gd name="T33" fmla="*/ 377 h 1038"/>
                <a:gd name="T34" fmla="*/ 15 w 946"/>
                <a:gd name="T35" fmla="*/ 986 h 1038"/>
                <a:gd name="T36" fmla="*/ 61 w 946"/>
                <a:gd name="T3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6" h="1038">
                  <a:moveTo>
                    <a:pt x="61" y="1038"/>
                  </a:moveTo>
                  <a:cubicBezTo>
                    <a:pt x="886" y="1038"/>
                    <a:pt x="886" y="1038"/>
                    <a:pt x="886" y="1038"/>
                  </a:cubicBezTo>
                  <a:cubicBezTo>
                    <a:pt x="922" y="1038"/>
                    <a:pt x="946" y="1011"/>
                    <a:pt x="931" y="986"/>
                  </a:cubicBezTo>
                  <a:cubicBezTo>
                    <a:pt x="615" y="377"/>
                    <a:pt x="615" y="377"/>
                    <a:pt x="615" y="377"/>
                  </a:cubicBezTo>
                  <a:cubicBezTo>
                    <a:pt x="615" y="376"/>
                    <a:pt x="615" y="375"/>
                    <a:pt x="615" y="374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5" y="77"/>
                    <a:pt x="617" y="74"/>
                    <a:pt x="620" y="74"/>
                  </a:cubicBezTo>
                  <a:cubicBezTo>
                    <a:pt x="620" y="74"/>
                    <a:pt x="620" y="74"/>
                    <a:pt x="620" y="74"/>
                  </a:cubicBezTo>
                  <a:cubicBezTo>
                    <a:pt x="648" y="74"/>
                    <a:pt x="672" y="58"/>
                    <a:pt x="673" y="38"/>
                  </a:cubicBezTo>
                  <a:cubicBezTo>
                    <a:pt x="673" y="17"/>
                    <a:pt x="650" y="0"/>
                    <a:pt x="62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8" y="0"/>
                    <a:pt x="274" y="16"/>
                    <a:pt x="274" y="36"/>
                  </a:cubicBezTo>
                  <a:cubicBezTo>
                    <a:pt x="273" y="57"/>
                    <a:pt x="296" y="74"/>
                    <a:pt x="325" y="74"/>
                  </a:cubicBezTo>
                  <a:cubicBezTo>
                    <a:pt x="326" y="74"/>
                    <a:pt x="326" y="74"/>
                    <a:pt x="326" y="74"/>
                  </a:cubicBezTo>
                  <a:cubicBezTo>
                    <a:pt x="329" y="74"/>
                    <a:pt x="332" y="77"/>
                    <a:pt x="332" y="80"/>
                  </a:cubicBezTo>
                  <a:cubicBezTo>
                    <a:pt x="332" y="374"/>
                    <a:pt x="332" y="374"/>
                    <a:pt x="332" y="374"/>
                  </a:cubicBezTo>
                  <a:cubicBezTo>
                    <a:pt x="332" y="375"/>
                    <a:pt x="332" y="376"/>
                    <a:pt x="331" y="377"/>
                  </a:cubicBezTo>
                  <a:cubicBezTo>
                    <a:pt x="15" y="986"/>
                    <a:pt x="15" y="986"/>
                    <a:pt x="15" y="986"/>
                  </a:cubicBezTo>
                  <a:cubicBezTo>
                    <a:pt x="0" y="1011"/>
                    <a:pt x="25" y="1038"/>
                    <a:pt x="61" y="1038"/>
                  </a:cubicBezTo>
                  <a:close/>
                </a:path>
              </a:pathLst>
            </a:custGeom>
            <a:solidFill>
              <a:srgbClr val="E9B2A7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F49B3DC-2012-42CE-B4DE-E22FE861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5784850"/>
              <a:ext cx="231775" cy="446087"/>
            </a:xfrm>
            <a:custGeom>
              <a:avLst/>
              <a:gdLst>
                <a:gd name="T0" fmla="*/ 0 w 146"/>
                <a:gd name="T1" fmla="*/ 0 h 281"/>
                <a:gd name="T2" fmla="*/ 0 w 146"/>
                <a:gd name="T3" fmla="*/ 0 h 281"/>
                <a:gd name="T4" fmla="*/ 146 w 146"/>
                <a:gd name="T5" fmla="*/ 281 h 281"/>
                <a:gd name="T6" fmla="*/ 0 w 14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81">
                  <a:moveTo>
                    <a:pt x="0" y="0"/>
                  </a:moveTo>
                  <a:lnTo>
                    <a:pt x="0" y="0"/>
                  </a:lnTo>
                  <a:lnTo>
                    <a:pt x="146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3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63C98DA-B924-4838-BEF7-022E98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1" y="5818188"/>
              <a:ext cx="911225" cy="412750"/>
            </a:xfrm>
            <a:custGeom>
              <a:avLst/>
              <a:gdLst>
                <a:gd name="T0" fmla="*/ 777 w 781"/>
                <a:gd name="T1" fmla="*/ 331 h 356"/>
                <a:gd name="T2" fmla="*/ 777 w 781"/>
                <a:gd name="T3" fmla="*/ 331 h 356"/>
                <a:gd name="T4" fmla="*/ 613 w 781"/>
                <a:gd name="T5" fmla="*/ 23 h 356"/>
                <a:gd name="T6" fmla="*/ 574 w 781"/>
                <a:gd name="T7" fmla="*/ 0 h 356"/>
                <a:gd name="T8" fmla="*/ 445 w 781"/>
                <a:gd name="T9" fmla="*/ 0 h 356"/>
                <a:gd name="T10" fmla="*/ 207 w 781"/>
                <a:gd name="T11" fmla="*/ 0 h 356"/>
                <a:gd name="T12" fmla="*/ 167 w 781"/>
                <a:gd name="T13" fmla="*/ 23 h 356"/>
                <a:gd name="T14" fmla="*/ 3 w 781"/>
                <a:gd name="T15" fmla="*/ 331 h 356"/>
                <a:gd name="T16" fmla="*/ 3 w 781"/>
                <a:gd name="T17" fmla="*/ 331 h 356"/>
                <a:gd name="T18" fmla="*/ 5 w 781"/>
                <a:gd name="T19" fmla="*/ 348 h 356"/>
                <a:gd name="T20" fmla="*/ 25 w 781"/>
                <a:gd name="T21" fmla="*/ 356 h 356"/>
                <a:gd name="T22" fmla="*/ 600 w 781"/>
                <a:gd name="T23" fmla="*/ 356 h 356"/>
                <a:gd name="T24" fmla="*/ 755 w 781"/>
                <a:gd name="T25" fmla="*/ 356 h 356"/>
                <a:gd name="T26" fmla="*/ 776 w 781"/>
                <a:gd name="T27" fmla="*/ 348 h 356"/>
                <a:gd name="T28" fmla="*/ 777 w 781"/>
                <a:gd name="T29" fmla="*/ 33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1" h="356">
                  <a:moveTo>
                    <a:pt x="777" y="331"/>
                  </a:moveTo>
                  <a:cubicBezTo>
                    <a:pt x="777" y="331"/>
                    <a:pt x="777" y="331"/>
                    <a:pt x="777" y="331"/>
                  </a:cubicBezTo>
                  <a:cubicBezTo>
                    <a:pt x="613" y="23"/>
                    <a:pt x="613" y="23"/>
                    <a:pt x="613" y="23"/>
                  </a:cubicBezTo>
                  <a:cubicBezTo>
                    <a:pt x="605" y="9"/>
                    <a:pt x="590" y="0"/>
                    <a:pt x="574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0" y="0"/>
                    <a:pt x="175" y="9"/>
                    <a:pt x="167" y="23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0" y="337"/>
                    <a:pt x="0" y="343"/>
                    <a:pt x="5" y="348"/>
                  </a:cubicBezTo>
                  <a:cubicBezTo>
                    <a:pt x="9" y="353"/>
                    <a:pt x="17" y="356"/>
                    <a:pt x="25" y="356"/>
                  </a:cubicBezTo>
                  <a:cubicBezTo>
                    <a:pt x="600" y="356"/>
                    <a:pt x="600" y="356"/>
                    <a:pt x="600" y="356"/>
                  </a:cubicBezTo>
                  <a:cubicBezTo>
                    <a:pt x="755" y="356"/>
                    <a:pt x="755" y="356"/>
                    <a:pt x="755" y="356"/>
                  </a:cubicBezTo>
                  <a:cubicBezTo>
                    <a:pt x="764" y="356"/>
                    <a:pt x="771" y="353"/>
                    <a:pt x="776" y="348"/>
                  </a:cubicBezTo>
                  <a:cubicBezTo>
                    <a:pt x="780" y="343"/>
                    <a:pt x="781" y="337"/>
                    <a:pt x="777" y="331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A1343996-63A9-42DE-88D6-650DC57E3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09" y="1111943"/>
            <a:ext cx="1820258" cy="1993812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4A500C0-87D2-46A6-B1D5-E2A3326286DF}"/>
              </a:ext>
            </a:extLst>
          </p:cNvPr>
          <p:cNvSpPr/>
          <p:nvPr/>
        </p:nvSpPr>
        <p:spPr>
          <a:xfrm>
            <a:off x="4649945" y="498090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DBD6C58-65A2-4A22-ABA5-E44BEEEB34B9}"/>
              </a:ext>
            </a:extLst>
          </p:cNvPr>
          <p:cNvSpPr/>
          <p:nvPr/>
        </p:nvSpPr>
        <p:spPr>
          <a:xfrm>
            <a:off x="3986835" y="55149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AB0DFD3-E2DB-4827-9560-9B272E6C3F45}"/>
              </a:ext>
            </a:extLst>
          </p:cNvPr>
          <p:cNvSpPr/>
          <p:nvPr/>
        </p:nvSpPr>
        <p:spPr>
          <a:xfrm>
            <a:off x="6812379" y="59940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B45C538-3C97-4E8C-97CC-CC0496BA1677}"/>
              </a:ext>
            </a:extLst>
          </p:cNvPr>
          <p:cNvSpPr/>
          <p:nvPr/>
        </p:nvSpPr>
        <p:spPr>
          <a:xfrm>
            <a:off x="8513096" y="1729491"/>
            <a:ext cx="217917" cy="217917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2BAD6FD-8FA3-4269-89A6-CDA30A45C5C9}"/>
              </a:ext>
            </a:extLst>
          </p:cNvPr>
          <p:cNvSpPr/>
          <p:nvPr/>
        </p:nvSpPr>
        <p:spPr>
          <a:xfrm>
            <a:off x="3985399" y="225514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2CAD74E-98B9-45F9-B3DE-7C705BEFF7DC}"/>
              </a:ext>
            </a:extLst>
          </p:cNvPr>
          <p:cNvSpPr/>
          <p:nvPr/>
        </p:nvSpPr>
        <p:spPr>
          <a:xfrm>
            <a:off x="7431679" y="4933347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ACD07A2-E524-4711-AD8D-E90BE5BB171C}"/>
              </a:ext>
            </a:extLst>
          </p:cNvPr>
          <p:cNvSpPr/>
          <p:nvPr/>
        </p:nvSpPr>
        <p:spPr>
          <a:xfrm>
            <a:off x="3220773" y="1996240"/>
            <a:ext cx="216431" cy="216431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83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6" grpId="0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E63831-A949-4A70-8541-F059A8640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t="42151" r="72068" b="37222"/>
          <a:stretch/>
        </p:blipFill>
        <p:spPr>
          <a:xfrm>
            <a:off x="6477897" y="678121"/>
            <a:ext cx="2340688" cy="35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B3AF0C-0912-49D8-98B0-ABFE3F1B3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7" t="36605" r="34812" b="37222"/>
          <a:stretch/>
        </p:blipFill>
        <p:spPr>
          <a:xfrm>
            <a:off x="2510266" y="3537875"/>
            <a:ext cx="3789464" cy="2695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E9BC8-E008-4E5E-992C-A2BB199EF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7" t="28889" r="5440" b="37222"/>
          <a:stretch/>
        </p:blipFill>
        <p:spPr>
          <a:xfrm>
            <a:off x="9164620" y="2237877"/>
            <a:ext cx="2682241" cy="3995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240A3769-DD19-4BBA-AB87-9E195AD9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607" y="2180910"/>
            <a:ext cx="2328659" cy="458466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AE632FD-A4E2-4775-B9C3-EAEF73F0284A}"/>
              </a:ext>
            </a:extLst>
          </p:cNvPr>
          <p:cNvSpPr/>
          <p:nvPr/>
        </p:nvSpPr>
        <p:spPr>
          <a:xfrm>
            <a:off x="973567" y="0"/>
            <a:ext cx="4724400" cy="245110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43A63-C1AE-4EE7-BEB1-FB44A30DDEF1}"/>
              </a:ext>
            </a:extLst>
          </p:cNvPr>
          <p:cNvSpPr txBox="1"/>
          <p:nvPr/>
        </p:nvSpPr>
        <p:spPr>
          <a:xfrm>
            <a:off x="1513094" y="426584"/>
            <a:ext cx="387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1,2,3 và nói về sự chuyển thể của nước.</a:t>
            </a:r>
          </a:p>
        </p:txBody>
      </p:sp>
    </p:spTree>
    <p:extLst>
      <p:ext uri="{BB962C8B-B14F-4D97-AF65-F5344CB8AC3E}">
        <p14:creationId xmlns:p14="http://schemas.microsoft.com/office/powerpoint/2010/main" val="29127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E63831-A949-4A70-8541-F059A8640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t="42151" r="72068" b="37222"/>
          <a:stretch/>
        </p:blipFill>
        <p:spPr>
          <a:xfrm>
            <a:off x="6640252" y="100182"/>
            <a:ext cx="2340688" cy="35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B3AF0C-0912-49D8-98B0-ABFE3F1B3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7" t="36605" r="34812" b="37222"/>
          <a:stretch/>
        </p:blipFill>
        <p:spPr>
          <a:xfrm>
            <a:off x="2625844" y="2129162"/>
            <a:ext cx="3789464" cy="2695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E9BC8-E008-4E5E-992C-A2BB199EF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7" t="28889" r="5440" b="37222"/>
          <a:stretch/>
        </p:blipFill>
        <p:spPr>
          <a:xfrm>
            <a:off x="9294604" y="910116"/>
            <a:ext cx="2715789" cy="3995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240A3769-DD19-4BBA-AB87-9E195AD9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607" y="2180910"/>
            <a:ext cx="2328659" cy="458466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AE632FD-A4E2-4775-B9C3-EAEF73F0284A}"/>
              </a:ext>
            </a:extLst>
          </p:cNvPr>
          <p:cNvSpPr/>
          <p:nvPr/>
        </p:nvSpPr>
        <p:spPr>
          <a:xfrm>
            <a:off x="973567" y="0"/>
            <a:ext cx="4724400" cy="2451100"/>
          </a:xfrm>
          <a:prstGeom prst="cloudCallout">
            <a:avLst>
              <a:gd name="adj1" fmla="val -48521"/>
              <a:gd name="adj2" fmla="val 498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43A63-C1AE-4EE7-BEB1-FB44A30DDEF1}"/>
              </a:ext>
            </a:extLst>
          </p:cNvPr>
          <p:cNvSpPr txBox="1"/>
          <p:nvPr/>
        </p:nvSpPr>
        <p:spPr>
          <a:xfrm>
            <a:off x="1513094" y="426584"/>
            <a:ext cx="387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1,2,3 và nói về sự chuyển thể của nước.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C395A-2B27-4619-86E4-98B718861DF7}"/>
              </a:ext>
            </a:extLst>
          </p:cNvPr>
          <p:cNvSpPr txBox="1"/>
          <p:nvPr/>
        </p:nvSpPr>
        <p:spPr>
          <a:xfrm>
            <a:off x="6684612" y="3624183"/>
            <a:ext cx="23406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H1: Nước ở thể lỏng.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52A98-1E6E-4E84-B7D9-060BF85ED3E9}"/>
              </a:ext>
            </a:extLst>
          </p:cNvPr>
          <p:cNvSpPr txBox="1"/>
          <p:nvPr/>
        </p:nvSpPr>
        <p:spPr>
          <a:xfrm>
            <a:off x="1821892" y="4856540"/>
            <a:ext cx="500793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H2: Nước đá chuyển từ thể rắn sang thể lỏng trong điều kiện nhiệt độ bình thường.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84270-0D12-497A-9909-55359757973E}"/>
              </a:ext>
            </a:extLst>
          </p:cNvPr>
          <p:cNvSpPr txBox="1"/>
          <p:nvPr/>
        </p:nvSpPr>
        <p:spPr>
          <a:xfrm>
            <a:off x="8458764" y="4905464"/>
            <a:ext cx="3606801" cy="1924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3000"/>
              </a:lnSpc>
            </a:pP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H3: Nước bốc hơi chuyển từ thể lỏng sang thể khí ở nhiệt độ cao.</a:t>
            </a:r>
          </a:p>
        </p:txBody>
      </p:sp>
    </p:spTree>
    <p:extLst>
      <p:ext uri="{BB962C8B-B14F-4D97-AF65-F5344CB8AC3E}">
        <p14:creationId xmlns:p14="http://schemas.microsoft.com/office/powerpoint/2010/main" val="36337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DF4C1F5-9FD1-4EE7-9BFB-59384747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06" y="2026588"/>
            <a:ext cx="2328659" cy="45846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CCB53DE-E40B-4450-A27F-AEDEEB8EE410}"/>
              </a:ext>
            </a:extLst>
          </p:cNvPr>
          <p:cNvSpPr/>
          <p:nvPr/>
        </p:nvSpPr>
        <p:spPr>
          <a:xfrm>
            <a:off x="2699657" y="0"/>
            <a:ext cx="6357257" cy="3106058"/>
          </a:xfrm>
          <a:prstGeom prst="cloudCallout">
            <a:avLst>
              <a:gd name="adj1" fmla="val 58168"/>
              <a:gd name="adj2" fmla="val 352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52A2E-63C1-4722-93DE-59344B7C6F77}"/>
              </a:ext>
            </a:extLst>
          </p:cNvPr>
          <p:cNvSpPr txBox="1"/>
          <p:nvPr/>
        </p:nvSpPr>
        <p:spPr>
          <a:xfrm>
            <a:off x="3697157" y="470211"/>
            <a:ext cx="4478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ví dụ về sự chuyển thể của chất lỏng trong đời sống hằng ngày.</a:t>
            </a:r>
          </a:p>
        </p:txBody>
      </p:sp>
      <p:pic>
        <p:nvPicPr>
          <p:cNvPr id="5" name="Picture 2" descr="Bơ thơm Cái Lân - bơ lạt thực vật 500g ⋆ Góc Bếp Xinh Xinh">
            <a:extLst>
              <a:ext uri="{FF2B5EF4-FFF2-40B4-BE49-F238E27FC236}">
                <a16:creationId xmlns:a16="http://schemas.microsoft.com/office/drawing/2014/main" id="{EF483139-31C0-4A03-ADDF-3B153E2D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" y="1810854"/>
            <a:ext cx="3764774" cy="2823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2B17B-0B02-487D-9688-8A3713CE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343" y="1810854"/>
            <a:ext cx="3602733" cy="2914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A06E6-483F-4F06-946B-AC2797155FB4}"/>
              </a:ext>
            </a:extLst>
          </p:cNvPr>
          <p:cNvSpPr txBox="1"/>
          <p:nvPr/>
        </p:nvSpPr>
        <p:spPr>
          <a:xfrm>
            <a:off x="588362" y="4895657"/>
            <a:ext cx="94478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Bơ, mỡ ở thể rắn có thể bị nóng chảy thành thể lỏng hoặc ngược lại, khi gặp nhiệt độ thấp, từ thể lỏng chúng có thể đông đặc thành thể rắn.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5438C4AB-B3A9-4886-A95C-6B0C1ADE9C7C}"/>
              </a:ext>
            </a:extLst>
          </p:cNvPr>
          <p:cNvSpPr/>
          <p:nvPr/>
        </p:nvSpPr>
        <p:spPr>
          <a:xfrm>
            <a:off x="4673600" y="3276796"/>
            <a:ext cx="1069813" cy="368300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FBFEC9-99EB-4CD8-A202-BE94BF7CD78D}"/>
              </a:ext>
            </a:extLst>
          </p:cNvPr>
          <p:cNvSpPr/>
          <p:nvPr/>
        </p:nvSpPr>
        <p:spPr>
          <a:xfrm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F84ADC-9B42-4D82-A262-56F56B6F259B}"/>
              </a:ext>
            </a:extLst>
          </p:cNvPr>
          <p:cNvSpPr/>
          <p:nvPr/>
        </p:nvSpPr>
        <p:spPr>
          <a:xfrm rot="1396167"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24DBC119-7886-4F8D-9757-5F04B2ABE7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78662" y="3050287"/>
            <a:ext cx="584775" cy="292100"/>
          </a:xfrm>
          <a:prstGeom prst="rightArrow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AutoShape 8">
            <a:extLst>
              <a:ext uri="{FF2B5EF4-FFF2-40B4-BE49-F238E27FC236}">
                <a16:creationId xmlns:a16="http://schemas.microsoft.com/office/drawing/2014/main" id="{6D8A8203-0258-4F2F-B047-5FEC5579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1371600"/>
            <a:ext cx="1689100" cy="561600"/>
          </a:xfrm>
          <a:prstGeom prst="rightArrow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BBC9F21A-1369-4C1C-AC77-31F9B94B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1" y="279297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Quặng sắt</a:t>
            </a: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48229D59-E279-4372-83B2-1CD1B6538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98708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Nấu quặng</a:t>
            </a:r>
          </a:p>
        </p:txBody>
      </p:sp>
      <p:sp>
        <p:nvSpPr>
          <p:cNvPr id="49169" name="Text Box 17">
            <a:extLst>
              <a:ext uri="{FF2B5EF4-FFF2-40B4-BE49-F238E27FC236}">
                <a16:creationId xmlns:a16="http://schemas.microsoft.com/office/drawing/2014/main" id="{36CADAD5-98D2-4C1F-BE55-A842149F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319" y="6244971"/>
            <a:ext cx="3833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Quặng sắt ở thể lỏng</a:t>
            </a:r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27AEA352-C7C8-4FD2-80D5-4A677F508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89978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Sắt xây dựng</a:t>
            </a:r>
          </a:p>
        </p:txBody>
      </p:sp>
      <p:sp>
        <p:nvSpPr>
          <p:cNvPr id="49174" name="AutoShape 22">
            <a:extLst>
              <a:ext uri="{FF2B5EF4-FFF2-40B4-BE49-F238E27FC236}">
                <a16:creationId xmlns:a16="http://schemas.microsoft.com/office/drawing/2014/main" id="{800530E2-67CE-464D-BD2B-F82E557AE36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24500" y="4708900"/>
            <a:ext cx="1371600" cy="561600"/>
          </a:xfrm>
          <a:prstGeom prst="rightArrow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ặng sắt là gì? Giá quặng sắt tại Việt Nam và thế giới hôm nay 11/11/2021">
            <a:extLst>
              <a:ext uri="{FF2B5EF4-FFF2-40B4-BE49-F238E27FC236}">
                <a16:creationId xmlns:a16="http://schemas.microsoft.com/office/drawing/2014/main" id="{A4E22000-5055-4E7D-A9A9-5245363E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9" y="206148"/>
            <a:ext cx="4518921" cy="2537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g-doan-nau-chay-quang">
            <a:extLst>
              <a:ext uri="{FF2B5EF4-FFF2-40B4-BE49-F238E27FC236}">
                <a16:creationId xmlns:a16="http://schemas.microsoft.com/office/drawing/2014/main" id="{5486ED78-F960-4D6F-9D41-76B82E67E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32" y="3640904"/>
            <a:ext cx="4151734" cy="256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ép Miền Nam sử dụng vật liệu chịu lửa trong luyện thép lò điện hồ quang -  Thép Miền Nam">
            <a:extLst>
              <a:ext uri="{FF2B5EF4-FFF2-40B4-BE49-F238E27FC236}">
                <a16:creationId xmlns:a16="http://schemas.microsoft.com/office/drawing/2014/main" id="{A2C502F1-C426-4040-B80E-42F003A7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30" y="232306"/>
            <a:ext cx="4151734" cy="241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á sắt thép lại nóng lên và dự báo nhu cầu thế giới sẽ tiếp tục duy trì  cao - FINVEST">
            <a:extLst>
              <a:ext uri="{FF2B5EF4-FFF2-40B4-BE49-F238E27FC236}">
                <a16:creationId xmlns:a16="http://schemas.microsoft.com/office/drawing/2014/main" id="{4A746E44-B7FD-47BE-B11B-BC44F450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0890"/>
            <a:ext cx="3810000" cy="2682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60" grpId="0" animBg="1"/>
      <p:bldP spid="49167" grpId="0" autoUpdateAnimBg="0"/>
      <p:bldP spid="49168" grpId="0" autoUpdateAnimBg="0"/>
      <p:bldP spid="49169" grpId="0" autoUpdateAnimBg="0"/>
      <p:bldP spid="49170" grpId="0" autoUpdateAnimBg="0"/>
      <p:bldP spid="491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5A6F133-B638-4DF9-9CDD-D6B330D67647}"/>
              </a:ext>
            </a:extLst>
          </p:cNvPr>
          <p:cNvSpPr/>
          <p:nvPr/>
        </p:nvSpPr>
        <p:spPr>
          <a:xfrm>
            <a:off x="947927" y="1343129"/>
            <a:ext cx="472329" cy="48659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169A24-4B05-427D-ABBF-B9B9A962F127}"/>
              </a:ext>
            </a:extLst>
          </p:cNvPr>
          <p:cNvSpPr/>
          <p:nvPr/>
        </p:nvSpPr>
        <p:spPr>
          <a:xfrm>
            <a:off x="1493370" y="1817110"/>
            <a:ext cx="3354944" cy="580871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F43DB7-E089-487D-A7AC-40CC8F5CC686}"/>
              </a:ext>
            </a:extLst>
          </p:cNvPr>
          <p:cNvSpPr txBox="1"/>
          <p:nvPr/>
        </p:nvSpPr>
        <p:spPr>
          <a:xfrm>
            <a:off x="937911" y="1193149"/>
            <a:ext cx="4140310" cy="1052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en-US" altLang="zh-CN" sz="4800">
                <a:latin typeface="UTM Rockwell" panose="02040603050506020204" pitchFamily="18" charset="0"/>
              </a:rPr>
              <a:t>KẾT LUẬN</a:t>
            </a:r>
            <a:endParaRPr lang="zh-CN" altLang="en-US" sz="4800" dirty="0">
              <a:latin typeface="UTM Rockwell" panose="0204060305050602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438FAA-6F4F-4BB3-8ECC-8C91BBE6C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756" y="1559560"/>
            <a:ext cx="1404489" cy="34798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9CB7A6-D4EF-45BB-8D43-72AF1A933CF2}"/>
              </a:ext>
            </a:extLst>
          </p:cNvPr>
          <p:cNvSpPr/>
          <p:nvPr/>
        </p:nvSpPr>
        <p:spPr>
          <a:xfrm>
            <a:off x="829696" y="3428999"/>
            <a:ext cx="10556240" cy="2663037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53A1DBF6-BCE5-48E5-92D4-A01D148A92D0}"/>
              </a:ext>
            </a:extLst>
          </p:cNvPr>
          <p:cNvSpPr/>
          <p:nvPr/>
        </p:nvSpPr>
        <p:spPr>
          <a:xfrm>
            <a:off x="1774576" y="3136900"/>
            <a:ext cx="439014" cy="378460"/>
          </a:xfrm>
          <a:prstGeom prst="triangl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6" name="PA-jiandanzhizuo191">
            <a:extLst>
              <a:ext uri="{FF2B5EF4-FFF2-40B4-BE49-F238E27FC236}">
                <a16:creationId xmlns:a16="http://schemas.microsoft.com/office/drawing/2014/main" id="{E33650EB-D311-4727-A927-3FDFFD58F45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47927" y="3445155"/>
            <a:ext cx="10296146" cy="2485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có thể tồn tại ở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</a:t>
            </a:r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thể lỏng hoặc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khí</a:t>
            </a:r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nhiệt độ thay đổi một số chất có thể chuyển từ thể này sang thể khác.</a:t>
            </a:r>
          </a:p>
        </p:txBody>
      </p:sp>
    </p:spTree>
    <p:extLst>
      <p:ext uri="{BB962C8B-B14F-4D97-AF65-F5344CB8AC3E}">
        <p14:creationId xmlns:p14="http://schemas.microsoft.com/office/powerpoint/2010/main" val="6079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BEB7CB5-7B0D-4431-AE14-D56CA8C74F67}"/>
              </a:ext>
            </a:extLst>
          </p:cNvPr>
          <p:cNvSpPr/>
          <p:nvPr/>
        </p:nvSpPr>
        <p:spPr>
          <a:xfrm>
            <a:off x="3026952" y="2657187"/>
            <a:ext cx="8569959" cy="1006719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85EA76C-B3B2-4A22-A2B1-21C61E1D3AEC}"/>
              </a:ext>
            </a:extLst>
          </p:cNvPr>
          <p:cNvSpPr/>
          <p:nvPr/>
        </p:nvSpPr>
        <p:spPr>
          <a:xfrm>
            <a:off x="3026952" y="4038286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779F260-F2DE-4CBE-A760-77798C5AF66B}"/>
              </a:ext>
            </a:extLst>
          </p:cNvPr>
          <p:cNvSpPr/>
          <p:nvPr/>
        </p:nvSpPr>
        <p:spPr>
          <a:xfrm>
            <a:off x="3026952" y="5375958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1" name="drop-silhouette_67780">
            <a:extLst>
              <a:ext uri="{FF2B5EF4-FFF2-40B4-BE49-F238E27FC236}">
                <a16:creationId xmlns:a16="http://schemas.microsoft.com/office/drawing/2014/main" id="{22344FBA-C073-4723-9919-B79306DACA17}"/>
              </a:ext>
            </a:extLst>
          </p:cNvPr>
          <p:cNvSpPr>
            <a:spLocks noChangeAspect="1"/>
          </p:cNvSpPr>
          <p:nvPr/>
        </p:nvSpPr>
        <p:spPr bwMode="auto">
          <a:xfrm>
            <a:off x="10505144" y="2294637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drop-silhouette_67780">
            <a:extLst>
              <a:ext uri="{FF2B5EF4-FFF2-40B4-BE49-F238E27FC236}">
                <a16:creationId xmlns:a16="http://schemas.microsoft.com/office/drawing/2014/main" id="{9B5CBE56-77D2-43FD-A638-20F5A656F3F0}"/>
              </a:ext>
            </a:extLst>
          </p:cNvPr>
          <p:cNvSpPr>
            <a:spLocks noChangeAspect="1"/>
          </p:cNvSpPr>
          <p:nvPr/>
        </p:nvSpPr>
        <p:spPr bwMode="auto">
          <a:xfrm>
            <a:off x="9439895" y="3627200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drop-silhouette_67780">
            <a:extLst>
              <a:ext uri="{FF2B5EF4-FFF2-40B4-BE49-F238E27FC236}">
                <a16:creationId xmlns:a16="http://schemas.microsoft.com/office/drawing/2014/main" id="{9C4AC1A1-5712-40F4-B3CD-EB65F467248C}"/>
              </a:ext>
            </a:extLst>
          </p:cNvPr>
          <p:cNvSpPr>
            <a:spLocks noChangeAspect="1"/>
          </p:cNvSpPr>
          <p:nvPr/>
        </p:nvSpPr>
        <p:spPr bwMode="auto">
          <a:xfrm>
            <a:off x="10668092" y="5067895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F2597AC-A10F-4B17-803B-88D585B9DC58}"/>
              </a:ext>
            </a:extLst>
          </p:cNvPr>
          <p:cNvSpPr/>
          <p:nvPr/>
        </p:nvSpPr>
        <p:spPr>
          <a:xfrm>
            <a:off x="1790700" y="-12700"/>
            <a:ext cx="899160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DE7996-B15A-4915-8393-DB11264DD03A}"/>
              </a:ext>
            </a:extLst>
          </p:cNvPr>
          <p:cNvSpPr txBox="1"/>
          <p:nvPr/>
        </p:nvSpPr>
        <p:spPr>
          <a:xfrm>
            <a:off x="2129422" y="29889"/>
            <a:ext cx="855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AI NHANH, AI ĐÚNG?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C7C56-5E9C-4C1E-90C3-884B85952119}"/>
              </a:ext>
            </a:extLst>
          </p:cNvPr>
          <p:cNvSpPr txBox="1"/>
          <p:nvPr/>
        </p:nvSpPr>
        <p:spPr>
          <a:xfrm>
            <a:off x="3026952" y="2822422"/>
            <a:ext cx="2432658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Thể rắn: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09718-087D-4C10-8BFB-696462A79908}"/>
              </a:ext>
            </a:extLst>
          </p:cNvPr>
          <p:cNvSpPr txBox="1"/>
          <p:nvPr/>
        </p:nvSpPr>
        <p:spPr>
          <a:xfrm>
            <a:off x="3162966" y="4035257"/>
            <a:ext cx="2439548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40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Thể lỏng:</a:t>
            </a:r>
            <a:endParaRPr lang="en-US" sz="3733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A8DEAE-25B0-45D4-B82A-6962B0CBCB94}"/>
              </a:ext>
            </a:extLst>
          </p:cNvPr>
          <p:cNvSpPr txBox="1"/>
          <p:nvPr/>
        </p:nvSpPr>
        <p:spPr>
          <a:xfrm>
            <a:off x="3062565" y="5535239"/>
            <a:ext cx="2031949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Thể khí: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19" name="图片 24">
            <a:extLst>
              <a:ext uri="{FF2B5EF4-FFF2-40B4-BE49-F238E27FC236}">
                <a16:creationId xmlns:a16="http://schemas.microsoft.com/office/drawing/2014/main" id="{79F0B0C3-ED39-40BD-962F-551EF6F27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04340" y="1363155"/>
            <a:ext cx="3093774" cy="5283538"/>
          </a:xfrm>
          <a:custGeom>
            <a:avLst/>
            <a:gdLst>
              <a:gd name="connsiteX0" fmla="*/ 1609103 w 2641489"/>
              <a:gd name="connsiteY0" fmla="*/ 1585401 h 4511127"/>
              <a:gd name="connsiteX1" fmla="*/ 2454677 w 2641489"/>
              <a:gd name="connsiteY1" fmla="*/ 1968859 h 4511127"/>
              <a:gd name="connsiteX2" fmla="*/ 2641489 w 2641489"/>
              <a:gd name="connsiteY2" fmla="*/ 1829836 h 4511127"/>
              <a:gd name="connsiteX3" fmla="*/ 2641489 w 2641489"/>
              <a:gd name="connsiteY3" fmla="*/ 4511127 h 4511127"/>
              <a:gd name="connsiteX4" fmla="*/ 0 w 2641489"/>
              <a:gd name="connsiteY4" fmla="*/ 4511127 h 4511127"/>
              <a:gd name="connsiteX5" fmla="*/ 0 w 2641489"/>
              <a:gd name="connsiteY5" fmla="*/ 1629961 h 4511127"/>
              <a:gd name="connsiteX6" fmla="*/ 458728 w 2641489"/>
              <a:gd name="connsiteY6" fmla="*/ 2273659 h 4511127"/>
              <a:gd name="connsiteX7" fmla="*/ 0 w 2641489"/>
              <a:gd name="connsiteY7" fmla="*/ 0 h 4511127"/>
              <a:gd name="connsiteX8" fmla="*/ 515425 w 2641489"/>
              <a:gd name="connsiteY8" fmla="*/ 0 h 4511127"/>
              <a:gd name="connsiteX9" fmla="*/ 85103 w 2641489"/>
              <a:gd name="connsiteY9" fmla="*/ 41737 h 4511127"/>
              <a:gd name="connsiteX10" fmla="*/ 0 w 2641489"/>
              <a:gd name="connsiteY10" fmla="*/ 58758 h 45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1489" h="4511127">
                <a:moveTo>
                  <a:pt x="1609103" y="1585401"/>
                </a:moveTo>
                <a:lnTo>
                  <a:pt x="2454677" y="1968859"/>
                </a:lnTo>
                <a:lnTo>
                  <a:pt x="2641489" y="1829836"/>
                </a:lnTo>
                <a:lnTo>
                  <a:pt x="2641489" y="4511127"/>
                </a:lnTo>
                <a:lnTo>
                  <a:pt x="0" y="4511127"/>
                </a:lnTo>
                <a:lnTo>
                  <a:pt x="0" y="1629961"/>
                </a:lnTo>
                <a:lnTo>
                  <a:pt x="458728" y="2273659"/>
                </a:lnTo>
                <a:close/>
                <a:moveTo>
                  <a:pt x="0" y="0"/>
                </a:moveTo>
                <a:lnTo>
                  <a:pt x="515425" y="0"/>
                </a:lnTo>
                <a:lnTo>
                  <a:pt x="85103" y="41737"/>
                </a:lnTo>
                <a:lnTo>
                  <a:pt x="0" y="58758"/>
                </a:lnTo>
                <a:close/>
              </a:path>
            </a:pathLst>
          </a:cu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53574EA-9B42-426C-AA9A-765959DB8B3A}"/>
              </a:ext>
            </a:extLst>
          </p:cNvPr>
          <p:cNvSpPr/>
          <p:nvPr/>
        </p:nvSpPr>
        <p:spPr>
          <a:xfrm>
            <a:off x="1409700" y="884270"/>
            <a:ext cx="5803900" cy="1975300"/>
          </a:xfrm>
          <a:prstGeom prst="cloudCallout">
            <a:avLst>
              <a:gd name="adj1" fmla="val -46770"/>
              <a:gd name="adj2" fmla="val 9026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BD80B-8153-4598-B2DC-98550B2CB446}"/>
              </a:ext>
            </a:extLst>
          </p:cNvPr>
          <p:cNvSpPr txBox="1"/>
          <p:nvPr/>
        </p:nvSpPr>
        <p:spPr>
          <a:xfrm>
            <a:off x="2027996" y="1192231"/>
            <a:ext cx="489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chất ở thể rắn, thể lỏng, thể khí.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9AB6E-3522-4435-8EF1-DD111FCD0650}"/>
              </a:ext>
            </a:extLst>
          </p:cNvPr>
          <p:cNvSpPr txBox="1"/>
          <p:nvPr/>
        </p:nvSpPr>
        <p:spPr>
          <a:xfrm>
            <a:off x="4970486" y="2777104"/>
            <a:ext cx="6510313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  <a:sym typeface="Arial"/>
              </a:rPr>
              <a:t>sắt, đồng, vàng, bạc, nhôm,...</a:t>
            </a:r>
            <a:endParaRPr lang="en-US" sz="3600" kern="0" dirty="0">
              <a:solidFill>
                <a:srgbClr val="FF0000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23DAC9-7153-43AD-AD39-16232C59EADD}"/>
              </a:ext>
            </a:extLst>
          </p:cNvPr>
          <p:cNvSpPr txBox="1"/>
          <p:nvPr/>
        </p:nvSpPr>
        <p:spPr>
          <a:xfrm>
            <a:off x="5359501" y="4063269"/>
            <a:ext cx="6237410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  <a:sym typeface="Arial"/>
              </a:rPr>
              <a:t>nước, xăng, dầu,...</a:t>
            </a:r>
            <a:endParaRPr lang="en-US" sz="3600" kern="0" dirty="0">
              <a:solidFill>
                <a:srgbClr val="FF0000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434881-D0F5-4B7B-A8CE-94B4A98F79E3}"/>
              </a:ext>
            </a:extLst>
          </p:cNvPr>
          <p:cNvSpPr txBox="1"/>
          <p:nvPr/>
        </p:nvSpPr>
        <p:spPr>
          <a:xfrm>
            <a:off x="4970486" y="5535239"/>
            <a:ext cx="6510313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  <a:sym typeface="Arial"/>
              </a:rPr>
              <a:t>ô-xi, ni- tơ, hi-đrô; hơi nước,...</a:t>
            </a:r>
            <a:endParaRPr lang="en-US" sz="3600" kern="0" dirty="0">
              <a:solidFill>
                <a:srgbClr val="FF0000"/>
              </a:solidFill>
              <a:latin typeface="UTM Cooper Black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2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29" grpId="0"/>
      <p:bldP spid="50" grpId="0"/>
      <p:bldP spid="51" grpId="0"/>
      <p:bldP spid="54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BEB7CB5-7B0D-4431-AE14-D56CA8C74F67}"/>
              </a:ext>
            </a:extLst>
          </p:cNvPr>
          <p:cNvSpPr/>
          <p:nvPr/>
        </p:nvSpPr>
        <p:spPr>
          <a:xfrm>
            <a:off x="3012438" y="3478136"/>
            <a:ext cx="8569959" cy="1323073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85EA76C-B3B2-4A22-A2B1-21C61E1D3AEC}"/>
              </a:ext>
            </a:extLst>
          </p:cNvPr>
          <p:cNvSpPr/>
          <p:nvPr/>
        </p:nvSpPr>
        <p:spPr>
          <a:xfrm>
            <a:off x="3012438" y="4859235"/>
            <a:ext cx="8569959" cy="100677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1" name="drop-silhouette_67780">
            <a:extLst>
              <a:ext uri="{FF2B5EF4-FFF2-40B4-BE49-F238E27FC236}">
                <a16:creationId xmlns:a16="http://schemas.microsoft.com/office/drawing/2014/main" id="{22344FBA-C073-4723-9919-B79306DACA17}"/>
              </a:ext>
            </a:extLst>
          </p:cNvPr>
          <p:cNvSpPr>
            <a:spLocks noChangeAspect="1"/>
          </p:cNvSpPr>
          <p:nvPr/>
        </p:nvSpPr>
        <p:spPr bwMode="auto">
          <a:xfrm>
            <a:off x="11059606" y="2918592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drop-silhouette_67780">
            <a:extLst>
              <a:ext uri="{FF2B5EF4-FFF2-40B4-BE49-F238E27FC236}">
                <a16:creationId xmlns:a16="http://schemas.microsoft.com/office/drawing/2014/main" id="{9B5CBE56-77D2-43FD-A638-20F5A656F3F0}"/>
              </a:ext>
            </a:extLst>
          </p:cNvPr>
          <p:cNvSpPr>
            <a:spLocks noChangeAspect="1"/>
          </p:cNvSpPr>
          <p:nvPr/>
        </p:nvSpPr>
        <p:spPr bwMode="auto">
          <a:xfrm>
            <a:off x="11042288" y="5360753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F2597AC-A10F-4B17-803B-88D585B9DC58}"/>
              </a:ext>
            </a:extLst>
          </p:cNvPr>
          <p:cNvSpPr/>
          <p:nvPr/>
        </p:nvSpPr>
        <p:spPr>
          <a:xfrm>
            <a:off x="1790700" y="-12700"/>
            <a:ext cx="899160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DE7996-B15A-4915-8393-DB11264DD03A}"/>
              </a:ext>
            </a:extLst>
          </p:cNvPr>
          <p:cNvSpPr txBox="1"/>
          <p:nvPr/>
        </p:nvSpPr>
        <p:spPr>
          <a:xfrm>
            <a:off x="2129422" y="29889"/>
            <a:ext cx="855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AI NHANH, AI ĐÚNG?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C7C56-5E9C-4C1E-90C3-884B85952119}"/>
              </a:ext>
            </a:extLst>
          </p:cNvPr>
          <p:cNvSpPr txBox="1"/>
          <p:nvPr/>
        </p:nvSpPr>
        <p:spPr>
          <a:xfrm>
            <a:off x="2932465" y="3825113"/>
            <a:ext cx="505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Thể rắn sang thể lỏng: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09718-087D-4C10-8BFB-696462A79908}"/>
              </a:ext>
            </a:extLst>
          </p:cNvPr>
          <p:cNvSpPr txBox="1"/>
          <p:nvPr/>
        </p:nvSpPr>
        <p:spPr>
          <a:xfrm>
            <a:off x="2943651" y="5076356"/>
            <a:ext cx="49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Thể lỏng sang thể khí: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19" name="图片 24">
            <a:extLst>
              <a:ext uri="{FF2B5EF4-FFF2-40B4-BE49-F238E27FC236}">
                <a16:creationId xmlns:a16="http://schemas.microsoft.com/office/drawing/2014/main" id="{79F0B0C3-ED39-40BD-962F-551EF6F27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304340" y="1363155"/>
            <a:ext cx="3093774" cy="5283538"/>
          </a:xfrm>
          <a:custGeom>
            <a:avLst/>
            <a:gdLst>
              <a:gd name="connsiteX0" fmla="*/ 1609103 w 2641489"/>
              <a:gd name="connsiteY0" fmla="*/ 1585401 h 4511127"/>
              <a:gd name="connsiteX1" fmla="*/ 2454677 w 2641489"/>
              <a:gd name="connsiteY1" fmla="*/ 1968859 h 4511127"/>
              <a:gd name="connsiteX2" fmla="*/ 2641489 w 2641489"/>
              <a:gd name="connsiteY2" fmla="*/ 1829836 h 4511127"/>
              <a:gd name="connsiteX3" fmla="*/ 2641489 w 2641489"/>
              <a:gd name="connsiteY3" fmla="*/ 4511127 h 4511127"/>
              <a:gd name="connsiteX4" fmla="*/ 0 w 2641489"/>
              <a:gd name="connsiteY4" fmla="*/ 4511127 h 4511127"/>
              <a:gd name="connsiteX5" fmla="*/ 0 w 2641489"/>
              <a:gd name="connsiteY5" fmla="*/ 1629961 h 4511127"/>
              <a:gd name="connsiteX6" fmla="*/ 458728 w 2641489"/>
              <a:gd name="connsiteY6" fmla="*/ 2273659 h 4511127"/>
              <a:gd name="connsiteX7" fmla="*/ 0 w 2641489"/>
              <a:gd name="connsiteY7" fmla="*/ 0 h 4511127"/>
              <a:gd name="connsiteX8" fmla="*/ 515425 w 2641489"/>
              <a:gd name="connsiteY8" fmla="*/ 0 h 4511127"/>
              <a:gd name="connsiteX9" fmla="*/ 85103 w 2641489"/>
              <a:gd name="connsiteY9" fmla="*/ 41737 h 4511127"/>
              <a:gd name="connsiteX10" fmla="*/ 0 w 2641489"/>
              <a:gd name="connsiteY10" fmla="*/ 58758 h 45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1489" h="4511127">
                <a:moveTo>
                  <a:pt x="1609103" y="1585401"/>
                </a:moveTo>
                <a:lnTo>
                  <a:pt x="2454677" y="1968859"/>
                </a:lnTo>
                <a:lnTo>
                  <a:pt x="2641489" y="1829836"/>
                </a:lnTo>
                <a:lnTo>
                  <a:pt x="2641489" y="4511127"/>
                </a:lnTo>
                <a:lnTo>
                  <a:pt x="0" y="4511127"/>
                </a:lnTo>
                <a:lnTo>
                  <a:pt x="0" y="1629961"/>
                </a:lnTo>
                <a:lnTo>
                  <a:pt x="458728" y="2273659"/>
                </a:lnTo>
                <a:close/>
                <a:moveTo>
                  <a:pt x="0" y="0"/>
                </a:moveTo>
                <a:lnTo>
                  <a:pt x="515425" y="0"/>
                </a:lnTo>
                <a:lnTo>
                  <a:pt x="85103" y="41737"/>
                </a:lnTo>
                <a:lnTo>
                  <a:pt x="0" y="58758"/>
                </a:lnTo>
                <a:close/>
              </a:path>
            </a:pathLst>
          </a:cu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53574EA-9B42-426C-AA9A-765959DB8B3A}"/>
              </a:ext>
            </a:extLst>
          </p:cNvPr>
          <p:cNvSpPr/>
          <p:nvPr/>
        </p:nvSpPr>
        <p:spPr>
          <a:xfrm>
            <a:off x="1409699" y="884269"/>
            <a:ext cx="8551451" cy="2495595"/>
          </a:xfrm>
          <a:prstGeom prst="cloudCallout">
            <a:avLst>
              <a:gd name="adj1" fmla="val -42357"/>
              <a:gd name="adj2" fmla="val 6060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BD80B-8153-4598-B2DC-98550B2CB446}"/>
              </a:ext>
            </a:extLst>
          </p:cNvPr>
          <p:cNvSpPr txBox="1"/>
          <p:nvPr/>
        </p:nvSpPr>
        <p:spPr>
          <a:xfrm>
            <a:off x="2390050" y="1254903"/>
            <a:ext cx="7411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chất có thể chuyển từ thể rắn sang thể lỏng, từ thể lỏng sang thể khí và ngược lại.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9AB6E-3522-4435-8EF1-DD111FCD0650}"/>
              </a:ext>
            </a:extLst>
          </p:cNvPr>
          <p:cNvSpPr txBox="1"/>
          <p:nvPr/>
        </p:nvSpPr>
        <p:spPr>
          <a:xfrm>
            <a:off x="7875679" y="3548114"/>
            <a:ext cx="353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  <a:sym typeface="Arial"/>
              </a:rPr>
              <a:t>sắt, đồng, vàng, bạc, nhôm,...</a:t>
            </a:r>
            <a:endParaRPr lang="en-US" sz="3600" kern="0" dirty="0">
              <a:solidFill>
                <a:srgbClr val="FF0000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23DAC9-7153-43AD-AD39-16232C59EADD}"/>
              </a:ext>
            </a:extLst>
          </p:cNvPr>
          <p:cNvSpPr txBox="1"/>
          <p:nvPr/>
        </p:nvSpPr>
        <p:spPr>
          <a:xfrm>
            <a:off x="7806891" y="5021790"/>
            <a:ext cx="3554716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  <a:sym typeface="Arial"/>
              </a:rPr>
              <a:t>ni- tơ, nước, ...</a:t>
            </a:r>
            <a:endParaRPr lang="en-US" sz="3600" kern="0" dirty="0">
              <a:solidFill>
                <a:srgbClr val="FF0000"/>
              </a:solidFill>
              <a:latin typeface="UTM Cooper Black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3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50" grpId="0"/>
      <p:bldP spid="51" grpId="0"/>
      <p:bldP spid="21" grpId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F38535-D2EF-4AC4-8C71-3E7B34393C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D2AA96F-187A-4283-AD47-605DCBE8D8BB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04BA7C3-DC62-43D1-9F03-4D4BA1339C86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BD584D0-BDD4-42EE-8DC6-BE424FEA4817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C9B6EE3-20A6-4D90-A1C4-029C9D7979CB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553D784-5316-4FD9-9246-D3CD86763BEB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BC7BE47-AAB4-4266-89A3-E636C4699602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CDFD96A-6BDE-4B02-8ADD-FD35497B1A4D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D66F99C-09BD-4854-9050-4D81C9289FBD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3275DA1-9A65-429C-A158-6B1FA96A4FAA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044D2D5-2DD8-472B-BEA8-045F8AB0660E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CAFBBD3-D3C7-4CF6-98F5-3DC396CF7B0C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A66D756-E731-4815-9DC0-A385AFAD8904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336103C-77F5-4360-B6BB-B5AC6FDEBE20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80398F4-8461-4DD0-BF51-20DE08006EB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7FC760B3-C800-4A15-A0F6-5EC4BD8BAFC5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210ED959-F428-4040-AC75-2F0F5CBC528F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2ADF2B6-225A-4960-807D-71D5669A6D7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49A7F93-0DA4-4928-B510-786FED95A983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2455485-A8F6-4F1A-AD74-FC946266DCD0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2228A7D-8ECB-44A7-B29A-3F625367B8B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3C4A369-9819-4E24-B6A8-10F59B205E3E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E0CA87B-83F6-4822-B409-2E1CF4F73C5A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CA28D3FC-FCD1-4FA1-A0F6-5C14D3F6C214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6622F5C-B984-4C29-BA2D-1D782253F1D1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AD9101B-ED9A-4896-A3E1-0AF7F80F6D52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C231ABD-9F10-4077-AF50-DC317AA1578B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1B83D81-90B7-4390-9D52-BCC86C292E9B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537B227D-4BBB-4B75-8265-D10109854F89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C5965A12-7AA4-434C-BF65-149FAA9C8F04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A4D9C51-F3B7-48E4-842B-7EAFC895F785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49B7607-B966-499F-8CE4-5011104D41AA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8C46A95-A41B-4A23-93D0-8FA0B674D72B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1A86F75-0447-4CE3-A354-09909EDF9506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椭圆 70">
            <a:extLst>
              <a:ext uri="{FF2B5EF4-FFF2-40B4-BE49-F238E27FC236}">
                <a16:creationId xmlns:a16="http://schemas.microsoft.com/office/drawing/2014/main" id="{594FA74A-B1DB-445E-8367-36659076D12B}"/>
              </a:ext>
            </a:extLst>
          </p:cNvPr>
          <p:cNvSpPr/>
          <p:nvPr/>
        </p:nvSpPr>
        <p:spPr>
          <a:xfrm>
            <a:off x="1573334" y="1323236"/>
            <a:ext cx="2162965" cy="2162965"/>
          </a:xfrm>
          <a:prstGeom prst="ellipse">
            <a:avLst/>
          </a:prstGeom>
          <a:solidFill>
            <a:srgbClr val="A9D4FF"/>
          </a:solidFill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1CC79AE-810E-4E9E-841A-000F3F3E8B0C}"/>
              </a:ext>
            </a:extLst>
          </p:cNvPr>
          <p:cNvSpPr/>
          <p:nvPr/>
        </p:nvSpPr>
        <p:spPr>
          <a:xfrm>
            <a:off x="-1402722" y="-1635134"/>
            <a:ext cx="5883071" cy="588307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9" name="图形 68">
            <a:extLst>
              <a:ext uri="{FF2B5EF4-FFF2-40B4-BE49-F238E27FC236}">
                <a16:creationId xmlns:a16="http://schemas.microsoft.com/office/drawing/2014/main" id="{D205E634-FF0F-4127-AEFD-F4E672AB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033" y="3725400"/>
            <a:ext cx="3062455" cy="2449962"/>
          </a:xfrm>
          <a:prstGeom prst="rect">
            <a:avLst/>
          </a:prstGeom>
        </p:spPr>
      </p:pic>
      <p:sp>
        <p:nvSpPr>
          <p:cNvPr id="70" name="椭圆 69">
            <a:extLst>
              <a:ext uri="{FF2B5EF4-FFF2-40B4-BE49-F238E27FC236}">
                <a16:creationId xmlns:a16="http://schemas.microsoft.com/office/drawing/2014/main" id="{DF5D3437-6563-41A7-8E00-EBD750346B7A}"/>
              </a:ext>
            </a:extLst>
          </p:cNvPr>
          <p:cNvSpPr/>
          <p:nvPr/>
        </p:nvSpPr>
        <p:spPr>
          <a:xfrm>
            <a:off x="9845256" y="5544520"/>
            <a:ext cx="3692761" cy="369276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39EE459E-CCF1-4FD1-BA22-446B60BF2C7C}"/>
              </a:ext>
            </a:extLst>
          </p:cNvPr>
          <p:cNvSpPr/>
          <p:nvPr/>
        </p:nvSpPr>
        <p:spPr>
          <a:xfrm>
            <a:off x="375852" y="35573"/>
            <a:ext cx="2125600" cy="2125600"/>
          </a:xfrm>
          <a:prstGeom prst="ellipse">
            <a:avLst/>
          </a:prstGeom>
          <a:solidFill>
            <a:srgbClr val="FED944"/>
          </a:solidFill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C7C59EE-915F-4DCE-BCCE-361D0AAD3EB1}"/>
              </a:ext>
            </a:extLst>
          </p:cNvPr>
          <p:cNvSpPr txBox="1"/>
          <p:nvPr/>
        </p:nvSpPr>
        <p:spPr>
          <a:xfrm>
            <a:off x="342938" y="549808"/>
            <a:ext cx="224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>
                <a:solidFill>
                  <a:srgbClr val="413736"/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MỤC</a:t>
            </a:r>
            <a:endParaRPr lang="zh-CN" altLang="en-US" sz="6000" dirty="0">
              <a:solidFill>
                <a:srgbClr val="413736"/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899E877-A950-49DD-8622-AEBB026E78B9}"/>
              </a:ext>
            </a:extLst>
          </p:cNvPr>
          <p:cNvSpPr txBox="1"/>
          <p:nvPr/>
        </p:nvSpPr>
        <p:spPr>
          <a:xfrm>
            <a:off x="1513829" y="1827956"/>
            <a:ext cx="224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>
                <a:solidFill>
                  <a:srgbClr val="413736"/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TIÊU</a:t>
            </a:r>
            <a:endParaRPr lang="zh-CN" altLang="en-US" sz="6000" dirty="0">
              <a:solidFill>
                <a:srgbClr val="413736"/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E67BB55-7063-4B84-BE61-64651EED616B}"/>
              </a:ext>
            </a:extLst>
          </p:cNvPr>
          <p:cNvSpPr/>
          <p:nvPr/>
        </p:nvSpPr>
        <p:spPr>
          <a:xfrm>
            <a:off x="2590483" y="375569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99A432A-4B27-4035-A5AA-7121B2538709}"/>
              </a:ext>
            </a:extLst>
          </p:cNvPr>
          <p:cNvSpPr/>
          <p:nvPr/>
        </p:nvSpPr>
        <p:spPr>
          <a:xfrm>
            <a:off x="270252" y="290630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C8F650C-4343-4F04-A031-CB5F3E3B0DDC}"/>
              </a:ext>
            </a:extLst>
          </p:cNvPr>
          <p:cNvSpPr/>
          <p:nvPr/>
        </p:nvSpPr>
        <p:spPr>
          <a:xfrm>
            <a:off x="763340" y="1970203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F68F679-3D80-42EE-9FE9-397CC9FE0A53}"/>
              </a:ext>
            </a:extLst>
          </p:cNvPr>
          <p:cNvSpPr/>
          <p:nvPr/>
        </p:nvSpPr>
        <p:spPr>
          <a:xfrm>
            <a:off x="2661946" y="2528726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3906221-64A0-41B5-AD0B-DB940097822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265268"/>
            <a:ext cx="6552000" cy="1355165"/>
            <a:chOff x="5667589" y="974413"/>
            <a:chExt cx="4693270" cy="862013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A7F96009-DDFB-458D-B869-818BBF545444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等腰三角形 82">
              <a:extLst>
                <a:ext uri="{FF2B5EF4-FFF2-40B4-BE49-F238E27FC236}">
                  <a16:creationId xmlns:a16="http://schemas.microsoft.com/office/drawing/2014/main" id="{92B65548-B24F-4ECA-BA99-12AB7EBAB35F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89741E2-75C6-4D53-8CB4-17BB4ACB607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1840430"/>
            <a:ext cx="6552000" cy="1389201"/>
            <a:chOff x="5667589" y="974413"/>
            <a:chExt cx="4693270" cy="862013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93481CA3-9C44-4A0D-81F3-86A30B30FAEB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等腰三角形 87">
              <a:extLst>
                <a:ext uri="{FF2B5EF4-FFF2-40B4-BE49-F238E27FC236}">
                  <a16:creationId xmlns:a16="http://schemas.microsoft.com/office/drawing/2014/main" id="{5306B5D1-C983-4CE9-86EE-8CC815BF1C66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60170A48-42B9-4494-9108-7B65488067E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3425912"/>
            <a:ext cx="6552000" cy="1339770"/>
            <a:chOff x="5667589" y="974413"/>
            <a:chExt cx="4693270" cy="862013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7C54C453-1FE9-45C8-8834-D533DEE865E6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78F414C6-E277-4A78-B215-1BB7ADE50618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073CA721-E9E7-4598-89FE-AFB5A67A509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4975937"/>
            <a:ext cx="6552000" cy="1340541"/>
            <a:chOff x="5667589" y="974413"/>
            <a:chExt cx="4693270" cy="862013"/>
          </a:xfrm>
        </p:grpSpPr>
        <p:sp>
          <p:nvSpPr>
            <p:cNvPr id="93" name="矩形: 圆角 92">
              <a:extLst>
                <a:ext uri="{FF2B5EF4-FFF2-40B4-BE49-F238E27FC236}">
                  <a16:creationId xmlns:a16="http://schemas.microsoft.com/office/drawing/2014/main" id="{6C400D0C-FA6A-42D5-940D-334DE79B6BFC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等腰三角形 93">
              <a:extLst>
                <a:ext uri="{FF2B5EF4-FFF2-40B4-BE49-F238E27FC236}">
                  <a16:creationId xmlns:a16="http://schemas.microsoft.com/office/drawing/2014/main" id="{B40DC388-1E3D-4216-8F61-96FE846EA8E7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C009F17E-6763-4DEC-B6B4-41B22259FACA}"/>
              </a:ext>
            </a:extLst>
          </p:cNvPr>
          <p:cNvSpPr txBox="1"/>
          <p:nvPr/>
        </p:nvSpPr>
        <p:spPr>
          <a:xfrm>
            <a:off x="6001642" y="721243"/>
            <a:ext cx="414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Phân biệt 3 thể của chất.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A4DB639-6421-4CF8-8504-EF673150F3BE}"/>
              </a:ext>
            </a:extLst>
          </p:cNvPr>
          <p:cNvSpPr txBox="1"/>
          <p:nvPr/>
        </p:nvSpPr>
        <p:spPr>
          <a:xfrm>
            <a:off x="5190568" y="2110152"/>
            <a:ext cx="6185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Nêu điều kiện để một số chất có thể chuyển từ thể này sang thể khác.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216CD12-0F15-4EA3-BBBB-6FB19876CEB7}"/>
              </a:ext>
            </a:extLst>
          </p:cNvPr>
          <p:cNvSpPr txBox="1"/>
          <p:nvPr/>
        </p:nvSpPr>
        <p:spPr>
          <a:xfrm>
            <a:off x="5247129" y="3656849"/>
            <a:ext cx="6042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Kể tên một số ở thể rắn, thể lỏng, thể khí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72C564E0-71A4-41C7-877E-60CB7EE65BFE}"/>
              </a:ext>
            </a:extLst>
          </p:cNvPr>
          <p:cNvSpPr txBox="1"/>
          <p:nvPr/>
        </p:nvSpPr>
        <p:spPr>
          <a:xfrm>
            <a:off x="5190568" y="5212101"/>
            <a:ext cx="6042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Kể tên một số chất có thể chuyển từ thể này sang thể khác.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" name="图形 101">
            <a:extLst>
              <a:ext uri="{FF2B5EF4-FFF2-40B4-BE49-F238E27FC236}">
                <a16:creationId xmlns:a16="http://schemas.microsoft.com/office/drawing/2014/main" id="{DCE14D52-B925-4290-8EBB-0268BBF78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0570"/>
          <a:stretch/>
        </p:blipFill>
        <p:spPr>
          <a:xfrm rot="1045317">
            <a:off x="10957977" y="4711915"/>
            <a:ext cx="1229158" cy="20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68" grpId="0" animBg="1"/>
      <p:bldP spid="70" grpId="0" animBg="1"/>
      <p:bldP spid="71" grpId="0" animBg="1"/>
      <p:bldP spid="71" grpId="1" animBg="1"/>
      <p:bldP spid="72" grpId="0"/>
      <p:bldP spid="73" grpId="0"/>
      <p:bldP spid="76" grpId="0" animBg="1"/>
      <p:bldP spid="77" grpId="0" animBg="1"/>
      <p:bldP spid="78" grpId="0" animBg="1"/>
      <p:bldP spid="95" grpId="0"/>
      <p:bldP spid="96" grpId="0"/>
      <p:bldP spid="97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5A6F133-B638-4DF9-9CDD-D6B330D67647}"/>
              </a:ext>
            </a:extLst>
          </p:cNvPr>
          <p:cNvSpPr/>
          <p:nvPr/>
        </p:nvSpPr>
        <p:spPr>
          <a:xfrm>
            <a:off x="947927" y="1343129"/>
            <a:ext cx="472329" cy="48659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169A24-4B05-427D-ABBF-B9B9A962F127}"/>
              </a:ext>
            </a:extLst>
          </p:cNvPr>
          <p:cNvSpPr/>
          <p:nvPr/>
        </p:nvSpPr>
        <p:spPr>
          <a:xfrm>
            <a:off x="1493370" y="1817110"/>
            <a:ext cx="3354944" cy="580871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F43DB7-E089-487D-A7AC-40CC8F5CC686}"/>
              </a:ext>
            </a:extLst>
          </p:cNvPr>
          <p:cNvSpPr txBox="1"/>
          <p:nvPr/>
        </p:nvSpPr>
        <p:spPr>
          <a:xfrm>
            <a:off x="736940" y="910095"/>
            <a:ext cx="4867803" cy="1292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en-US" altLang="zh-CN" sz="6000">
                <a:latin typeface="UTM Rockwell" panose="02040603050506020204" pitchFamily="18" charset="0"/>
              </a:rPr>
              <a:t>CỦNG CỐ</a:t>
            </a:r>
            <a:endParaRPr lang="zh-CN" altLang="en-US" sz="6000" dirty="0">
              <a:latin typeface="UTM Rockwell" panose="020406030505060202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438FAA-6F4F-4BB3-8ECC-8C91BBE6C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756" y="1559560"/>
            <a:ext cx="1404489" cy="34798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29CB7A6-D4EF-45BB-8D43-72AF1A933CF2}"/>
              </a:ext>
            </a:extLst>
          </p:cNvPr>
          <p:cNvSpPr/>
          <p:nvPr/>
        </p:nvSpPr>
        <p:spPr>
          <a:xfrm>
            <a:off x="829696" y="3428999"/>
            <a:ext cx="10556240" cy="2663037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53A1DBF6-BCE5-48E5-92D4-A01D148A92D0}"/>
              </a:ext>
            </a:extLst>
          </p:cNvPr>
          <p:cNvSpPr/>
          <p:nvPr/>
        </p:nvSpPr>
        <p:spPr>
          <a:xfrm>
            <a:off x="1774576" y="3136900"/>
            <a:ext cx="439014" cy="378460"/>
          </a:xfrm>
          <a:prstGeom prst="triangl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6" name="PA-jiandanzhizuo191">
            <a:extLst>
              <a:ext uri="{FF2B5EF4-FFF2-40B4-BE49-F238E27FC236}">
                <a16:creationId xmlns:a16="http://schemas.microsoft.com/office/drawing/2014/main" id="{E33650EB-D311-4727-A927-3FDFFD58F45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47927" y="3445155"/>
            <a:ext cx="10296146" cy="2751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en-US" alt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có thể tồn tại ở thể rắn, thể lỏng hoặc thể khí. Khi nhiệt độ thay đổi một số chất có thể chuyển từ thể này sang thể khác.</a:t>
            </a:r>
          </a:p>
        </p:txBody>
      </p:sp>
    </p:spTree>
    <p:extLst>
      <p:ext uri="{BB962C8B-B14F-4D97-AF65-F5344CB8AC3E}">
        <p14:creationId xmlns:p14="http://schemas.microsoft.com/office/powerpoint/2010/main" val="17609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F38535-D2EF-4AC4-8C71-3E7B34393C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D2AA96F-187A-4283-AD47-605DCBE8D8BB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04BA7C3-DC62-43D1-9F03-4D4BA1339C86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BD584D0-BDD4-42EE-8DC6-BE424FEA4817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C9B6EE3-20A6-4D90-A1C4-029C9D7979CB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553D784-5316-4FD9-9246-D3CD86763BEB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BC7BE47-AAB4-4266-89A3-E636C4699602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CDFD96A-6BDE-4B02-8ADD-FD35497B1A4D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D66F99C-09BD-4854-9050-4D81C9289FBD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3275DA1-9A65-429C-A158-6B1FA96A4FAA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3044D2D5-2DD8-472B-BEA8-045F8AB0660E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CAFBBD3-D3C7-4CF6-98F5-3DC396CF7B0C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EA66D756-E731-4815-9DC0-A385AFAD8904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336103C-77F5-4360-B6BB-B5AC6FDEBE20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80398F4-8461-4DD0-BF51-20DE08006EB7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7FC760B3-C800-4A15-A0F6-5EC4BD8BAFC5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210ED959-F428-4040-AC75-2F0F5CBC528F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2ADF2B6-225A-4960-807D-71D5669A6D70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49A7F93-0DA4-4928-B510-786FED95A983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2455485-A8F6-4F1A-AD74-FC946266DCD0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2228A7D-8ECB-44A7-B29A-3F625367B8B4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3C4A369-9819-4E24-B6A8-10F59B205E3E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E0CA87B-83F6-4822-B409-2E1CF4F73C5A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CA28D3FC-FCD1-4FA1-A0F6-5C14D3F6C214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6622F5C-B984-4C29-BA2D-1D782253F1D1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AD9101B-ED9A-4896-A3E1-0AF7F80F6D52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C231ABD-9F10-4077-AF50-DC317AA1578B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1B83D81-90B7-4390-9D52-BCC86C292E9B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537B227D-4BBB-4B75-8265-D10109854F89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C5965A12-7AA4-434C-BF65-149FAA9C8F04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A4D9C51-F3B7-48E4-842B-7EAFC895F785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49B7607-B966-499F-8CE4-5011104D41AA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8C46A95-A41B-4A23-93D0-8FA0B674D72B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1A86F75-0447-4CE3-A354-09909EDF9506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: Top Corners One Rounded and One Snipped 80">
            <a:extLst>
              <a:ext uri="{FF2B5EF4-FFF2-40B4-BE49-F238E27FC236}">
                <a16:creationId xmlns:a16="http://schemas.microsoft.com/office/drawing/2014/main" id="{651B5B88-35BE-4247-B8D4-A65634001102}"/>
              </a:ext>
            </a:extLst>
          </p:cNvPr>
          <p:cNvSpPr/>
          <p:nvPr/>
        </p:nvSpPr>
        <p:spPr>
          <a:xfrm>
            <a:off x="-133348" y="578884"/>
            <a:ext cx="12458698" cy="5700232"/>
          </a:xfrm>
          <a:prstGeom prst="snipRoundRect">
            <a:avLst>
              <a:gd name="adj1" fmla="val 0"/>
              <a:gd name="adj2" fmla="val 42734"/>
            </a:avLst>
          </a:prstGeom>
          <a:solidFill>
            <a:schemeClr val="accent6">
              <a:lumMod val="40000"/>
              <a:lumOff val="60000"/>
              <a:alpha val="51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椭圆 70">
            <a:extLst>
              <a:ext uri="{FF2B5EF4-FFF2-40B4-BE49-F238E27FC236}">
                <a16:creationId xmlns:a16="http://schemas.microsoft.com/office/drawing/2014/main" id="{594FA74A-B1DB-445E-8367-36659076D12B}"/>
              </a:ext>
            </a:extLst>
          </p:cNvPr>
          <p:cNvSpPr/>
          <p:nvPr/>
        </p:nvSpPr>
        <p:spPr>
          <a:xfrm>
            <a:off x="1573334" y="1323236"/>
            <a:ext cx="2162965" cy="2162965"/>
          </a:xfrm>
          <a:prstGeom prst="ellipse">
            <a:avLst/>
          </a:prstGeom>
          <a:solidFill>
            <a:srgbClr val="A9D4FF"/>
          </a:solidFill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1CC79AE-810E-4E9E-841A-000F3F3E8B0C}"/>
              </a:ext>
            </a:extLst>
          </p:cNvPr>
          <p:cNvSpPr/>
          <p:nvPr/>
        </p:nvSpPr>
        <p:spPr>
          <a:xfrm>
            <a:off x="-1402722" y="-1635134"/>
            <a:ext cx="5883071" cy="588307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9" name="图形 68">
            <a:extLst>
              <a:ext uri="{FF2B5EF4-FFF2-40B4-BE49-F238E27FC236}">
                <a16:creationId xmlns:a16="http://schemas.microsoft.com/office/drawing/2014/main" id="{D205E634-FF0F-4127-AEFD-F4E672AB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033" y="3725400"/>
            <a:ext cx="3062455" cy="2449962"/>
          </a:xfrm>
          <a:prstGeom prst="rect">
            <a:avLst/>
          </a:prstGeom>
        </p:spPr>
      </p:pic>
      <p:sp>
        <p:nvSpPr>
          <p:cNvPr id="70" name="椭圆 69">
            <a:extLst>
              <a:ext uri="{FF2B5EF4-FFF2-40B4-BE49-F238E27FC236}">
                <a16:creationId xmlns:a16="http://schemas.microsoft.com/office/drawing/2014/main" id="{DF5D3437-6563-41A7-8E00-EBD750346B7A}"/>
              </a:ext>
            </a:extLst>
          </p:cNvPr>
          <p:cNvSpPr/>
          <p:nvPr/>
        </p:nvSpPr>
        <p:spPr>
          <a:xfrm>
            <a:off x="9845256" y="5544520"/>
            <a:ext cx="3692761" cy="369276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39EE459E-CCF1-4FD1-BA22-446B60BF2C7C}"/>
              </a:ext>
            </a:extLst>
          </p:cNvPr>
          <p:cNvSpPr/>
          <p:nvPr/>
        </p:nvSpPr>
        <p:spPr>
          <a:xfrm>
            <a:off x="375852" y="35573"/>
            <a:ext cx="2125600" cy="2125600"/>
          </a:xfrm>
          <a:prstGeom prst="ellipse">
            <a:avLst/>
          </a:prstGeom>
          <a:solidFill>
            <a:srgbClr val="FED944"/>
          </a:solidFill>
          <a:ln>
            <a:solidFill>
              <a:schemeClr val="accent4">
                <a:lumMod val="20000"/>
                <a:lumOff val="8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C7C59EE-915F-4DCE-BCCE-361D0AAD3EB1}"/>
              </a:ext>
            </a:extLst>
          </p:cNvPr>
          <p:cNvSpPr txBox="1"/>
          <p:nvPr/>
        </p:nvSpPr>
        <p:spPr>
          <a:xfrm>
            <a:off x="342938" y="549808"/>
            <a:ext cx="224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>
                <a:solidFill>
                  <a:srgbClr val="413736"/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DẶN</a:t>
            </a:r>
            <a:endParaRPr lang="zh-CN" altLang="en-US" sz="6000" dirty="0">
              <a:solidFill>
                <a:srgbClr val="413736"/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899E877-A950-49DD-8622-AEBB026E78B9}"/>
              </a:ext>
            </a:extLst>
          </p:cNvPr>
          <p:cNvSpPr txBox="1"/>
          <p:nvPr/>
        </p:nvSpPr>
        <p:spPr>
          <a:xfrm>
            <a:off x="1513829" y="1827956"/>
            <a:ext cx="224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>
                <a:solidFill>
                  <a:srgbClr val="413736"/>
                </a:solidFill>
                <a:latin typeface="UVN Thay Giao Nang" panose="02090805050506020203" pitchFamily="18" charset="0"/>
                <a:cs typeface="Times New Roman" panose="02020603050405020304" pitchFamily="18" charset="0"/>
              </a:rPr>
              <a:t>DÒ</a:t>
            </a:r>
            <a:endParaRPr lang="zh-CN" altLang="en-US" sz="6000" dirty="0">
              <a:solidFill>
                <a:srgbClr val="413736"/>
              </a:solidFill>
              <a:latin typeface="UVN Thay Giao Nang" panose="020908050505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E67BB55-7063-4B84-BE61-64651EED616B}"/>
              </a:ext>
            </a:extLst>
          </p:cNvPr>
          <p:cNvSpPr/>
          <p:nvPr/>
        </p:nvSpPr>
        <p:spPr>
          <a:xfrm>
            <a:off x="2590483" y="375569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E99A432A-4B27-4035-A5AA-7121B2538709}"/>
              </a:ext>
            </a:extLst>
          </p:cNvPr>
          <p:cNvSpPr/>
          <p:nvPr/>
        </p:nvSpPr>
        <p:spPr>
          <a:xfrm>
            <a:off x="270252" y="290630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C8F650C-4343-4F04-A031-CB5F3E3B0DDC}"/>
              </a:ext>
            </a:extLst>
          </p:cNvPr>
          <p:cNvSpPr/>
          <p:nvPr/>
        </p:nvSpPr>
        <p:spPr>
          <a:xfrm>
            <a:off x="763340" y="1970203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2F68F679-3D80-42EE-9FE9-397CC9FE0A53}"/>
              </a:ext>
            </a:extLst>
          </p:cNvPr>
          <p:cNvSpPr/>
          <p:nvPr/>
        </p:nvSpPr>
        <p:spPr>
          <a:xfrm>
            <a:off x="2661946" y="2528726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89741E2-75C6-4D53-8CB4-17BB4ACB607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1840430"/>
            <a:ext cx="6552000" cy="1389201"/>
            <a:chOff x="5667589" y="974413"/>
            <a:chExt cx="4693270" cy="862013"/>
          </a:xfrm>
          <a:solidFill>
            <a:srgbClr val="FFD869"/>
          </a:solidFill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93481CA3-9C44-4A0D-81F3-86A30B30FAEB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等腰三角形 87">
              <a:extLst>
                <a:ext uri="{FF2B5EF4-FFF2-40B4-BE49-F238E27FC236}">
                  <a16:creationId xmlns:a16="http://schemas.microsoft.com/office/drawing/2014/main" id="{5306B5D1-C983-4CE9-86EE-8CC815BF1C66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60170A48-42B9-4494-9108-7B65488067E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966570" y="3425912"/>
            <a:ext cx="6552000" cy="1339770"/>
            <a:chOff x="5667589" y="974413"/>
            <a:chExt cx="4693270" cy="862013"/>
          </a:xfrm>
          <a:solidFill>
            <a:schemeClr val="accent5">
              <a:lumMod val="75000"/>
            </a:schemeClr>
          </a:solidFill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7C54C453-1FE9-45C8-8834-D533DEE865E6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等腰三角形 90">
              <a:extLst>
                <a:ext uri="{FF2B5EF4-FFF2-40B4-BE49-F238E27FC236}">
                  <a16:creationId xmlns:a16="http://schemas.microsoft.com/office/drawing/2014/main" id="{78F414C6-E277-4A78-B215-1BB7ADE50618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BA4DB639-6421-4CF8-8504-EF673150F3BE}"/>
              </a:ext>
            </a:extLst>
          </p:cNvPr>
          <p:cNvSpPr txBox="1"/>
          <p:nvPr/>
        </p:nvSpPr>
        <p:spPr>
          <a:xfrm>
            <a:off x="5333542" y="2237029"/>
            <a:ext cx="618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i="1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Học nội dung bài học.</a:t>
            </a:r>
            <a:endParaRPr lang="zh-CN" altLang="en-US" sz="4000" b="1" i="1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216CD12-0F15-4EA3-BBBB-6FB19876CEB7}"/>
              </a:ext>
            </a:extLst>
          </p:cNvPr>
          <p:cNvSpPr txBox="1"/>
          <p:nvPr/>
        </p:nvSpPr>
        <p:spPr>
          <a:xfrm>
            <a:off x="5221481" y="3801959"/>
            <a:ext cx="604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i="1">
                <a:solidFill>
                  <a:schemeClr val="bg1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Chuẩn bị bài: Hỗn hợp.</a:t>
            </a:r>
            <a:endParaRPr lang="zh-CN" altLang="en-US" sz="4000" b="1" i="1" dirty="0">
              <a:solidFill>
                <a:schemeClr val="bg1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" name="图形 101">
            <a:extLst>
              <a:ext uri="{FF2B5EF4-FFF2-40B4-BE49-F238E27FC236}">
                <a16:creationId xmlns:a16="http://schemas.microsoft.com/office/drawing/2014/main" id="{DCE14D52-B925-4290-8EBB-0268BBF78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0570"/>
          <a:stretch/>
        </p:blipFill>
        <p:spPr>
          <a:xfrm rot="1045317">
            <a:off x="10957977" y="4711915"/>
            <a:ext cx="1229158" cy="2044898"/>
          </a:xfrm>
          <a:prstGeom prst="rect">
            <a:avLst/>
          </a:prstGeom>
        </p:spPr>
      </p:pic>
      <p:pic>
        <p:nvPicPr>
          <p:cNvPr id="80" name="图片 24">
            <a:extLst>
              <a:ext uri="{FF2B5EF4-FFF2-40B4-BE49-F238E27FC236}">
                <a16:creationId xmlns:a16="http://schemas.microsoft.com/office/drawing/2014/main" id="{E0805687-70FB-4B7A-AEC2-4C5882446D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0014416" y="-1303872"/>
            <a:ext cx="2138440" cy="3652022"/>
          </a:xfrm>
          <a:custGeom>
            <a:avLst/>
            <a:gdLst>
              <a:gd name="connsiteX0" fmla="*/ 1609103 w 2641489"/>
              <a:gd name="connsiteY0" fmla="*/ 1585401 h 4511127"/>
              <a:gd name="connsiteX1" fmla="*/ 2454677 w 2641489"/>
              <a:gd name="connsiteY1" fmla="*/ 1968859 h 4511127"/>
              <a:gd name="connsiteX2" fmla="*/ 2641489 w 2641489"/>
              <a:gd name="connsiteY2" fmla="*/ 1829836 h 4511127"/>
              <a:gd name="connsiteX3" fmla="*/ 2641489 w 2641489"/>
              <a:gd name="connsiteY3" fmla="*/ 4511127 h 4511127"/>
              <a:gd name="connsiteX4" fmla="*/ 0 w 2641489"/>
              <a:gd name="connsiteY4" fmla="*/ 4511127 h 4511127"/>
              <a:gd name="connsiteX5" fmla="*/ 0 w 2641489"/>
              <a:gd name="connsiteY5" fmla="*/ 1629961 h 4511127"/>
              <a:gd name="connsiteX6" fmla="*/ 458728 w 2641489"/>
              <a:gd name="connsiteY6" fmla="*/ 2273659 h 4511127"/>
              <a:gd name="connsiteX7" fmla="*/ 0 w 2641489"/>
              <a:gd name="connsiteY7" fmla="*/ 0 h 4511127"/>
              <a:gd name="connsiteX8" fmla="*/ 515425 w 2641489"/>
              <a:gd name="connsiteY8" fmla="*/ 0 h 4511127"/>
              <a:gd name="connsiteX9" fmla="*/ 85103 w 2641489"/>
              <a:gd name="connsiteY9" fmla="*/ 41737 h 4511127"/>
              <a:gd name="connsiteX10" fmla="*/ 0 w 2641489"/>
              <a:gd name="connsiteY10" fmla="*/ 58758 h 45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1489" h="4511127">
                <a:moveTo>
                  <a:pt x="1609103" y="1585401"/>
                </a:moveTo>
                <a:lnTo>
                  <a:pt x="2454677" y="1968859"/>
                </a:lnTo>
                <a:lnTo>
                  <a:pt x="2641489" y="1829836"/>
                </a:lnTo>
                <a:lnTo>
                  <a:pt x="2641489" y="4511127"/>
                </a:lnTo>
                <a:lnTo>
                  <a:pt x="0" y="4511127"/>
                </a:lnTo>
                <a:lnTo>
                  <a:pt x="0" y="1629961"/>
                </a:lnTo>
                <a:lnTo>
                  <a:pt x="458728" y="2273659"/>
                </a:lnTo>
                <a:close/>
                <a:moveTo>
                  <a:pt x="0" y="0"/>
                </a:moveTo>
                <a:lnTo>
                  <a:pt x="515425" y="0"/>
                </a:lnTo>
                <a:lnTo>
                  <a:pt x="85103" y="41737"/>
                </a:lnTo>
                <a:lnTo>
                  <a:pt x="0" y="58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19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"/>
                            </p:stCondLst>
                            <p:childTnLst>
                              <p:par>
                                <p:cTn id="7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68" grpId="0" animBg="1"/>
      <p:bldP spid="70" grpId="0" animBg="1"/>
      <p:bldP spid="71" grpId="0" animBg="1"/>
      <p:bldP spid="71" grpId="1" animBg="1"/>
      <p:bldP spid="72" grpId="0"/>
      <p:bldP spid="73" grpId="0"/>
      <p:bldP spid="76" grpId="0" animBg="1"/>
      <p:bldP spid="77" grpId="0" animBg="1"/>
      <p:bldP spid="78" grpId="0" animBg="1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3B2867C-AE3D-4AE8-BA5F-2227A34ED262}"/>
              </a:ext>
            </a:extLst>
          </p:cNvPr>
          <p:cNvSpPr/>
          <p:nvPr/>
        </p:nvSpPr>
        <p:spPr>
          <a:xfrm rot="8207299"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BE54B1-6F00-41AB-AD7A-DC1D44D06FF6}"/>
              </a:ext>
            </a:extLst>
          </p:cNvPr>
          <p:cNvSpPr/>
          <p:nvPr/>
        </p:nvSpPr>
        <p:spPr>
          <a:xfrm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76CEFF9-8BB7-41C8-B1DA-2FFF070DACD2}"/>
              </a:ext>
            </a:extLst>
          </p:cNvPr>
          <p:cNvSpPr/>
          <p:nvPr/>
        </p:nvSpPr>
        <p:spPr>
          <a:xfrm rot="1396167">
            <a:off x="-674914" y="578884"/>
            <a:ext cx="13541829" cy="57002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34AC20-004E-4296-8AD0-DCDBDA4C91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1DF421F-DCE2-445B-AD4F-522FB48EFE35}"/>
                </a:ext>
              </a:extLst>
            </p:cNvPr>
            <p:cNvCxnSpPr/>
            <p:nvPr/>
          </p:nvCxnSpPr>
          <p:spPr>
            <a:xfrm>
              <a:off x="0" y="52753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8945D10-EABF-445D-9FD7-5FE9ECE46F89}"/>
                </a:ext>
              </a:extLst>
            </p:cNvPr>
            <p:cNvCxnSpPr/>
            <p:nvPr/>
          </p:nvCxnSpPr>
          <p:spPr>
            <a:xfrm>
              <a:off x="0" y="105507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A4CE88D-6569-43DD-A3B8-4C26C521B34D}"/>
                </a:ext>
              </a:extLst>
            </p:cNvPr>
            <p:cNvCxnSpPr/>
            <p:nvPr/>
          </p:nvCxnSpPr>
          <p:spPr>
            <a:xfrm>
              <a:off x="0" y="158261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27063F6-DD37-4D27-B8A3-87DAC8DB6A1D}"/>
                </a:ext>
              </a:extLst>
            </p:cNvPr>
            <p:cNvCxnSpPr/>
            <p:nvPr/>
          </p:nvCxnSpPr>
          <p:spPr>
            <a:xfrm>
              <a:off x="0" y="211015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65D3A3C-A277-40E4-A7F0-319A24867F6D}"/>
                </a:ext>
              </a:extLst>
            </p:cNvPr>
            <p:cNvCxnSpPr/>
            <p:nvPr/>
          </p:nvCxnSpPr>
          <p:spPr>
            <a:xfrm>
              <a:off x="0" y="263769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5BCAEE7-7211-410C-96DC-A2E80ECC4B39}"/>
                </a:ext>
              </a:extLst>
            </p:cNvPr>
            <p:cNvCxnSpPr/>
            <p:nvPr/>
          </p:nvCxnSpPr>
          <p:spPr>
            <a:xfrm>
              <a:off x="0" y="316522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B4BE40E-E5BD-4837-B7DA-5CD0280A7F14}"/>
                </a:ext>
              </a:extLst>
            </p:cNvPr>
            <p:cNvCxnSpPr/>
            <p:nvPr/>
          </p:nvCxnSpPr>
          <p:spPr>
            <a:xfrm>
              <a:off x="0" y="369276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A1736BC-9FFE-4242-B48A-70FBA34209D5}"/>
                </a:ext>
              </a:extLst>
            </p:cNvPr>
            <p:cNvCxnSpPr/>
            <p:nvPr/>
          </p:nvCxnSpPr>
          <p:spPr>
            <a:xfrm>
              <a:off x="0" y="4220304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5869C04-41E7-4C5E-9BDC-1FD6E175AD27}"/>
                </a:ext>
              </a:extLst>
            </p:cNvPr>
            <p:cNvCxnSpPr/>
            <p:nvPr/>
          </p:nvCxnSpPr>
          <p:spPr>
            <a:xfrm>
              <a:off x="0" y="4747842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7E45971-ACC0-4B4E-B98D-6FE8B50741A0}"/>
                </a:ext>
              </a:extLst>
            </p:cNvPr>
            <p:cNvCxnSpPr/>
            <p:nvPr/>
          </p:nvCxnSpPr>
          <p:spPr>
            <a:xfrm>
              <a:off x="0" y="5275380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5C9E5D8-F05C-4EA8-92A8-B22C36E71332}"/>
                </a:ext>
              </a:extLst>
            </p:cNvPr>
            <p:cNvCxnSpPr/>
            <p:nvPr/>
          </p:nvCxnSpPr>
          <p:spPr>
            <a:xfrm>
              <a:off x="0" y="5802918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48212F8-6F59-4D98-9BEC-CB0AF36CFA4D}"/>
                </a:ext>
              </a:extLst>
            </p:cNvPr>
            <p:cNvCxnSpPr/>
            <p:nvPr/>
          </p:nvCxnSpPr>
          <p:spPr>
            <a:xfrm>
              <a:off x="0" y="6330456"/>
              <a:ext cx="12192000" cy="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CCC2EBD1-E7F7-4694-AA46-77438248C532}"/>
                </a:ext>
              </a:extLst>
            </p:cNvPr>
            <p:cNvCxnSpPr/>
            <p:nvPr/>
          </p:nvCxnSpPr>
          <p:spPr>
            <a:xfrm>
              <a:off x="55418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00D2C97F-A6E3-40A5-AD0F-7A72F6CE6B8B}"/>
                </a:ext>
              </a:extLst>
            </p:cNvPr>
            <p:cNvCxnSpPr/>
            <p:nvPr/>
          </p:nvCxnSpPr>
          <p:spPr>
            <a:xfrm>
              <a:off x="110836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46F9BA59-14F7-4CE7-8FBD-D9A37175C5D1}"/>
                </a:ext>
              </a:extLst>
            </p:cNvPr>
            <p:cNvCxnSpPr/>
            <p:nvPr/>
          </p:nvCxnSpPr>
          <p:spPr>
            <a:xfrm>
              <a:off x="166254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CAADCF44-6D6B-4FD9-9EB3-32056E40BF3A}"/>
                </a:ext>
              </a:extLst>
            </p:cNvPr>
            <p:cNvCxnSpPr/>
            <p:nvPr/>
          </p:nvCxnSpPr>
          <p:spPr>
            <a:xfrm>
              <a:off x="221672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C4D14EF5-2D58-4D8C-993C-0518A6100F17}"/>
                </a:ext>
              </a:extLst>
            </p:cNvPr>
            <p:cNvCxnSpPr/>
            <p:nvPr/>
          </p:nvCxnSpPr>
          <p:spPr>
            <a:xfrm>
              <a:off x="277091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0CFF25B-9BC0-4967-B016-021AE3055EF0}"/>
                </a:ext>
              </a:extLst>
            </p:cNvPr>
            <p:cNvCxnSpPr/>
            <p:nvPr/>
          </p:nvCxnSpPr>
          <p:spPr>
            <a:xfrm>
              <a:off x="332509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7AB3E6E-25F6-4A2B-B06C-CF67F39A8BE3}"/>
                </a:ext>
              </a:extLst>
            </p:cNvPr>
            <p:cNvCxnSpPr/>
            <p:nvPr/>
          </p:nvCxnSpPr>
          <p:spPr>
            <a:xfrm>
              <a:off x="387927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6C74AA8-09E2-49E3-A986-03A6A656EABE}"/>
                </a:ext>
              </a:extLst>
            </p:cNvPr>
            <p:cNvCxnSpPr/>
            <p:nvPr/>
          </p:nvCxnSpPr>
          <p:spPr>
            <a:xfrm>
              <a:off x="443345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F9E07541-EAC4-46D2-BF56-0518667D4BE0}"/>
                </a:ext>
              </a:extLst>
            </p:cNvPr>
            <p:cNvCxnSpPr/>
            <p:nvPr/>
          </p:nvCxnSpPr>
          <p:spPr>
            <a:xfrm>
              <a:off x="498763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759E560-B618-4213-B30C-A201511569BC}"/>
                </a:ext>
              </a:extLst>
            </p:cNvPr>
            <p:cNvCxnSpPr/>
            <p:nvPr/>
          </p:nvCxnSpPr>
          <p:spPr>
            <a:xfrm>
              <a:off x="554182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2454136F-7374-4EEB-9A32-6DFBB87F2BE9}"/>
                </a:ext>
              </a:extLst>
            </p:cNvPr>
            <p:cNvCxnSpPr/>
            <p:nvPr/>
          </p:nvCxnSpPr>
          <p:spPr>
            <a:xfrm>
              <a:off x="609600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1F12B3F-C1DB-43D1-8AAC-0EDC522B0048}"/>
                </a:ext>
              </a:extLst>
            </p:cNvPr>
            <p:cNvCxnSpPr/>
            <p:nvPr/>
          </p:nvCxnSpPr>
          <p:spPr>
            <a:xfrm>
              <a:off x="665018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7EF901F9-4247-49F3-966C-78D19DEB693E}"/>
                </a:ext>
              </a:extLst>
            </p:cNvPr>
            <p:cNvCxnSpPr/>
            <p:nvPr/>
          </p:nvCxnSpPr>
          <p:spPr>
            <a:xfrm>
              <a:off x="720436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256FD99E-63A2-45E4-8044-0570BC85C633}"/>
                </a:ext>
              </a:extLst>
            </p:cNvPr>
            <p:cNvCxnSpPr/>
            <p:nvPr/>
          </p:nvCxnSpPr>
          <p:spPr>
            <a:xfrm>
              <a:off x="775854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88712B1-09AD-4D1C-A0E6-248CADD4CAEC}"/>
                </a:ext>
              </a:extLst>
            </p:cNvPr>
            <p:cNvCxnSpPr/>
            <p:nvPr/>
          </p:nvCxnSpPr>
          <p:spPr>
            <a:xfrm>
              <a:off x="831273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75F8160-A357-42B1-BEA4-73C09B388C6A}"/>
                </a:ext>
              </a:extLst>
            </p:cNvPr>
            <p:cNvCxnSpPr/>
            <p:nvPr/>
          </p:nvCxnSpPr>
          <p:spPr>
            <a:xfrm>
              <a:off x="886691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689D0FE-01F7-4CC4-AF00-5592C7F0BB9E}"/>
                </a:ext>
              </a:extLst>
            </p:cNvPr>
            <p:cNvCxnSpPr/>
            <p:nvPr/>
          </p:nvCxnSpPr>
          <p:spPr>
            <a:xfrm>
              <a:off x="9421094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672CCE6-F8E8-4E40-B32B-E7D656729997}"/>
                </a:ext>
              </a:extLst>
            </p:cNvPr>
            <p:cNvCxnSpPr/>
            <p:nvPr/>
          </p:nvCxnSpPr>
          <p:spPr>
            <a:xfrm>
              <a:off x="9975276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981E5640-2C32-4FAD-B16C-D76F2DCC3B82}"/>
                </a:ext>
              </a:extLst>
            </p:cNvPr>
            <p:cNvCxnSpPr/>
            <p:nvPr/>
          </p:nvCxnSpPr>
          <p:spPr>
            <a:xfrm>
              <a:off x="10529458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CA4F57C-5419-453A-A563-26F1885DDDA0}"/>
                </a:ext>
              </a:extLst>
            </p:cNvPr>
            <p:cNvCxnSpPr/>
            <p:nvPr/>
          </p:nvCxnSpPr>
          <p:spPr>
            <a:xfrm>
              <a:off x="11083640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9D032432-DCC0-43C3-A409-7E82822CC2FB}"/>
                </a:ext>
              </a:extLst>
            </p:cNvPr>
            <p:cNvCxnSpPr/>
            <p:nvPr/>
          </p:nvCxnSpPr>
          <p:spPr>
            <a:xfrm>
              <a:off x="11637822" y="0"/>
              <a:ext cx="0" cy="6858000"/>
            </a:xfrm>
            <a:prstGeom prst="line">
              <a:avLst/>
            </a:prstGeom>
            <a:ln>
              <a:solidFill>
                <a:srgbClr val="DFDA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A0F3931C-0123-47E1-8C8A-5DD3A10418C3}"/>
              </a:ext>
            </a:extLst>
          </p:cNvPr>
          <p:cNvSpPr/>
          <p:nvPr/>
        </p:nvSpPr>
        <p:spPr>
          <a:xfrm>
            <a:off x="-1705708" y="-788653"/>
            <a:ext cx="3692761" cy="3692761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1621E372-0A15-48B7-A647-1BFB5EDB6483}"/>
              </a:ext>
            </a:extLst>
          </p:cNvPr>
          <p:cNvSpPr/>
          <p:nvPr/>
        </p:nvSpPr>
        <p:spPr>
          <a:xfrm>
            <a:off x="-1099120" y="5527049"/>
            <a:ext cx="2138068" cy="2138068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44749A5A-DAF4-4799-9BA3-49BD0B5DDA99}"/>
              </a:ext>
            </a:extLst>
          </p:cNvPr>
          <p:cNvSpPr/>
          <p:nvPr/>
        </p:nvSpPr>
        <p:spPr>
          <a:xfrm>
            <a:off x="795874" y="541808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8AF7E1AA-1A96-4053-8F9B-2FE3BF8F8A85}"/>
              </a:ext>
            </a:extLst>
          </p:cNvPr>
          <p:cNvSpPr/>
          <p:nvPr/>
        </p:nvSpPr>
        <p:spPr>
          <a:xfrm>
            <a:off x="8948073" y="4679637"/>
            <a:ext cx="2442132" cy="244213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2C6375B1-05DE-4278-A1B4-DDE61F9BEA67}"/>
              </a:ext>
            </a:extLst>
          </p:cNvPr>
          <p:cNvSpPr/>
          <p:nvPr/>
        </p:nvSpPr>
        <p:spPr>
          <a:xfrm>
            <a:off x="9470186" y="-1196412"/>
            <a:ext cx="2442132" cy="244213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BE6AA8F3-1B47-4A3F-805B-3B1DAB714C05}"/>
              </a:ext>
            </a:extLst>
          </p:cNvPr>
          <p:cNvSpPr/>
          <p:nvPr/>
        </p:nvSpPr>
        <p:spPr>
          <a:xfrm>
            <a:off x="11362406" y="4865046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E5B0D37C-DF00-4F7D-AD35-A25757B53F56}"/>
              </a:ext>
            </a:extLst>
          </p:cNvPr>
          <p:cNvSpPr/>
          <p:nvPr/>
        </p:nvSpPr>
        <p:spPr>
          <a:xfrm>
            <a:off x="9558752" y="188002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1C3D2C4C-28C8-4266-BCB4-997406E3CC67}"/>
              </a:ext>
            </a:extLst>
          </p:cNvPr>
          <p:cNvSpPr/>
          <p:nvPr/>
        </p:nvSpPr>
        <p:spPr>
          <a:xfrm>
            <a:off x="1662541" y="2561674"/>
            <a:ext cx="2048512" cy="165996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20040FF-B094-4204-9D77-70E4AD30F7EC}"/>
              </a:ext>
            </a:extLst>
          </p:cNvPr>
          <p:cNvSpPr txBox="1"/>
          <p:nvPr/>
        </p:nvSpPr>
        <p:spPr>
          <a:xfrm>
            <a:off x="5810065" y="2023767"/>
            <a:ext cx="222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EM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3D45FB85-543C-42D3-A710-EE50CDC11B79}"/>
              </a:ext>
            </a:extLst>
          </p:cNvPr>
          <p:cNvSpPr txBox="1"/>
          <p:nvPr/>
        </p:nvSpPr>
        <p:spPr>
          <a:xfrm>
            <a:off x="7551470" y="3016598"/>
            <a:ext cx="222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HỌC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9E9A4B0-D8C0-4E59-AAE8-69C25AEEDAF4}"/>
              </a:ext>
            </a:extLst>
          </p:cNvPr>
          <p:cNvSpPr/>
          <p:nvPr/>
        </p:nvSpPr>
        <p:spPr>
          <a:xfrm>
            <a:off x="2057808" y="1665756"/>
            <a:ext cx="2095920" cy="1889075"/>
          </a:xfrm>
          <a:prstGeom prst="ellipse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BED1C6-8013-42E8-AE04-A76ED8136C04}"/>
              </a:ext>
            </a:extLst>
          </p:cNvPr>
          <p:cNvSpPr txBox="1"/>
          <p:nvPr/>
        </p:nvSpPr>
        <p:spPr>
          <a:xfrm>
            <a:off x="1969524" y="2084576"/>
            <a:ext cx="2930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CHÚC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AE3487-759C-42D9-B3C4-8B93FBDECDC2}"/>
              </a:ext>
            </a:extLst>
          </p:cNvPr>
          <p:cNvSpPr/>
          <p:nvPr/>
        </p:nvSpPr>
        <p:spPr>
          <a:xfrm>
            <a:off x="10846779" y="2098092"/>
            <a:ext cx="557232" cy="1361869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41B86D9-F8A1-4428-B110-90C2AC890B1D}"/>
              </a:ext>
            </a:extLst>
          </p:cNvPr>
          <p:cNvSpPr/>
          <p:nvPr/>
        </p:nvSpPr>
        <p:spPr>
          <a:xfrm>
            <a:off x="2765894" y="4422099"/>
            <a:ext cx="6730866" cy="853275"/>
          </a:xfrm>
          <a:prstGeom prst="roundRect">
            <a:avLst>
              <a:gd name="adj" fmla="val 50000"/>
            </a:avLst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E85E4C6-E36F-4FE2-968F-C1A4FA41747B}"/>
              </a:ext>
            </a:extLst>
          </p:cNvPr>
          <p:cNvSpPr txBox="1"/>
          <p:nvPr/>
        </p:nvSpPr>
        <p:spPr>
          <a:xfrm>
            <a:off x="3837626" y="4489934"/>
            <a:ext cx="4516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UVN Vi Vi" pitchFamily="2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Thực hiện: EduFive</a:t>
            </a:r>
            <a:endParaRPr lang="zh-CN" altLang="en-US" sz="4400" dirty="0">
              <a:solidFill>
                <a:schemeClr val="bg1"/>
              </a:solidFill>
              <a:latin typeface="UVN Vi Vi" pitchFamily="2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C3FA765B-1B33-4292-AB40-F21C48AD779D}"/>
              </a:ext>
            </a:extLst>
          </p:cNvPr>
          <p:cNvSpPr/>
          <p:nvPr/>
        </p:nvSpPr>
        <p:spPr>
          <a:xfrm flipV="1">
            <a:off x="8419380" y="5263785"/>
            <a:ext cx="318027" cy="330145"/>
          </a:xfrm>
          <a:prstGeom prst="triangl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E58F498-8512-46DA-AF9C-0F627BC24EA4}"/>
              </a:ext>
            </a:extLst>
          </p:cNvPr>
          <p:cNvSpPr txBox="1"/>
          <p:nvPr/>
        </p:nvSpPr>
        <p:spPr>
          <a:xfrm>
            <a:off x="8859366" y="2092127"/>
            <a:ext cx="2778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TỐT!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DD0CF58-973A-4EBF-BC4F-6E0D52222164}"/>
              </a:ext>
            </a:extLst>
          </p:cNvPr>
          <p:cNvSpPr/>
          <p:nvPr/>
        </p:nvSpPr>
        <p:spPr>
          <a:xfrm>
            <a:off x="9305888" y="2077743"/>
            <a:ext cx="184287" cy="149333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075BC54-E220-4B1E-BB49-52383B00BBC7}"/>
              </a:ext>
            </a:extLst>
          </p:cNvPr>
          <p:cNvSpPr txBox="1"/>
          <p:nvPr/>
        </p:nvSpPr>
        <p:spPr>
          <a:xfrm>
            <a:off x="3711053" y="2998074"/>
            <a:ext cx="285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en-US" altLang="zh-CN" sz="6000" b="1">
                <a:solidFill>
                  <a:srgbClr val="413736"/>
                </a:solidFill>
                <a:latin typeface="UVN Mang Cau Nang" panose="03060902050402020B05" pitchFamily="66" charset="0"/>
                <a:cs typeface="Times New Roman" panose="02020603050405020304" pitchFamily="18" charset="0"/>
              </a:rPr>
              <a:t>CÁC</a:t>
            </a:r>
            <a:endParaRPr lang="zh-CN" altLang="en-US" sz="6000" b="1" dirty="0">
              <a:solidFill>
                <a:srgbClr val="413736"/>
              </a:solidFill>
              <a:latin typeface="UVN Mang Cau Nang" panose="03060902050402020B05" pitchFamily="66" charset="0"/>
              <a:cs typeface="Times New Roman" panose="02020603050405020304" pitchFamily="18" charset="0"/>
            </a:endParaRPr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CE7190BD-4E28-419D-8F71-45793DD8A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570"/>
          <a:stretch/>
        </p:blipFill>
        <p:spPr>
          <a:xfrm rot="20876833">
            <a:off x="117348" y="1407646"/>
            <a:ext cx="1540501" cy="2562864"/>
          </a:xfrm>
          <a:prstGeom prst="rect">
            <a:avLst/>
          </a:prstGeom>
        </p:spPr>
      </p:pic>
      <p:pic>
        <p:nvPicPr>
          <p:cNvPr id="87" name="图形 86">
            <a:extLst>
              <a:ext uri="{FF2B5EF4-FFF2-40B4-BE49-F238E27FC236}">
                <a16:creationId xmlns:a16="http://schemas.microsoft.com/office/drawing/2014/main" id="{D1FA5865-741C-4650-A62E-6FB514BA1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554" y="5546215"/>
            <a:ext cx="2212320" cy="1769855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5F87E16-41B4-46EA-A0D9-4EF8516748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830" b="41985"/>
          <a:stretch/>
        </p:blipFill>
        <p:spPr>
          <a:xfrm flipH="1">
            <a:off x="10616907" y="236757"/>
            <a:ext cx="2314936" cy="2264938"/>
          </a:xfrm>
          <a:prstGeom prst="rect">
            <a:avLst/>
          </a:prstGeom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9AFED3E0-7B48-4C2D-A3BB-58670AB244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271" r="44069"/>
          <a:stretch/>
        </p:blipFill>
        <p:spPr>
          <a:xfrm rot="21006381" flipH="1">
            <a:off x="9229271" y="4237172"/>
            <a:ext cx="1857268" cy="2164900"/>
          </a:xfrm>
          <a:prstGeom prst="rect">
            <a:avLst/>
          </a:prstGeom>
        </p:spPr>
      </p:pic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0F78ABE8-881C-48AB-B945-53A0A785CE13}"/>
              </a:ext>
            </a:extLst>
          </p:cNvPr>
          <p:cNvGrpSpPr/>
          <p:nvPr/>
        </p:nvGrpSpPr>
        <p:grpSpPr>
          <a:xfrm>
            <a:off x="7289909" y="5933093"/>
            <a:ext cx="355480" cy="267189"/>
            <a:chOff x="2592871" y="5309567"/>
            <a:chExt cx="355480" cy="267189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952AE2E9-6FB2-49D2-AECF-534E46B73953}"/>
                </a:ext>
              </a:extLst>
            </p:cNvPr>
            <p:cNvSpPr/>
            <p:nvPr/>
          </p:nvSpPr>
          <p:spPr>
            <a:xfrm>
              <a:off x="2730434" y="5309567"/>
              <a:ext cx="217917" cy="217917"/>
            </a:xfrm>
            <a:prstGeom prst="ellipse">
              <a:avLst/>
            </a:prstGeom>
            <a:ln w="1905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2A2F097-7D24-46DE-953B-A731A4DB2519}"/>
                </a:ext>
              </a:extLst>
            </p:cNvPr>
            <p:cNvSpPr/>
            <p:nvPr/>
          </p:nvSpPr>
          <p:spPr>
            <a:xfrm>
              <a:off x="2592871" y="5358839"/>
              <a:ext cx="217917" cy="217917"/>
            </a:xfrm>
            <a:prstGeom prst="ellipse">
              <a:avLst/>
            </a:prstGeom>
            <a:ln w="19050">
              <a:solidFill>
                <a:schemeClr val="tx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椭圆 101">
            <a:extLst>
              <a:ext uri="{FF2B5EF4-FFF2-40B4-BE49-F238E27FC236}">
                <a16:creationId xmlns:a16="http://schemas.microsoft.com/office/drawing/2014/main" id="{4D61B33B-26F9-4C86-A264-A5DEBF7E7AB6}"/>
              </a:ext>
            </a:extLst>
          </p:cNvPr>
          <p:cNvSpPr/>
          <p:nvPr/>
        </p:nvSpPr>
        <p:spPr>
          <a:xfrm>
            <a:off x="2450467" y="5900703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5C818910-B61D-4D2E-9181-7C8583782F38}"/>
              </a:ext>
            </a:extLst>
          </p:cNvPr>
          <p:cNvSpPr/>
          <p:nvPr/>
        </p:nvSpPr>
        <p:spPr>
          <a:xfrm>
            <a:off x="5625008" y="2323564"/>
            <a:ext cx="217917" cy="217917"/>
          </a:xfrm>
          <a:prstGeom prst="ellipse">
            <a:avLst/>
          </a:prstGeom>
          <a:ln w="1905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25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75"/>
                            </p:stCondLst>
                            <p:childTnLst>
                              <p:par>
                                <p:cTn id="1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0" grpId="0" animBg="1"/>
      <p:bldP spid="72" grpId="0" animBg="1"/>
      <p:bldP spid="75" grpId="0" animBg="1"/>
      <p:bldP spid="76" grpId="0" animBg="1"/>
      <p:bldP spid="77" grpId="0" animBg="1"/>
      <p:bldP spid="79" grpId="0" animBg="1"/>
      <p:bldP spid="73" grpId="0" animBg="1"/>
      <p:bldP spid="81" grpId="0"/>
      <p:bldP spid="82" grpId="0"/>
      <p:bldP spid="13" grpId="0" animBg="1"/>
      <p:bldP spid="10" grpId="0"/>
      <p:bldP spid="15" grpId="0" animBg="1"/>
      <p:bldP spid="16" grpId="0" animBg="1"/>
      <p:bldP spid="83" grpId="0"/>
      <p:bldP spid="19" grpId="0" animBg="1"/>
      <p:bldP spid="20" grpId="0"/>
      <p:bldP spid="21" grpId="0" animBg="1"/>
      <p:bldP spid="80" grpId="0"/>
      <p:bldP spid="102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4986A250-18A4-4E5D-8359-B779C3420B06}"/>
              </a:ext>
            </a:extLst>
          </p:cNvPr>
          <p:cNvSpPr/>
          <p:nvPr/>
        </p:nvSpPr>
        <p:spPr>
          <a:xfrm>
            <a:off x="4482062" y="1379034"/>
            <a:ext cx="3538473" cy="57906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69E9CBF-9B45-44AE-93AE-43A4050AC095}"/>
              </a:ext>
            </a:extLst>
          </p:cNvPr>
          <p:cNvSpPr/>
          <p:nvPr/>
        </p:nvSpPr>
        <p:spPr>
          <a:xfrm>
            <a:off x="3956787" y="979454"/>
            <a:ext cx="600572" cy="600572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6E02C80-D531-435E-8323-2EE51BDADBFF}"/>
              </a:ext>
            </a:extLst>
          </p:cNvPr>
          <p:cNvSpPr txBox="1"/>
          <p:nvPr/>
        </p:nvSpPr>
        <p:spPr>
          <a:xfrm>
            <a:off x="4008668" y="753635"/>
            <a:ext cx="4174665" cy="10522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en-US" altLang="zh-CN" sz="4800">
                <a:latin typeface="UTM Rockwell" panose="02040603050506020204" pitchFamily="18" charset="0"/>
              </a:rPr>
              <a:t>NỘI DUNG</a:t>
            </a:r>
            <a:endParaRPr lang="zh-CN" altLang="en-US" sz="4800" dirty="0">
              <a:latin typeface="UTM Rockwell" panose="0204060305050602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2943D0-0E95-4BF7-9661-B407565522CA}"/>
              </a:ext>
            </a:extLst>
          </p:cNvPr>
          <p:cNvGrpSpPr/>
          <p:nvPr/>
        </p:nvGrpSpPr>
        <p:grpSpPr>
          <a:xfrm>
            <a:off x="384847" y="2123739"/>
            <a:ext cx="3571940" cy="4217798"/>
            <a:chOff x="1612490" y="2415494"/>
            <a:chExt cx="2876022" cy="331136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E04029B-7342-4C6C-886B-9A0713F5B23C}"/>
                </a:ext>
              </a:extLst>
            </p:cNvPr>
            <p:cNvSpPr/>
            <p:nvPr/>
          </p:nvSpPr>
          <p:spPr>
            <a:xfrm rot="21255271">
              <a:off x="1612490" y="2543825"/>
              <a:ext cx="2723536" cy="3183037"/>
            </a:xfrm>
            <a:prstGeom prst="rect">
              <a:avLst/>
            </a:prstGeom>
            <a:solidFill>
              <a:srgbClr val="FED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BC9B458-A9CA-4D54-848E-FCDBDC46171D}"/>
                </a:ext>
              </a:extLst>
            </p:cNvPr>
            <p:cNvSpPr/>
            <p:nvPr/>
          </p:nvSpPr>
          <p:spPr>
            <a:xfrm>
              <a:off x="1764976" y="2415494"/>
              <a:ext cx="2723536" cy="3183037"/>
            </a:xfrm>
            <a:prstGeom prst="rect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0729C12-3A78-433C-9CDF-F457ACAEFFC8}"/>
              </a:ext>
            </a:extLst>
          </p:cNvPr>
          <p:cNvGrpSpPr/>
          <p:nvPr/>
        </p:nvGrpSpPr>
        <p:grpSpPr>
          <a:xfrm>
            <a:off x="4334781" y="2123739"/>
            <a:ext cx="3521314" cy="4054338"/>
            <a:chOff x="1612490" y="2415494"/>
            <a:chExt cx="2876022" cy="331136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176DB72-7602-4FFA-9FDA-FA486C0DC939}"/>
                </a:ext>
              </a:extLst>
            </p:cNvPr>
            <p:cNvSpPr/>
            <p:nvPr/>
          </p:nvSpPr>
          <p:spPr>
            <a:xfrm rot="21255271">
              <a:off x="1612490" y="2543825"/>
              <a:ext cx="2723536" cy="3183037"/>
            </a:xfrm>
            <a:prstGeom prst="rect">
              <a:avLst/>
            </a:prstGeom>
            <a:solidFill>
              <a:srgbClr val="FED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13C3B0B-0076-497E-B640-67567F2160CD}"/>
                </a:ext>
              </a:extLst>
            </p:cNvPr>
            <p:cNvSpPr/>
            <p:nvPr/>
          </p:nvSpPr>
          <p:spPr>
            <a:xfrm>
              <a:off x="1764976" y="2415494"/>
              <a:ext cx="2723536" cy="3183037"/>
            </a:xfrm>
            <a:prstGeom prst="rect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18F7BEE-9CBA-4A7F-BF62-360339E6A9AC}"/>
              </a:ext>
            </a:extLst>
          </p:cNvPr>
          <p:cNvGrpSpPr/>
          <p:nvPr/>
        </p:nvGrpSpPr>
        <p:grpSpPr>
          <a:xfrm>
            <a:off x="8230055" y="2123739"/>
            <a:ext cx="3526610" cy="4060436"/>
            <a:chOff x="1612490" y="2415494"/>
            <a:chExt cx="2876022" cy="3311368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C80B024-D16E-4511-AB96-C1D07BE91F10}"/>
                </a:ext>
              </a:extLst>
            </p:cNvPr>
            <p:cNvSpPr/>
            <p:nvPr/>
          </p:nvSpPr>
          <p:spPr>
            <a:xfrm rot="21255271">
              <a:off x="1612490" y="2543825"/>
              <a:ext cx="2723536" cy="3183037"/>
            </a:xfrm>
            <a:prstGeom prst="rect">
              <a:avLst/>
            </a:prstGeom>
            <a:solidFill>
              <a:srgbClr val="FED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E7C8DD9-AC64-47AC-9270-F7F1EABB8D89}"/>
                </a:ext>
              </a:extLst>
            </p:cNvPr>
            <p:cNvSpPr/>
            <p:nvPr/>
          </p:nvSpPr>
          <p:spPr>
            <a:xfrm>
              <a:off x="1764976" y="2415494"/>
              <a:ext cx="2723536" cy="3183037"/>
            </a:xfrm>
            <a:prstGeom prst="rect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UTM Rockwell" panose="02040603050506020204" pitchFamily="18" charset="0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5E912302-1089-455C-9E7E-8B812E13E805}"/>
              </a:ext>
            </a:extLst>
          </p:cNvPr>
          <p:cNvSpPr/>
          <p:nvPr/>
        </p:nvSpPr>
        <p:spPr>
          <a:xfrm>
            <a:off x="8392853" y="2492163"/>
            <a:ext cx="3358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SỰ </a:t>
            </a:r>
          </a:p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CHUYỂN THỂ CỦA CHẤT</a:t>
            </a:r>
            <a:endParaRPr lang="zh-CN" altLang="en-US" sz="3600" spc="-20" dirty="0">
              <a:solidFill>
                <a:schemeClr val="bg1"/>
              </a:solidFill>
              <a:latin typeface="UVN Thay Giao Nang" panose="02090805050506020203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F2C85E4-D6F4-452B-9965-11B936535A4D}"/>
              </a:ext>
            </a:extLst>
          </p:cNvPr>
          <p:cNvSpPr/>
          <p:nvPr/>
        </p:nvSpPr>
        <p:spPr>
          <a:xfrm>
            <a:off x="905112" y="2714371"/>
            <a:ext cx="2775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BA THỂ CỦA CHẤT</a:t>
            </a:r>
            <a:endParaRPr lang="zh-CN" altLang="en-US" sz="3600" spc="-20" dirty="0">
              <a:solidFill>
                <a:schemeClr val="bg1"/>
              </a:solidFill>
              <a:latin typeface="UVN Thay Giao Nang" panose="02090805050506020203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2F9892E-A3AF-452D-8959-A9EFBB1F26AB}"/>
              </a:ext>
            </a:extLst>
          </p:cNvPr>
          <p:cNvSpPr/>
          <p:nvPr/>
        </p:nvSpPr>
        <p:spPr>
          <a:xfrm>
            <a:off x="4695694" y="2707014"/>
            <a:ext cx="3036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ĐẶC ĐIỂM CỦA CHẤT </a:t>
            </a:r>
          </a:p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Ở </a:t>
            </a:r>
          </a:p>
          <a:p>
            <a:pPr algn="ctr"/>
            <a:r>
              <a:rPr lang="en-US" altLang="zh-CN" sz="3600" spc="-20">
                <a:solidFill>
                  <a:schemeClr val="bg1"/>
                </a:solidFill>
                <a:latin typeface="UVN Thay Giao Nang" panose="02090805050506020203" pitchFamily="18" charset="0"/>
                <a:ea typeface="字魂35号-经典雅黑" panose="02000000000000000000" pitchFamily="2" charset="-122"/>
              </a:rPr>
              <a:t>TỪNG THỂ</a:t>
            </a:r>
            <a:endParaRPr lang="zh-CN" altLang="en-US" sz="3600" spc="-20" dirty="0">
              <a:solidFill>
                <a:schemeClr val="bg1"/>
              </a:solidFill>
              <a:latin typeface="UVN Thay Giao Nang" panose="02090805050506020203" pitchFamily="18" charset="0"/>
              <a:ea typeface="字魂35号-经典雅黑" panose="02000000000000000000" pitchFamily="2" charset="-122"/>
            </a:endParaRPr>
          </a:p>
        </p:txBody>
      </p:sp>
      <p:pic>
        <p:nvPicPr>
          <p:cNvPr id="17" name="图形 85">
            <a:extLst>
              <a:ext uri="{FF2B5EF4-FFF2-40B4-BE49-F238E27FC236}">
                <a16:creationId xmlns:a16="http://schemas.microsoft.com/office/drawing/2014/main" id="{E0854851-B9EC-4E20-928D-204A2B882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570"/>
          <a:stretch/>
        </p:blipFill>
        <p:spPr>
          <a:xfrm rot="20876833">
            <a:off x="296433" y="925193"/>
            <a:ext cx="1146902" cy="1908050"/>
          </a:xfrm>
          <a:prstGeom prst="rect">
            <a:avLst/>
          </a:prstGeom>
        </p:spPr>
      </p:pic>
      <p:pic>
        <p:nvPicPr>
          <p:cNvPr id="18" name="图片 87">
            <a:extLst>
              <a:ext uri="{FF2B5EF4-FFF2-40B4-BE49-F238E27FC236}">
                <a16:creationId xmlns:a16="http://schemas.microsoft.com/office/drawing/2014/main" id="{9613C3CC-C1F2-4784-A8FE-A961F5B312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30" b="41985"/>
          <a:stretch/>
        </p:blipFill>
        <p:spPr>
          <a:xfrm flipH="1">
            <a:off x="10741678" y="1580026"/>
            <a:ext cx="1520384" cy="1487546"/>
          </a:xfrm>
          <a:prstGeom prst="rect">
            <a:avLst/>
          </a:prstGeom>
        </p:spPr>
      </p:pic>
      <p:pic>
        <p:nvPicPr>
          <p:cNvPr id="19" name="图片 90">
            <a:extLst>
              <a:ext uri="{FF2B5EF4-FFF2-40B4-BE49-F238E27FC236}">
                <a16:creationId xmlns:a16="http://schemas.microsoft.com/office/drawing/2014/main" id="{80F413A4-F386-4560-8875-156C10715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71" r="44069"/>
          <a:stretch/>
        </p:blipFill>
        <p:spPr>
          <a:xfrm rot="21006381" flipH="1">
            <a:off x="6180262" y="4961638"/>
            <a:ext cx="1442658" cy="16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:a16="http://schemas.microsoft.com/office/drawing/2014/main" id="{74366CC6-88C1-4D87-80E6-3A1D7FFBE3B9}"/>
              </a:ext>
            </a:extLst>
          </p:cNvPr>
          <p:cNvSpPr/>
          <p:nvPr/>
        </p:nvSpPr>
        <p:spPr>
          <a:xfrm>
            <a:off x="-1989212" y="1114011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AE32E0A-BB85-4D10-AA27-56C7C6E35D87}"/>
              </a:ext>
            </a:extLst>
          </p:cNvPr>
          <p:cNvGrpSpPr/>
          <p:nvPr/>
        </p:nvGrpSpPr>
        <p:grpSpPr>
          <a:xfrm flipH="1">
            <a:off x="2249714" y="2043668"/>
            <a:ext cx="7692572" cy="2540936"/>
            <a:chOff x="5667589" y="974413"/>
            <a:chExt cx="4693270" cy="86201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B13B12C-E2A6-490A-B576-3A8475E658B8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58CD125-AA3C-4603-8B1B-29417E0543F5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644DC11F-C81F-47DB-B16E-743B532311AF}"/>
              </a:ext>
            </a:extLst>
          </p:cNvPr>
          <p:cNvSpPr/>
          <p:nvPr/>
        </p:nvSpPr>
        <p:spPr>
          <a:xfrm>
            <a:off x="3087423" y="-3013964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33ACA8D-71B9-4F72-8159-902E0DE061DB}"/>
              </a:ext>
            </a:extLst>
          </p:cNvPr>
          <p:cNvSpPr/>
          <p:nvPr/>
        </p:nvSpPr>
        <p:spPr>
          <a:xfrm>
            <a:off x="8265925" y="4814333"/>
            <a:ext cx="2795172" cy="279517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9D9D1E7-0D75-4E68-80C1-968B4C05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1" r="44069"/>
          <a:stretch/>
        </p:blipFill>
        <p:spPr>
          <a:xfrm rot="19526194" flipH="1">
            <a:off x="9061312" y="4609458"/>
            <a:ext cx="1812177" cy="211234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C7FC932-2613-459D-B658-63B7CF64220B}"/>
              </a:ext>
            </a:extLst>
          </p:cNvPr>
          <p:cNvSpPr txBox="1"/>
          <p:nvPr/>
        </p:nvSpPr>
        <p:spPr>
          <a:xfrm>
            <a:off x="2373667" y="2590983"/>
            <a:ext cx="74446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r>
              <a:rPr lang="en-US" altLang="zh-CN" sz="54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BA THỂ CỦA CHẤT</a:t>
            </a:r>
            <a:endParaRPr lang="zh-CN" altLang="en-US" sz="5400" b="1" dirty="0">
              <a:solidFill>
                <a:schemeClr val="bg1"/>
              </a:solidFill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9" name="图形 38">
            <a:extLst>
              <a:ext uri="{FF2B5EF4-FFF2-40B4-BE49-F238E27FC236}">
                <a16:creationId xmlns:a16="http://schemas.microsoft.com/office/drawing/2014/main" id="{22D255C7-8A9C-46E7-B553-8F36162E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570"/>
          <a:stretch/>
        </p:blipFill>
        <p:spPr>
          <a:xfrm rot="20876833">
            <a:off x="5430946" y="338956"/>
            <a:ext cx="1204836" cy="2004433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3827243E-5A8D-4EA2-BCD4-976DB18DC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137" y="4674486"/>
            <a:ext cx="2212320" cy="176985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5E864484-5EF3-421C-A908-6DB4676F5B78}"/>
              </a:ext>
            </a:extLst>
          </p:cNvPr>
          <p:cNvGrpSpPr/>
          <p:nvPr/>
        </p:nvGrpSpPr>
        <p:grpSpPr>
          <a:xfrm rot="600772">
            <a:off x="5654922" y="4867437"/>
            <a:ext cx="676801" cy="752758"/>
            <a:chOff x="5561013" y="5068888"/>
            <a:chExt cx="1103313" cy="1227137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3010C7C1-0B8A-4D59-A62E-A3A608C0A5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1013" y="5068888"/>
              <a:ext cx="110172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4EEA7DD4-DD43-4565-8079-18EA8912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5080000"/>
              <a:ext cx="1103313" cy="1203325"/>
            </a:xfrm>
            <a:custGeom>
              <a:avLst/>
              <a:gdLst>
                <a:gd name="T0" fmla="*/ 61 w 946"/>
                <a:gd name="T1" fmla="*/ 1038 h 1038"/>
                <a:gd name="T2" fmla="*/ 886 w 946"/>
                <a:gd name="T3" fmla="*/ 1038 h 1038"/>
                <a:gd name="T4" fmla="*/ 931 w 946"/>
                <a:gd name="T5" fmla="*/ 986 h 1038"/>
                <a:gd name="T6" fmla="*/ 615 w 946"/>
                <a:gd name="T7" fmla="*/ 377 h 1038"/>
                <a:gd name="T8" fmla="*/ 615 w 946"/>
                <a:gd name="T9" fmla="*/ 374 h 1038"/>
                <a:gd name="T10" fmla="*/ 615 w 946"/>
                <a:gd name="T11" fmla="*/ 80 h 1038"/>
                <a:gd name="T12" fmla="*/ 620 w 946"/>
                <a:gd name="T13" fmla="*/ 74 h 1038"/>
                <a:gd name="T14" fmla="*/ 620 w 946"/>
                <a:gd name="T15" fmla="*/ 74 h 1038"/>
                <a:gd name="T16" fmla="*/ 673 w 946"/>
                <a:gd name="T17" fmla="*/ 38 h 1038"/>
                <a:gd name="T18" fmla="*/ 622 w 946"/>
                <a:gd name="T19" fmla="*/ 0 h 1038"/>
                <a:gd name="T20" fmla="*/ 326 w 946"/>
                <a:gd name="T21" fmla="*/ 0 h 1038"/>
                <a:gd name="T22" fmla="*/ 274 w 946"/>
                <a:gd name="T23" fmla="*/ 36 h 1038"/>
                <a:gd name="T24" fmla="*/ 325 w 946"/>
                <a:gd name="T25" fmla="*/ 74 h 1038"/>
                <a:gd name="T26" fmla="*/ 326 w 946"/>
                <a:gd name="T27" fmla="*/ 74 h 1038"/>
                <a:gd name="T28" fmla="*/ 332 w 946"/>
                <a:gd name="T29" fmla="*/ 80 h 1038"/>
                <a:gd name="T30" fmla="*/ 332 w 946"/>
                <a:gd name="T31" fmla="*/ 374 h 1038"/>
                <a:gd name="T32" fmla="*/ 331 w 946"/>
                <a:gd name="T33" fmla="*/ 377 h 1038"/>
                <a:gd name="T34" fmla="*/ 15 w 946"/>
                <a:gd name="T35" fmla="*/ 986 h 1038"/>
                <a:gd name="T36" fmla="*/ 61 w 946"/>
                <a:gd name="T3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6" h="1038">
                  <a:moveTo>
                    <a:pt x="61" y="1038"/>
                  </a:moveTo>
                  <a:cubicBezTo>
                    <a:pt x="886" y="1038"/>
                    <a:pt x="886" y="1038"/>
                    <a:pt x="886" y="1038"/>
                  </a:cubicBezTo>
                  <a:cubicBezTo>
                    <a:pt x="922" y="1038"/>
                    <a:pt x="946" y="1011"/>
                    <a:pt x="931" y="986"/>
                  </a:cubicBezTo>
                  <a:cubicBezTo>
                    <a:pt x="615" y="377"/>
                    <a:pt x="615" y="377"/>
                    <a:pt x="615" y="377"/>
                  </a:cubicBezTo>
                  <a:cubicBezTo>
                    <a:pt x="615" y="376"/>
                    <a:pt x="615" y="375"/>
                    <a:pt x="615" y="374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5" y="77"/>
                    <a:pt x="617" y="74"/>
                    <a:pt x="620" y="74"/>
                  </a:cubicBezTo>
                  <a:cubicBezTo>
                    <a:pt x="620" y="74"/>
                    <a:pt x="620" y="74"/>
                    <a:pt x="620" y="74"/>
                  </a:cubicBezTo>
                  <a:cubicBezTo>
                    <a:pt x="648" y="74"/>
                    <a:pt x="672" y="58"/>
                    <a:pt x="673" y="38"/>
                  </a:cubicBezTo>
                  <a:cubicBezTo>
                    <a:pt x="673" y="17"/>
                    <a:pt x="650" y="0"/>
                    <a:pt x="62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8" y="0"/>
                    <a:pt x="274" y="16"/>
                    <a:pt x="274" y="36"/>
                  </a:cubicBezTo>
                  <a:cubicBezTo>
                    <a:pt x="273" y="57"/>
                    <a:pt x="296" y="74"/>
                    <a:pt x="325" y="74"/>
                  </a:cubicBezTo>
                  <a:cubicBezTo>
                    <a:pt x="326" y="74"/>
                    <a:pt x="326" y="74"/>
                    <a:pt x="326" y="74"/>
                  </a:cubicBezTo>
                  <a:cubicBezTo>
                    <a:pt x="329" y="74"/>
                    <a:pt x="332" y="77"/>
                    <a:pt x="332" y="80"/>
                  </a:cubicBezTo>
                  <a:cubicBezTo>
                    <a:pt x="332" y="374"/>
                    <a:pt x="332" y="374"/>
                    <a:pt x="332" y="374"/>
                  </a:cubicBezTo>
                  <a:cubicBezTo>
                    <a:pt x="332" y="375"/>
                    <a:pt x="332" y="376"/>
                    <a:pt x="331" y="377"/>
                  </a:cubicBezTo>
                  <a:cubicBezTo>
                    <a:pt x="15" y="986"/>
                    <a:pt x="15" y="986"/>
                    <a:pt x="15" y="986"/>
                  </a:cubicBezTo>
                  <a:cubicBezTo>
                    <a:pt x="0" y="1011"/>
                    <a:pt x="25" y="1038"/>
                    <a:pt x="61" y="1038"/>
                  </a:cubicBezTo>
                  <a:close/>
                </a:path>
              </a:pathLst>
            </a:custGeom>
            <a:solidFill>
              <a:srgbClr val="E9B2A7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F49B3DC-2012-42CE-B4DE-E22FE861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5784850"/>
              <a:ext cx="231775" cy="446087"/>
            </a:xfrm>
            <a:custGeom>
              <a:avLst/>
              <a:gdLst>
                <a:gd name="T0" fmla="*/ 0 w 146"/>
                <a:gd name="T1" fmla="*/ 0 h 281"/>
                <a:gd name="T2" fmla="*/ 0 w 146"/>
                <a:gd name="T3" fmla="*/ 0 h 281"/>
                <a:gd name="T4" fmla="*/ 146 w 146"/>
                <a:gd name="T5" fmla="*/ 281 h 281"/>
                <a:gd name="T6" fmla="*/ 0 w 14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81">
                  <a:moveTo>
                    <a:pt x="0" y="0"/>
                  </a:moveTo>
                  <a:lnTo>
                    <a:pt x="0" y="0"/>
                  </a:lnTo>
                  <a:lnTo>
                    <a:pt x="146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3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63C98DA-B924-4838-BEF7-022E98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1" y="5818188"/>
              <a:ext cx="911225" cy="412750"/>
            </a:xfrm>
            <a:custGeom>
              <a:avLst/>
              <a:gdLst>
                <a:gd name="T0" fmla="*/ 777 w 781"/>
                <a:gd name="T1" fmla="*/ 331 h 356"/>
                <a:gd name="T2" fmla="*/ 777 w 781"/>
                <a:gd name="T3" fmla="*/ 331 h 356"/>
                <a:gd name="T4" fmla="*/ 613 w 781"/>
                <a:gd name="T5" fmla="*/ 23 h 356"/>
                <a:gd name="T6" fmla="*/ 574 w 781"/>
                <a:gd name="T7" fmla="*/ 0 h 356"/>
                <a:gd name="T8" fmla="*/ 445 w 781"/>
                <a:gd name="T9" fmla="*/ 0 h 356"/>
                <a:gd name="T10" fmla="*/ 207 w 781"/>
                <a:gd name="T11" fmla="*/ 0 h 356"/>
                <a:gd name="T12" fmla="*/ 167 w 781"/>
                <a:gd name="T13" fmla="*/ 23 h 356"/>
                <a:gd name="T14" fmla="*/ 3 w 781"/>
                <a:gd name="T15" fmla="*/ 331 h 356"/>
                <a:gd name="T16" fmla="*/ 3 w 781"/>
                <a:gd name="T17" fmla="*/ 331 h 356"/>
                <a:gd name="T18" fmla="*/ 5 w 781"/>
                <a:gd name="T19" fmla="*/ 348 h 356"/>
                <a:gd name="T20" fmla="*/ 25 w 781"/>
                <a:gd name="T21" fmla="*/ 356 h 356"/>
                <a:gd name="T22" fmla="*/ 600 w 781"/>
                <a:gd name="T23" fmla="*/ 356 h 356"/>
                <a:gd name="T24" fmla="*/ 755 w 781"/>
                <a:gd name="T25" fmla="*/ 356 h 356"/>
                <a:gd name="T26" fmla="*/ 776 w 781"/>
                <a:gd name="T27" fmla="*/ 348 h 356"/>
                <a:gd name="T28" fmla="*/ 777 w 781"/>
                <a:gd name="T29" fmla="*/ 33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1" h="356">
                  <a:moveTo>
                    <a:pt x="777" y="331"/>
                  </a:moveTo>
                  <a:cubicBezTo>
                    <a:pt x="777" y="331"/>
                    <a:pt x="777" y="331"/>
                    <a:pt x="777" y="331"/>
                  </a:cubicBezTo>
                  <a:cubicBezTo>
                    <a:pt x="613" y="23"/>
                    <a:pt x="613" y="23"/>
                    <a:pt x="613" y="23"/>
                  </a:cubicBezTo>
                  <a:cubicBezTo>
                    <a:pt x="605" y="9"/>
                    <a:pt x="590" y="0"/>
                    <a:pt x="574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0" y="0"/>
                    <a:pt x="175" y="9"/>
                    <a:pt x="167" y="23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0" y="337"/>
                    <a:pt x="0" y="343"/>
                    <a:pt x="5" y="348"/>
                  </a:cubicBezTo>
                  <a:cubicBezTo>
                    <a:pt x="9" y="353"/>
                    <a:pt x="17" y="356"/>
                    <a:pt x="25" y="356"/>
                  </a:cubicBezTo>
                  <a:cubicBezTo>
                    <a:pt x="600" y="356"/>
                    <a:pt x="600" y="356"/>
                    <a:pt x="600" y="356"/>
                  </a:cubicBezTo>
                  <a:cubicBezTo>
                    <a:pt x="755" y="356"/>
                    <a:pt x="755" y="356"/>
                    <a:pt x="755" y="356"/>
                  </a:cubicBezTo>
                  <a:cubicBezTo>
                    <a:pt x="764" y="356"/>
                    <a:pt x="771" y="353"/>
                    <a:pt x="776" y="348"/>
                  </a:cubicBezTo>
                  <a:cubicBezTo>
                    <a:pt x="780" y="343"/>
                    <a:pt x="781" y="337"/>
                    <a:pt x="777" y="331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A1343996-63A9-42DE-88D6-650DC57E3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09" y="1111943"/>
            <a:ext cx="1820258" cy="1993812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4A500C0-87D2-46A6-B1D5-E2A3326286DF}"/>
              </a:ext>
            </a:extLst>
          </p:cNvPr>
          <p:cNvSpPr/>
          <p:nvPr/>
        </p:nvSpPr>
        <p:spPr>
          <a:xfrm>
            <a:off x="4649945" y="498090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DBD6C58-65A2-4A22-ABA5-E44BEEEB34B9}"/>
              </a:ext>
            </a:extLst>
          </p:cNvPr>
          <p:cNvSpPr/>
          <p:nvPr/>
        </p:nvSpPr>
        <p:spPr>
          <a:xfrm>
            <a:off x="3986835" y="55149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AB0DFD3-E2DB-4827-9560-9B272E6C3F45}"/>
              </a:ext>
            </a:extLst>
          </p:cNvPr>
          <p:cNvSpPr/>
          <p:nvPr/>
        </p:nvSpPr>
        <p:spPr>
          <a:xfrm>
            <a:off x="6812379" y="59940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B45C538-3C97-4E8C-97CC-CC0496BA1677}"/>
              </a:ext>
            </a:extLst>
          </p:cNvPr>
          <p:cNvSpPr/>
          <p:nvPr/>
        </p:nvSpPr>
        <p:spPr>
          <a:xfrm>
            <a:off x="8513096" y="1729491"/>
            <a:ext cx="217917" cy="217917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2BAD6FD-8FA3-4269-89A6-CDA30A45C5C9}"/>
              </a:ext>
            </a:extLst>
          </p:cNvPr>
          <p:cNvSpPr/>
          <p:nvPr/>
        </p:nvSpPr>
        <p:spPr>
          <a:xfrm>
            <a:off x="3985399" y="225514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2CAD74E-98B9-45F9-B3DE-7C705BEFF7DC}"/>
              </a:ext>
            </a:extLst>
          </p:cNvPr>
          <p:cNvSpPr/>
          <p:nvPr/>
        </p:nvSpPr>
        <p:spPr>
          <a:xfrm>
            <a:off x="7431679" y="4933347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ACD07A2-E524-4711-AD8D-E90BE5BB171C}"/>
              </a:ext>
            </a:extLst>
          </p:cNvPr>
          <p:cNvSpPr/>
          <p:nvPr/>
        </p:nvSpPr>
        <p:spPr>
          <a:xfrm>
            <a:off x="3220773" y="1996240"/>
            <a:ext cx="216431" cy="216431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5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6" grpId="0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73980E9F-4669-4BF6-BFF5-3B0322B563E5}"/>
              </a:ext>
            </a:extLst>
          </p:cNvPr>
          <p:cNvSpPr/>
          <p:nvPr/>
        </p:nvSpPr>
        <p:spPr>
          <a:xfrm>
            <a:off x="8211983" y="2555995"/>
            <a:ext cx="3261505" cy="4302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F465A17-61BE-48E8-BAED-846B4794A39B}"/>
              </a:ext>
            </a:extLst>
          </p:cNvPr>
          <p:cNvSpPr/>
          <p:nvPr/>
        </p:nvSpPr>
        <p:spPr>
          <a:xfrm>
            <a:off x="4436220" y="2555995"/>
            <a:ext cx="3261505" cy="43020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69700D8-CB70-471E-BBF7-93546D53BD43}"/>
              </a:ext>
            </a:extLst>
          </p:cNvPr>
          <p:cNvSpPr/>
          <p:nvPr/>
        </p:nvSpPr>
        <p:spPr>
          <a:xfrm>
            <a:off x="660456" y="2555995"/>
            <a:ext cx="3261505" cy="430200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2092B5-CD2F-41EC-A4DF-E2689711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0" b="94291" l="5863" r="89989">
                        <a14:foregroundMark x1="9790" y1="19153" x2="21350" y2="64917"/>
                        <a14:foregroundMark x1="21350" y1="64917" x2="43639" y2="77164"/>
                        <a14:foregroundMark x1="43639" y1="77164" x2="49170" y2="77440"/>
                        <a14:foregroundMark x1="5531" y1="25230" x2="12445" y2="69061"/>
                        <a14:foregroundMark x1="12445" y1="69061" x2="36449" y2="90516"/>
                        <a14:foregroundMark x1="36449" y1="90516" x2="57301" y2="90424"/>
                        <a14:foregroundMark x1="57301" y1="90424" x2="62113" y2="86740"/>
                        <a14:foregroundMark x1="7135" y1="25230" x2="6030" y2="57112"/>
                        <a14:foregroundMark x1="30254" y1="9116" x2="61560" y2="10129"/>
                        <a14:foregroundMark x1="59900" y1="9300" x2="59900" y2="9300"/>
                        <a14:foregroundMark x1="61228" y1="11326" x2="58296" y2="8932"/>
                        <a14:foregroundMark x1="26438" y1="9300" x2="28650" y2="8840"/>
                        <a14:foregroundMark x1="37389" y1="94291" x2="50498" y2="92818"/>
                        <a14:backgroundMark x1="6084" y1="58287" x2="6084" y2="58287"/>
                        <a14:backgroundMark x1="5863" y1="57182" x2="6250" y2="59669"/>
                        <a14:backgroundMark x1="84071" y1="39227" x2="79867" y2="73204"/>
                        <a14:backgroundMark x1="79867" y1="73204" x2="69856" y2="88398"/>
                        <a14:backgroundMark x1="69580" y1="87293" x2="64878" y2="92265"/>
                        <a14:backgroundMark x1="65985" y1="90608" x2="65985" y2="90608"/>
                        <a14:backgroundMark x1="65542" y1="90608" x2="65044" y2="90976"/>
                        <a14:backgroundMark x1="64878" y1="91160" x2="64878" y2="91160"/>
                        <a14:backgroundMark x1="63827" y1="91989" x2="63827" y2="919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0484" y="5109434"/>
            <a:ext cx="2911060" cy="1748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E1FD7B-B512-4F16-8D90-1D9FC5BB8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0" b="94291" l="5863" r="89989">
                        <a14:foregroundMark x1="9790" y1="19153" x2="21350" y2="64917"/>
                        <a14:foregroundMark x1="21350" y1="64917" x2="43639" y2="77164"/>
                        <a14:foregroundMark x1="43639" y1="77164" x2="49170" y2="77440"/>
                        <a14:foregroundMark x1="5531" y1="25230" x2="12445" y2="69061"/>
                        <a14:foregroundMark x1="12445" y1="69061" x2="36449" y2="90516"/>
                        <a14:foregroundMark x1="36449" y1="90516" x2="57301" y2="90424"/>
                        <a14:foregroundMark x1="57301" y1="90424" x2="62113" y2="86740"/>
                        <a14:foregroundMark x1="7135" y1="25230" x2="6030" y2="57112"/>
                        <a14:foregroundMark x1="30254" y1="9116" x2="61560" y2="10129"/>
                        <a14:foregroundMark x1="59900" y1="9300" x2="59900" y2="9300"/>
                        <a14:foregroundMark x1="61228" y1="11326" x2="58296" y2="8932"/>
                        <a14:foregroundMark x1="26438" y1="9300" x2="28650" y2="8840"/>
                        <a14:foregroundMark x1="37389" y1="94291" x2="50498" y2="92818"/>
                        <a14:backgroundMark x1="6084" y1="58287" x2="6084" y2="58287"/>
                        <a14:backgroundMark x1="5863" y1="57182" x2="6250" y2="59669"/>
                        <a14:backgroundMark x1="84071" y1="39227" x2="79867" y2="73204"/>
                        <a14:backgroundMark x1="79867" y1="73204" x2="69856" y2="88398"/>
                        <a14:backgroundMark x1="69580" y1="87293" x2="64878" y2="92265"/>
                        <a14:backgroundMark x1="65985" y1="90608" x2="65985" y2="90608"/>
                        <a14:backgroundMark x1="65542" y1="90608" x2="65044" y2="90976"/>
                        <a14:backgroundMark x1="64878" y1="91160" x2="64878" y2="91160"/>
                        <a14:backgroundMark x1="63827" y1="91989" x2="63827" y2="919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679" y="5109434"/>
            <a:ext cx="2911060" cy="1748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5960D1-B313-48D9-BC43-EA0D8B0D7F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0" b="94291" l="5863" r="89989">
                        <a14:foregroundMark x1="9790" y1="19153" x2="21350" y2="64917"/>
                        <a14:foregroundMark x1="21350" y1="64917" x2="43639" y2="77164"/>
                        <a14:foregroundMark x1="43639" y1="77164" x2="49170" y2="77440"/>
                        <a14:foregroundMark x1="5531" y1="25230" x2="12445" y2="69061"/>
                        <a14:foregroundMark x1="12445" y1="69061" x2="36449" y2="90516"/>
                        <a14:foregroundMark x1="36449" y1="90516" x2="57301" y2="90424"/>
                        <a14:foregroundMark x1="57301" y1="90424" x2="62113" y2="86740"/>
                        <a14:foregroundMark x1="7135" y1="25230" x2="6030" y2="57112"/>
                        <a14:foregroundMark x1="30254" y1="9116" x2="61560" y2="10129"/>
                        <a14:foregroundMark x1="59900" y1="9300" x2="59900" y2="9300"/>
                        <a14:foregroundMark x1="61228" y1="11326" x2="58296" y2="8932"/>
                        <a14:foregroundMark x1="26438" y1="9300" x2="28650" y2="8840"/>
                        <a14:foregroundMark x1="37389" y1="94291" x2="50498" y2="92818"/>
                        <a14:backgroundMark x1="6084" y1="58287" x2="6084" y2="58287"/>
                        <a14:backgroundMark x1="5863" y1="57182" x2="6250" y2="59669"/>
                        <a14:backgroundMark x1="84071" y1="39227" x2="79867" y2="73204"/>
                        <a14:backgroundMark x1="79867" y1="73204" x2="69856" y2="88398"/>
                        <a14:backgroundMark x1="69580" y1="87293" x2="64878" y2="92265"/>
                        <a14:backgroundMark x1="65985" y1="90608" x2="65985" y2="90608"/>
                        <a14:backgroundMark x1="65542" y1="90608" x2="65044" y2="90976"/>
                        <a14:backgroundMark x1="64878" y1="91160" x2="64878" y2="91160"/>
                        <a14:backgroundMark x1="63827" y1="91989" x2="63827" y2="919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470" y="5109434"/>
            <a:ext cx="2911060" cy="174856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DE4C823-B283-4F44-B8B1-B15AE27758F4}"/>
              </a:ext>
            </a:extLst>
          </p:cNvPr>
          <p:cNvSpPr/>
          <p:nvPr/>
        </p:nvSpPr>
        <p:spPr>
          <a:xfrm>
            <a:off x="592343" y="2445656"/>
            <a:ext cx="3203450" cy="81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rắn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59E67AD-3A66-489C-9720-E336D2969B81}"/>
              </a:ext>
            </a:extLst>
          </p:cNvPr>
          <p:cNvSpPr/>
          <p:nvPr/>
        </p:nvSpPr>
        <p:spPr>
          <a:xfrm>
            <a:off x="4456010" y="2465756"/>
            <a:ext cx="2930610" cy="81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lỏng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7003DD-703E-4EBE-8434-0BEF518923D3}"/>
              </a:ext>
            </a:extLst>
          </p:cNvPr>
          <p:cNvSpPr/>
          <p:nvPr/>
        </p:nvSpPr>
        <p:spPr>
          <a:xfrm>
            <a:off x="8085814" y="2445656"/>
            <a:ext cx="3261506" cy="81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khí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F7EC1-5E24-42F3-B979-325588579D89}"/>
              </a:ext>
            </a:extLst>
          </p:cNvPr>
          <p:cNvSpPr/>
          <p:nvPr/>
        </p:nvSpPr>
        <p:spPr>
          <a:xfrm>
            <a:off x="152399" y="63500"/>
            <a:ext cx="2178722" cy="673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trắng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072AC-D4BB-4F5E-8D14-07FEB6D40E52}"/>
              </a:ext>
            </a:extLst>
          </p:cNvPr>
          <p:cNvSpPr/>
          <p:nvPr/>
        </p:nvSpPr>
        <p:spPr>
          <a:xfrm>
            <a:off x="6738565" y="1882449"/>
            <a:ext cx="2106037" cy="661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53F66-D558-4568-B825-AD15150B54CD}"/>
              </a:ext>
            </a:extLst>
          </p:cNvPr>
          <p:cNvSpPr/>
          <p:nvPr/>
        </p:nvSpPr>
        <p:spPr>
          <a:xfrm>
            <a:off x="9946265" y="1882449"/>
            <a:ext cx="2106035" cy="673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DA4-A68E-46F5-A496-F14C2E30A8A2}"/>
              </a:ext>
            </a:extLst>
          </p:cNvPr>
          <p:cNvSpPr/>
          <p:nvPr/>
        </p:nvSpPr>
        <p:spPr>
          <a:xfrm>
            <a:off x="9958965" y="951761"/>
            <a:ext cx="2093335" cy="6735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80C39-D137-4769-B0A2-5BA71631D6E2}"/>
              </a:ext>
            </a:extLst>
          </p:cNvPr>
          <p:cNvSpPr/>
          <p:nvPr/>
        </p:nvSpPr>
        <p:spPr>
          <a:xfrm>
            <a:off x="142801" y="1882449"/>
            <a:ext cx="2106035" cy="673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ăn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D25F2-3443-48EE-AE31-29C027970055}"/>
              </a:ext>
            </a:extLst>
          </p:cNvPr>
          <p:cNvSpPr/>
          <p:nvPr/>
        </p:nvSpPr>
        <p:spPr>
          <a:xfrm>
            <a:off x="3518171" y="951761"/>
            <a:ext cx="2106034" cy="653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B4B3C1-4309-472C-816F-8230F441E717}"/>
              </a:ext>
            </a:extLst>
          </p:cNvPr>
          <p:cNvSpPr/>
          <p:nvPr/>
        </p:nvSpPr>
        <p:spPr>
          <a:xfrm>
            <a:off x="3518169" y="1882449"/>
            <a:ext cx="2106036" cy="6619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C80AD-0447-49FD-9046-8610408E575B}"/>
              </a:ext>
            </a:extLst>
          </p:cNvPr>
          <p:cNvSpPr/>
          <p:nvPr/>
        </p:nvSpPr>
        <p:spPr>
          <a:xfrm>
            <a:off x="145049" y="951761"/>
            <a:ext cx="2106035" cy="6556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F4BC2-E125-4847-A302-3DBB68C4A8D0}"/>
              </a:ext>
            </a:extLst>
          </p:cNvPr>
          <p:cNvSpPr/>
          <p:nvPr/>
        </p:nvSpPr>
        <p:spPr>
          <a:xfrm>
            <a:off x="9958965" y="63500"/>
            <a:ext cx="2093335" cy="631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8B750-BA52-43E4-AEB8-B99AC84C87C7}"/>
              </a:ext>
            </a:extLst>
          </p:cNvPr>
          <p:cNvSpPr/>
          <p:nvPr/>
        </p:nvSpPr>
        <p:spPr>
          <a:xfrm>
            <a:off x="6738567" y="63500"/>
            <a:ext cx="2106035" cy="570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18ADFE-A141-477D-B0EB-F1C5EE92F910}"/>
              </a:ext>
            </a:extLst>
          </p:cNvPr>
          <p:cNvSpPr/>
          <p:nvPr/>
        </p:nvSpPr>
        <p:spPr>
          <a:xfrm>
            <a:off x="3445483" y="63500"/>
            <a:ext cx="2178722" cy="6105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35CAA4-071F-4673-B901-E03A5DF59DDA}"/>
              </a:ext>
            </a:extLst>
          </p:cNvPr>
          <p:cNvSpPr/>
          <p:nvPr/>
        </p:nvSpPr>
        <p:spPr>
          <a:xfrm>
            <a:off x="6738567" y="990599"/>
            <a:ext cx="2106035" cy="645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đá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0.00023 L 0.00742 0.04931 L 0.01654 0.10787 C 0.01953 0.12755 0.02253 0.14746 0.02552 0.16736 C 0.02748 0.18056 0.02891 0.19468 0.03112 0.20648 C 0.03334 0.21968 0.03581 0.23218 0.03789 0.24607 C 0.05287 0.34723 0.03229 0.2213 0.04558 0.30348 C 0.04662 0.31065 0.04753 0.32037 0.04922 0.32454 C 0.05144 0.33102 0.0487 0.32292 0.05052 0.32871 C 0.05078 0.32963 0.05104 0.3301 0.05131 0.33102 C 0.05157 0.33218 0.05183 0.33403 0.05209 0.33542 C 0.05326 0.34074 0.05456 0.34561 0.05573 0.35116 C 0.05847 0.36482 0.06146 0.37686 0.06394 0.3926 C 0.06459 0.39815 0.06537 0.40463 0.06628 0.40973 C 0.06745 0.41528 0.06875 0.41991 0.07006 0.42454 C 0.0711 0.42848 0.0724 0.43125 0.07344 0.43727 C 0.07396 0.44074 0.07435 0.44491 0.075 0.44792 C 0.07552 0.4507 0.07644 0.45255 0.07722 0.45417 C 0.07761 0.45486 0.07826 0.45486 0.07878 0.4551 C 0.08216 0.45834 0.08099 0.45533 0.08269 0.45973 L 0.08269 0.46019 L 0.08269 0.45973 " pathEditMode="relative" rAng="0" ptsTypes="AAAAAAAAAAAAAAAAAAAAAAA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00024 C 0.01745 0.03403 0.03021 0.05718 0.04428 0.09352 C 0.10821 0.26065 0.00899 0.02246 0.08855 0.2426 C 0.09297 0.25486 0.09714 0.2669 0.10196 0.27917 C 0.10782 0.29375 0.11498 0.30764 0.11967 0.32269 C 0.12657 0.34329 0.12969 0.36505 0.13321 0.38565 C 0.13243 0.41135 0.13243 0.43774 0.13073 0.46366 C 0.13073 0.46482 0.12878 0.46644 0.12852 0.46806 C 0.128 0.47315 0.12852 0.47755 0.12852 0.48334 L 0.12852 0.48357 " pathEditMode="relative" rAng="0" ptsTypes="AAAAAAAAAAA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5455 0.5532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34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858 0.5224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8633 0.5245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12513 0.4673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46093 0.6141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17774 0.48472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72604 0.7078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0104 0.41898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44193 0.3717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39687 0.5375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69700D8-CB70-471E-BBF7-93546D53BD43}"/>
              </a:ext>
            </a:extLst>
          </p:cNvPr>
          <p:cNvSpPr/>
          <p:nvPr/>
        </p:nvSpPr>
        <p:spPr>
          <a:xfrm>
            <a:off x="481582" y="847143"/>
            <a:ext cx="3452321" cy="5466631"/>
          </a:xfrm>
          <a:prstGeom prst="roundRect">
            <a:avLst/>
          </a:prstGeom>
          <a:solidFill>
            <a:schemeClr val="bg2"/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F465A17-61BE-48E8-BAED-846B4794A39B}"/>
              </a:ext>
            </a:extLst>
          </p:cNvPr>
          <p:cNvSpPr/>
          <p:nvPr/>
        </p:nvSpPr>
        <p:spPr>
          <a:xfrm>
            <a:off x="4465248" y="1009932"/>
            <a:ext cx="3261505" cy="5303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73980E9F-4669-4BF6-BFF5-3B0322B563E5}"/>
              </a:ext>
            </a:extLst>
          </p:cNvPr>
          <p:cNvSpPr/>
          <p:nvPr/>
        </p:nvSpPr>
        <p:spPr>
          <a:xfrm>
            <a:off x="8402797" y="1009932"/>
            <a:ext cx="3261505" cy="5356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DA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5EB9F92-C0BB-4EEF-A430-9CEB6F157C5B}"/>
              </a:ext>
            </a:extLst>
          </p:cNvPr>
          <p:cNvSpPr/>
          <p:nvPr/>
        </p:nvSpPr>
        <p:spPr>
          <a:xfrm>
            <a:off x="1790700" y="-12700"/>
            <a:ext cx="817245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DE4C823-B283-4F44-B8B1-B15AE27758F4}"/>
              </a:ext>
            </a:extLst>
          </p:cNvPr>
          <p:cNvSpPr/>
          <p:nvPr/>
        </p:nvSpPr>
        <p:spPr>
          <a:xfrm>
            <a:off x="527697" y="806788"/>
            <a:ext cx="3203450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rắn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59E67AD-3A66-489C-9720-E336D2969B81}"/>
              </a:ext>
            </a:extLst>
          </p:cNvPr>
          <p:cNvSpPr/>
          <p:nvPr/>
        </p:nvSpPr>
        <p:spPr>
          <a:xfrm>
            <a:off x="4630695" y="826887"/>
            <a:ext cx="2930610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lỏng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7003DD-703E-4EBE-8434-0BEF518923D3}"/>
              </a:ext>
            </a:extLst>
          </p:cNvPr>
          <p:cNvSpPr/>
          <p:nvPr/>
        </p:nvSpPr>
        <p:spPr>
          <a:xfrm>
            <a:off x="8402797" y="953218"/>
            <a:ext cx="3261506" cy="8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UTM Rockwell" panose="02040603050506020204" pitchFamily="18" charset="0"/>
                <a:ea typeface="字魂35号-经典雅黑" panose="02000000000000000000" pitchFamily="2" charset="-122"/>
              </a:rPr>
              <a:t>Thể khí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Rockwell" panose="02040603050506020204" pitchFamily="18" charset="0"/>
              <a:ea typeface="字魂35号-经典雅黑" panose="020000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CF7EC1-5E24-42F3-B979-325588579D89}"/>
              </a:ext>
            </a:extLst>
          </p:cNvPr>
          <p:cNvSpPr/>
          <p:nvPr/>
        </p:nvSpPr>
        <p:spPr>
          <a:xfrm>
            <a:off x="1111784" y="1751088"/>
            <a:ext cx="2178722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trắng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6072AC-D4BB-4F5E-8D14-07FEB6D40E52}"/>
              </a:ext>
            </a:extLst>
          </p:cNvPr>
          <p:cNvSpPr/>
          <p:nvPr/>
        </p:nvSpPr>
        <p:spPr>
          <a:xfrm>
            <a:off x="8974179" y="4207525"/>
            <a:ext cx="2106037" cy="862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53F66-D558-4568-B825-AD15150B54CD}"/>
              </a:ext>
            </a:extLst>
          </p:cNvPr>
          <p:cNvSpPr/>
          <p:nvPr/>
        </p:nvSpPr>
        <p:spPr>
          <a:xfrm>
            <a:off x="5042983" y="4004485"/>
            <a:ext cx="2106035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DA4-A68E-46F5-A496-F14C2E30A8A2}"/>
              </a:ext>
            </a:extLst>
          </p:cNvPr>
          <p:cNvSpPr/>
          <p:nvPr/>
        </p:nvSpPr>
        <p:spPr>
          <a:xfrm>
            <a:off x="1154478" y="5439722"/>
            <a:ext cx="2093335" cy="848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80C39-D137-4769-B0A2-5BA71631D6E2}"/>
              </a:ext>
            </a:extLst>
          </p:cNvPr>
          <p:cNvSpPr/>
          <p:nvPr/>
        </p:nvSpPr>
        <p:spPr>
          <a:xfrm>
            <a:off x="5042983" y="2976764"/>
            <a:ext cx="2106035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ăn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D25F2-3443-48EE-AE31-29C027970055}"/>
              </a:ext>
            </a:extLst>
          </p:cNvPr>
          <p:cNvSpPr/>
          <p:nvPr/>
        </p:nvSpPr>
        <p:spPr>
          <a:xfrm>
            <a:off x="5042983" y="5032205"/>
            <a:ext cx="2106034" cy="815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B4B3C1-4309-472C-816F-8230F441E717}"/>
              </a:ext>
            </a:extLst>
          </p:cNvPr>
          <p:cNvSpPr/>
          <p:nvPr/>
        </p:nvSpPr>
        <p:spPr>
          <a:xfrm>
            <a:off x="8974179" y="3002486"/>
            <a:ext cx="2106036" cy="862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3C80AD-0447-49FD-9046-8610408E575B}"/>
              </a:ext>
            </a:extLst>
          </p:cNvPr>
          <p:cNvSpPr/>
          <p:nvPr/>
        </p:nvSpPr>
        <p:spPr>
          <a:xfrm>
            <a:off x="1148128" y="3516794"/>
            <a:ext cx="2106035" cy="819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F4BC2-E125-4847-A302-3DBB68C4A8D0}"/>
              </a:ext>
            </a:extLst>
          </p:cNvPr>
          <p:cNvSpPr/>
          <p:nvPr/>
        </p:nvSpPr>
        <p:spPr>
          <a:xfrm>
            <a:off x="8980530" y="1897518"/>
            <a:ext cx="2093335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8B750-BA52-43E4-AEB8-B99AC84C87C7}"/>
              </a:ext>
            </a:extLst>
          </p:cNvPr>
          <p:cNvSpPr/>
          <p:nvPr/>
        </p:nvSpPr>
        <p:spPr>
          <a:xfrm>
            <a:off x="1148128" y="2633941"/>
            <a:ext cx="2106035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18ADFE-A141-477D-B0EB-F1C5EE92F910}"/>
              </a:ext>
            </a:extLst>
          </p:cNvPr>
          <p:cNvSpPr/>
          <p:nvPr/>
        </p:nvSpPr>
        <p:spPr>
          <a:xfrm>
            <a:off x="5006639" y="1949043"/>
            <a:ext cx="2178722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35CAA4-071F-4673-B901-E03A5DF59DDA}"/>
              </a:ext>
            </a:extLst>
          </p:cNvPr>
          <p:cNvSpPr/>
          <p:nvPr/>
        </p:nvSpPr>
        <p:spPr>
          <a:xfrm>
            <a:off x="1148128" y="4456797"/>
            <a:ext cx="2106035" cy="862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đá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5FD7D1-44AC-4E10-9C84-C63CA6A9AC75}"/>
              </a:ext>
            </a:extLst>
          </p:cNvPr>
          <p:cNvSpPr txBox="1"/>
          <p:nvPr/>
        </p:nvSpPr>
        <p:spPr>
          <a:xfrm>
            <a:off x="2129422" y="29889"/>
            <a:ext cx="777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BA THỂ CỦA CHẤT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70D3890E-1C93-465F-8624-C0C1F0F4C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79056" y="4435485"/>
            <a:ext cx="1372782" cy="2344434"/>
          </a:xfrm>
          <a:custGeom>
            <a:avLst/>
            <a:gdLst>
              <a:gd name="connsiteX0" fmla="*/ 1609103 w 2641489"/>
              <a:gd name="connsiteY0" fmla="*/ 1585401 h 4511127"/>
              <a:gd name="connsiteX1" fmla="*/ 2454677 w 2641489"/>
              <a:gd name="connsiteY1" fmla="*/ 1968859 h 4511127"/>
              <a:gd name="connsiteX2" fmla="*/ 2641489 w 2641489"/>
              <a:gd name="connsiteY2" fmla="*/ 1829836 h 4511127"/>
              <a:gd name="connsiteX3" fmla="*/ 2641489 w 2641489"/>
              <a:gd name="connsiteY3" fmla="*/ 4511127 h 4511127"/>
              <a:gd name="connsiteX4" fmla="*/ 0 w 2641489"/>
              <a:gd name="connsiteY4" fmla="*/ 4511127 h 4511127"/>
              <a:gd name="connsiteX5" fmla="*/ 0 w 2641489"/>
              <a:gd name="connsiteY5" fmla="*/ 1629961 h 4511127"/>
              <a:gd name="connsiteX6" fmla="*/ 458728 w 2641489"/>
              <a:gd name="connsiteY6" fmla="*/ 2273659 h 4511127"/>
              <a:gd name="connsiteX7" fmla="*/ 0 w 2641489"/>
              <a:gd name="connsiteY7" fmla="*/ 0 h 4511127"/>
              <a:gd name="connsiteX8" fmla="*/ 515425 w 2641489"/>
              <a:gd name="connsiteY8" fmla="*/ 0 h 4511127"/>
              <a:gd name="connsiteX9" fmla="*/ 85103 w 2641489"/>
              <a:gd name="connsiteY9" fmla="*/ 41737 h 4511127"/>
              <a:gd name="connsiteX10" fmla="*/ 0 w 2641489"/>
              <a:gd name="connsiteY10" fmla="*/ 58758 h 45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1489" h="4511127">
                <a:moveTo>
                  <a:pt x="1609103" y="1585401"/>
                </a:moveTo>
                <a:lnTo>
                  <a:pt x="2454677" y="1968859"/>
                </a:lnTo>
                <a:lnTo>
                  <a:pt x="2641489" y="1829836"/>
                </a:lnTo>
                <a:lnTo>
                  <a:pt x="2641489" y="4511127"/>
                </a:lnTo>
                <a:lnTo>
                  <a:pt x="0" y="4511127"/>
                </a:lnTo>
                <a:lnTo>
                  <a:pt x="0" y="1629961"/>
                </a:lnTo>
                <a:lnTo>
                  <a:pt x="458728" y="2273659"/>
                </a:lnTo>
                <a:close/>
                <a:moveTo>
                  <a:pt x="0" y="0"/>
                </a:moveTo>
                <a:lnTo>
                  <a:pt x="515425" y="0"/>
                </a:lnTo>
                <a:lnTo>
                  <a:pt x="85103" y="41737"/>
                </a:lnTo>
                <a:lnTo>
                  <a:pt x="0" y="58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95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28" grpId="0"/>
      <p:bldP spid="2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:a16="http://schemas.microsoft.com/office/drawing/2014/main" id="{74366CC6-88C1-4D87-80E6-3A1D7FFBE3B9}"/>
              </a:ext>
            </a:extLst>
          </p:cNvPr>
          <p:cNvSpPr/>
          <p:nvPr/>
        </p:nvSpPr>
        <p:spPr>
          <a:xfrm>
            <a:off x="-1989212" y="1114011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AE32E0A-BB85-4D10-AA27-56C7C6E35D87}"/>
              </a:ext>
            </a:extLst>
          </p:cNvPr>
          <p:cNvGrpSpPr/>
          <p:nvPr/>
        </p:nvGrpSpPr>
        <p:grpSpPr>
          <a:xfrm flipH="1">
            <a:off x="2044700" y="1817159"/>
            <a:ext cx="8102600" cy="2993954"/>
            <a:chOff x="5667589" y="974413"/>
            <a:chExt cx="4693270" cy="86201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B13B12C-E2A6-490A-B576-3A8475E658B8}"/>
                </a:ext>
              </a:extLst>
            </p:cNvPr>
            <p:cNvSpPr/>
            <p:nvPr/>
          </p:nvSpPr>
          <p:spPr>
            <a:xfrm>
              <a:off x="5667589" y="1108810"/>
              <a:ext cx="4693270" cy="727616"/>
            </a:xfrm>
            <a:prstGeom prst="roundRect">
              <a:avLst>
                <a:gd name="adj" fmla="val 50000"/>
              </a:avLst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758CD125-AA3C-4603-8B1B-29417E0543F5}"/>
                </a:ext>
              </a:extLst>
            </p:cNvPr>
            <p:cNvSpPr/>
            <p:nvPr/>
          </p:nvSpPr>
          <p:spPr>
            <a:xfrm>
              <a:off x="6132655" y="974413"/>
              <a:ext cx="257706" cy="222160"/>
            </a:xfrm>
            <a:prstGeom prst="triangle">
              <a:avLst/>
            </a:prstGeom>
            <a:solidFill>
              <a:srgbClr val="4D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644DC11F-C81F-47DB-B16E-743B532311AF}"/>
              </a:ext>
            </a:extLst>
          </p:cNvPr>
          <p:cNvSpPr/>
          <p:nvPr/>
        </p:nvSpPr>
        <p:spPr>
          <a:xfrm>
            <a:off x="3087423" y="-3013964"/>
            <a:ext cx="4967726" cy="4967726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33ACA8D-71B9-4F72-8159-902E0DE061DB}"/>
              </a:ext>
            </a:extLst>
          </p:cNvPr>
          <p:cNvSpPr/>
          <p:nvPr/>
        </p:nvSpPr>
        <p:spPr>
          <a:xfrm>
            <a:off x="8265925" y="4814333"/>
            <a:ext cx="2795172" cy="2795172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9D9D1E7-0D75-4E68-80C1-968B4C05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1" r="44069"/>
          <a:stretch/>
        </p:blipFill>
        <p:spPr>
          <a:xfrm rot="19526194" flipH="1">
            <a:off x="9061312" y="4609458"/>
            <a:ext cx="1812177" cy="211234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C7FC932-2613-459D-B658-63B7CF64220B}"/>
              </a:ext>
            </a:extLst>
          </p:cNvPr>
          <p:cNvSpPr txBox="1"/>
          <p:nvPr/>
        </p:nvSpPr>
        <p:spPr>
          <a:xfrm>
            <a:off x="2153254" y="2590983"/>
            <a:ext cx="78854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ĐẶC ĐIỂM CÁC CHẤT 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Ở TỪNG THỂ</a:t>
            </a:r>
            <a:endParaRPr lang="zh-CN" altLang="en-US" sz="4800" dirty="0">
              <a:solidFill>
                <a:schemeClr val="bg1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9" name="图形 38">
            <a:extLst>
              <a:ext uri="{FF2B5EF4-FFF2-40B4-BE49-F238E27FC236}">
                <a16:creationId xmlns:a16="http://schemas.microsoft.com/office/drawing/2014/main" id="{22D255C7-8A9C-46E7-B553-8F36162E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570"/>
          <a:stretch/>
        </p:blipFill>
        <p:spPr>
          <a:xfrm rot="20876833">
            <a:off x="5430946" y="338956"/>
            <a:ext cx="1204836" cy="2004433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3827243E-5A8D-4EA2-BCD4-976DB18DC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137" y="4674486"/>
            <a:ext cx="2212320" cy="176985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5E864484-5EF3-421C-A908-6DB4676F5B78}"/>
              </a:ext>
            </a:extLst>
          </p:cNvPr>
          <p:cNvGrpSpPr/>
          <p:nvPr/>
        </p:nvGrpSpPr>
        <p:grpSpPr>
          <a:xfrm rot="600772">
            <a:off x="5654922" y="4867437"/>
            <a:ext cx="676801" cy="752758"/>
            <a:chOff x="5561013" y="5068888"/>
            <a:chExt cx="1103313" cy="1227137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3010C7C1-0B8A-4D59-A62E-A3A608C0A5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61013" y="5068888"/>
              <a:ext cx="110172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4EEA7DD4-DD43-4565-8079-18EA8912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5080000"/>
              <a:ext cx="1103313" cy="1203325"/>
            </a:xfrm>
            <a:custGeom>
              <a:avLst/>
              <a:gdLst>
                <a:gd name="T0" fmla="*/ 61 w 946"/>
                <a:gd name="T1" fmla="*/ 1038 h 1038"/>
                <a:gd name="T2" fmla="*/ 886 w 946"/>
                <a:gd name="T3" fmla="*/ 1038 h 1038"/>
                <a:gd name="T4" fmla="*/ 931 w 946"/>
                <a:gd name="T5" fmla="*/ 986 h 1038"/>
                <a:gd name="T6" fmla="*/ 615 w 946"/>
                <a:gd name="T7" fmla="*/ 377 h 1038"/>
                <a:gd name="T8" fmla="*/ 615 w 946"/>
                <a:gd name="T9" fmla="*/ 374 h 1038"/>
                <a:gd name="T10" fmla="*/ 615 w 946"/>
                <a:gd name="T11" fmla="*/ 80 h 1038"/>
                <a:gd name="T12" fmla="*/ 620 w 946"/>
                <a:gd name="T13" fmla="*/ 74 h 1038"/>
                <a:gd name="T14" fmla="*/ 620 w 946"/>
                <a:gd name="T15" fmla="*/ 74 h 1038"/>
                <a:gd name="T16" fmla="*/ 673 w 946"/>
                <a:gd name="T17" fmla="*/ 38 h 1038"/>
                <a:gd name="T18" fmla="*/ 622 w 946"/>
                <a:gd name="T19" fmla="*/ 0 h 1038"/>
                <a:gd name="T20" fmla="*/ 326 w 946"/>
                <a:gd name="T21" fmla="*/ 0 h 1038"/>
                <a:gd name="T22" fmla="*/ 274 w 946"/>
                <a:gd name="T23" fmla="*/ 36 h 1038"/>
                <a:gd name="T24" fmla="*/ 325 w 946"/>
                <a:gd name="T25" fmla="*/ 74 h 1038"/>
                <a:gd name="T26" fmla="*/ 326 w 946"/>
                <a:gd name="T27" fmla="*/ 74 h 1038"/>
                <a:gd name="T28" fmla="*/ 332 w 946"/>
                <a:gd name="T29" fmla="*/ 80 h 1038"/>
                <a:gd name="T30" fmla="*/ 332 w 946"/>
                <a:gd name="T31" fmla="*/ 374 h 1038"/>
                <a:gd name="T32" fmla="*/ 331 w 946"/>
                <a:gd name="T33" fmla="*/ 377 h 1038"/>
                <a:gd name="T34" fmla="*/ 15 w 946"/>
                <a:gd name="T35" fmla="*/ 986 h 1038"/>
                <a:gd name="T36" fmla="*/ 61 w 946"/>
                <a:gd name="T3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6" h="1038">
                  <a:moveTo>
                    <a:pt x="61" y="1038"/>
                  </a:moveTo>
                  <a:cubicBezTo>
                    <a:pt x="886" y="1038"/>
                    <a:pt x="886" y="1038"/>
                    <a:pt x="886" y="1038"/>
                  </a:cubicBezTo>
                  <a:cubicBezTo>
                    <a:pt x="922" y="1038"/>
                    <a:pt x="946" y="1011"/>
                    <a:pt x="931" y="986"/>
                  </a:cubicBezTo>
                  <a:cubicBezTo>
                    <a:pt x="615" y="377"/>
                    <a:pt x="615" y="377"/>
                    <a:pt x="615" y="377"/>
                  </a:cubicBezTo>
                  <a:cubicBezTo>
                    <a:pt x="615" y="376"/>
                    <a:pt x="615" y="375"/>
                    <a:pt x="615" y="374"/>
                  </a:cubicBezTo>
                  <a:cubicBezTo>
                    <a:pt x="615" y="80"/>
                    <a:pt x="615" y="80"/>
                    <a:pt x="615" y="80"/>
                  </a:cubicBezTo>
                  <a:cubicBezTo>
                    <a:pt x="615" y="77"/>
                    <a:pt x="617" y="74"/>
                    <a:pt x="620" y="74"/>
                  </a:cubicBezTo>
                  <a:cubicBezTo>
                    <a:pt x="620" y="74"/>
                    <a:pt x="620" y="74"/>
                    <a:pt x="620" y="74"/>
                  </a:cubicBezTo>
                  <a:cubicBezTo>
                    <a:pt x="648" y="74"/>
                    <a:pt x="672" y="58"/>
                    <a:pt x="673" y="38"/>
                  </a:cubicBezTo>
                  <a:cubicBezTo>
                    <a:pt x="673" y="17"/>
                    <a:pt x="650" y="0"/>
                    <a:pt x="622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8" y="0"/>
                    <a:pt x="274" y="16"/>
                    <a:pt x="274" y="36"/>
                  </a:cubicBezTo>
                  <a:cubicBezTo>
                    <a:pt x="273" y="57"/>
                    <a:pt x="296" y="74"/>
                    <a:pt x="325" y="74"/>
                  </a:cubicBezTo>
                  <a:cubicBezTo>
                    <a:pt x="326" y="74"/>
                    <a:pt x="326" y="74"/>
                    <a:pt x="326" y="74"/>
                  </a:cubicBezTo>
                  <a:cubicBezTo>
                    <a:pt x="329" y="74"/>
                    <a:pt x="332" y="77"/>
                    <a:pt x="332" y="80"/>
                  </a:cubicBezTo>
                  <a:cubicBezTo>
                    <a:pt x="332" y="374"/>
                    <a:pt x="332" y="374"/>
                    <a:pt x="332" y="374"/>
                  </a:cubicBezTo>
                  <a:cubicBezTo>
                    <a:pt x="332" y="375"/>
                    <a:pt x="332" y="376"/>
                    <a:pt x="331" y="377"/>
                  </a:cubicBezTo>
                  <a:cubicBezTo>
                    <a:pt x="15" y="986"/>
                    <a:pt x="15" y="986"/>
                    <a:pt x="15" y="986"/>
                  </a:cubicBezTo>
                  <a:cubicBezTo>
                    <a:pt x="0" y="1011"/>
                    <a:pt x="25" y="1038"/>
                    <a:pt x="61" y="1038"/>
                  </a:cubicBezTo>
                  <a:close/>
                </a:path>
              </a:pathLst>
            </a:custGeom>
            <a:solidFill>
              <a:srgbClr val="E9B2A7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F49B3DC-2012-42CE-B4DE-E22FE861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5784850"/>
              <a:ext cx="231775" cy="446087"/>
            </a:xfrm>
            <a:custGeom>
              <a:avLst/>
              <a:gdLst>
                <a:gd name="T0" fmla="*/ 0 w 146"/>
                <a:gd name="T1" fmla="*/ 0 h 281"/>
                <a:gd name="T2" fmla="*/ 0 w 146"/>
                <a:gd name="T3" fmla="*/ 0 h 281"/>
                <a:gd name="T4" fmla="*/ 146 w 146"/>
                <a:gd name="T5" fmla="*/ 281 h 281"/>
                <a:gd name="T6" fmla="*/ 0 w 146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81">
                  <a:moveTo>
                    <a:pt x="0" y="0"/>
                  </a:moveTo>
                  <a:lnTo>
                    <a:pt x="0" y="0"/>
                  </a:lnTo>
                  <a:lnTo>
                    <a:pt x="146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3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63C98DA-B924-4838-BEF7-022E98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7851" y="5818188"/>
              <a:ext cx="911225" cy="412750"/>
            </a:xfrm>
            <a:custGeom>
              <a:avLst/>
              <a:gdLst>
                <a:gd name="T0" fmla="*/ 777 w 781"/>
                <a:gd name="T1" fmla="*/ 331 h 356"/>
                <a:gd name="T2" fmla="*/ 777 w 781"/>
                <a:gd name="T3" fmla="*/ 331 h 356"/>
                <a:gd name="T4" fmla="*/ 613 w 781"/>
                <a:gd name="T5" fmla="*/ 23 h 356"/>
                <a:gd name="T6" fmla="*/ 574 w 781"/>
                <a:gd name="T7" fmla="*/ 0 h 356"/>
                <a:gd name="T8" fmla="*/ 445 w 781"/>
                <a:gd name="T9" fmla="*/ 0 h 356"/>
                <a:gd name="T10" fmla="*/ 207 w 781"/>
                <a:gd name="T11" fmla="*/ 0 h 356"/>
                <a:gd name="T12" fmla="*/ 167 w 781"/>
                <a:gd name="T13" fmla="*/ 23 h 356"/>
                <a:gd name="T14" fmla="*/ 3 w 781"/>
                <a:gd name="T15" fmla="*/ 331 h 356"/>
                <a:gd name="T16" fmla="*/ 3 w 781"/>
                <a:gd name="T17" fmla="*/ 331 h 356"/>
                <a:gd name="T18" fmla="*/ 5 w 781"/>
                <a:gd name="T19" fmla="*/ 348 h 356"/>
                <a:gd name="T20" fmla="*/ 25 w 781"/>
                <a:gd name="T21" fmla="*/ 356 h 356"/>
                <a:gd name="T22" fmla="*/ 600 w 781"/>
                <a:gd name="T23" fmla="*/ 356 h 356"/>
                <a:gd name="T24" fmla="*/ 755 w 781"/>
                <a:gd name="T25" fmla="*/ 356 h 356"/>
                <a:gd name="T26" fmla="*/ 776 w 781"/>
                <a:gd name="T27" fmla="*/ 348 h 356"/>
                <a:gd name="T28" fmla="*/ 777 w 781"/>
                <a:gd name="T29" fmla="*/ 33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1" h="356">
                  <a:moveTo>
                    <a:pt x="777" y="331"/>
                  </a:moveTo>
                  <a:cubicBezTo>
                    <a:pt x="777" y="331"/>
                    <a:pt x="777" y="331"/>
                    <a:pt x="777" y="331"/>
                  </a:cubicBezTo>
                  <a:cubicBezTo>
                    <a:pt x="613" y="23"/>
                    <a:pt x="613" y="23"/>
                    <a:pt x="613" y="23"/>
                  </a:cubicBezTo>
                  <a:cubicBezTo>
                    <a:pt x="605" y="9"/>
                    <a:pt x="590" y="0"/>
                    <a:pt x="574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0" y="0"/>
                    <a:pt x="175" y="9"/>
                    <a:pt x="167" y="23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0" y="337"/>
                    <a:pt x="0" y="343"/>
                    <a:pt x="5" y="348"/>
                  </a:cubicBezTo>
                  <a:cubicBezTo>
                    <a:pt x="9" y="353"/>
                    <a:pt x="17" y="356"/>
                    <a:pt x="25" y="356"/>
                  </a:cubicBezTo>
                  <a:cubicBezTo>
                    <a:pt x="600" y="356"/>
                    <a:pt x="600" y="356"/>
                    <a:pt x="600" y="356"/>
                  </a:cubicBezTo>
                  <a:cubicBezTo>
                    <a:pt x="755" y="356"/>
                    <a:pt x="755" y="356"/>
                    <a:pt x="755" y="356"/>
                  </a:cubicBezTo>
                  <a:cubicBezTo>
                    <a:pt x="764" y="356"/>
                    <a:pt x="771" y="353"/>
                    <a:pt x="776" y="348"/>
                  </a:cubicBezTo>
                  <a:cubicBezTo>
                    <a:pt x="780" y="343"/>
                    <a:pt x="781" y="337"/>
                    <a:pt x="777" y="331"/>
                  </a:cubicBezTo>
                  <a:close/>
                </a:path>
              </a:pathLst>
            </a:custGeom>
            <a:solidFill>
              <a:schemeClr val="bg1"/>
            </a:solidFill>
            <a:ln w="22225" cap="flat">
              <a:solidFill>
                <a:srgbClr val="4D1F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A1343996-63A9-42DE-88D6-650DC57E3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009" y="1111943"/>
            <a:ext cx="1820258" cy="1993812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4A500C0-87D2-46A6-B1D5-E2A3326286DF}"/>
              </a:ext>
            </a:extLst>
          </p:cNvPr>
          <p:cNvSpPr/>
          <p:nvPr/>
        </p:nvSpPr>
        <p:spPr>
          <a:xfrm>
            <a:off x="4649945" y="498090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DBD6C58-65A2-4A22-ABA5-E44BEEEB34B9}"/>
              </a:ext>
            </a:extLst>
          </p:cNvPr>
          <p:cNvSpPr/>
          <p:nvPr/>
        </p:nvSpPr>
        <p:spPr>
          <a:xfrm>
            <a:off x="3986835" y="55149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AB0DFD3-E2DB-4827-9560-9B272E6C3F45}"/>
              </a:ext>
            </a:extLst>
          </p:cNvPr>
          <p:cNvSpPr/>
          <p:nvPr/>
        </p:nvSpPr>
        <p:spPr>
          <a:xfrm>
            <a:off x="6812379" y="5994002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B45C538-3C97-4E8C-97CC-CC0496BA1677}"/>
              </a:ext>
            </a:extLst>
          </p:cNvPr>
          <p:cNvSpPr/>
          <p:nvPr/>
        </p:nvSpPr>
        <p:spPr>
          <a:xfrm>
            <a:off x="8513096" y="1729491"/>
            <a:ext cx="217917" cy="217917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2BAD6FD-8FA3-4269-89A6-CDA30A45C5C9}"/>
              </a:ext>
            </a:extLst>
          </p:cNvPr>
          <p:cNvSpPr/>
          <p:nvPr/>
        </p:nvSpPr>
        <p:spPr>
          <a:xfrm>
            <a:off x="3985399" y="2255149"/>
            <a:ext cx="217917" cy="217917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2CAD74E-98B9-45F9-B3DE-7C705BEFF7DC}"/>
              </a:ext>
            </a:extLst>
          </p:cNvPr>
          <p:cNvSpPr/>
          <p:nvPr/>
        </p:nvSpPr>
        <p:spPr>
          <a:xfrm>
            <a:off x="7431679" y="4933347"/>
            <a:ext cx="216431" cy="216431"/>
          </a:xfrm>
          <a:prstGeom prst="rect">
            <a:avLst/>
          </a:prstGeom>
          <a:solidFill>
            <a:srgbClr val="FED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ACD07A2-E524-4711-AD8D-E90BE5BB171C}"/>
              </a:ext>
            </a:extLst>
          </p:cNvPr>
          <p:cNvSpPr/>
          <p:nvPr/>
        </p:nvSpPr>
        <p:spPr>
          <a:xfrm>
            <a:off x="3220773" y="1996240"/>
            <a:ext cx="216431" cy="216431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6" grpId="0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C8BC2DD-62B0-45D0-999A-CCAFA60B52E7}"/>
              </a:ext>
            </a:extLst>
          </p:cNvPr>
          <p:cNvSpPr/>
          <p:nvPr/>
        </p:nvSpPr>
        <p:spPr>
          <a:xfrm>
            <a:off x="668514" y="2999755"/>
            <a:ext cx="1995948" cy="155462"/>
          </a:xfrm>
          <a:prstGeom prst="ellips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0" name="drop-silhouette_67780">
            <a:extLst>
              <a:ext uri="{FF2B5EF4-FFF2-40B4-BE49-F238E27FC236}">
                <a16:creationId xmlns:a16="http://schemas.microsoft.com/office/drawing/2014/main" id="{323D7727-862C-494F-A207-BE66C656FD9E}"/>
              </a:ext>
            </a:extLst>
          </p:cNvPr>
          <p:cNvSpPr>
            <a:spLocks noChangeAspect="1"/>
          </p:cNvSpPr>
          <p:nvPr/>
        </p:nvSpPr>
        <p:spPr bwMode="auto">
          <a:xfrm>
            <a:off x="571751" y="681887"/>
            <a:ext cx="2189474" cy="219176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439" h="607074">
                <a:moveTo>
                  <a:pt x="458611" y="83902"/>
                </a:moveTo>
                <a:cubicBezTo>
                  <a:pt x="495491" y="130388"/>
                  <a:pt x="606439" y="279666"/>
                  <a:pt x="606439" y="387213"/>
                </a:cubicBezTo>
                <a:cubicBezTo>
                  <a:pt x="606439" y="468679"/>
                  <a:pt x="540055" y="534956"/>
                  <a:pt x="458611" y="534956"/>
                </a:cubicBezTo>
                <a:cubicBezTo>
                  <a:pt x="377013" y="534956"/>
                  <a:pt x="310629" y="468679"/>
                  <a:pt x="310629" y="387213"/>
                </a:cubicBezTo>
                <a:cubicBezTo>
                  <a:pt x="310629" y="279819"/>
                  <a:pt x="421731" y="130542"/>
                  <a:pt x="458611" y="83902"/>
                </a:cubicBezTo>
                <a:close/>
                <a:moveTo>
                  <a:pt x="205861" y="0"/>
                </a:moveTo>
                <a:lnTo>
                  <a:pt x="225372" y="23013"/>
                </a:lnTo>
                <a:cubicBezTo>
                  <a:pt x="229827" y="28229"/>
                  <a:pt x="293121" y="103404"/>
                  <a:pt x="344740" y="196375"/>
                </a:cubicBezTo>
                <a:cubicBezTo>
                  <a:pt x="333679" y="215399"/>
                  <a:pt x="324154" y="233809"/>
                  <a:pt x="316012" y="251452"/>
                </a:cubicBezTo>
                <a:cubicBezTo>
                  <a:pt x="292046" y="303153"/>
                  <a:pt x="279909" y="348565"/>
                  <a:pt x="279909" y="387226"/>
                </a:cubicBezTo>
                <a:cubicBezTo>
                  <a:pt x="279909" y="431257"/>
                  <a:pt x="295887" y="471606"/>
                  <a:pt x="322464" y="502750"/>
                </a:cubicBezTo>
                <a:cubicBezTo>
                  <a:pt x="333525" y="515790"/>
                  <a:pt x="346584" y="527143"/>
                  <a:pt x="360871" y="536502"/>
                </a:cubicBezTo>
                <a:cubicBezTo>
                  <a:pt x="323079" y="579766"/>
                  <a:pt x="267619" y="607074"/>
                  <a:pt x="205861" y="607074"/>
                </a:cubicBezTo>
                <a:cubicBezTo>
                  <a:pt x="92330" y="607074"/>
                  <a:pt x="0" y="514870"/>
                  <a:pt x="0" y="401494"/>
                </a:cubicBezTo>
                <a:cubicBezTo>
                  <a:pt x="0" y="244394"/>
                  <a:pt x="178669" y="32064"/>
                  <a:pt x="186350" y="23013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EB7CB5-7B0D-4431-AE14-D56CA8C74F67}"/>
              </a:ext>
            </a:extLst>
          </p:cNvPr>
          <p:cNvSpPr/>
          <p:nvPr/>
        </p:nvSpPr>
        <p:spPr>
          <a:xfrm>
            <a:off x="2992049" y="2087447"/>
            <a:ext cx="8569959" cy="1006719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85EA76C-B3B2-4A22-A2B1-21C61E1D3AEC}"/>
              </a:ext>
            </a:extLst>
          </p:cNvPr>
          <p:cNvSpPr/>
          <p:nvPr/>
        </p:nvSpPr>
        <p:spPr>
          <a:xfrm>
            <a:off x="2992048" y="3425118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779F260-F2DE-4CBE-A760-77798C5AF66B}"/>
              </a:ext>
            </a:extLst>
          </p:cNvPr>
          <p:cNvSpPr/>
          <p:nvPr/>
        </p:nvSpPr>
        <p:spPr>
          <a:xfrm>
            <a:off x="2992048" y="4762790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1" name="drop-silhouette_67780">
            <a:extLst>
              <a:ext uri="{FF2B5EF4-FFF2-40B4-BE49-F238E27FC236}">
                <a16:creationId xmlns:a16="http://schemas.microsoft.com/office/drawing/2014/main" id="{22344FBA-C073-4723-9919-B79306DACA17}"/>
              </a:ext>
            </a:extLst>
          </p:cNvPr>
          <p:cNvSpPr>
            <a:spLocks noChangeAspect="1"/>
          </p:cNvSpPr>
          <p:nvPr/>
        </p:nvSpPr>
        <p:spPr bwMode="auto">
          <a:xfrm>
            <a:off x="10795056" y="1777770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drop-silhouette_67780">
            <a:extLst>
              <a:ext uri="{FF2B5EF4-FFF2-40B4-BE49-F238E27FC236}">
                <a16:creationId xmlns:a16="http://schemas.microsoft.com/office/drawing/2014/main" id="{9B5CBE56-77D2-43FD-A638-20F5A656F3F0}"/>
              </a:ext>
            </a:extLst>
          </p:cNvPr>
          <p:cNvSpPr>
            <a:spLocks noChangeAspect="1"/>
          </p:cNvSpPr>
          <p:nvPr/>
        </p:nvSpPr>
        <p:spPr bwMode="auto">
          <a:xfrm>
            <a:off x="9729807" y="3110333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drop-silhouette_67780">
            <a:extLst>
              <a:ext uri="{FF2B5EF4-FFF2-40B4-BE49-F238E27FC236}">
                <a16:creationId xmlns:a16="http://schemas.microsoft.com/office/drawing/2014/main" id="{9C4AC1A1-5712-40F4-B3CD-EB65F467248C}"/>
              </a:ext>
            </a:extLst>
          </p:cNvPr>
          <p:cNvSpPr>
            <a:spLocks noChangeAspect="1"/>
          </p:cNvSpPr>
          <p:nvPr/>
        </p:nvSpPr>
        <p:spPr bwMode="auto">
          <a:xfrm>
            <a:off x="10958004" y="4551028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F2597AC-A10F-4B17-803B-88D585B9DC58}"/>
              </a:ext>
            </a:extLst>
          </p:cNvPr>
          <p:cNvSpPr/>
          <p:nvPr/>
        </p:nvSpPr>
        <p:spPr>
          <a:xfrm>
            <a:off x="1790700" y="-12700"/>
            <a:ext cx="899160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DE7996-B15A-4915-8393-DB11264DD03A}"/>
              </a:ext>
            </a:extLst>
          </p:cNvPr>
          <p:cNvSpPr txBox="1"/>
          <p:nvPr/>
        </p:nvSpPr>
        <p:spPr>
          <a:xfrm>
            <a:off x="2129422" y="29889"/>
            <a:ext cx="855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AI NHANH, AI ĐÚNG?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79FAFC-7508-4F61-B13B-5EE5CD88CE11}"/>
              </a:ext>
            </a:extLst>
          </p:cNvPr>
          <p:cNvSpPr txBox="1"/>
          <p:nvPr/>
        </p:nvSpPr>
        <p:spPr>
          <a:xfrm>
            <a:off x="3544590" y="1102820"/>
            <a:ext cx="746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FF0000"/>
                </a:solidFill>
                <a:latin typeface="UTM Isadora" panose="02040603050506020204" pitchFamily="18" charset="0"/>
              </a:rPr>
              <a:t>Câu 1</a:t>
            </a: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</a:rPr>
              <a:t>: Chất rắn có đặc điểm gì?</a:t>
            </a:r>
            <a:endParaRPr lang="en-US" sz="36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C7C56-5E9C-4C1E-90C3-884B85952119}"/>
              </a:ext>
            </a:extLst>
          </p:cNvPr>
          <p:cNvSpPr txBox="1"/>
          <p:nvPr/>
        </p:nvSpPr>
        <p:spPr>
          <a:xfrm>
            <a:off x="3004324" y="2279456"/>
            <a:ext cx="8557684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 dirty="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A</a:t>
            </a: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. </a:t>
            </a: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</a:rPr>
              <a:t>Không có hình dạng nhất định.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09718-087D-4C10-8BFB-696462A79908}"/>
              </a:ext>
            </a:extLst>
          </p:cNvPr>
          <p:cNvSpPr txBox="1"/>
          <p:nvPr/>
        </p:nvSpPr>
        <p:spPr>
          <a:xfrm>
            <a:off x="3128062" y="3422089"/>
            <a:ext cx="7416800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4000" b="1" dirty="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B</a:t>
            </a:r>
            <a:r>
              <a:rPr lang="en-US" sz="40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. </a:t>
            </a:r>
            <a:r>
              <a:rPr lang="en-US" sz="4000" b="1">
                <a:solidFill>
                  <a:schemeClr val="bg1"/>
                </a:solidFill>
                <a:latin typeface="UTM Isadora" panose="02040603050506020204" pitchFamily="18" charset="0"/>
              </a:rPr>
              <a:t>Có hình dạng nhất định.</a:t>
            </a:r>
            <a:endParaRPr lang="en-US" sz="3733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64" y="3399578"/>
            <a:ext cx="773045" cy="8914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61" y="2251769"/>
            <a:ext cx="777588" cy="7775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9A8DEAE-25B0-45D4-B82A-6962B0CBCB94}"/>
              </a:ext>
            </a:extLst>
          </p:cNvPr>
          <p:cNvSpPr txBox="1"/>
          <p:nvPr/>
        </p:nvSpPr>
        <p:spPr>
          <a:xfrm>
            <a:off x="3027661" y="4922071"/>
            <a:ext cx="8557684" cy="75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C. </a:t>
            </a:r>
            <a:r>
              <a:rPr lang="en-US" sz="3600" b="1">
                <a:solidFill>
                  <a:schemeClr val="bg1"/>
                </a:solidFill>
                <a:latin typeface="UTM Isadora" panose="02040603050506020204" pitchFamily="18" charset="0"/>
              </a:rPr>
              <a:t>Có hình dạng của vật chứa nó.</a:t>
            </a:r>
            <a:endParaRPr lang="en-US" sz="36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CFD838-9572-48B3-853D-F1747369A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98" y="4894384"/>
            <a:ext cx="777588" cy="777588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EF23E17D-7E4E-4BDB-BFBE-D3C6804D60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20076"/>
          <a:stretch/>
        </p:blipFill>
        <p:spPr>
          <a:xfrm>
            <a:off x="-349452" y="1223366"/>
            <a:ext cx="3477514" cy="54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29" grpId="0"/>
      <p:bldP spid="49" grpId="0"/>
      <p:bldP spid="50" grpId="0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9C8BC2DD-62B0-45D0-999A-CCAFA60B52E7}"/>
              </a:ext>
            </a:extLst>
          </p:cNvPr>
          <p:cNvSpPr/>
          <p:nvPr/>
        </p:nvSpPr>
        <p:spPr>
          <a:xfrm>
            <a:off x="668514" y="2999755"/>
            <a:ext cx="1995948" cy="155462"/>
          </a:xfrm>
          <a:prstGeom prst="ellipse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20" name="drop-silhouette_67780">
            <a:extLst>
              <a:ext uri="{FF2B5EF4-FFF2-40B4-BE49-F238E27FC236}">
                <a16:creationId xmlns:a16="http://schemas.microsoft.com/office/drawing/2014/main" id="{323D7727-862C-494F-A207-BE66C656FD9E}"/>
              </a:ext>
            </a:extLst>
          </p:cNvPr>
          <p:cNvSpPr>
            <a:spLocks noChangeAspect="1"/>
          </p:cNvSpPr>
          <p:nvPr/>
        </p:nvSpPr>
        <p:spPr bwMode="auto">
          <a:xfrm>
            <a:off x="571751" y="681887"/>
            <a:ext cx="2189474" cy="219176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439" h="607074">
                <a:moveTo>
                  <a:pt x="458611" y="83902"/>
                </a:moveTo>
                <a:cubicBezTo>
                  <a:pt x="495491" y="130388"/>
                  <a:pt x="606439" y="279666"/>
                  <a:pt x="606439" y="387213"/>
                </a:cubicBezTo>
                <a:cubicBezTo>
                  <a:pt x="606439" y="468679"/>
                  <a:pt x="540055" y="534956"/>
                  <a:pt x="458611" y="534956"/>
                </a:cubicBezTo>
                <a:cubicBezTo>
                  <a:pt x="377013" y="534956"/>
                  <a:pt x="310629" y="468679"/>
                  <a:pt x="310629" y="387213"/>
                </a:cubicBezTo>
                <a:cubicBezTo>
                  <a:pt x="310629" y="279819"/>
                  <a:pt x="421731" y="130542"/>
                  <a:pt x="458611" y="83902"/>
                </a:cubicBezTo>
                <a:close/>
                <a:moveTo>
                  <a:pt x="205861" y="0"/>
                </a:moveTo>
                <a:lnTo>
                  <a:pt x="225372" y="23013"/>
                </a:lnTo>
                <a:cubicBezTo>
                  <a:pt x="229827" y="28229"/>
                  <a:pt x="293121" y="103404"/>
                  <a:pt x="344740" y="196375"/>
                </a:cubicBezTo>
                <a:cubicBezTo>
                  <a:pt x="333679" y="215399"/>
                  <a:pt x="324154" y="233809"/>
                  <a:pt x="316012" y="251452"/>
                </a:cubicBezTo>
                <a:cubicBezTo>
                  <a:pt x="292046" y="303153"/>
                  <a:pt x="279909" y="348565"/>
                  <a:pt x="279909" y="387226"/>
                </a:cubicBezTo>
                <a:cubicBezTo>
                  <a:pt x="279909" y="431257"/>
                  <a:pt x="295887" y="471606"/>
                  <a:pt x="322464" y="502750"/>
                </a:cubicBezTo>
                <a:cubicBezTo>
                  <a:pt x="333525" y="515790"/>
                  <a:pt x="346584" y="527143"/>
                  <a:pt x="360871" y="536502"/>
                </a:cubicBezTo>
                <a:cubicBezTo>
                  <a:pt x="323079" y="579766"/>
                  <a:pt x="267619" y="607074"/>
                  <a:pt x="205861" y="607074"/>
                </a:cubicBezTo>
                <a:cubicBezTo>
                  <a:pt x="92330" y="607074"/>
                  <a:pt x="0" y="514870"/>
                  <a:pt x="0" y="401494"/>
                </a:cubicBezTo>
                <a:cubicBezTo>
                  <a:pt x="0" y="244394"/>
                  <a:pt x="178669" y="32064"/>
                  <a:pt x="186350" y="23013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BEB7CB5-7B0D-4431-AE14-D56CA8C74F67}"/>
              </a:ext>
            </a:extLst>
          </p:cNvPr>
          <p:cNvSpPr/>
          <p:nvPr/>
        </p:nvSpPr>
        <p:spPr>
          <a:xfrm>
            <a:off x="2992049" y="2123696"/>
            <a:ext cx="8569959" cy="1220464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85EA76C-B3B2-4A22-A2B1-21C61E1D3AEC}"/>
              </a:ext>
            </a:extLst>
          </p:cNvPr>
          <p:cNvSpPr/>
          <p:nvPr/>
        </p:nvSpPr>
        <p:spPr>
          <a:xfrm>
            <a:off x="2968710" y="3827902"/>
            <a:ext cx="8569959" cy="1006720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779F260-F2DE-4CBE-A760-77798C5AF66B}"/>
              </a:ext>
            </a:extLst>
          </p:cNvPr>
          <p:cNvSpPr/>
          <p:nvPr/>
        </p:nvSpPr>
        <p:spPr>
          <a:xfrm>
            <a:off x="2992048" y="5059122"/>
            <a:ext cx="8569959" cy="1197844"/>
          </a:xfrm>
          <a:prstGeom prst="rect">
            <a:avLst/>
          </a:prstGeom>
          <a:solidFill>
            <a:srgbClr val="4DA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41" name="drop-silhouette_67780">
            <a:extLst>
              <a:ext uri="{FF2B5EF4-FFF2-40B4-BE49-F238E27FC236}">
                <a16:creationId xmlns:a16="http://schemas.microsoft.com/office/drawing/2014/main" id="{22344FBA-C073-4723-9919-B79306DACA17}"/>
              </a:ext>
            </a:extLst>
          </p:cNvPr>
          <p:cNvSpPr>
            <a:spLocks noChangeAspect="1"/>
          </p:cNvSpPr>
          <p:nvPr/>
        </p:nvSpPr>
        <p:spPr bwMode="auto">
          <a:xfrm>
            <a:off x="11151970" y="1446523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drop-silhouette_67780">
            <a:extLst>
              <a:ext uri="{FF2B5EF4-FFF2-40B4-BE49-F238E27FC236}">
                <a16:creationId xmlns:a16="http://schemas.microsoft.com/office/drawing/2014/main" id="{9B5CBE56-77D2-43FD-A638-20F5A656F3F0}"/>
              </a:ext>
            </a:extLst>
          </p:cNvPr>
          <p:cNvSpPr>
            <a:spLocks noChangeAspect="1"/>
          </p:cNvSpPr>
          <p:nvPr/>
        </p:nvSpPr>
        <p:spPr bwMode="auto">
          <a:xfrm>
            <a:off x="10804657" y="3199200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drop-silhouette_67780">
            <a:extLst>
              <a:ext uri="{FF2B5EF4-FFF2-40B4-BE49-F238E27FC236}">
                <a16:creationId xmlns:a16="http://schemas.microsoft.com/office/drawing/2014/main" id="{9C4AC1A1-5712-40F4-B3CD-EB65F467248C}"/>
              </a:ext>
            </a:extLst>
          </p:cNvPr>
          <p:cNvSpPr>
            <a:spLocks noChangeAspect="1"/>
          </p:cNvSpPr>
          <p:nvPr/>
        </p:nvSpPr>
        <p:spPr bwMode="auto">
          <a:xfrm>
            <a:off x="10804657" y="5744427"/>
            <a:ext cx="604003" cy="86058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82" h="5111">
                <a:moveTo>
                  <a:pt x="2878" y="1425"/>
                </a:moveTo>
                <a:cubicBezTo>
                  <a:pt x="2515" y="827"/>
                  <a:pt x="2112" y="309"/>
                  <a:pt x="1904" y="54"/>
                </a:cubicBezTo>
                <a:cubicBezTo>
                  <a:pt x="1877" y="20"/>
                  <a:pt x="1835" y="0"/>
                  <a:pt x="1791" y="0"/>
                </a:cubicBezTo>
                <a:cubicBezTo>
                  <a:pt x="1747" y="0"/>
                  <a:pt x="1705" y="20"/>
                  <a:pt x="1677" y="54"/>
                </a:cubicBezTo>
                <a:cubicBezTo>
                  <a:pt x="1469" y="310"/>
                  <a:pt x="1066" y="827"/>
                  <a:pt x="703" y="1426"/>
                </a:cubicBezTo>
                <a:cubicBezTo>
                  <a:pt x="236" y="2197"/>
                  <a:pt x="0" y="2834"/>
                  <a:pt x="0" y="3320"/>
                </a:cubicBezTo>
                <a:cubicBezTo>
                  <a:pt x="0" y="4308"/>
                  <a:pt x="803" y="5111"/>
                  <a:pt x="1791" y="5111"/>
                </a:cubicBezTo>
                <a:cubicBezTo>
                  <a:pt x="2778" y="5111"/>
                  <a:pt x="3582" y="4308"/>
                  <a:pt x="3582" y="3320"/>
                </a:cubicBezTo>
                <a:cubicBezTo>
                  <a:pt x="3582" y="2834"/>
                  <a:pt x="3345" y="2196"/>
                  <a:pt x="2878" y="1425"/>
                </a:cubicBezTo>
                <a:close/>
                <a:moveTo>
                  <a:pt x="2036" y="4452"/>
                </a:moveTo>
                <a:cubicBezTo>
                  <a:pt x="1932" y="4478"/>
                  <a:pt x="1823" y="4492"/>
                  <a:pt x="1714" y="4492"/>
                </a:cubicBezTo>
                <a:cubicBezTo>
                  <a:pt x="1045" y="4492"/>
                  <a:pt x="500" y="3986"/>
                  <a:pt x="500" y="3365"/>
                </a:cubicBezTo>
                <a:cubicBezTo>
                  <a:pt x="500" y="3214"/>
                  <a:pt x="540" y="3039"/>
                  <a:pt x="618" y="2843"/>
                </a:cubicBezTo>
                <a:cubicBezTo>
                  <a:pt x="631" y="2810"/>
                  <a:pt x="669" y="2791"/>
                  <a:pt x="706" y="2799"/>
                </a:cubicBezTo>
                <a:cubicBezTo>
                  <a:pt x="743" y="2807"/>
                  <a:pt x="767" y="2840"/>
                  <a:pt x="764" y="2875"/>
                </a:cubicBezTo>
                <a:cubicBezTo>
                  <a:pt x="759" y="2917"/>
                  <a:pt x="757" y="2958"/>
                  <a:pt x="757" y="2997"/>
                </a:cubicBezTo>
                <a:cubicBezTo>
                  <a:pt x="757" y="3673"/>
                  <a:pt x="1302" y="4240"/>
                  <a:pt x="2025" y="4314"/>
                </a:cubicBezTo>
                <a:cubicBezTo>
                  <a:pt x="2061" y="4318"/>
                  <a:pt x="2089" y="4345"/>
                  <a:pt x="2092" y="4378"/>
                </a:cubicBezTo>
                <a:cubicBezTo>
                  <a:pt x="2094" y="4412"/>
                  <a:pt x="2071" y="4443"/>
                  <a:pt x="2036" y="4452"/>
                </a:cubicBezTo>
                <a:close/>
              </a:path>
            </a:pathLst>
          </a:custGeom>
          <a:solidFill>
            <a:srgbClr val="FFF0A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F2597AC-A10F-4B17-803B-88D585B9DC58}"/>
              </a:ext>
            </a:extLst>
          </p:cNvPr>
          <p:cNvSpPr/>
          <p:nvPr/>
        </p:nvSpPr>
        <p:spPr>
          <a:xfrm>
            <a:off x="1790700" y="-12700"/>
            <a:ext cx="8991600" cy="109935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DE7996-B15A-4915-8393-DB11264DD03A}"/>
              </a:ext>
            </a:extLst>
          </p:cNvPr>
          <p:cNvSpPr txBox="1"/>
          <p:nvPr/>
        </p:nvSpPr>
        <p:spPr>
          <a:xfrm>
            <a:off x="2129422" y="29889"/>
            <a:ext cx="8551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Rockwell" panose="020406030505060202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AI NHANH, AI ĐÚNG?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Rockwell" panose="020406030505060202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79FAFC-7508-4F61-B13B-5EE5CD88CE11}"/>
              </a:ext>
            </a:extLst>
          </p:cNvPr>
          <p:cNvSpPr txBox="1"/>
          <p:nvPr/>
        </p:nvSpPr>
        <p:spPr>
          <a:xfrm>
            <a:off x="2129422" y="1165308"/>
            <a:ext cx="746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rgbClr val="FF0000"/>
                </a:solidFill>
                <a:latin typeface="UTM Isadora" panose="02040603050506020204" pitchFamily="18" charset="0"/>
              </a:rPr>
              <a:t>Câu 2</a:t>
            </a:r>
            <a:r>
              <a:rPr lang="en-US" sz="3600" b="1">
                <a:solidFill>
                  <a:srgbClr val="FF0000"/>
                </a:solidFill>
                <a:latin typeface="UTM Isadora" panose="02040603050506020204" pitchFamily="18" charset="0"/>
              </a:rPr>
              <a:t>: Chất lỏng có đặc điểm gì?</a:t>
            </a:r>
            <a:endParaRPr lang="en-US" sz="3600" b="1" dirty="0">
              <a:solidFill>
                <a:srgbClr val="FF0000"/>
              </a:solidFill>
              <a:latin typeface="UTM Isadora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C7C56-5E9C-4C1E-90C3-884B85952119}"/>
              </a:ext>
            </a:extLst>
          </p:cNvPr>
          <p:cNvSpPr txBox="1"/>
          <p:nvPr/>
        </p:nvSpPr>
        <p:spPr>
          <a:xfrm>
            <a:off x="3027661" y="2133879"/>
            <a:ext cx="8557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 dirty="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A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. 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</a:rPr>
              <a:t>Không có hình dạng nhất định, chiếm toàn bộ vật chứa nó, không nhìn thấy được.</a:t>
            </a:r>
            <a:endParaRPr lang="en-US" sz="32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E09718-087D-4C10-8BFB-696462A79908}"/>
              </a:ext>
            </a:extLst>
          </p:cNvPr>
          <p:cNvSpPr txBox="1"/>
          <p:nvPr/>
        </p:nvSpPr>
        <p:spPr>
          <a:xfrm>
            <a:off x="3208281" y="5097499"/>
            <a:ext cx="833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C. </a:t>
            </a:r>
            <a:r>
              <a:rPr lang="en-US" sz="3200" b="1">
                <a:solidFill>
                  <a:schemeClr val="bg1"/>
                </a:solidFill>
                <a:latin typeface="UTM Isadora" panose="02040603050506020204" pitchFamily="18" charset="0"/>
              </a:rPr>
              <a:t>Không có hình dạng nhất định, có hình dạng của vật chứa nó, nhìn thấy được.</a:t>
            </a:r>
            <a:endParaRPr lang="en-US" sz="3200" kern="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FE1526-AA80-4FD3-A8C5-E00D66773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09" y="4799719"/>
            <a:ext cx="773045" cy="8914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1297B16-96FB-4525-A8DC-78C801D2B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10" y="2121314"/>
            <a:ext cx="777588" cy="7775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9A8DEAE-25B0-45D4-B82A-6962B0CBCB94}"/>
              </a:ext>
            </a:extLst>
          </p:cNvPr>
          <p:cNvSpPr txBox="1"/>
          <p:nvPr/>
        </p:nvSpPr>
        <p:spPr>
          <a:xfrm>
            <a:off x="3141309" y="3926717"/>
            <a:ext cx="855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b="1" spc="-160">
                <a:solidFill>
                  <a:schemeClr val="bg1"/>
                </a:solidFill>
                <a:latin typeface="UTM Isadora" panose="02040603050506020204" pitchFamily="18" charset="0"/>
                <a:sym typeface="Arial"/>
              </a:rPr>
              <a:t>B. </a:t>
            </a:r>
            <a:r>
              <a:rPr lang="en-US" sz="3200" b="1" spc="-160">
                <a:solidFill>
                  <a:schemeClr val="bg1"/>
                </a:solidFill>
                <a:latin typeface="UTM Isadora" panose="02040603050506020204" pitchFamily="18" charset="0"/>
              </a:rPr>
              <a:t>Có hình dạng của vật chứa nó, nhìn thấy được.</a:t>
            </a:r>
            <a:endParaRPr lang="en-US" sz="3200" kern="0" spc="-160" dirty="0">
              <a:solidFill>
                <a:schemeClr val="bg1"/>
              </a:solidFill>
              <a:latin typeface="UTM Cooper Black" pitchFamily="18" charset="0"/>
              <a:cs typeface="Arial"/>
              <a:sym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CFD838-9572-48B3-853D-F1747369A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47" y="3867588"/>
            <a:ext cx="777588" cy="777588"/>
          </a:xfrm>
          <a:prstGeom prst="rect">
            <a:avLst/>
          </a:prstGeom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A221E5ED-AA06-48ED-807A-79D2CD8E2D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20076"/>
          <a:stretch/>
        </p:blipFill>
        <p:spPr>
          <a:xfrm>
            <a:off x="-349452" y="1223366"/>
            <a:ext cx="3477514" cy="54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9" grpId="0"/>
      <p:bldP spid="50" grpId="0"/>
      <p:bldP spid="51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2774</TotalTime>
  <Words>765</Words>
  <Application>Microsoft Office PowerPoint</Application>
  <PresentationFormat>Widescreen</PresentationFormat>
  <Paragraphs>136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Times New Roman</vt:lpstr>
      <vt:lpstr>UTM Cooper Black</vt:lpstr>
      <vt:lpstr>UTM Isadora</vt:lpstr>
      <vt:lpstr>UTM Rockwell</vt:lpstr>
      <vt:lpstr>UVN Mang Cau Nang</vt:lpstr>
      <vt:lpstr>UVN Thay Giao Nang</vt:lpstr>
      <vt:lpstr>UVN Vi Vi</vt:lpstr>
      <vt:lpstr>字魂35号-经典雅黑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339</cp:revision>
  <dcterms:created xsi:type="dcterms:W3CDTF">2019-05-10T11:25:21Z</dcterms:created>
  <dcterms:modified xsi:type="dcterms:W3CDTF">2024-03-23T12:00:17Z</dcterms:modified>
  <cp:category>9Slide.vn</cp:category>
</cp:coreProperties>
</file>